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19"/>
  </p:notesMasterIdLst>
  <p:handoutMasterIdLst>
    <p:handoutMasterId r:id="rId20"/>
  </p:handoutMasterIdLst>
  <p:sldIdLst>
    <p:sldId id="259" r:id="rId2"/>
    <p:sldId id="274" r:id="rId3"/>
    <p:sldId id="301" r:id="rId4"/>
    <p:sldId id="295" r:id="rId5"/>
    <p:sldId id="302" r:id="rId6"/>
    <p:sldId id="303" r:id="rId7"/>
    <p:sldId id="304" r:id="rId8"/>
    <p:sldId id="296" r:id="rId9"/>
    <p:sldId id="297" r:id="rId10"/>
    <p:sldId id="305" r:id="rId11"/>
    <p:sldId id="299" r:id="rId12"/>
    <p:sldId id="279" r:id="rId13"/>
    <p:sldId id="278" r:id="rId14"/>
    <p:sldId id="307" r:id="rId15"/>
    <p:sldId id="308" r:id="rId16"/>
    <p:sldId id="267" r:id="rId17"/>
    <p:sldId id="30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800"/>
    <a:srgbClr val="F0D1B6"/>
    <a:srgbClr val="FFAA00"/>
    <a:srgbClr val="FF6600"/>
    <a:srgbClr val="222222"/>
    <a:srgbClr val="ED7000"/>
    <a:srgbClr val="221F20"/>
    <a:srgbClr val="413E3D"/>
    <a:srgbClr val="65605F"/>
    <a:srgbClr val="D8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53C67-1D3E-4FDA-961E-1249BADD4182}" v="71" dt="2022-10-17T02:11:58.469"/>
    <p1510:client id="{A15A0299-CFA9-4B97-815E-92E5EE7F45F1}" v="2" dt="2022-10-17T03:44:13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se, Andrew" userId="c570dde9-1085-4e49-9dc4-3d96c6a85150" providerId="ADAL" clId="{41653C67-1D3E-4FDA-961E-1249BADD4182}"/>
    <pc:docChg chg="undo custSel delSld modSld">
      <pc:chgData name="Liese, Andrew" userId="c570dde9-1085-4e49-9dc4-3d96c6a85150" providerId="ADAL" clId="{41653C67-1D3E-4FDA-961E-1249BADD4182}" dt="2022-10-17T03:13:22.588" v="354" actId="47"/>
      <pc:docMkLst>
        <pc:docMk/>
      </pc:docMkLst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2624015931" sldId="259"/>
        </pc:sldMkLst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681303704" sldId="267"/>
        </pc:sldMkLst>
      </pc:sldChg>
      <pc:sldChg chg="modSp mod modTransition">
        <pc:chgData name="Liese, Andrew" userId="c570dde9-1085-4e49-9dc4-3d96c6a85150" providerId="ADAL" clId="{41653C67-1D3E-4FDA-961E-1249BADD4182}" dt="2022-10-17T00:26:54.183" v="181"/>
        <pc:sldMkLst>
          <pc:docMk/>
          <pc:sldMk cId="4008494218" sldId="274"/>
        </pc:sldMkLst>
        <pc:spChg chg="mod">
          <ac:chgData name="Liese, Andrew" userId="c570dde9-1085-4e49-9dc4-3d96c6a85150" providerId="ADAL" clId="{41653C67-1D3E-4FDA-961E-1249BADD4182}" dt="2022-10-17T00:12:15.476" v="96" actId="20577"/>
          <ac:spMkLst>
            <pc:docMk/>
            <pc:sldMk cId="4008494218" sldId="274"/>
            <ac:spMk id="3" creationId="{00000000-0000-0000-0000-000000000000}"/>
          </ac:spMkLst>
        </pc:spChg>
      </pc:sldChg>
      <pc:sldChg chg="modNotesTx">
        <pc:chgData name="Liese, Andrew" userId="c570dde9-1085-4e49-9dc4-3d96c6a85150" providerId="ADAL" clId="{41653C67-1D3E-4FDA-961E-1249BADD4182}" dt="2022-09-29T19:41:12.905" v="56" actId="20577"/>
        <pc:sldMkLst>
          <pc:docMk/>
          <pc:sldMk cId="1669383579" sldId="275"/>
        </pc:sldMkLst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1895772306" sldId="278"/>
        </pc:sldMkLst>
      </pc:sldChg>
      <pc:sldChg chg="modSp mod modTransition">
        <pc:chgData name="Liese, Andrew" userId="c570dde9-1085-4e49-9dc4-3d96c6a85150" providerId="ADAL" clId="{41653C67-1D3E-4FDA-961E-1249BADD4182}" dt="2022-10-17T03:13:12.023" v="353" actId="1076"/>
        <pc:sldMkLst>
          <pc:docMk/>
          <pc:sldMk cId="4180835948" sldId="279"/>
        </pc:sldMkLst>
        <pc:picChg chg="mod">
          <ac:chgData name="Liese, Andrew" userId="c570dde9-1085-4e49-9dc4-3d96c6a85150" providerId="ADAL" clId="{41653C67-1D3E-4FDA-961E-1249BADD4182}" dt="2022-10-17T03:13:12.023" v="353" actId="1076"/>
          <ac:picMkLst>
            <pc:docMk/>
            <pc:sldMk cId="4180835948" sldId="279"/>
            <ac:picMk id="5" creationId="{4BEDCB5F-4659-9F6D-7C05-5498F3A2027D}"/>
          </ac:picMkLst>
        </pc:picChg>
      </pc:sldChg>
      <pc:sldChg chg="modSp modTransition">
        <pc:chgData name="Liese, Andrew" userId="c570dde9-1085-4e49-9dc4-3d96c6a85150" providerId="ADAL" clId="{41653C67-1D3E-4FDA-961E-1249BADD4182}" dt="2022-10-17T00:43:48.160" v="243" actId="20577"/>
        <pc:sldMkLst>
          <pc:docMk/>
          <pc:sldMk cId="436089312" sldId="295"/>
        </pc:sldMkLst>
        <pc:spChg chg="mod">
          <ac:chgData name="Liese, Andrew" userId="c570dde9-1085-4e49-9dc4-3d96c6a85150" providerId="ADAL" clId="{41653C67-1D3E-4FDA-961E-1249BADD4182}" dt="2022-10-16T23:01:33.402" v="89" actId="20577"/>
          <ac:spMkLst>
            <pc:docMk/>
            <pc:sldMk cId="436089312" sldId="295"/>
            <ac:spMk id="9" creationId="{5A5ADF4E-1A35-CC8C-D6B4-C173B57D920E}"/>
          </ac:spMkLst>
        </pc:spChg>
        <pc:spChg chg="mod">
          <ac:chgData name="Liese, Andrew" userId="c570dde9-1085-4e49-9dc4-3d96c6a85150" providerId="ADAL" clId="{41653C67-1D3E-4FDA-961E-1249BADD4182}" dt="2022-10-17T00:43:48.160" v="243" actId="20577"/>
          <ac:spMkLst>
            <pc:docMk/>
            <pc:sldMk cId="436089312" sldId="295"/>
            <ac:spMk id="15" creationId="{6527A7DB-0225-0792-C18E-A3E50AE760FF}"/>
          </ac:spMkLst>
        </pc:spChg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1572381937" sldId="296"/>
        </pc:sldMkLst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884079249" sldId="297"/>
        </pc:sldMkLst>
      </pc:sldChg>
      <pc:sldChg chg="modSp mod modTransition">
        <pc:chgData name="Liese, Andrew" userId="c570dde9-1085-4e49-9dc4-3d96c6a85150" providerId="ADAL" clId="{41653C67-1D3E-4FDA-961E-1249BADD4182}" dt="2022-10-17T03:09:28.021" v="340" actId="1076"/>
        <pc:sldMkLst>
          <pc:docMk/>
          <pc:sldMk cId="2129558273" sldId="299"/>
        </pc:sldMkLst>
        <pc:picChg chg="mod">
          <ac:chgData name="Liese, Andrew" userId="c570dde9-1085-4e49-9dc4-3d96c6a85150" providerId="ADAL" clId="{41653C67-1D3E-4FDA-961E-1249BADD4182}" dt="2022-10-17T03:09:28.021" v="340" actId="1076"/>
          <ac:picMkLst>
            <pc:docMk/>
            <pc:sldMk cId="2129558273" sldId="299"/>
            <ac:picMk id="3" creationId="{7C3D6FE0-1300-365F-E645-5DABCF2BB83D}"/>
          </ac:picMkLst>
        </pc:picChg>
      </pc:sldChg>
      <pc:sldChg chg="addSp delSp modSp mod modTransition modAnim">
        <pc:chgData name="Liese, Andrew" userId="c570dde9-1085-4e49-9dc4-3d96c6a85150" providerId="ADAL" clId="{41653C67-1D3E-4FDA-961E-1249BADD4182}" dt="2022-10-17T00:43:25.985" v="198" actId="1076"/>
        <pc:sldMkLst>
          <pc:docMk/>
          <pc:sldMk cId="1726574610" sldId="301"/>
        </pc:sldMkLst>
        <pc:spChg chg="del">
          <ac:chgData name="Liese, Andrew" userId="c570dde9-1085-4e49-9dc4-3d96c6a85150" providerId="ADAL" clId="{41653C67-1D3E-4FDA-961E-1249BADD4182}" dt="2022-10-16T22:49:23.180" v="62" actId="478"/>
          <ac:spMkLst>
            <pc:docMk/>
            <pc:sldMk cId="1726574610" sldId="301"/>
            <ac:spMk id="3" creationId="{00000000-0000-0000-0000-000000000000}"/>
          </ac:spMkLst>
        </pc:spChg>
        <pc:spChg chg="add mod">
          <ac:chgData name="Liese, Andrew" userId="c570dde9-1085-4e49-9dc4-3d96c6a85150" providerId="ADAL" clId="{41653C67-1D3E-4FDA-961E-1249BADD4182}" dt="2022-10-16T22:49:23.183" v="63" actId="27636"/>
          <ac:spMkLst>
            <pc:docMk/>
            <pc:sldMk cId="1726574610" sldId="301"/>
            <ac:spMk id="5" creationId="{DD5BD2A9-44EB-1B86-26CD-4901176EC554}"/>
          </ac:spMkLst>
        </pc:spChg>
        <pc:spChg chg="add mod">
          <ac:chgData name="Liese, Andrew" userId="c570dde9-1085-4e49-9dc4-3d96c6a85150" providerId="ADAL" clId="{41653C67-1D3E-4FDA-961E-1249BADD4182}" dt="2022-10-16T22:49:23.180" v="62" actId="478"/>
          <ac:spMkLst>
            <pc:docMk/>
            <pc:sldMk cId="1726574610" sldId="301"/>
            <ac:spMk id="7" creationId="{E0FCF907-49E6-AB15-586C-528C56CB9673}"/>
          </ac:spMkLst>
        </pc:spChg>
        <pc:spChg chg="del">
          <ac:chgData name="Liese, Andrew" userId="c570dde9-1085-4e49-9dc4-3d96c6a85150" providerId="ADAL" clId="{41653C67-1D3E-4FDA-961E-1249BADD4182}" dt="2022-10-16T22:49:23.180" v="62" actId="478"/>
          <ac:spMkLst>
            <pc:docMk/>
            <pc:sldMk cId="1726574610" sldId="301"/>
            <ac:spMk id="8" creationId="{698F2532-18BB-3876-E3B4-255B21525FF9}"/>
          </ac:spMkLst>
        </pc:spChg>
        <pc:picChg chg="add del mod">
          <ac:chgData name="Liese, Andrew" userId="c570dde9-1085-4e49-9dc4-3d96c6a85150" providerId="ADAL" clId="{41653C67-1D3E-4FDA-961E-1249BADD4182}" dt="2022-10-16T22:49:19.748" v="61" actId="478"/>
          <ac:picMkLst>
            <pc:docMk/>
            <pc:sldMk cId="1726574610" sldId="301"/>
            <ac:picMk id="10" creationId="{52E36DE5-3C88-3B6A-E757-33020E45EAD5}"/>
          </ac:picMkLst>
        </pc:picChg>
        <pc:picChg chg="add mod ord">
          <ac:chgData name="Liese, Andrew" userId="c570dde9-1085-4e49-9dc4-3d96c6a85150" providerId="ADAL" clId="{41653C67-1D3E-4FDA-961E-1249BADD4182}" dt="2022-10-17T00:43:25.985" v="198" actId="1076"/>
          <ac:picMkLst>
            <pc:docMk/>
            <pc:sldMk cId="1726574610" sldId="301"/>
            <ac:picMk id="11" creationId="{971C9A51-2D71-212F-7584-AE887AE5FBE3}"/>
          </ac:picMkLst>
        </pc:picChg>
        <pc:picChg chg="add mod">
          <ac:chgData name="Liese, Andrew" userId="c570dde9-1085-4e49-9dc4-3d96c6a85150" providerId="ADAL" clId="{41653C67-1D3E-4FDA-961E-1249BADD4182}" dt="2022-10-17T00:43:25.985" v="198" actId="1076"/>
          <ac:picMkLst>
            <pc:docMk/>
            <pc:sldMk cId="1726574610" sldId="301"/>
            <ac:picMk id="13" creationId="{5B177E86-FEB5-046B-AC6C-30B4CB5E5737}"/>
          </ac:picMkLst>
        </pc:picChg>
        <pc:picChg chg="add mod ord">
          <ac:chgData name="Liese, Andrew" userId="c570dde9-1085-4e49-9dc4-3d96c6a85150" providerId="ADAL" clId="{41653C67-1D3E-4FDA-961E-1249BADD4182}" dt="2022-10-17T00:43:25.985" v="198" actId="1076"/>
          <ac:picMkLst>
            <pc:docMk/>
            <pc:sldMk cId="1726574610" sldId="301"/>
            <ac:picMk id="15" creationId="{5A16BDF6-0D03-1B3E-A7B6-2972793E7343}"/>
          </ac:picMkLst>
        </pc:picChg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3530023716" sldId="302"/>
        </pc:sldMkLst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1194214451" sldId="303"/>
        </pc:sldMkLst>
      </pc:sldChg>
      <pc:sldChg chg="modSp mod modTransition">
        <pc:chgData name="Liese, Andrew" userId="c570dde9-1085-4e49-9dc4-3d96c6a85150" providerId="ADAL" clId="{41653C67-1D3E-4FDA-961E-1249BADD4182}" dt="2022-10-17T00:44:49.407" v="274" actId="1076"/>
        <pc:sldMkLst>
          <pc:docMk/>
          <pc:sldMk cId="3022185916" sldId="304"/>
        </pc:sldMkLst>
        <pc:graphicFrameChg chg="mod modGraphic">
          <ac:chgData name="Liese, Andrew" userId="c570dde9-1085-4e49-9dc4-3d96c6a85150" providerId="ADAL" clId="{41653C67-1D3E-4FDA-961E-1249BADD4182}" dt="2022-10-17T00:44:49.407" v="274" actId="1076"/>
          <ac:graphicFrameMkLst>
            <pc:docMk/>
            <pc:sldMk cId="3022185916" sldId="304"/>
            <ac:graphicFrameMk id="3" creationId="{4035DF4A-465A-B071-93B5-A6F1EA629773}"/>
          </ac:graphicFrameMkLst>
        </pc:graphicFrameChg>
      </pc:sldChg>
      <pc:sldChg chg="addSp modSp mod modTransition modAnim">
        <pc:chgData name="Liese, Andrew" userId="c570dde9-1085-4e49-9dc4-3d96c6a85150" providerId="ADAL" clId="{41653C67-1D3E-4FDA-961E-1249BADD4182}" dt="2022-10-17T02:11:58.469" v="338"/>
        <pc:sldMkLst>
          <pc:docMk/>
          <pc:sldMk cId="945348182" sldId="305"/>
        </pc:sldMkLst>
        <pc:spChg chg="mod">
          <ac:chgData name="Liese, Andrew" userId="c570dde9-1085-4e49-9dc4-3d96c6a85150" providerId="ADAL" clId="{41653C67-1D3E-4FDA-961E-1249BADD4182}" dt="2022-10-17T01:35:54.981" v="281"/>
          <ac:spMkLst>
            <pc:docMk/>
            <pc:sldMk cId="945348182" sldId="305"/>
            <ac:spMk id="2" creationId="{E345081E-4EB1-289F-A82B-215939999CFB}"/>
          </ac:spMkLst>
        </pc:spChg>
        <pc:spChg chg="mod">
          <ac:chgData name="Liese, Andrew" userId="c570dde9-1085-4e49-9dc4-3d96c6a85150" providerId="ADAL" clId="{41653C67-1D3E-4FDA-961E-1249BADD4182}" dt="2022-10-17T01:31:27.523" v="277" actId="408"/>
          <ac:spMkLst>
            <pc:docMk/>
            <pc:sldMk cId="945348182" sldId="305"/>
            <ac:spMk id="5" creationId="{4271DF6B-4ACA-D369-E84E-746D5D08CFEE}"/>
          </ac:spMkLst>
        </pc:spChg>
        <pc:spChg chg="mod">
          <ac:chgData name="Liese, Andrew" userId="c570dde9-1085-4e49-9dc4-3d96c6a85150" providerId="ADAL" clId="{41653C67-1D3E-4FDA-961E-1249BADD4182}" dt="2022-10-17T01:31:32.614" v="278" actId="465"/>
          <ac:spMkLst>
            <pc:docMk/>
            <pc:sldMk cId="945348182" sldId="305"/>
            <ac:spMk id="7" creationId="{BB2175BB-638A-1873-794B-396EC8E4A210}"/>
          </ac:spMkLst>
        </pc:spChg>
        <pc:spChg chg="mod">
          <ac:chgData name="Liese, Andrew" userId="c570dde9-1085-4e49-9dc4-3d96c6a85150" providerId="ADAL" clId="{41653C67-1D3E-4FDA-961E-1249BADD4182}" dt="2022-10-17T01:31:32.614" v="278" actId="465"/>
          <ac:spMkLst>
            <pc:docMk/>
            <pc:sldMk cId="945348182" sldId="305"/>
            <ac:spMk id="9" creationId="{281F2D52-82E3-6E81-403F-AC2A98AD1AE5}"/>
          </ac:spMkLst>
        </pc:spChg>
        <pc:spChg chg="add mod">
          <ac:chgData name="Liese, Andrew" userId="c570dde9-1085-4e49-9dc4-3d96c6a85150" providerId="ADAL" clId="{41653C67-1D3E-4FDA-961E-1249BADD4182}" dt="2022-10-17T02:11:53.455" v="337" actId="1076"/>
          <ac:spMkLst>
            <pc:docMk/>
            <pc:sldMk cId="945348182" sldId="305"/>
            <ac:spMk id="15" creationId="{7E687816-9215-B437-D90E-995102F5AE51}"/>
          </ac:spMkLst>
        </pc:spChg>
        <pc:spChg chg="add mod">
          <ac:chgData name="Liese, Andrew" userId="c570dde9-1085-4e49-9dc4-3d96c6a85150" providerId="ADAL" clId="{41653C67-1D3E-4FDA-961E-1249BADD4182}" dt="2022-10-17T02:11:53.455" v="337" actId="1076"/>
          <ac:spMkLst>
            <pc:docMk/>
            <pc:sldMk cId="945348182" sldId="305"/>
            <ac:spMk id="16" creationId="{61ADE5BD-5F13-E14D-E21C-0B044698E770}"/>
          </ac:spMkLst>
        </pc:spChg>
        <pc:spChg chg="add mod">
          <ac:chgData name="Liese, Andrew" userId="c570dde9-1085-4e49-9dc4-3d96c6a85150" providerId="ADAL" clId="{41653C67-1D3E-4FDA-961E-1249BADD4182}" dt="2022-10-17T02:11:29.564" v="324" actId="1035"/>
          <ac:spMkLst>
            <pc:docMk/>
            <pc:sldMk cId="945348182" sldId="305"/>
            <ac:spMk id="17" creationId="{B887CFF9-97A5-77DE-445B-9C2C88DE93FA}"/>
          </ac:spMkLst>
        </pc:spChg>
        <pc:spChg chg="add mod">
          <ac:chgData name="Liese, Andrew" userId="c570dde9-1085-4e49-9dc4-3d96c6a85150" providerId="ADAL" clId="{41653C67-1D3E-4FDA-961E-1249BADD4182}" dt="2022-10-17T02:11:34.379" v="335" actId="1036"/>
          <ac:spMkLst>
            <pc:docMk/>
            <pc:sldMk cId="945348182" sldId="305"/>
            <ac:spMk id="18" creationId="{4A6C582F-8DBE-04D8-A347-B96CCF76B77D}"/>
          </ac:spMkLst>
        </pc:spChg>
        <pc:picChg chg="mod">
          <ac:chgData name="Liese, Andrew" userId="c570dde9-1085-4e49-9dc4-3d96c6a85150" providerId="ADAL" clId="{41653C67-1D3E-4FDA-961E-1249BADD4182}" dt="2022-10-17T00:45:39.348" v="275" actId="1076"/>
          <ac:picMkLst>
            <pc:docMk/>
            <pc:sldMk cId="945348182" sldId="305"/>
            <ac:picMk id="3" creationId="{9B87BDDF-0707-0542-D5CB-8FFDFBBE33E0}"/>
          </ac:picMkLst>
        </pc:picChg>
        <pc:picChg chg="add mod">
          <ac:chgData name="Liese, Andrew" userId="c570dde9-1085-4e49-9dc4-3d96c6a85150" providerId="ADAL" clId="{41653C67-1D3E-4FDA-961E-1249BADD4182}" dt="2022-10-17T01:43:59.630" v="285" actId="14100"/>
          <ac:picMkLst>
            <pc:docMk/>
            <pc:sldMk cId="945348182" sldId="305"/>
            <ac:picMk id="6" creationId="{9CAE1695-2379-B431-2F7E-2D109DEBE98B}"/>
          </ac:picMkLst>
        </pc:picChg>
        <pc:picChg chg="add mod">
          <ac:chgData name="Liese, Andrew" userId="c570dde9-1085-4e49-9dc4-3d96c6a85150" providerId="ADAL" clId="{41653C67-1D3E-4FDA-961E-1249BADD4182}" dt="2022-10-17T01:44:40.996" v="290" actId="1076"/>
          <ac:picMkLst>
            <pc:docMk/>
            <pc:sldMk cId="945348182" sldId="305"/>
            <ac:picMk id="12" creationId="{5DCF22B5-3567-12E2-6AEF-FF397674C454}"/>
          </ac:picMkLst>
        </pc:picChg>
        <pc:picChg chg="add mod">
          <ac:chgData name="Liese, Andrew" userId="c570dde9-1085-4e49-9dc4-3d96c6a85150" providerId="ADAL" clId="{41653C67-1D3E-4FDA-961E-1249BADD4182}" dt="2022-10-17T01:45:21.307" v="296" actId="1076"/>
          <ac:picMkLst>
            <pc:docMk/>
            <pc:sldMk cId="945348182" sldId="305"/>
            <ac:picMk id="14" creationId="{7DB821AA-8851-D001-4CDC-82E9B51D8942}"/>
          </ac:picMkLst>
        </pc:picChg>
      </pc:sldChg>
      <pc:sldChg chg="del modTransition">
        <pc:chgData name="Liese, Andrew" userId="c570dde9-1085-4e49-9dc4-3d96c6a85150" providerId="ADAL" clId="{41653C67-1D3E-4FDA-961E-1249BADD4182}" dt="2022-10-17T03:13:22.588" v="354" actId="47"/>
        <pc:sldMkLst>
          <pc:docMk/>
          <pc:sldMk cId="3122822326" sldId="306"/>
        </pc:sldMkLst>
      </pc:sldChg>
      <pc:sldChg chg="addSp modSp mod modTransition">
        <pc:chgData name="Liese, Andrew" userId="c570dde9-1085-4e49-9dc4-3d96c6a85150" providerId="ADAL" clId="{41653C67-1D3E-4FDA-961E-1249BADD4182}" dt="2022-10-17T00:26:54.183" v="181"/>
        <pc:sldMkLst>
          <pc:docMk/>
          <pc:sldMk cId="617716022" sldId="307"/>
        </pc:sldMkLst>
        <pc:spChg chg="mod">
          <ac:chgData name="Liese, Andrew" userId="c570dde9-1085-4e49-9dc4-3d96c6a85150" providerId="ADAL" clId="{41653C67-1D3E-4FDA-961E-1249BADD4182}" dt="2022-10-17T00:22:30.035" v="97" actId="1076"/>
          <ac:spMkLst>
            <pc:docMk/>
            <pc:sldMk cId="617716022" sldId="307"/>
            <ac:spMk id="7" creationId="{8A9315D4-8987-C088-A60C-C4B0F759C47E}"/>
          </ac:spMkLst>
        </pc:spChg>
        <pc:spChg chg="add mod">
          <ac:chgData name="Liese, Andrew" userId="c570dde9-1085-4e49-9dc4-3d96c6a85150" providerId="ADAL" clId="{41653C67-1D3E-4FDA-961E-1249BADD4182}" dt="2022-10-17T00:23:00.304" v="178" actId="20577"/>
          <ac:spMkLst>
            <pc:docMk/>
            <pc:sldMk cId="617716022" sldId="307"/>
            <ac:spMk id="8" creationId="{95B1E589-BFF8-5D72-ED98-3AF3454FF7FC}"/>
          </ac:spMkLst>
        </pc:spChg>
      </pc:sldChg>
      <pc:sldChg chg="modSp mod modTransition">
        <pc:chgData name="Liese, Andrew" userId="c570dde9-1085-4e49-9dc4-3d96c6a85150" providerId="ADAL" clId="{41653C67-1D3E-4FDA-961E-1249BADD4182}" dt="2022-10-17T00:26:54.183" v="181"/>
        <pc:sldMkLst>
          <pc:docMk/>
          <pc:sldMk cId="1647490785" sldId="308"/>
        </pc:sldMkLst>
        <pc:spChg chg="mod">
          <ac:chgData name="Liese, Andrew" userId="c570dde9-1085-4e49-9dc4-3d96c6a85150" providerId="ADAL" clId="{41653C67-1D3E-4FDA-961E-1249BADD4182}" dt="2022-10-17T00:23:06.393" v="179" actId="1076"/>
          <ac:spMkLst>
            <pc:docMk/>
            <pc:sldMk cId="1647490785" sldId="308"/>
            <ac:spMk id="84" creationId="{15185571-4B0F-665E-5F3C-929E616AC94C}"/>
          </ac:spMkLst>
        </pc:spChg>
      </pc:sldChg>
      <pc:sldChg chg="modTransition">
        <pc:chgData name="Liese, Andrew" userId="c570dde9-1085-4e49-9dc4-3d96c6a85150" providerId="ADAL" clId="{41653C67-1D3E-4FDA-961E-1249BADD4182}" dt="2022-10-17T00:26:54.183" v="181"/>
        <pc:sldMkLst>
          <pc:docMk/>
          <pc:sldMk cId="2587892485" sldId="309"/>
        </pc:sldMkLst>
      </pc:sldChg>
    </pc:docChg>
  </pc:docChgLst>
  <pc:docChgLst>
    <pc:chgData name="Liese, Andrew" userId="c570dde9-1085-4e49-9dc4-3d96c6a85150" providerId="ADAL" clId="{A15A0299-CFA9-4B97-815E-92E5EE7F45F1}"/>
    <pc:docChg chg="undo redo custSel addSld delSld modSld sldOrd">
      <pc:chgData name="Liese, Andrew" userId="c570dde9-1085-4e49-9dc4-3d96c6a85150" providerId="ADAL" clId="{A15A0299-CFA9-4B97-815E-92E5EE7F45F1}" dt="2022-10-17T03:44:13.307" v="2272"/>
      <pc:docMkLst>
        <pc:docMk/>
      </pc:docMkLst>
      <pc:sldChg chg="addSp modSp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2624015931" sldId="259"/>
        </pc:sldMkLst>
        <pc:spChg chg="add mod">
          <ac:chgData name="Liese, Andrew" userId="c570dde9-1085-4e49-9dc4-3d96c6a85150" providerId="ADAL" clId="{A15A0299-CFA9-4B97-815E-92E5EE7F45F1}" dt="2022-10-12T02:45:55.054" v="321" actId="20577"/>
          <ac:spMkLst>
            <pc:docMk/>
            <pc:sldMk cId="2624015931" sldId="259"/>
            <ac:spMk id="2" creationId="{5AAC6865-6DAF-DCCF-76C0-994ADE6EC441}"/>
          </ac:spMkLst>
        </pc:spChg>
        <pc:spChg chg="mod">
          <ac:chgData name="Liese, Andrew" userId="c570dde9-1085-4e49-9dc4-3d96c6a85150" providerId="ADAL" clId="{A15A0299-CFA9-4B97-815E-92E5EE7F45F1}" dt="2022-10-12T02:46:14.312" v="323" actId="403"/>
          <ac:spMkLst>
            <pc:docMk/>
            <pc:sldMk cId="2624015931" sldId="259"/>
            <ac:spMk id="10" creationId="{00000000-0000-0000-0000-000000000000}"/>
          </ac:spMkLst>
        </pc:spChg>
        <pc:spChg chg="mod">
          <ac:chgData name="Liese, Andrew" userId="c570dde9-1085-4e49-9dc4-3d96c6a85150" providerId="ADAL" clId="{A15A0299-CFA9-4B97-815E-92E5EE7F45F1}" dt="2022-10-12T02:44:41.126" v="267" actId="20577"/>
          <ac:spMkLst>
            <pc:docMk/>
            <pc:sldMk cId="2624015931" sldId="259"/>
            <ac:spMk id="11" creationId="{00000000-0000-0000-0000-000000000000}"/>
          </ac:spMkLst>
        </pc:spChg>
      </pc:sldChg>
      <pc:sldChg chg="modSp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681303704" sldId="267"/>
        </pc:sldMkLst>
        <pc:spChg chg="mod">
          <ac:chgData name="Liese, Andrew" userId="c570dde9-1085-4e49-9dc4-3d96c6a85150" providerId="ADAL" clId="{A15A0299-CFA9-4B97-815E-92E5EE7F45F1}" dt="2022-10-08T03:33:20.567" v="123" actId="2711"/>
          <ac:spMkLst>
            <pc:docMk/>
            <pc:sldMk cId="681303704" sldId="267"/>
            <ac:spMk id="8" creationId="{00000000-0000-0000-0000-000000000000}"/>
          </ac:spMkLst>
        </pc:spChg>
      </pc:sldChg>
      <pc:sldChg chg="addSp delSp modSp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4008494218" sldId="274"/>
        </pc:sldMkLst>
        <pc:spChg chg="add del mod">
          <ac:chgData name="Liese, Andrew" userId="c570dde9-1085-4e49-9dc4-3d96c6a85150" providerId="ADAL" clId="{A15A0299-CFA9-4B97-815E-92E5EE7F45F1}" dt="2022-10-12T02:48:20.909" v="334" actId="478"/>
          <ac:spMkLst>
            <pc:docMk/>
            <pc:sldMk cId="4008494218" sldId="274"/>
            <ac:spMk id="2" creationId="{36C2A020-7DA4-0265-6617-457F893013E2}"/>
          </ac:spMkLst>
        </pc:spChg>
        <pc:spChg chg="mod">
          <ac:chgData name="Liese, Andrew" userId="c570dde9-1085-4e49-9dc4-3d96c6a85150" providerId="ADAL" clId="{A15A0299-CFA9-4B97-815E-92E5EE7F45F1}" dt="2022-10-12T03:31:35.721" v="1976" actId="20577"/>
          <ac:spMkLst>
            <pc:docMk/>
            <pc:sldMk cId="4008494218" sldId="274"/>
            <ac:spMk id="3" creationId="{00000000-0000-0000-0000-000000000000}"/>
          </ac:spMkLst>
        </pc:spChg>
        <pc:spChg chg="mod">
          <ac:chgData name="Liese, Andrew" userId="c570dde9-1085-4e49-9dc4-3d96c6a85150" providerId="ADAL" clId="{A15A0299-CFA9-4B97-815E-92E5EE7F45F1}" dt="2022-10-08T02:31:37.450" v="23" actId="1076"/>
          <ac:spMkLst>
            <pc:docMk/>
            <pc:sldMk cId="4008494218" sldId="274"/>
            <ac:spMk id="8" creationId="{698F2532-18BB-3876-E3B4-255B21525FF9}"/>
          </ac:spMkLst>
        </pc:spChg>
        <pc:picChg chg="add del mod">
          <ac:chgData name="Liese, Andrew" userId="c570dde9-1085-4e49-9dc4-3d96c6a85150" providerId="ADAL" clId="{A15A0299-CFA9-4B97-815E-92E5EE7F45F1}" dt="2022-10-12T02:48:20.534" v="333"/>
          <ac:picMkLst>
            <pc:docMk/>
            <pc:sldMk cId="4008494218" sldId="274"/>
            <ac:picMk id="4" creationId="{9FA8A004-B245-59B0-E997-C13206930FAD}"/>
          </ac:picMkLst>
        </pc:picChg>
        <pc:picChg chg="add del mod modCrop">
          <ac:chgData name="Liese, Andrew" userId="c570dde9-1085-4e49-9dc4-3d96c6a85150" providerId="ADAL" clId="{A15A0299-CFA9-4B97-815E-92E5EE7F45F1}" dt="2022-10-12T02:55:55.514" v="386" actId="478"/>
          <ac:picMkLst>
            <pc:docMk/>
            <pc:sldMk cId="4008494218" sldId="274"/>
            <ac:picMk id="6" creationId="{8BAE905A-F146-2497-FD39-4C04F6898C4D}"/>
          </ac:picMkLst>
        </pc:picChg>
        <pc:picChg chg="add del">
          <ac:chgData name="Liese, Andrew" userId="c570dde9-1085-4e49-9dc4-3d96c6a85150" providerId="ADAL" clId="{A15A0299-CFA9-4B97-815E-92E5EE7F45F1}" dt="2022-10-12T02:48:24.844" v="335" actId="478"/>
          <ac:picMkLst>
            <pc:docMk/>
            <pc:sldMk cId="4008494218" sldId="274"/>
            <ac:picMk id="1026" creationId="{D6C466BE-29E9-7C2C-576A-661D65FED2A2}"/>
          </ac:picMkLst>
        </pc:picChg>
        <pc:picChg chg="add del mod">
          <ac:chgData name="Liese, Andrew" userId="c570dde9-1085-4e49-9dc4-3d96c6a85150" providerId="ADAL" clId="{A15A0299-CFA9-4B97-815E-92E5EE7F45F1}" dt="2022-10-12T02:55:20.816" v="381" actId="14826"/>
          <ac:picMkLst>
            <pc:docMk/>
            <pc:sldMk cId="4008494218" sldId="274"/>
            <ac:picMk id="1028" creationId="{5273CE52-3AF9-9763-4B2A-C062E9DD8E30}"/>
          </ac:picMkLst>
        </pc:picChg>
      </pc:sldChg>
      <pc:sldChg chg="modSp del">
        <pc:chgData name="Liese, Andrew" userId="c570dde9-1085-4e49-9dc4-3d96c6a85150" providerId="ADAL" clId="{A15A0299-CFA9-4B97-815E-92E5EE7F45F1}" dt="2022-10-12T03:03:38.522" v="442" actId="47"/>
        <pc:sldMkLst>
          <pc:docMk/>
          <pc:sldMk cId="1669383579" sldId="275"/>
        </pc:sldMkLst>
        <pc:spChg chg="mod">
          <ac:chgData name="Liese, Andrew" userId="c570dde9-1085-4e49-9dc4-3d96c6a85150" providerId="ADAL" clId="{A15A0299-CFA9-4B97-815E-92E5EE7F45F1}" dt="2022-10-11T00:32:25.316" v="205" actId="2711"/>
          <ac:spMkLst>
            <pc:docMk/>
            <pc:sldMk cId="1669383579" sldId="275"/>
            <ac:spMk id="8" creationId="{698F2532-18BB-3876-E3B4-255B21525FF9}"/>
          </ac:spMkLst>
        </pc:spChg>
        <pc:spChg chg="mod">
          <ac:chgData name="Liese, Andrew" userId="c570dde9-1085-4e49-9dc4-3d96c6a85150" providerId="ADAL" clId="{A15A0299-CFA9-4B97-815E-92E5EE7F45F1}" dt="2022-10-11T00:32:25.316" v="205" actId="2711"/>
          <ac:spMkLst>
            <pc:docMk/>
            <pc:sldMk cId="1669383579" sldId="275"/>
            <ac:spMk id="44" creationId="{C68C397E-C9BC-4DE8-986D-204E427AD949}"/>
          </ac:spMkLst>
        </pc:spChg>
        <pc:graphicFrameChg chg="mod">
          <ac:chgData name="Liese, Andrew" userId="c570dde9-1085-4e49-9dc4-3d96c6a85150" providerId="ADAL" clId="{A15A0299-CFA9-4B97-815E-92E5EE7F45F1}" dt="2022-10-11T00:32:25.316" v="205" actId="2711"/>
          <ac:graphicFrameMkLst>
            <pc:docMk/>
            <pc:sldMk cId="1669383579" sldId="275"/>
            <ac:graphicFrameMk id="2" creationId="{C97EBB67-8E7E-289C-4133-E40DDD1CEF0E}"/>
          </ac:graphicFrameMkLst>
        </pc:graphicFrameChg>
        <pc:graphicFrameChg chg="mod">
          <ac:chgData name="Liese, Andrew" userId="c570dde9-1085-4e49-9dc4-3d96c6a85150" providerId="ADAL" clId="{A15A0299-CFA9-4B97-815E-92E5EE7F45F1}" dt="2022-10-11T00:32:25.316" v="205" actId="2711"/>
          <ac:graphicFrameMkLst>
            <pc:docMk/>
            <pc:sldMk cId="1669383579" sldId="275"/>
            <ac:graphicFrameMk id="30" creationId="{61E96FC3-31BB-5517-F838-1EF8EE7C571D}"/>
          </ac:graphicFrameMkLst>
        </pc:graphicFrameChg>
      </pc:sldChg>
      <pc:sldChg chg="ord modTransition">
        <pc:chgData name="Liese, Andrew" userId="c570dde9-1085-4e49-9dc4-3d96c6a85150" providerId="ADAL" clId="{A15A0299-CFA9-4B97-815E-92E5EE7F45F1}" dt="2022-10-17T03:44:13.307" v="2272"/>
        <pc:sldMkLst>
          <pc:docMk/>
          <pc:sldMk cId="1895772306" sldId="278"/>
        </pc:sldMkLst>
      </pc:sldChg>
      <pc:sldChg chg="addSp delSp modSp mod modTransition modAnim">
        <pc:chgData name="Liese, Andrew" userId="c570dde9-1085-4e49-9dc4-3d96c6a85150" providerId="ADAL" clId="{A15A0299-CFA9-4B97-815E-92E5EE7F45F1}" dt="2022-10-17T03:44:13.307" v="2272"/>
        <pc:sldMkLst>
          <pc:docMk/>
          <pc:sldMk cId="4180835948" sldId="279"/>
        </pc:sldMkLst>
        <pc:spChg chg="add del mod">
          <ac:chgData name="Liese, Andrew" userId="c570dde9-1085-4e49-9dc4-3d96c6a85150" providerId="ADAL" clId="{A15A0299-CFA9-4B97-815E-92E5EE7F45F1}" dt="2022-10-12T03:25:59.129" v="1650" actId="478"/>
          <ac:spMkLst>
            <pc:docMk/>
            <pc:sldMk cId="4180835948" sldId="279"/>
            <ac:spMk id="2" creationId="{CB9EF8BB-DCF5-1A54-E329-EB69190C01A1}"/>
          </ac:spMkLst>
        </pc:spChg>
        <pc:spChg chg="add mod">
          <ac:chgData name="Liese, Andrew" userId="c570dde9-1085-4e49-9dc4-3d96c6a85150" providerId="ADAL" clId="{A15A0299-CFA9-4B97-815E-92E5EE7F45F1}" dt="2022-10-12T03:32:41.175" v="2015" actId="20577"/>
          <ac:spMkLst>
            <pc:docMk/>
            <pc:sldMk cId="4180835948" sldId="279"/>
            <ac:spMk id="3" creationId="{595D842E-6D1A-76C4-E197-D5425B665BA5}"/>
          </ac:spMkLst>
        </pc:spChg>
        <pc:spChg chg="add mod">
          <ac:chgData name="Liese, Andrew" userId="c570dde9-1085-4e49-9dc4-3d96c6a85150" providerId="ADAL" clId="{A15A0299-CFA9-4B97-815E-92E5EE7F45F1}" dt="2022-10-12T03:26:21.831" v="1672" actId="20577"/>
          <ac:spMkLst>
            <pc:docMk/>
            <pc:sldMk cId="4180835948" sldId="279"/>
            <ac:spMk id="84" creationId="{15185571-4B0F-665E-5F3C-929E616AC94C}"/>
          </ac:spMkLst>
        </pc:spChg>
        <pc:spChg chg="add mod">
          <ac:chgData name="Liese, Andrew" userId="c570dde9-1085-4e49-9dc4-3d96c6a85150" providerId="ADAL" clId="{A15A0299-CFA9-4B97-815E-92E5EE7F45F1}" dt="2022-10-12T03:32:22.561" v="1998" actId="20577"/>
          <ac:spMkLst>
            <pc:docMk/>
            <pc:sldMk cId="4180835948" sldId="279"/>
            <ac:spMk id="85" creationId="{3CA6768D-253C-A28F-FE2D-50F6B34F50F5}"/>
          </ac:spMkLst>
        </pc:spChg>
        <pc:grpChg chg="del mod">
          <ac:chgData name="Liese, Andrew" userId="c570dde9-1085-4e49-9dc4-3d96c6a85150" providerId="ADAL" clId="{A15A0299-CFA9-4B97-815E-92E5EE7F45F1}" dt="2022-10-12T03:25:07.453" v="1602" actId="478"/>
          <ac:grpSpMkLst>
            <pc:docMk/>
            <pc:sldMk cId="4180835948" sldId="279"/>
            <ac:grpSpMk id="9" creationId="{62E61540-F427-E0EF-CC28-1105D6AD1B93}"/>
          </ac:grpSpMkLst>
        </pc:grpChg>
        <pc:picChg chg="add mod">
          <ac:chgData name="Liese, Andrew" userId="c570dde9-1085-4e49-9dc4-3d96c6a85150" providerId="ADAL" clId="{A15A0299-CFA9-4B97-815E-92E5EE7F45F1}" dt="2022-10-12T03:34:03.498" v="2032" actId="1076"/>
          <ac:picMkLst>
            <pc:docMk/>
            <pc:sldMk cId="4180835948" sldId="279"/>
            <ac:picMk id="5" creationId="{4BEDCB5F-4659-9F6D-7C05-5498F3A2027D}"/>
          </ac:picMkLst>
        </pc:picChg>
      </pc:sldChg>
      <pc:sldChg chg="del">
        <pc:chgData name="Liese, Andrew" userId="c570dde9-1085-4e49-9dc4-3d96c6a85150" providerId="ADAL" clId="{A15A0299-CFA9-4B97-815E-92E5EE7F45F1}" dt="2022-10-08T03:33:13.659" v="122" actId="47"/>
        <pc:sldMkLst>
          <pc:docMk/>
          <pc:sldMk cId="3470635888" sldId="285"/>
        </pc:sldMkLst>
      </pc:sldChg>
      <pc:sldChg chg="del">
        <pc:chgData name="Liese, Andrew" userId="c570dde9-1085-4e49-9dc4-3d96c6a85150" providerId="ADAL" clId="{A15A0299-CFA9-4B97-815E-92E5EE7F45F1}" dt="2022-10-08T02:59:37.968" v="119" actId="47"/>
        <pc:sldMkLst>
          <pc:docMk/>
          <pc:sldMk cId="3851675444" sldId="286"/>
        </pc:sldMkLst>
      </pc:sldChg>
      <pc:sldChg chg="modSp del mod">
        <pc:chgData name="Liese, Andrew" userId="c570dde9-1085-4e49-9dc4-3d96c6a85150" providerId="ADAL" clId="{A15A0299-CFA9-4B97-815E-92E5EE7F45F1}" dt="2022-10-12T03:24:55.326" v="1600" actId="47"/>
        <pc:sldMkLst>
          <pc:docMk/>
          <pc:sldMk cId="639207478" sldId="287"/>
        </pc:sldMkLst>
        <pc:spChg chg="mod">
          <ac:chgData name="Liese, Andrew" userId="c570dde9-1085-4e49-9dc4-3d96c6a85150" providerId="ADAL" clId="{A15A0299-CFA9-4B97-815E-92E5EE7F45F1}" dt="2022-10-11T00:39:51.244" v="247" actId="1076"/>
          <ac:spMkLst>
            <pc:docMk/>
            <pc:sldMk cId="639207478" sldId="287"/>
            <ac:spMk id="8" creationId="{698F2532-18BB-3876-E3B4-255B21525FF9}"/>
          </ac:spMkLst>
        </pc:spChg>
        <pc:graphicFrameChg chg="mod">
          <ac:chgData name="Liese, Andrew" userId="c570dde9-1085-4e49-9dc4-3d96c6a85150" providerId="ADAL" clId="{A15A0299-CFA9-4B97-815E-92E5EE7F45F1}" dt="2022-10-11T00:40:02.432" v="248" actId="2711"/>
          <ac:graphicFrameMkLst>
            <pc:docMk/>
            <pc:sldMk cId="639207478" sldId="287"/>
            <ac:graphicFrameMk id="6" creationId="{13946CFC-3AC7-5581-0EB4-74EE551507AA}"/>
          </ac:graphicFrameMkLst>
        </pc:graphicFrameChg>
      </pc:sldChg>
      <pc:sldChg chg="del">
        <pc:chgData name="Liese, Andrew" userId="c570dde9-1085-4e49-9dc4-3d96c6a85150" providerId="ADAL" clId="{A15A0299-CFA9-4B97-815E-92E5EE7F45F1}" dt="2022-10-12T03:30:02.386" v="1952" actId="47"/>
        <pc:sldMkLst>
          <pc:docMk/>
          <pc:sldMk cId="357533075" sldId="288"/>
        </pc:sldMkLst>
      </pc:sldChg>
      <pc:sldChg chg="modSp del mod ord">
        <pc:chgData name="Liese, Andrew" userId="c570dde9-1085-4e49-9dc4-3d96c6a85150" providerId="ADAL" clId="{A15A0299-CFA9-4B97-815E-92E5EE7F45F1}" dt="2022-10-12T03:24:55.326" v="1600" actId="47"/>
        <pc:sldMkLst>
          <pc:docMk/>
          <pc:sldMk cId="2854134115" sldId="291"/>
        </pc:sldMkLst>
        <pc:spChg chg="mod">
          <ac:chgData name="Liese, Andrew" userId="c570dde9-1085-4e49-9dc4-3d96c6a85150" providerId="ADAL" clId="{A15A0299-CFA9-4B97-815E-92E5EE7F45F1}" dt="2022-10-11T00:32:31.511" v="206" actId="2711"/>
          <ac:spMkLst>
            <pc:docMk/>
            <pc:sldMk cId="2854134115" sldId="291"/>
            <ac:spMk id="8" creationId="{698F2532-18BB-3876-E3B4-255B21525FF9}"/>
          </ac:spMkLst>
        </pc:spChg>
        <pc:graphicFrameChg chg="mod">
          <ac:chgData name="Liese, Andrew" userId="c570dde9-1085-4e49-9dc4-3d96c6a85150" providerId="ADAL" clId="{A15A0299-CFA9-4B97-815E-92E5EE7F45F1}" dt="2022-10-11T00:32:35.606" v="207" actId="2711"/>
          <ac:graphicFrameMkLst>
            <pc:docMk/>
            <pc:sldMk cId="2854134115" sldId="291"/>
            <ac:graphicFrameMk id="2" creationId="{C97EBB67-8E7E-289C-4133-E40DDD1CEF0E}"/>
          </ac:graphicFrameMkLst>
        </pc:graphicFrameChg>
      </pc:sldChg>
      <pc:sldChg chg="modSp del">
        <pc:chgData name="Liese, Andrew" userId="c570dde9-1085-4e49-9dc4-3d96c6a85150" providerId="ADAL" clId="{A15A0299-CFA9-4B97-815E-92E5EE7F45F1}" dt="2022-10-12T03:24:55.326" v="1600" actId="47"/>
        <pc:sldMkLst>
          <pc:docMk/>
          <pc:sldMk cId="2909415428" sldId="292"/>
        </pc:sldMkLst>
        <pc:spChg chg="mod">
          <ac:chgData name="Liese, Andrew" userId="c570dde9-1085-4e49-9dc4-3d96c6a85150" providerId="ADAL" clId="{A15A0299-CFA9-4B97-815E-92E5EE7F45F1}" dt="2022-10-11T00:39:11.058" v="242" actId="2711"/>
          <ac:spMkLst>
            <pc:docMk/>
            <pc:sldMk cId="2909415428" sldId="292"/>
            <ac:spMk id="8" creationId="{698F2532-18BB-3876-E3B4-255B21525FF9}"/>
          </ac:spMkLst>
        </pc:spChg>
        <pc:graphicFrameChg chg="mod">
          <ac:chgData name="Liese, Andrew" userId="c570dde9-1085-4e49-9dc4-3d96c6a85150" providerId="ADAL" clId="{A15A0299-CFA9-4B97-815E-92E5EE7F45F1}" dt="2022-10-11T00:39:19.960" v="243" actId="2711"/>
          <ac:graphicFrameMkLst>
            <pc:docMk/>
            <pc:sldMk cId="2909415428" sldId="292"/>
            <ac:graphicFrameMk id="2" creationId="{C97EBB67-8E7E-289C-4133-E40DDD1CEF0E}"/>
          </ac:graphicFrameMkLst>
        </pc:graphicFrameChg>
      </pc:sldChg>
      <pc:sldChg chg="del">
        <pc:chgData name="Liese, Andrew" userId="c570dde9-1085-4e49-9dc4-3d96c6a85150" providerId="ADAL" clId="{A15A0299-CFA9-4B97-815E-92E5EE7F45F1}" dt="2022-10-12T03:24:55.326" v="1600" actId="47"/>
        <pc:sldMkLst>
          <pc:docMk/>
          <pc:sldMk cId="801320750" sldId="293"/>
        </pc:sldMkLst>
      </pc:sldChg>
      <pc:sldChg chg="del">
        <pc:chgData name="Liese, Andrew" userId="c570dde9-1085-4e49-9dc4-3d96c6a85150" providerId="ADAL" clId="{A15A0299-CFA9-4B97-815E-92E5EE7F45F1}" dt="2022-10-12T03:24:55.326" v="1600" actId="47"/>
        <pc:sldMkLst>
          <pc:docMk/>
          <pc:sldMk cId="1790556763" sldId="294"/>
        </pc:sldMkLst>
      </pc:sldChg>
      <pc:sldChg chg="addSp delSp modSp mod modTransition modAnim">
        <pc:chgData name="Liese, Andrew" userId="c570dde9-1085-4e49-9dc4-3d96c6a85150" providerId="ADAL" clId="{A15A0299-CFA9-4B97-815E-92E5EE7F45F1}" dt="2022-10-17T03:44:13.307" v="2272"/>
        <pc:sldMkLst>
          <pc:docMk/>
          <pc:sldMk cId="436089312" sldId="295"/>
        </pc:sldMkLst>
        <pc:spChg chg="add mod">
          <ac:chgData name="Liese, Andrew" userId="c570dde9-1085-4e49-9dc4-3d96c6a85150" providerId="ADAL" clId="{A15A0299-CFA9-4B97-815E-92E5EE7F45F1}" dt="2022-10-12T03:08:05.582" v="717" actId="20577"/>
          <ac:spMkLst>
            <pc:docMk/>
            <pc:sldMk cId="436089312" sldId="295"/>
            <ac:spMk id="5" creationId="{FD9A45F2-DCA9-5C7D-ED49-6FC9D0B553E7}"/>
          </ac:spMkLst>
        </pc:spChg>
        <pc:spChg chg="add mod">
          <ac:chgData name="Liese, Andrew" userId="c570dde9-1085-4e49-9dc4-3d96c6a85150" providerId="ADAL" clId="{A15A0299-CFA9-4B97-815E-92E5EE7F45F1}" dt="2022-10-12T03:08:22.174" v="749" actId="15"/>
          <ac:spMkLst>
            <pc:docMk/>
            <pc:sldMk cId="436089312" sldId="295"/>
            <ac:spMk id="7" creationId="{374B93E8-790B-D92B-A9A6-C30F3388B1AA}"/>
          </ac:spMkLst>
        </pc:spChg>
        <pc:spChg chg="mod">
          <ac:chgData name="Liese, Andrew" userId="c570dde9-1085-4e49-9dc4-3d96c6a85150" providerId="ADAL" clId="{A15A0299-CFA9-4B97-815E-92E5EE7F45F1}" dt="2022-10-12T03:04:25.120" v="496" actId="20577"/>
          <ac:spMkLst>
            <pc:docMk/>
            <pc:sldMk cId="436089312" sldId="295"/>
            <ac:spMk id="8" creationId="{698F2532-18BB-3876-E3B4-255B21525FF9}"/>
          </ac:spMkLst>
        </pc:spChg>
        <pc:spChg chg="add mod">
          <ac:chgData name="Liese, Andrew" userId="c570dde9-1085-4e49-9dc4-3d96c6a85150" providerId="ADAL" clId="{A15A0299-CFA9-4B97-815E-92E5EE7F45F1}" dt="2022-10-12T03:08:14.952" v="746" actId="20577"/>
          <ac:spMkLst>
            <pc:docMk/>
            <pc:sldMk cId="436089312" sldId="295"/>
            <ac:spMk id="9" creationId="{5A5ADF4E-1A35-CC8C-D6B4-C173B57D920E}"/>
          </ac:spMkLst>
        </pc:spChg>
        <pc:spChg chg="add del mod">
          <ac:chgData name="Liese, Andrew" userId="c570dde9-1085-4e49-9dc4-3d96c6a85150" providerId="ADAL" clId="{A15A0299-CFA9-4B97-815E-92E5EE7F45F1}" dt="2022-10-12T03:08:27.219" v="750" actId="478"/>
          <ac:spMkLst>
            <pc:docMk/>
            <pc:sldMk cId="436089312" sldId="295"/>
            <ac:spMk id="10" creationId="{8801FB76-67F9-1671-40DA-6FE07AC40D3A}"/>
          </ac:spMkLst>
        </pc:spChg>
        <pc:spChg chg="add del mod">
          <ac:chgData name="Liese, Andrew" userId="c570dde9-1085-4e49-9dc4-3d96c6a85150" providerId="ADAL" clId="{A15A0299-CFA9-4B97-815E-92E5EE7F45F1}" dt="2022-10-12T03:08:28.403" v="751" actId="478"/>
          <ac:spMkLst>
            <pc:docMk/>
            <pc:sldMk cId="436089312" sldId="295"/>
            <ac:spMk id="11" creationId="{2F945FB3-42FC-7CD3-7273-553239A7959C}"/>
          </ac:spMkLst>
        </pc:spChg>
        <pc:spChg chg="add mod">
          <ac:chgData name="Liese, Andrew" userId="c570dde9-1085-4e49-9dc4-3d96c6a85150" providerId="ADAL" clId="{A15A0299-CFA9-4B97-815E-92E5EE7F45F1}" dt="2022-10-12T03:10:02.812" v="825" actId="20577"/>
          <ac:spMkLst>
            <pc:docMk/>
            <pc:sldMk cId="436089312" sldId="295"/>
            <ac:spMk id="15" creationId="{6527A7DB-0225-0792-C18E-A3E50AE760FF}"/>
          </ac:spMkLst>
        </pc:spChg>
        <pc:spChg chg="add mod">
          <ac:chgData name="Liese, Andrew" userId="c570dde9-1085-4e49-9dc4-3d96c6a85150" providerId="ADAL" clId="{A15A0299-CFA9-4B97-815E-92E5EE7F45F1}" dt="2022-10-12T03:10:12.715" v="840" actId="20577"/>
          <ac:spMkLst>
            <pc:docMk/>
            <pc:sldMk cId="436089312" sldId="295"/>
            <ac:spMk id="16" creationId="{253CB9D7-0D4C-B0C2-06EB-06F371F57469}"/>
          </ac:spMkLst>
        </pc:spChg>
        <pc:graphicFrameChg chg="del mod">
          <ac:chgData name="Liese, Andrew" userId="c570dde9-1085-4e49-9dc4-3d96c6a85150" providerId="ADAL" clId="{A15A0299-CFA9-4B97-815E-92E5EE7F45F1}" dt="2022-10-12T03:04:37.851" v="497" actId="478"/>
          <ac:graphicFrameMkLst>
            <pc:docMk/>
            <pc:sldMk cId="436089312" sldId="295"/>
            <ac:graphicFrameMk id="3" creationId="{941585C1-007D-C0EE-4005-D3C0ABC6F9A8}"/>
          </ac:graphicFrameMkLst>
        </pc:graphicFrameChg>
        <pc:picChg chg="add del">
          <ac:chgData name="Liese, Andrew" userId="c570dde9-1085-4e49-9dc4-3d96c6a85150" providerId="ADAL" clId="{A15A0299-CFA9-4B97-815E-92E5EE7F45F1}" dt="2022-10-12T03:04:50.946" v="499" actId="22"/>
          <ac:picMkLst>
            <pc:docMk/>
            <pc:sldMk cId="436089312" sldId="295"/>
            <ac:picMk id="4" creationId="{C0771CA3-0D90-315E-EB5E-56775D3C486F}"/>
          </ac:picMkLst>
        </pc:picChg>
        <pc:cxnChg chg="add mod">
          <ac:chgData name="Liese, Andrew" userId="c570dde9-1085-4e49-9dc4-3d96c6a85150" providerId="ADAL" clId="{A15A0299-CFA9-4B97-815E-92E5EE7F45F1}" dt="2022-10-12T03:09:07.530" v="762" actId="1582"/>
          <ac:cxnSpMkLst>
            <pc:docMk/>
            <pc:sldMk cId="436089312" sldId="295"/>
            <ac:cxnSpMk id="12" creationId="{51E8CD00-7B45-2CB2-3AC9-BB880F7B639A}"/>
          </ac:cxnSpMkLst>
        </pc:cxnChg>
        <pc:cxnChg chg="add mod">
          <ac:chgData name="Liese, Andrew" userId="c570dde9-1085-4e49-9dc4-3d96c6a85150" providerId="ADAL" clId="{A15A0299-CFA9-4B97-815E-92E5EE7F45F1}" dt="2022-10-12T03:09:15.174" v="786" actId="1037"/>
          <ac:cxnSpMkLst>
            <pc:docMk/>
            <pc:sldMk cId="436089312" sldId="295"/>
            <ac:cxnSpMk id="13" creationId="{FC9880E3-B6B4-8D91-DBAF-113F2E1A6FFB}"/>
          </ac:cxnSpMkLst>
        </pc:cxnChg>
        <pc:cxnChg chg="add del mod">
          <ac:chgData name="Liese, Andrew" userId="c570dde9-1085-4e49-9dc4-3d96c6a85150" providerId="ADAL" clId="{A15A0299-CFA9-4B97-815E-92E5EE7F45F1}" dt="2022-10-12T03:09:32.290" v="790"/>
          <ac:cxnSpMkLst>
            <pc:docMk/>
            <pc:sldMk cId="436089312" sldId="295"/>
            <ac:cxnSpMk id="14" creationId="{422F0CD9-5B9E-E651-C421-4ABC9DC82DEE}"/>
          </ac:cxnSpMkLst>
        </pc:cxnChg>
      </pc:sldChg>
      <pc:sldChg chg="delSp modSp mod ord modTransition">
        <pc:chgData name="Liese, Andrew" userId="c570dde9-1085-4e49-9dc4-3d96c6a85150" providerId="ADAL" clId="{A15A0299-CFA9-4B97-815E-92E5EE7F45F1}" dt="2022-10-17T03:44:13.307" v="2272"/>
        <pc:sldMkLst>
          <pc:docMk/>
          <pc:sldMk cId="1572381937" sldId="296"/>
        </pc:sldMkLst>
        <pc:spChg chg="mod">
          <ac:chgData name="Liese, Andrew" userId="c570dde9-1085-4e49-9dc4-3d96c6a85150" providerId="ADAL" clId="{A15A0299-CFA9-4B97-815E-92E5EE7F45F1}" dt="2022-10-11T00:39:30.985" v="245" actId="2711"/>
          <ac:spMkLst>
            <pc:docMk/>
            <pc:sldMk cId="1572381937" sldId="296"/>
            <ac:spMk id="8" creationId="{698F2532-18BB-3876-E3B4-255B21525FF9}"/>
          </ac:spMkLst>
        </pc:spChg>
        <pc:spChg chg="mod">
          <ac:chgData name="Liese, Andrew" userId="c570dde9-1085-4e49-9dc4-3d96c6a85150" providerId="ADAL" clId="{A15A0299-CFA9-4B97-815E-92E5EE7F45F1}" dt="2022-10-12T03:23:47.851" v="1595" actId="20577"/>
          <ac:spMkLst>
            <pc:docMk/>
            <pc:sldMk cId="1572381937" sldId="296"/>
            <ac:spMk id="18" creationId="{25CEA603-ECC9-4EE5-734F-9390FA91BA38}"/>
          </ac:spMkLst>
        </pc:spChg>
        <pc:grpChg chg="mod">
          <ac:chgData name="Liese, Andrew" userId="c570dde9-1085-4e49-9dc4-3d96c6a85150" providerId="ADAL" clId="{A15A0299-CFA9-4B97-815E-92E5EE7F45F1}" dt="2022-10-12T03:23:54.117" v="1597" actId="14100"/>
          <ac:grpSpMkLst>
            <pc:docMk/>
            <pc:sldMk cId="1572381937" sldId="296"/>
            <ac:grpSpMk id="17" creationId="{28037DF5-20C4-6104-0B10-7751422CF4F2}"/>
          </ac:grpSpMkLst>
        </pc:grpChg>
        <pc:cxnChg chg="del">
          <ac:chgData name="Liese, Andrew" userId="c570dde9-1085-4e49-9dc4-3d96c6a85150" providerId="ADAL" clId="{A15A0299-CFA9-4B97-815E-92E5EE7F45F1}" dt="2022-10-12T03:23:50.127" v="1596" actId="478"/>
          <ac:cxnSpMkLst>
            <pc:docMk/>
            <pc:sldMk cId="1572381937" sldId="296"/>
            <ac:cxnSpMk id="20" creationId="{531C59D8-BF37-5C60-9C78-5611575367CB}"/>
          </ac:cxnSpMkLst>
        </pc:cxnChg>
      </pc:sldChg>
      <pc:sldChg chg="modSp mod ord modTransition">
        <pc:chgData name="Liese, Andrew" userId="c570dde9-1085-4e49-9dc4-3d96c6a85150" providerId="ADAL" clId="{A15A0299-CFA9-4B97-815E-92E5EE7F45F1}" dt="2022-10-17T03:44:13.307" v="2272"/>
        <pc:sldMkLst>
          <pc:docMk/>
          <pc:sldMk cId="884079249" sldId="297"/>
        </pc:sldMkLst>
        <pc:spChg chg="mod">
          <ac:chgData name="Liese, Andrew" userId="c570dde9-1085-4e49-9dc4-3d96c6a85150" providerId="ADAL" clId="{A15A0299-CFA9-4B97-815E-92E5EE7F45F1}" dt="2022-10-11T00:39:27.629" v="244" actId="2711"/>
          <ac:spMkLst>
            <pc:docMk/>
            <pc:sldMk cId="884079249" sldId="297"/>
            <ac:spMk id="8" creationId="{698F2532-18BB-3876-E3B4-255B21525FF9}"/>
          </ac:spMkLst>
        </pc:spChg>
      </pc:sldChg>
      <pc:sldChg chg="del">
        <pc:chgData name="Liese, Andrew" userId="c570dde9-1085-4e49-9dc4-3d96c6a85150" providerId="ADAL" clId="{A15A0299-CFA9-4B97-815E-92E5EE7F45F1}" dt="2022-10-12T03:24:55.326" v="1600" actId="47"/>
        <pc:sldMkLst>
          <pc:docMk/>
          <pc:sldMk cId="168697050" sldId="298"/>
        </pc:sldMkLst>
      </pc:sldChg>
      <pc:sldChg chg="addSp delSp modSp mod ord modTransition">
        <pc:chgData name="Liese, Andrew" userId="c570dde9-1085-4e49-9dc4-3d96c6a85150" providerId="ADAL" clId="{A15A0299-CFA9-4B97-815E-92E5EE7F45F1}" dt="2022-10-17T03:44:13.307" v="2272"/>
        <pc:sldMkLst>
          <pc:docMk/>
          <pc:sldMk cId="2129558273" sldId="299"/>
        </pc:sldMkLst>
        <pc:spChg chg="mod">
          <ac:chgData name="Liese, Andrew" userId="c570dde9-1085-4e49-9dc4-3d96c6a85150" providerId="ADAL" clId="{A15A0299-CFA9-4B97-815E-92E5EE7F45F1}" dt="2022-10-12T03:37:33.005" v="2234" actId="1037"/>
          <ac:spMkLst>
            <pc:docMk/>
            <pc:sldMk cId="2129558273" sldId="299"/>
            <ac:spMk id="16" creationId="{4B374C3B-0DBD-8627-A865-014BFDDBC93F}"/>
          </ac:spMkLst>
        </pc:spChg>
        <pc:spChg chg="mod">
          <ac:chgData name="Liese, Andrew" userId="c570dde9-1085-4e49-9dc4-3d96c6a85150" providerId="ADAL" clId="{A15A0299-CFA9-4B97-815E-92E5EE7F45F1}" dt="2022-10-12T03:37:33.005" v="2234" actId="1037"/>
          <ac:spMkLst>
            <pc:docMk/>
            <pc:sldMk cId="2129558273" sldId="299"/>
            <ac:spMk id="20" creationId="{FBD01434-8543-0AEF-DF2B-674CBC07536A}"/>
          </ac:spMkLst>
        </pc:spChg>
        <pc:grpChg chg="del">
          <ac:chgData name="Liese, Andrew" userId="c570dde9-1085-4e49-9dc4-3d96c6a85150" providerId="ADAL" clId="{A15A0299-CFA9-4B97-815E-92E5EE7F45F1}" dt="2022-10-12T03:37:15.159" v="2225" actId="478"/>
          <ac:grpSpMkLst>
            <pc:docMk/>
            <pc:sldMk cId="2129558273" sldId="299"/>
            <ac:grpSpMk id="6" creationId="{73402E6D-BB4B-C961-7410-41E818664CFD}"/>
          </ac:grpSpMkLst>
        </pc:grpChg>
        <pc:picChg chg="add mod">
          <ac:chgData name="Liese, Andrew" userId="c570dde9-1085-4e49-9dc4-3d96c6a85150" providerId="ADAL" clId="{A15A0299-CFA9-4B97-815E-92E5EE7F45F1}" dt="2022-10-12T03:37:46.354" v="2238" actId="14100"/>
          <ac:picMkLst>
            <pc:docMk/>
            <pc:sldMk cId="2129558273" sldId="299"/>
            <ac:picMk id="3" creationId="{7C3D6FE0-1300-365F-E645-5DABCF2BB83D}"/>
          </ac:picMkLst>
        </pc:picChg>
        <pc:cxnChg chg="mod">
          <ac:chgData name="Liese, Andrew" userId="c570dde9-1085-4e49-9dc4-3d96c6a85150" providerId="ADAL" clId="{A15A0299-CFA9-4B97-815E-92E5EE7F45F1}" dt="2022-10-12T03:37:38.458" v="2236" actId="1076"/>
          <ac:cxnSpMkLst>
            <pc:docMk/>
            <pc:sldMk cId="2129558273" sldId="299"/>
            <ac:cxnSpMk id="12" creationId="{6A3863FE-E78F-E752-5145-2579E0C40BC8}"/>
          </ac:cxnSpMkLst>
        </pc:cxnChg>
      </pc:sldChg>
      <pc:sldChg chg="delSp modSp add del setBg delDesignElem">
        <pc:chgData name="Liese, Andrew" userId="c570dde9-1085-4e49-9dc4-3d96c6a85150" providerId="ADAL" clId="{A15A0299-CFA9-4B97-815E-92E5EE7F45F1}" dt="2022-10-12T03:03:38.522" v="442" actId="47"/>
        <pc:sldMkLst>
          <pc:docMk/>
          <pc:sldMk cId="3954279208" sldId="300"/>
        </pc:sldMkLst>
        <pc:spChg chg="del">
          <ac:chgData name="Liese, Andrew" userId="c570dde9-1085-4e49-9dc4-3d96c6a85150" providerId="ADAL" clId="{A15A0299-CFA9-4B97-815E-92E5EE7F45F1}" dt="2022-10-11T00:30:09.177" v="163"/>
          <ac:spMkLst>
            <pc:docMk/>
            <pc:sldMk cId="3954279208" sldId="300"/>
            <ac:spMk id="44" creationId="{C68C397E-C9BC-4DE8-986D-204E427AD949}"/>
          </ac:spMkLst>
        </pc:spChg>
        <pc:graphicFrameChg chg="mod">
          <ac:chgData name="Liese, Andrew" userId="c570dde9-1085-4e49-9dc4-3d96c6a85150" providerId="ADAL" clId="{A15A0299-CFA9-4B97-815E-92E5EE7F45F1}" dt="2022-10-11T00:30:33.764" v="165" actId="207"/>
          <ac:graphicFrameMkLst>
            <pc:docMk/>
            <pc:sldMk cId="3954279208" sldId="300"/>
            <ac:graphicFrameMk id="2" creationId="{C97EBB67-8E7E-289C-4133-E40DDD1CEF0E}"/>
          </ac:graphicFrameMkLst>
        </pc:graphicFrameChg>
      </pc:sldChg>
      <pc:sldChg chg="addSp delSp modSp add mod modTransition setBg delDesignElem">
        <pc:chgData name="Liese, Andrew" userId="c570dde9-1085-4e49-9dc4-3d96c6a85150" providerId="ADAL" clId="{A15A0299-CFA9-4B97-815E-92E5EE7F45F1}" dt="2022-10-17T03:44:13.307" v="2272"/>
        <pc:sldMkLst>
          <pc:docMk/>
          <pc:sldMk cId="1726574610" sldId="301"/>
        </pc:sldMkLst>
        <pc:spChg chg="add del mod">
          <ac:chgData name="Liese, Andrew" userId="c570dde9-1085-4e49-9dc4-3d96c6a85150" providerId="ADAL" clId="{A15A0299-CFA9-4B97-815E-92E5EE7F45F1}" dt="2022-10-12T03:02:59.042" v="441" actId="478"/>
          <ac:spMkLst>
            <pc:docMk/>
            <pc:sldMk cId="1726574610" sldId="301"/>
            <ac:spMk id="5" creationId="{9A5ECC8E-BADA-A621-2D3C-F7F8A2DB4727}"/>
          </ac:spMkLst>
        </pc:spChg>
        <pc:spChg chg="del">
          <ac:chgData name="Liese, Andrew" userId="c570dde9-1085-4e49-9dc4-3d96c6a85150" providerId="ADAL" clId="{A15A0299-CFA9-4B97-815E-92E5EE7F45F1}" dt="2022-10-12T03:02:36.539" v="433"/>
          <ac:spMkLst>
            <pc:docMk/>
            <pc:sldMk cId="1726574610" sldId="301"/>
            <ac:spMk id="1040" creationId="{5B6D324E-2D03-4162-AF1E-D5E32234E254}"/>
          </ac:spMkLst>
        </pc:spChg>
        <pc:spChg chg="del">
          <ac:chgData name="Liese, Andrew" userId="c570dde9-1085-4e49-9dc4-3d96c6a85150" providerId="ADAL" clId="{A15A0299-CFA9-4B97-815E-92E5EE7F45F1}" dt="2022-10-12T03:02:36.539" v="433"/>
          <ac:spMkLst>
            <pc:docMk/>
            <pc:sldMk cId="1726574610" sldId="301"/>
            <ac:spMk id="1042" creationId="{0B67D982-25C5-4CC2-AA64-276BE3B2CA75}"/>
          </ac:spMkLst>
        </pc:spChg>
        <pc:picChg chg="add del mod">
          <ac:chgData name="Liese, Andrew" userId="c570dde9-1085-4e49-9dc4-3d96c6a85150" providerId="ADAL" clId="{A15A0299-CFA9-4B97-815E-92E5EE7F45F1}" dt="2022-10-12T03:31:17.019" v="1963" actId="478"/>
          <ac:picMkLst>
            <pc:docMk/>
            <pc:sldMk cId="1726574610" sldId="301"/>
            <ac:picMk id="4" creationId="{3DCE72AD-28EC-8E98-F30A-A15C740D791F}"/>
          </ac:picMkLst>
        </pc:picChg>
        <pc:picChg chg="add del mod">
          <ac:chgData name="Liese, Andrew" userId="c570dde9-1085-4e49-9dc4-3d96c6a85150" providerId="ADAL" clId="{A15A0299-CFA9-4B97-815E-92E5EE7F45F1}" dt="2022-10-12T03:31:06.924" v="1958"/>
          <ac:picMkLst>
            <pc:docMk/>
            <pc:sldMk cId="1726574610" sldId="301"/>
            <ac:picMk id="7" creationId="{991C59BF-3BDB-9C66-6CE0-285AFCD9EC48}"/>
          </ac:picMkLst>
        </pc:picChg>
        <pc:picChg chg="add del mod">
          <ac:chgData name="Liese, Andrew" userId="c570dde9-1085-4e49-9dc4-3d96c6a85150" providerId="ADAL" clId="{A15A0299-CFA9-4B97-815E-92E5EE7F45F1}" dt="2022-10-12T03:31:19.032" v="1964" actId="1076"/>
          <ac:picMkLst>
            <pc:docMk/>
            <pc:sldMk cId="1726574610" sldId="301"/>
            <ac:picMk id="10" creationId="{52E36DE5-3C88-3B6A-E757-33020E45EAD5}"/>
          </ac:picMkLst>
        </pc:picChg>
        <pc:picChg chg="del">
          <ac:chgData name="Liese, Andrew" userId="c570dde9-1085-4e49-9dc4-3d96c6a85150" providerId="ADAL" clId="{A15A0299-CFA9-4B97-815E-92E5EE7F45F1}" dt="2022-10-12T03:02:50.637" v="438" actId="478"/>
          <ac:picMkLst>
            <pc:docMk/>
            <pc:sldMk cId="1726574610" sldId="301"/>
            <ac:picMk id="1028" creationId="{5273CE52-3AF9-9763-4B2A-C062E9DD8E30}"/>
          </ac:picMkLst>
        </pc:picChg>
      </pc:sldChg>
      <pc:sldChg chg="addSp delSp add del setBg delDesignElem">
        <pc:chgData name="Liese, Andrew" userId="c570dde9-1085-4e49-9dc4-3d96c6a85150" providerId="ADAL" clId="{A15A0299-CFA9-4B97-815E-92E5EE7F45F1}" dt="2022-10-12T03:02:39.232" v="436"/>
        <pc:sldMkLst>
          <pc:docMk/>
          <pc:sldMk cId="1736937590" sldId="302"/>
        </pc:sldMkLst>
        <pc:spChg chg="add del">
          <ac:chgData name="Liese, Andrew" userId="c570dde9-1085-4e49-9dc4-3d96c6a85150" providerId="ADAL" clId="{A15A0299-CFA9-4B97-815E-92E5EE7F45F1}" dt="2022-10-12T03:02:39.232" v="436"/>
          <ac:spMkLst>
            <pc:docMk/>
            <pc:sldMk cId="1736937590" sldId="302"/>
            <ac:spMk id="1040" creationId="{5B6D324E-2D03-4162-AF1E-D5E32234E254}"/>
          </ac:spMkLst>
        </pc:spChg>
        <pc:spChg chg="add del">
          <ac:chgData name="Liese, Andrew" userId="c570dde9-1085-4e49-9dc4-3d96c6a85150" providerId="ADAL" clId="{A15A0299-CFA9-4B97-815E-92E5EE7F45F1}" dt="2022-10-12T03:02:39.232" v="436"/>
          <ac:spMkLst>
            <pc:docMk/>
            <pc:sldMk cId="1736937590" sldId="302"/>
            <ac:spMk id="1042" creationId="{0B67D982-25C5-4CC2-AA64-276BE3B2CA75}"/>
          </ac:spMkLst>
        </pc:spChg>
      </pc:sldChg>
      <pc:sldChg chg="addSp modSp add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3530023716" sldId="302"/>
        </pc:sldMkLst>
        <pc:picChg chg="add mod">
          <ac:chgData name="Liese, Andrew" userId="c570dde9-1085-4e49-9dc4-3d96c6a85150" providerId="ADAL" clId="{A15A0299-CFA9-4B97-815E-92E5EE7F45F1}" dt="2022-10-12T03:05:28.586" v="504" actId="14100"/>
          <ac:picMkLst>
            <pc:docMk/>
            <pc:sldMk cId="3530023716" sldId="302"/>
            <ac:picMk id="3" creationId="{9B87BDDF-0707-0542-D5CB-8FFDFBBE33E0}"/>
          </ac:picMkLst>
        </pc:picChg>
      </pc:sldChg>
      <pc:sldChg chg="addSp delSp modSp add mod ord modTransition delAnim">
        <pc:chgData name="Liese, Andrew" userId="c570dde9-1085-4e49-9dc4-3d96c6a85150" providerId="ADAL" clId="{A15A0299-CFA9-4B97-815E-92E5EE7F45F1}" dt="2022-10-17T03:44:13.307" v="2272"/>
        <pc:sldMkLst>
          <pc:docMk/>
          <pc:sldMk cId="1194214451" sldId="303"/>
        </pc:sldMkLst>
        <pc:spChg chg="add mod">
          <ac:chgData name="Liese, Andrew" userId="c570dde9-1085-4e49-9dc4-3d96c6a85150" providerId="ADAL" clId="{A15A0299-CFA9-4B97-815E-92E5EE7F45F1}" dt="2022-10-12T03:13:34.409" v="1068" actId="1076"/>
          <ac:spMkLst>
            <pc:docMk/>
            <pc:sldMk cId="1194214451" sldId="303"/>
            <ac:spMk id="2" creationId="{3EDF2BA0-06FD-885A-1AE4-021C59C375FD}"/>
          </ac:spMkLst>
        </pc:spChg>
        <pc:spChg chg="del">
          <ac:chgData name="Liese, Andrew" userId="c570dde9-1085-4e49-9dc4-3d96c6a85150" providerId="ADAL" clId="{A15A0299-CFA9-4B97-815E-92E5EE7F45F1}" dt="2022-10-12T03:10:43.568" v="858" actId="478"/>
          <ac:spMkLst>
            <pc:docMk/>
            <pc:sldMk cId="1194214451" sldId="303"/>
            <ac:spMk id="5" creationId="{FD9A45F2-DCA9-5C7D-ED49-6FC9D0B553E7}"/>
          </ac:spMkLst>
        </pc:spChg>
        <pc:spChg chg="del">
          <ac:chgData name="Liese, Andrew" userId="c570dde9-1085-4e49-9dc4-3d96c6a85150" providerId="ADAL" clId="{A15A0299-CFA9-4B97-815E-92E5EE7F45F1}" dt="2022-10-12T03:10:43.568" v="858" actId="478"/>
          <ac:spMkLst>
            <pc:docMk/>
            <pc:sldMk cId="1194214451" sldId="303"/>
            <ac:spMk id="7" creationId="{374B93E8-790B-D92B-A9A6-C30F3388B1AA}"/>
          </ac:spMkLst>
        </pc:spChg>
        <pc:spChg chg="mod">
          <ac:chgData name="Liese, Andrew" userId="c570dde9-1085-4e49-9dc4-3d96c6a85150" providerId="ADAL" clId="{A15A0299-CFA9-4B97-815E-92E5EE7F45F1}" dt="2022-10-12T03:10:35.383" v="857" actId="20577"/>
          <ac:spMkLst>
            <pc:docMk/>
            <pc:sldMk cId="1194214451" sldId="303"/>
            <ac:spMk id="8" creationId="{698F2532-18BB-3876-E3B4-255B21525FF9}"/>
          </ac:spMkLst>
        </pc:spChg>
        <pc:spChg chg="del">
          <ac:chgData name="Liese, Andrew" userId="c570dde9-1085-4e49-9dc4-3d96c6a85150" providerId="ADAL" clId="{A15A0299-CFA9-4B97-815E-92E5EE7F45F1}" dt="2022-10-12T03:10:43.568" v="858" actId="478"/>
          <ac:spMkLst>
            <pc:docMk/>
            <pc:sldMk cId="1194214451" sldId="303"/>
            <ac:spMk id="9" creationId="{5A5ADF4E-1A35-CC8C-D6B4-C173B57D920E}"/>
          </ac:spMkLst>
        </pc:spChg>
        <pc:spChg chg="del">
          <ac:chgData name="Liese, Andrew" userId="c570dde9-1085-4e49-9dc4-3d96c6a85150" providerId="ADAL" clId="{A15A0299-CFA9-4B97-815E-92E5EE7F45F1}" dt="2022-10-12T03:10:43.568" v="858" actId="478"/>
          <ac:spMkLst>
            <pc:docMk/>
            <pc:sldMk cId="1194214451" sldId="303"/>
            <ac:spMk id="15" creationId="{6527A7DB-0225-0792-C18E-A3E50AE760FF}"/>
          </ac:spMkLst>
        </pc:spChg>
        <pc:spChg chg="del">
          <ac:chgData name="Liese, Andrew" userId="c570dde9-1085-4e49-9dc4-3d96c6a85150" providerId="ADAL" clId="{A15A0299-CFA9-4B97-815E-92E5EE7F45F1}" dt="2022-10-12T03:10:43.568" v="858" actId="478"/>
          <ac:spMkLst>
            <pc:docMk/>
            <pc:sldMk cId="1194214451" sldId="303"/>
            <ac:spMk id="16" creationId="{253CB9D7-0D4C-B0C2-06EB-06F371F57469}"/>
          </ac:spMkLst>
        </pc:spChg>
        <pc:cxnChg chg="del">
          <ac:chgData name="Liese, Andrew" userId="c570dde9-1085-4e49-9dc4-3d96c6a85150" providerId="ADAL" clId="{A15A0299-CFA9-4B97-815E-92E5EE7F45F1}" dt="2022-10-12T03:10:43.568" v="858" actId="478"/>
          <ac:cxnSpMkLst>
            <pc:docMk/>
            <pc:sldMk cId="1194214451" sldId="303"/>
            <ac:cxnSpMk id="12" creationId="{51E8CD00-7B45-2CB2-3AC9-BB880F7B639A}"/>
          </ac:cxnSpMkLst>
        </pc:cxnChg>
        <pc:cxnChg chg="del">
          <ac:chgData name="Liese, Andrew" userId="c570dde9-1085-4e49-9dc4-3d96c6a85150" providerId="ADAL" clId="{A15A0299-CFA9-4B97-815E-92E5EE7F45F1}" dt="2022-10-12T03:10:43.568" v="858" actId="478"/>
          <ac:cxnSpMkLst>
            <pc:docMk/>
            <pc:sldMk cId="1194214451" sldId="303"/>
            <ac:cxnSpMk id="13" creationId="{FC9880E3-B6B4-8D91-DBAF-113F2E1A6FFB}"/>
          </ac:cxnSpMkLst>
        </pc:cxnChg>
      </pc:sldChg>
      <pc:sldChg chg="add del">
        <pc:chgData name="Liese, Andrew" userId="c570dde9-1085-4e49-9dc4-3d96c6a85150" providerId="ADAL" clId="{A15A0299-CFA9-4B97-815E-92E5EE7F45F1}" dt="2022-10-12T03:13:47.186" v="1070"/>
        <pc:sldMkLst>
          <pc:docMk/>
          <pc:sldMk cId="2190874046" sldId="304"/>
        </pc:sldMkLst>
      </pc:sldChg>
      <pc:sldChg chg="addSp delSp modSp add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3022185916" sldId="304"/>
        </pc:sldMkLst>
        <pc:spChg chg="del mod">
          <ac:chgData name="Liese, Andrew" userId="c570dde9-1085-4e49-9dc4-3d96c6a85150" providerId="ADAL" clId="{A15A0299-CFA9-4B97-815E-92E5EE7F45F1}" dt="2022-10-12T03:15:32.322" v="1288"/>
          <ac:spMkLst>
            <pc:docMk/>
            <pc:sldMk cId="3022185916" sldId="304"/>
            <ac:spMk id="2" creationId="{3EDF2BA0-06FD-885A-1AE4-021C59C375FD}"/>
          </ac:spMkLst>
        </pc:spChg>
        <pc:spChg chg="mod">
          <ac:chgData name="Liese, Andrew" userId="c570dde9-1085-4e49-9dc4-3d96c6a85150" providerId="ADAL" clId="{A15A0299-CFA9-4B97-815E-92E5EE7F45F1}" dt="2022-10-12T03:13:55.785" v="1090" actId="20577"/>
          <ac:spMkLst>
            <pc:docMk/>
            <pc:sldMk cId="3022185916" sldId="304"/>
            <ac:spMk id="8" creationId="{698F2532-18BB-3876-E3B4-255B21525FF9}"/>
          </ac:spMkLst>
        </pc:spChg>
        <pc:graphicFrameChg chg="add mod modGraphic">
          <ac:chgData name="Liese, Andrew" userId="c570dde9-1085-4e49-9dc4-3d96c6a85150" providerId="ADAL" clId="{A15A0299-CFA9-4B97-815E-92E5EE7F45F1}" dt="2022-10-12T03:15:35.440" v="1289" actId="1076"/>
          <ac:graphicFrameMkLst>
            <pc:docMk/>
            <pc:sldMk cId="3022185916" sldId="304"/>
            <ac:graphicFrameMk id="3" creationId="{4035DF4A-465A-B071-93B5-A6F1EA629773}"/>
          </ac:graphicFrameMkLst>
        </pc:graphicFrameChg>
      </pc:sldChg>
      <pc:sldChg chg="addSp delSp modSp add mod ord modTransition modAnim">
        <pc:chgData name="Liese, Andrew" userId="c570dde9-1085-4e49-9dc4-3d96c6a85150" providerId="ADAL" clId="{A15A0299-CFA9-4B97-815E-92E5EE7F45F1}" dt="2022-10-17T03:44:13.307" v="2272"/>
        <pc:sldMkLst>
          <pc:docMk/>
          <pc:sldMk cId="945348182" sldId="305"/>
        </pc:sldMkLst>
        <pc:spChg chg="add mod">
          <ac:chgData name="Liese, Andrew" userId="c570dde9-1085-4e49-9dc4-3d96c6a85150" providerId="ADAL" clId="{A15A0299-CFA9-4B97-815E-92E5EE7F45F1}" dt="2022-10-12T03:18:56.577" v="1427" actId="6549"/>
          <ac:spMkLst>
            <pc:docMk/>
            <pc:sldMk cId="945348182" sldId="305"/>
            <ac:spMk id="2" creationId="{E345081E-4EB1-289F-A82B-215939999CFB}"/>
          </ac:spMkLst>
        </pc:spChg>
        <pc:spChg chg="add del mod">
          <ac:chgData name="Liese, Andrew" userId="c570dde9-1085-4e49-9dc4-3d96c6a85150" providerId="ADAL" clId="{A15A0299-CFA9-4B97-815E-92E5EE7F45F1}" dt="2022-10-12T03:19:53.899" v="1490" actId="21"/>
          <ac:spMkLst>
            <pc:docMk/>
            <pc:sldMk cId="945348182" sldId="305"/>
            <ac:spMk id="5" creationId="{4271DF6B-4ACA-D369-E84E-746D5D08CFEE}"/>
          </ac:spMkLst>
        </pc:spChg>
        <pc:spChg chg="add del mod">
          <ac:chgData name="Liese, Andrew" userId="c570dde9-1085-4e49-9dc4-3d96c6a85150" providerId="ADAL" clId="{A15A0299-CFA9-4B97-815E-92E5EE7F45F1}" dt="2022-10-12T03:19:52.101" v="1488"/>
          <ac:spMkLst>
            <pc:docMk/>
            <pc:sldMk cId="945348182" sldId="305"/>
            <ac:spMk id="6" creationId="{AEFE905F-3634-F6AC-6F51-4B732DCE619B}"/>
          </ac:spMkLst>
        </pc:spChg>
        <pc:spChg chg="add mod">
          <ac:chgData name="Liese, Andrew" userId="c570dde9-1085-4e49-9dc4-3d96c6a85150" providerId="ADAL" clId="{A15A0299-CFA9-4B97-815E-92E5EE7F45F1}" dt="2022-10-12T03:20:27.164" v="1515" actId="20577"/>
          <ac:spMkLst>
            <pc:docMk/>
            <pc:sldMk cId="945348182" sldId="305"/>
            <ac:spMk id="7" creationId="{BB2175BB-638A-1873-794B-396EC8E4A210}"/>
          </ac:spMkLst>
        </pc:spChg>
        <pc:spChg chg="mod">
          <ac:chgData name="Liese, Andrew" userId="c570dde9-1085-4e49-9dc4-3d96c6a85150" providerId="ADAL" clId="{A15A0299-CFA9-4B97-815E-92E5EE7F45F1}" dt="2022-10-12T03:16:57.235" v="1319" actId="20577"/>
          <ac:spMkLst>
            <pc:docMk/>
            <pc:sldMk cId="945348182" sldId="305"/>
            <ac:spMk id="8" creationId="{698F2532-18BB-3876-E3B4-255B21525FF9}"/>
          </ac:spMkLst>
        </pc:spChg>
        <pc:spChg chg="add mod">
          <ac:chgData name="Liese, Andrew" userId="c570dde9-1085-4e49-9dc4-3d96c6a85150" providerId="ADAL" clId="{A15A0299-CFA9-4B97-815E-92E5EE7F45F1}" dt="2022-10-12T03:21:11.164" v="1547" actId="20577"/>
          <ac:spMkLst>
            <pc:docMk/>
            <pc:sldMk cId="945348182" sldId="305"/>
            <ac:spMk id="9" creationId="{281F2D52-82E3-6E81-403F-AC2A98AD1AE5}"/>
          </ac:spMkLst>
        </pc:spChg>
        <pc:spChg chg="add mod">
          <ac:chgData name="Liese, Andrew" userId="c570dde9-1085-4e49-9dc4-3d96c6a85150" providerId="ADAL" clId="{A15A0299-CFA9-4B97-815E-92E5EE7F45F1}" dt="2022-10-12T03:21:30.167" v="1584" actId="20577"/>
          <ac:spMkLst>
            <pc:docMk/>
            <pc:sldMk cId="945348182" sldId="305"/>
            <ac:spMk id="10" creationId="{EEA36CE9-335F-0D73-E528-B662501814E2}"/>
          </ac:spMkLst>
        </pc:spChg>
        <pc:picChg chg="mod">
          <ac:chgData name="Liese, Andrew" userId="c570dde9-1085-4e49-9dc4-3d96c6a85150" providerId="ADAL" clId="{A15A0299-CFA9-4B97-815E-92E5EE7F45F1}" dt="2022-10-12T03:18:10.792" v="1369" actId="1076"/>
          <ac:picMkLst>
            <pc:docMk/>
            <pc:sldMk cId="945348182" sldId="305"/>
            <ac:picMk id="3" creationId="{9B87BDDF-0707-0542-D5CB-8FFDFBBE33E0}"/>
          </ac:picMkLst>
        </pc:picChg>
      </pc:sldChg>
      <pc:sldChg chg="add">
        <pc:chgData name="Liese, Andrew" userId="c570dde9-1085-4e49-9dc4-3d96c6a85150" providerId="ADAL" clId="{A15A0299-CFA9-4B97-815E-92E5EE7F45F1}" dt="2022-10-12T03:25:03.471" v="1601"/>
        <pc:sldMkLst>
          <pc:docMk/>
          <pc:sldMk cId="3122822326" sldId="306"/>
        </pc:sldMkLst>
      </pc:sldChg>
      <pc:sldChg chg="addSp delSp modSp add mod ord modTransition delAnim">
        <pc:chgData name="Liese, Andrew" userId="c570dde9-1085-4e49-9dc4-3d96c6a85150" providerId="ADAL" clId="{A15A0299-CFA9-4B97-815E-92E5EE7F45F1}" dt="2022-10-17T03:44:13.307" v="2272"/>
        <pc:sldMkLst>
          <pc:docMk/>
          <pc:sldMk cId="617716022" sldId="307"/>
        </pc:sldMkLst>
        <pc:spChg chg="mod">
          <ac:chgData name="Liese, Andrew" userId="c570dde9-1085-4e49-9dc4-3d96c6a85150" providerId="ADAL" clId="{A15A0299-CFA9-4B97-815E-92E5EE7F45F1}" dt="2022-10-12T03:35:20.921" v="2103" actId="1076"/>
          <ac:spMkLst>
            <pc:docMk/>
            <pc:sldMk cId="617716022" sldId="307"/>
            <ac:spMk id="3" creationId="{595D842E-6D1A-76C4-E197-D5425B665BA5}"/>
          </ac:spMkLst>
        </pc:spChg>
        <pc:spChg chg="add mod">
          <ac:chgData name="Liese, Andrew" userId="c570dde9-1085-4e49-9dc4-3d96c6a85150" providerId="ADAL" clId="{A15A0299-CFA9-4B97-815E-92E5EE7F45F1}" dt="2022-10-12T03:35:36.565" v="2158" actId="20577"/>
          <ac:spMkLst>
            <pc:docMk/>
            <pc:sldMk cId="617716022" sldId="307"/>
            <ac:spMk id="6" creationId="{0451F62B-9683-816B-EE3C-56B481D930D0}"/>
          </ac:spMkLst>
        </pc:spChg>
        <pc:spChg chg="add mod">
          <ac:chgData name="Liese, Andrew" userId="c570dde9-1085-4e49-9dc4-3d96c6a85150" providerId="ADAL" clId="{A15A0299-CFA9-4B97-815E-92E5EE7F45F1}" dt="2022-10-12T03:35:54.611" v="2203" actId="20577"/>
          <ac:spMkLst>
            <pc:docMk/>
            <pc:sldMk cId="617716022" sldId="307"/>
            <ac:spMk id="7" creationId="{8A9315D4-8987-C088-A60C-C4B0F759C47E}"/>
          </ac:spMkLst>
        </pc:spChg>
        <pc:spChg chg="mod">
          <ac:chgData name="Liese, Andrew" userId="c570dde9-1085-4e49-9dc4-3d96c6a85150" providerId="ADAL" clId="{A15A0299-CFA9-4B97-815E-92E5EE7F45F1}" dt="2022-10-12T03:34:57.821" v="2053" actId="20577"/>
          <ac:spMkLst>
            <pc:docMk/>
            <pc:sldMk cId="617716022" sldId="307"/>
            <ac:spMk id="84" creationId="{15185571-4B0F-665E-5F3C-929E616AC94C}"/>
          </ac:spMkLst>
        </pc:spChg>
        <pc:spChg chg="del">
          <ac:chgData name="Liese, Andrew" userId="c570dde9-1085-4e49-9dc4-3d96c6a85150" providerId="ADAL" clId="{A15A0299-CFA9-4B97-815E-92E5EE7F45F1}" dt="2022-10-12T03:34:47.687" v="2042" actId="478"/>
          <ac:spMkLst>
            <pc:docMk/>
            <pc:sldMk cId="617716022" sldId="307"/>
            <ac:spMk id="85" creationId="{3CA6768D-253C-A28F-FE2D-50F6B34F50F5}"/>
          </ac:spMkLst>
        </pc:spChg>
        <pc:picChg chg="del">
          <ac:chgData name="Liese, Andrew" userId="c570dde9-1085-4e49-9dc4-3d96c6a85150" providerId="ADAL" clId="{A15A0299-CFA9-4B97-815E-92E5EE7F45F1}" dt="2022-10-12T03:34:45.360" v="2041" actId="478"/>
          <ac:picMkLst>
            <pc:docMk/>
            <pc:sldMk cId="617716022" sldId="307"/>
            <ac:picMk id="5" creationId="{4BEDCB5F-4659-9F6D-7C05-5498F3A2027D}"/>
          </ac:picMkLst>
        </pc:picChg>
      </pc:sldChg>
      <pc:sldChg chg="addSp delSp add del mod">
        <pc:chgData name="Liese, Andrew" userId="c570dde9-1085-4e49-9dc4-3d96c6a85150" providerId="ADAL" clId="{A15A0299-CFA9-4B97-815E-92E5EE7F45F1}" dt="2022-10-12T03:34:38.786" v="2037" actId="47"/>
        <pc:sldMkLst>
          <pc:docMk/>
          <pc:sldMk cId="3641163591" sldId="307"/>
        </pc:sldMkLst>
        <pc:grpChg chg="add del">
          <ac:chgData name="Liese, Andrew" userId="c570dde9-1085-4e49-9dc4-3d96c6a85150" providerId="ADAL" clId="{A15A0299-CFA9-4B97-815E-92E5EE7F45F1}" dt="2022-10-12T03:34:37.495" v="2036" actId="478"/>
          <ac:grpSpMkLst>
            <pc:docMk/>
            <pc:sldMk cId="3641163591" sldId="307"/>
            <ac:grpSpMk id="5" creationId="{6394857A-E922-2563-99D3-AAEDA95C63A9}"/>
          </ac:grpSpMkLst>
        </pc:grpChg>
      </pc:sldChg>
      <pc:sldChg chg="add del">
        <pc:chgData name="Liese, Andrew" userId="c570dde9-1085-4e49-9dc4-3d96c6a85150" providerId="ADAL" clId="{A15A0299-CFA9-4B97-815E-92E5EE7F45F1}" dt="2022-10-12T03:34:29.028" v="2034"/>
        <pc:sldMkLst>
          <pc:docMk/>
          <pc:sldMk cId="1236350148" sldId="308"/>
        </pc:sldMkLst>
      </pc:sldChg>
      <pc:sldChg chg="delSp modSp add mod modTransition">
        <pc:chgData name="Liese, Andrew" userId="c570dde9-1085-4e49-9dc4-3d96c6a85150" providerId="ADAL" clId="{A15A0299-CFA9-4B97-815E-92E5EE7F45F1}" dt="2022-10-17T03:44:13.307" v="2272"/>
        <pc:sldMkLst>
          <pc:docMk/>
          <pc:sldMk cId="1647490785" sldId="308"/>
        </pc:sldMkLst>
        <pc:spChg chg="del">
          <ac:chgData name="Liese, Andrew" userId="c570dde9-1085-4e49-9dc4-3d96c6a85150" providerId="ADAL" clId="{A15A0299-CFA9-4B97-815E-92E5EE7F45F1}" dt="2022-10-12T03:36:13.209" v="2216" actId="478"/>
          <ac:spMkLst>
            <pc:docMk/>
            <pc:sldMk cId="1647490785" sldId="308"/>
            <ac:spMk id="3" creationId="{595D842E-6D1A-76C4-E197-D5425B665BA5}"/>
          </ac:spMkLst>
        </pc:spChg>
        <pc:spChg chg="del">
          <ac:chgData name="Liese, Andrew" userId="c570dde9-1085-4e49-9dc4-3d96c6a85150" providerId="ADAL" clId="{A15A0299-CFA9-4B97-815E-92E5EE7F45F1}" dt="2022-10-12T03:36:13.209" v="2216" actId="478"/>
          <ac:spMkLst>
            <pc:docMk/>
            <pc:sldMk cId="1647490785" sldId="308"/>
            <ac:spMk id="6" creationId="{0451F62B-9683-816B-EE3C-56B481D930D0}"/>
          </ac:spMkLst>
        </pc:spChg>
        <pc:spChg chg="del">
          <ac:chgData name="Liese, Andrew" userId="c570dde9-1085-4e49-9dc4-3d96c6a85150" providerId="ADAL" clId="{A15A0299-CFA9-4B97-815E-92E5EE7F45F1}" dt="2022-10-12T03:36:13.209" v="2216" actId="478"/>
          <ac:spMkLst>
            <pc:docMk/>
            <pc:sldMk cId="1647490785" sldId="308"/>
            <ac:spMk id="7" creationId="{8A9315D4-8987-C088-A60C-C4B0F759C47E}"/>
          </ac:spMkLst>
        </pc:spChg>
        <pc:spChg chg="mod">
          <ac:chgData name="Liese, Andrew" userId="c570dde9-1085-4e49-9dc4-3d96c6a85150" providerId="ADAL" clId="{A15A0299-CFA9-4B97-815E-92E5EE7F45F1}" dt="2022-10-12T03:36:32.182" v="2222" actId="20577"/>
          <ac:spMkLst>
            <pc:docMk/>
            <pc:sldMk cId="1647490785" sldId="308"/>
            <ac:spMk id="84" creationId="{15185571-4B0F-665E-5F3C-929E616AC94C}"/>
          </ac:spMkLst>
        </pc:spChg>
      </pc:sldChg>
      <pc:sldChg chg="addSp delSp modSp add mod ord modTransition">
        <pc:chgData name="Liese, Andrew" userId="c570dde9-1085-4e49-9dc4-3d96c6a85150" providerId="ADAL" clId="{A15A0299-CFA9-4B97-815E-92E5EE7F45F1}" dt="2022-10-17T03:44:13.307" v="2272"/>
        <pc:sldMkLst>
          <pc:docMk/>
          <pc:sldMk cId="2587892485" sldId="309"/>
        </pc:sldMkLst>
        <pc:spChg chg="add mod">
          <ac:chgData name="Liese, Andrew" userId="c570dde9-1085-4e49-9dc4-3d96c6a85150" providerId="ADAL" clId="{A15A0299-CFA9-4B97-815E-92E5EE7F45F1}" dt="2022-10-12T03:38:46.915" v="2264" actId="14100"/>
          <ac:spMkLst>
            <pc:docMk/>
            <pc:sldMk cId="2587892485" sldId="309"/>
            <ac:spMk id="9" creationId="{9D114AEE-F7BD-B0DA-A21C-7A5390564030}"/>
          </ac:spMkLst>
        </pc:spChg>
        <pc:spChg chg="del">
          <ac:chgData name="Liese, Andrew" userId="c570dde9-1085-4e49-9dc4-3d96c6a85150" providerId="ADAL" clId="{A15A0299-CFA9-4B97-815E-92E5EE7F45F1}" dt="2022-10-12T03:38:29.272" v="2242" actId="478"/>
          <ac:spMkLst>
            <pc:docMk/>
            <pc:sldMk cId="2587892485" sldId="309"/>
            <ac:spMk id="10" creationId="{2BCCE703-7B37-718C-54C0-88DC8A6620B2}"/>
          </ac:spMkLst>
        </pc:spChg>
        <pc:spChg chg="del">
          <ac:chgData name="Liese, Andrew" userId="c570dde9-1085-4e49-9dc4-3d96c6a85150" providerId="ADAL" clId="{A15A0299-CFA9-4B97-815E-92E5EE7F45F1}" dt="2022-10-12T03:38:29.272" v="2242" actId="478"/>
          <ac:spMkLst>
            <pc:docMk/>
            <pc:sldMk cId="2587892485" sldId="309"/>
            <ac:spMk id="11" creationId="{AED87C8D-47A7-BFF4-75CB-726A8FEF6F5D}"/>
          </ac:spMkLst>
        </pc:spChg>
        <pc:spChg chg="del">
          <ac:chgData name="Liese, Andrew" userId="c570dde9-1085-4e49-9dc4-3d96c6a85150" providerId="ADAL" clId="{A15A0299-CFA9-4B97-815E-92E5EE7F45F1}" dt="2022-10-12T03:38:29.272" v="2242" actId="478"/>
          <ac:spMkLst>
            <pc:docMk/>
            <pc:sldMk cId="2587892485" sldId="309"/>
            <ac:spMk id="16" creationId="{4B374C3B-0DBD-8627-A865-014BFDDBC93F}"/>
          </ac:spMkLst>
        </pc:spChg>
        <pc:spChg chg="del">
          <ac:chgData name="Liese, Andrew" userId="c570dde9-1085-4e49-9dc4-3d96c6a85150" providerId="ADAL" clId="{A15A0299-CFA9-4B97-815E-92E5EE7F45F1}" dt="2022-10-12T03:38:29.272" v="2242" actId="478"/>
          <ac:spMkLst>
            <pc:docMk/>
            <pc:sldMk cId="2587892485" sldId="309"/>
            <ac:spMk id="20" creationId="{FBD01434-8543-0AEF-DF2B-674CBC07536A}"/>
          </ac:spMkLst>
        </pc:spChg>
        <pc:picChg chg="del">
          <ac:chgData name="Liese, Andrew" userId="c570dde9-1085-4e49-9dc4-3d96c6a85150" providerId="ADAL" clId="{A15A0299-CFA9-4B97-815E-92E5EE7F45F1}" dt="2022-10-12T03:38:29.272" v="2242" actId="478"/>
          <ac:picMkLst>
            <pc:docMk/>
            <pc:sldMk cId="2587892485" sldId="309"/>
            <ac:picMk id="3" creationId="{7C3D6FE0-1300-365F-E645-5DABCF2BB83D}"/>
          </ac:picMkLst>
        </pc:picChg>
        <pc:picChg chg="add mod">
          <ac:chgData name="Liese, Andrew" userId="c570dde9-1085-4e49-9dc4-3d96c6a85150" providerId="ADAL" clId="{A15A0299-CFA9-4B97-815E-92E5EE7F45F1}" dt="2022-10-12T03:38:55.477" v="2267" actId="1076"/>
          <ac:picMkLst>
            <pc:docMk/>
            <pc:sldMk cId="2587892485" sldId="309"/>
            <ac:picMk id="4" creationId="{509C8AC4-B265-AD2A-4AE3-2B2FE67BB067}"/>
          </ac:picMkLst>
        </pc:picChg>
        <pc:cxnChg chg="del">
          <ac:chgData name="Liese, Andrew" userId="c570dde9-1085-4e49-9dc4-3d96c6a85150" providerId="ADAL" clId="{A15A0299-CFA9-4B97-815E-92E5EE7F45F1}" dt="2022-10-12T03:38:29.272" v="2242" actId="478"/>
          <ac:cxnSpMkLst>
            <pc:docMk/>
            <pc:sldMk cId="2587892485" sldId="309"/>
            <ac:cxnSpMk id="5" creationId="{D7884D59-65B4-ED31-5F27-9B520F29FF33}"/>
          </ac:cxnSpMkLst>
        </pc:cxnChg>
        <pc:cxnChg chg="del">
          <ac:chgData name="Liese, Andrew" userId="c570dde9-1085-4e49-9dc4-3d96c6a85150" providerId="ADAL" clId="{A15A0299-CFA9-4B97-815E-92E5EE7F45F1}" dt="2022-10-12T03:38:29.272" v="2242" actId="478"/>
          <ac:cxnSpMkLst>
            <pc:docMk/>
            <pc:sldMk cId="2587892485" sldId="309"/>
            <ac:cxnSpMk id="12" creationId="{6A3863FE-E78F-E752-5145-2579E0C40BC8}"/>
          </ac:cxnSpMkLst>
        </pc:cxnChg>
      </pc:sldChg>
      <pc:sldChg chg="delSp add del mod">
        <pc:chgData name="Liese, Andrew" userId="c570dde9-1085-4e49-9dc4-3d96c6a85150" providerId="ADAL" clId="{A15A0299-CFA9-4B97-815E-92E5EE7F45F1}" dt="2022-10-12T03:40:23.209" v="2270" actId="47"/>
        <pc:sldMkLst>
          <pc:docMk/>
          <pc:sldMk cId="1733610445" sldId="310"/>
        </pc:sldMkLst>
        <pc:picChg chg="del">
          <ac:chgData name="Liese, Andrew" userId="c570dde9-1085-4e49-9dc4-3d96c6a85150" providerId="ADAL" clId="{A15A0299-CFA9-4B97-815E-92E5EE7F45F1}" dt="2022-10-12T03:39:21.127" v="2269" actId="478"/>
          <ac:picMkLst>
            <pc:docMk/>
            <pc:sldMk cId="1733610445" sldId="310"/>
            <ac:picMk id="4" creationId="{509C8AC4-B265-AD2A-4AE3-2B2FE67BB067}"/>
          </ac:picMkLst>
        </pc:picChg>
      </pc:sldChg>
      <pc:sldChg chg="add del">
        <pc:chgData name="Liese, Andrew" userId="c570dde9-1085-4e49-9dc4-3d96c6a85150" providerId="ADAL" clId="{A15A0299-CFA9-4B97-815E-92E5EE7F45F1}" dt="2022-10-12T03:38:34.625" v="2244"/>
        <pc:sldMkLst>
          <pc:docMk/>
          <pc:sldMk cId="2135683636" sldId="31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05DA-98D9-4CFD-8094-9EDB2EE8925C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3141-8E90-428D-BB6B-EB884E16C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6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02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31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68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75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5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3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7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7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Who are YVW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YVW Pricing Submission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Project Scope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>
                <a:solidFill>
                  <a:schemeClr val="tx2">
                    <a:lumMod val="40000"/>
                    <a:lumOff val="60000"/>
                  </a:schemeClr>
                </a:solidFill>
              </a:rPr>
              <a:t>They own and manage over 20,000 </a:t>
            </a:r>
            <a:r>
              <a:rPr lang="en-US" sz="1050" i="1" err="1">
                <a:solidFill>
                  <a:schemeClr val="tx2">
                    <a:lumMod val="40000"/>
                    <a:lumOff val="60000"/>
                  </a:schemeClr>
                </a:solidFill>
              </a:rPr>
              <a:t>kilometres</a:t>
            </a:r>
            <a:r>
              <a:rPr lang="en-US" sz="1050" i="1">
                <a:solidFill>
                  <a:schemeClr val="tx2">
                    <a:lumMod val="40000"/>
                    <a:lumOff val="60000"/>
                  </a:schemeClr>
                </a:solidFill>
              </a:rPr>
              <a:t> of water and sewer mains, servicing over 2 million people.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82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Who are YVW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YVW Pricing Submission Requirements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Project Scope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>
                <a:solidFill>
                  <a:schemeClr val="tx2">
                    <a:lumMod val="40000"/>
                    <a:lumOff val="60000"/>
                  </a:schemeClr>
                </a:solidFill>
              </a:rPr>
              <a:t>They own and manage over 20,000 </a:t>
            </a:r>
            <a:r>
              <a:rPr lang="en-US" sz="1050" i="1" err="1">
                <a:solidFill>
                  <a:schemeClr val="tx2">
                    <a:lumMod val="40000"/>
                    <a:lumOff val="60000"/>
                  </a:schemeClr>
                </a:solidFill>
              </a:rPr>
              <a:t>kilometres</a:t>
            </a:r>
            <a:r>
              <a:rPr lang="en-US" sz="1050" i="1">
                <a:solidFill>
                  <a:schemeClr val="tx2">
                    <a:lumMod val="40000"/>
                    <a:lumOff val="60000"/>
                  </a:schemeClr>
                </a:solidFill>
              </a:rPr>
              <a:t> of water and sewer mains, servicing over 2 million people.</a:t>
            </a:r>
          </a:p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2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49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0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47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5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75C21F-68E8-4A22-BBF5-9CD63F183B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1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16279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0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95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ct_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54864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447800"/>
            <a:ext cx="54864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/>
              <a:t>Short description or sentence can go here.</a:t>
            </a:r>
          </a:p>
          <a:p>
            <a:endParaRPr lang="en-US"/>
          </a:p>
          <a:p>
            <a:r>
              <a:rPr lang="en-US">
                <a:solidFill>
                  <a:srgbClr val="ED7000"/>
                </a:solidFill>
              </a:rPr>
              <a:t>Sub title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can’t completely avoid bullet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So if we must use them, this is the layout to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Notice that there is no more than 5 bullet points on the slide.</a:t>
            </a:r>
          </a:p>
          <a:p>
            <a:endParaRPr lang="en-US"/>
          </a:p>
          <a:p>
            <a:r>
              <a:rPr lang="en-US">
                <a:solidFill>
                  <a:srgbClr val="ED7000"/>
                </a:solidFill>
              </a:rPr>
              <a:t>More 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Keep them brief and supportive of what you’re saying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 want the audience to watch/listen to you, not read the screen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6705600" y="689617"/>
            <a:ext cx="5486400" cy="54864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1357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742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462528" y="1447800"/>
            <a:ext cx="8729472" cy="5410200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837493"/>
            <a:ext cx="1527048" cy="405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16400" y="3657600"/>
            <a:ext cx="5565648" cy="457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191000" y="4267200"/>
            <a:ext cx="5565648" cy="762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4000">
                <a:solidFill>
                  <a:schemeClr val="bg1"/>
                </a:solidFill>
              </a:defRPr>
            </a:lvl2pPr>
            <a:lvl3pPr marL="914400" indent="0">
              <a:buNone/>
              <a:defRPr sz="4000">
                <a:solidFill>
                  <a:schemeClr val="bg1"/>
                </a:solidFill>
              </a:defRPr>
            </a:lvl3pPr>
            <a:lvl4pPr marL="1371600" indent="0">
              <a:buNone/>
              <a:defRPr sz="4000">
                <a:solidFill>
                  <a:schemeClr val="bg1"/>
                </a:solidFill>
              </a:defRPr>
            </a:lvl4pPr>
            <a:lvl5pPr marL="182880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Topic</a:t>
            </a:r>
          </a:p>
        </p:txBody>
      </p:sp>
    </p:spTree>
    <p:extLst>
      <p:ext uri="{BB962C8B-B14F-4D97-AF65-F5344CB8AC3E}">
        <p14:creationId xmlns:p14="http://schemas.microsoft.com/office/powerpoint/2010/main" val="329125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390315" cy="6858000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89242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905000" cy="19050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3200" y="1162050"/>
            <a:ext cx="8686800" cy="563562"/>
          </a:xfrm>
        </p:spPr>
        <p:txBody>
          <a:bodyPr lIns="0" tIns="0" rIns="0" bIns="0">
            <a:normAutofit/>
          </a:bodyPr>
          <a:lstStyle>
            <a:lvl1pPr>
              <a:defRPr sz="4000">
                <a:solidFill>
                  <a:srgbClr val="ED7000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385888"/>
            <a:ext cx="1447800" cy="12573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336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74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10544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0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85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1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9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31" r:id="rId12"/>
    <p:sldLayoutId id="2147483936" r:id="rId13"/>
    <p:sldLayoutId id="2147483656" r:id="rId14"/>
    <p:sldLayoutId id="2147483657" r:id="rId15"/>
    <p:sldLayoutId id="214748365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r="19725"/>
          <a:stretch/>
        </p:blipFill>
        <p:spPr>
          <a:xfrm>
            <a:off x="0" y="0"/>
            <a:ext cx="5334000" cy="68580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00" y="5918825"/>
            <a:ext cx="1527048" cy="40577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070600" y="2590800"/>
            <a:ext cx="3124200" cy="576515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Water Conference NZ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070600" y="3276600"/>
            <a:ext cx="4597400" cy="103176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 Alignment Tool: </a:t>
            </a:r>
            <a:r>
              <a:rPr lang="en-US" sz="2800" err="1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Optimising</a:t>
            </a:r>
            <a:r>
              <a:rPr lang="en-US" sz="280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Servicing Strategies for Unconnected Properties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AC6865-6DAF-DCCF-76C0-994ADE6EC441}"/>
              </a:ext>
            </a:extLst>
          </p:cNvPr>
          <p:cNvSpPr txBox="1"/>
          <p:nvPr/>
        </p:nvSpPr>
        <p:spPr>
          <a:xfrm>
            <a:off x="6070600" y="4777779"/>
            <a:ext cx="420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Andrew Liese BE(Hons) Computer Systems</a:t>
            </a: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015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195955"/>
            <a:ext cx="9917096" cy="7929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en-NZ">
                <a:latin typeface="Cambria" panose="02040503050406030204" pitchFamily="18" charset="0"/>
                <a:ea typeface="Cambria" panose="02040503050406030204" pitchFamily="18" charset="0"/>
              </a:rPr>
              <a:t>Methodology 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7BDDF-0707-0542-D5CB-8FFDFBBE3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733" y="839553"/>
            <a:ext cx="7475621" cy="51788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45081E-4EB1-289F-A82B-215939999CFB}"/>
              </a:ext>
            </a:extLst>
          </p:cNvPr>
          <p:cNvSpPr txBox="1"/>
          <p:nvPr/>
        </p:nvSpPr>
        <p:spPr>
          <a:xfrm>
            <a:off x="256673" y="1389972"/>
            <a:ext cx="37240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Roads as Potential Pipes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Shortest Path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Each segment has 2 pipes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1DF6B-4ACA-D369-E84E-746D5D08CFEE}"/>
              </a:ext>
            </a:extLst>
          </p:cNvPr>
          <p:cNvSpPr txBox="1"/>
          <p:nvPr/>
        </p:nvSpPr>
        <p:spPr>
          <a:xfrm>
            <a:off x="160420" y="3429000"/>
            <a:ext cx="32987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Gravity flows downhill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Assign Cost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2175BB-638A-1873-794B-396EC8E4A210}"/>
              </a:ext>
            </a:extLst>
          </p:cNvPr>
          <p:cNvSpPr txBox="1"/>
          <p:nvPr/>
        </p:nvSpPr>
        <p:spPr>
          <a:xfrm>
            <a:off x="160420" y="4510577"/>
            <a:ext cx="3215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Add Pressure and 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1F2D52-82E3-6E81-403F-AC2A98AD1AE5}"/>
              </a:ext>
            </a:extLst>
          </p:cNvPr>
          <p:cNvSpPr txBox="1"/>
          <p:nvPr/>
        </p:nvSpPr>
        <p:spPr>
          <a:xfrm>
            <a:off x="160420" y="4853490"/>
            <a:ext cx="3353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Connect Gravity to 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36CE9-335F-0D73-E528-B662501814E2}"/>
              </a:ext>
            </a:extLst>
          </p:cNvPr>
          <p:cNvSpPr txBox="1"/>
          <p:nvPr/>
        </p:nvSpPr>
        <p:spPr>
          <a:xfrm>
            <a:off x="160420" y="5196402"/>
            <a:ext cx="3932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Allow ‘Dig Deeper’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E1695-2379-B431-2F7E-2D109DEBE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010" y="0"/>
            <a:ext cx="3994150" cy="2590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CF22B5-3567-12E2-6AEF-FF397674C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6468" y="1704860"/>
            <a:ext cx="4054586" cy="2599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B821AA-8851-D001-4CDC-82E9B51D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0" y="3676732"/>
            <a:ext cx="4041602" cy="2591019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E687816-9215-B437-D90E-995102F5AE51}"/>
              </a:ext>
            </a:extLst>
          </p:cNvPr>
          <p:cNvSpPr/>
          <p:nvPr/>
        </p:nvSpPr>
        <p:spPr>
          <a:xfrm>
            <a:off x="10424708" y="1538153"/>
            <a:ext cx="993602" cy="8859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1ADE5BD-5F13-E14D-E21C-0B044698E770}"/>
              </a:ext>
            </a:extLst>
          </p:cNvPr>
          <p:cNvSpPr/>
          <p:nvPr/>
        </p:nvSpPr>
        <p:spPr>
          <a:xfrm>
            <a:off x="10590329" y="1848861"/>
            <a:ext cx="102582" cy="945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887CFF9-97A5-77DE-445B-9C2C88DE93FA}"/>
              </a:ext>
            </a:extLst>
          </p:cNvPr>
          <p:cNvSpPr/>
          <p:nvPr/>
        </p:nvSpPr>
        <p:spPr>
          <a:xfrm>
            <a:off x="10870218" y="1981200"/>
            <a:ext cx="102582" cy="945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A6C582F-8DBE-04D8-A347-B96CCF76B77D}"/>
              </a:ext>
            </a:extLst>
          </p:cNvPr>
          <p:cNvSpPr/>
          <p:nvPr/>
        </p:nvSpPr>
        <p:spPr>
          <a:xfrm>
            <a:off x="11098818" y="2095504"/>
            <a:ext cx="102582" cy="945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53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884D59-65B4-ED31-5F27-9B520F29FF33}"/>
              </a:ext>
            </a:extLst>
          </p:cNvPr>
          <p:cNvCxnSpPr/>
          <p:nvPr/>
        </p:nvCxnSpPr>
        <p:spPr>
          <a:xfrm>
            <a:off x="1508664" y="1143000"/>
            <a:ext cx="6248400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BCCE703-7B37-718C-54C0-88DC8A6620B2}"/>
              </a:ext>
            </a:extLst>
          </p:cNvPr>
          <p:cNvSpPr txBox="1"/>
          <p:nvPr/>
        </p:nvSpPr>
        <p:spPr>
          <a:xfrm>
            <a:off x="1447143" y="762001"/>
            <a:ext cx="131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Upstream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87C8D-47A7-BFF4-75CB-726A8FEF6F5D}"/>
              </a:ext>
            </a:extLst>
          </p:cNvPr>
          <p:cNvSpPr txBox="1"/>
          <p:nvPr/>
        </p:nvSpPr>
        <p:spPr>
          <a:xfrm>
            <a:off x="6080741" y="762001"/>
            <a:ext cx="167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/>
              <a:t>Downstream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3863FE-E78F-E752-5145-2579E0C40BC8}"/>
              </a:ext>
            </a:extLst>
          </p:cNvPr>
          <p:cNvCxnSpPr>
            <a:cxnSpLocks/>
          </p:cNvCxnSpPr>
          <p:nvPr/>
        </p:nvCxnSpPr>
        <p:spPr>
          <a:xfrm flipH="1">
            <a:off x="540604" y="1887470"/>
            <a:ext cx="56828" cy="420852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B374C3B-0DBD-8627-A865-014BFDDBC93F}"/>
              </a:ext>
            </a:extLst>
          </p:cNvPr>
          <p:cNvSpPr txBox="1"/>
          <p:nvPr/>
        </p:nvSpPr>
        <p:spPr>
          <a:xfrm>
            <a:off x="51182" y="1069324"/>
            <a:ext cx="109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/>
              <a:t>Higher</a:t>
            </a:r>
          </a:p>
          <a:p>
            <a:r>
              <a:rPr lang="en-AU" sz="1600"/>
              <a:t>Elevation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D01434-8543-0AEF-DF2B-674CBC07536A}"/>
              </a:ext>
            </a:extLst>
          </p:cNvPr>
          <p:cNvSpPr txBox="1"/>
          <p:nvPr/>
        </p:nvSpPr>
        <p:spPr>
          <a:xfrm>
            <a:off x="108008" y="6285257"/>
            <a:ext cx="1206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/>
              <a:t>Lower</a:t>
            </a:r>
          </a:p>
          <a:p>
            <a:r>
              <a:rPr lang="en-AU" sz="1600"/>
              <a:t>Elevation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D6FE0-1300-365F-E645-5DABCF2BB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70" y="1493179"/>
            <a:ext cx="10468816" cy="49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8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7">
            <a:extLst>
              <a:ext uri="{FF2B5EF4-FFF2-40B4-BE49-F238E27FC236}">
                <a16:creationId xmlns:a16="http://schemas.microsoft.com/office/drawing/2014/main" id="{15185571-4B0F-665E-5F3C-929E616A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Outcome / Delivery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D842E-6D1A-76C4-E197-D5425B665BA5}"/>
              </a:ext>
            </a:extLst>
          </p:cNvPr>
          <p:cNvSpPr txBox="1"/>
          <p:nvPr/>
        </p:nvSpPr>
        <p:spPr>
          <a:xfrm>
            <a:off x="689811" y="2743201"/>
            <a:ext cx="48331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>
                <a:latin typeface="Calibri" panose="020F0502020204030204" pitchFamily="34" charset="0"/>
                <a:cs typeface="Calibri" panose="020F0502020204030204" pitchFamily="34" charset="0"/>
              </a:rPr>
              <a:t>Wins!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Last Minute Scope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All High Risk Properties Connected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Around 3.5k Low Risk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Pipe Sizing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Model Compatible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CA6768D-253C-A28F-FE2D-50F6B34F50F5}"/>
              </a:ext>
            </a:extLst>
          </p:cNvPr>
          <p:cNvSpPr txBox="1"/>
          <p:nvPr/>
        </p:nvSpPr>
        <p:spPr>
          <a:xfrm>
            <a:off x="5522929" y="2743201"/>
            <a:ext cx="40976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>
                <a:latin typeface="Calibri" panose="020F0502020204030204" pitchFamily="34" charset="0"/>
                <a:cs typeface="Calibri" panose="020F0502020204030204" pitchFamily="34" charset="0"/>
              </a:rPr>
              <a:t>But….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RM Pump Station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Booster Station 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5% - 10% Manual Work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Still Mostly Pressure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DCB5F-4659-9F6D-7C05-5498F3A20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" y="395138"/>
            <a:ext cx="11197330" cy="61357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8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394857A-E922-2563-99D3-AAEDA95C63A9}"/>
              </a:ext>
            </a:extLst>
          </p:cNvPr>
          <p:cNvGrpSpPr/>
          <p:nvPr/>
        </p:nvGrpSpPr>
        <p:grpSpPr>
          <a:xfrm>
            <a:off x="163496" y="76200"/>
            <a:ext cx="11037904" cy="6612255"/>
            <a:chOff x="0" y="0"/>
            <a:chExt cx="5900420" cy="3945255"/>
          </a:xfrm>
        </p:grpSpPr>
        <p:pic>
          <p:nvPicPr>
            <p:cNvPr id="6" name="Picture 5" descr="Diagram, schematic&#10;&#10;Description automatically generated">
              <a:extLst>
                <a:ext uri="{FF2B5EF4-FFF2-40B4-BE49-F238E27FC236}">
                  <a16:creationId xmlns:a16="http://schemas.microsoft.com/office/drawing/2014/main" id="{95102237-C265-869A-247B-CBD0F7548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00420" cy="39452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 Box 1011872077">
              <a:extLst>
                <a:ext uri="{FF2B5EF4-FFF2-40B4-BE49-F238E27FC236}">
                  <a16:creationId xmlns:a16="http://schemas.microsoft.com/office/drawing/2014/main" id="{FE49F96C-7D75-5DA9-3EE4-8EE49AB986DF}"/>
                </a:ext>
              </a:extLst>
            </p:cNvPr>
            <p:cNvSpPr txBox="1"/>
            <p:nvPr/>
          </p:nvSpPr>
          <p:spPr>
            <a:xfrm>
              <a:off x="2209629" y="152897"/>
              <a:ext cx="967677" cy="23711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NZ" sz="1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Pressure networks into gravity networks </a:t>
              </a:r>
              <a:endParaRPr lang="en-AU" sz="14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10AF203-8035-F309-476C-5179272C388A}"/>
                </a:ext>
              </a:extLst>
            </p:cNvPr>
            <p:cNvCxnSpPr/>
            <p:nvPr/>
          </p:nvCxnSpPr>
          <p:spPr>
            <a:xfrm>
              <a:off x="2491237" y="740075"/>
              <a:ext cx="828136" cy="569343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 Box 1011872126">
              <a:extLst>
                <a:ext uri="{FF2B5EF4-FFF2-40B4-BE49-F238E27FC236}">
                  <a16:creationId xmlns:a16="http://schemas.microsoft.com/office/drawing/2014/main" id="{C9641631-A278-3FD6-26D3-4889970A698A}"/>
                </a:ext>
              </a:extLst>
            </p:cNvPr>
            <p:cNvSpPr txBox="1"/>
            <p:nvPr/>
          </p:nvSpPr>
          <p:spPr>
            <a:xfrm>
              <a:off x="1690499" y="552909"/>
              <a:ext cx="828136" cy="374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NZ" sz="1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Gravity into Pumping Station into Rising Main</a:t>
              </a:r>
              <a:endParaRPr lang="en-AU" sz="14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AC2C439-E2C2-1725-A281-02EA69DC64D3}"/>
                </a:ext>
              </a:extLst>
            </p:cNvPr>
            <p:cNvCxnSpPr/>
            <p:nvPr/>
          </p:nvCxnSpPr>
          <p:spPr>
            <a:xfrm flipV="1">
              <a:off x="2597045" y="1986517"/>
              <a:ext cx="322772" cy="35008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4871ABD-1B35-8118-86B0-EE98643D9A1A}"/>
                </a:ext>
              </a:extLst>
            </p:cNvPr>
            <p:cNvCxnSpPr/>
            <p:nvPr/>
          </p:nvCxnSpPr>
          <p:spPr>
            <a:xfrm>
              <a:off x="3129591" y="265622"/>
              <a:ext cx="1587261" cy="16030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3" name="Text Box 1011872140">
              <a:extLst>
                <a:ext uri="{FF2B5EF4-FFF2-40B4-BE49-F238E27FC236}">
                  <a16:creationId xmlns:a16="http://schemas.microsoft.com/office/drawing/2014/main" id="{B7FC95BA-D1C7-F23A-63B8-17358A13A49B}"/>
                </a:ext>
              </a:extLst>
            </p:cNvPr>
            <p:cNvSpPr txBox="1"/>
            <p:nvPr/>
          </p:nvSpPr>
          <p:spPr>
            <a:xfrm>
              <a:off x="68951" y="1878370"/>
              <a:ext cx="1193800" cy="237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NZ" sz="1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Pressure and rising main in same street</a:t>
              </a:r>
              <a:endParaRPr lang="en-AU" sz="14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 Box 1011872141">
              <a:extLst>
                <a:ext uri="{FF2B5EF4-FFF2-40B4-BE49-F238E27FC236}">
                  <a16:creationId xmlns:a16="http://schemas.microsoft.com/office/drawing/2014/main" id="{B20B6934-7A9A-9C7B-03D8-69EEE96424FF}"/>
                </a:ext>
              </a:extLst>
            </p:cNvPr>
            <p:cNvSpPr txBox="1"/>
            <p:nvPr/>
          </p:nvSpPr>
          <p:spPr>
            <a:xfrm>
              <a:off x="2711971" y="2270946"/>
              <a:ext cx="930670" cy="35008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NZ" sz="1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Pressure network flows back towards pumping station </a:t>
              </a:r>
              <a:endParaRPr lang="en-AU" sz="14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7A150AB-E6A9-8238-3A79-C0F241C69390}"/>
                </a:ext>
              </a:extLst>
            </p:cNvPr>
            <p:cNvCxnSpPr/>
            <p:nvPr/>
          </p:nvCxnSpPr>
          <p:spPr>
            <a:xfrm>
              <a:off x="545261" y="2154807"/>
              <a:ext cx="45719" cy="7073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0705C51-3EA2-0F39-5CB0-2E1B09E23048}"/>
                </a:ext>
              </a:extLst>
            </p:cNvPr>
            <p:cNvCxnSpPr/>
            <p:nvPr/>
          </p:nvCxnSpPr>
          <p:spPr>
            <a:xfrm flipH="1">
              <a:off x="2339556" y="1835629"/>
              <a:ext cx="379370" cy="322592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7" name="Text Box 1011872145">
              <a:extLst>
                <a:ext uri="{FF2B5EF4-FFF2-40B4-BE49-F238E27FC236}">
                  <a16:creationId xmlns:a16="http://schemas.microsoft.com/office/drawing/2014/main" id="{D730AD53-5BF1-77B8-BA8B-55269D7153DA}"/>
                </a:ext>
              </a:extLst>
            </p:cNvPr>
            <p:cNvSpPr txBox="1"/>
            <p:nvPr/>
          </p:nvSpPr>
          <p:spPr>
            <a:xfrm>
              <a:off x="1917953" y="1656083"/>
              <a:ext cx="655607" cy="2371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ts val="14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NZ" sz="14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Rising main flow direction</a:t>
              </a:r>
              <a:endParaRPr lang="en-AU" sz="14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5772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7">
            <a:extLst>
              <a:ext uri="{FF2B5EF4-FFF2-40B4-BE49-F238E27FC236}">
                <a16:creationId xmlns:a16="http://schemas.microsoft.com/office/drawing/2014/main" id="{15185571-4B0F-665E-5F3C-929E616A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Future 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5D842E-6D1A-76C4-E197-D5425B665BA5}"/>
              </a:ext>
            </a:extLst>
          </p:cNvPr>
          <p:cNvSpPr txBox="1"/>
          <p:nvPr/>
        </p:nvSpPr>
        <p:spPr>
          <a:xfrm>
            <a:off x="561474" y="2021306"/>
            <a:ext cx="4645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Already re-used in NZ and Australia 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51F62B-9683-816B-EE3C-56B481D930D0}"/>
              </a:ext>
            </a:extLst>
          </p:cNvPr>
          <p:cNvSpPr txBox="1"/>
          <p:nvPr/>
        </p:nvSpPr>
        <p:spPr>
          <a:xfrm>
            <a:off x="954505" y="3013501"/>
            <a:ext cx="6283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Ongoing developments for scenario comparisons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9315D4-8987-C088-A60C-C4B0F759C47E}"/>
              </a:ext>
            </a:extLst>
          </p:cNvPr>
          <p:cNvSpPr txBox="1"/>
          <p:nvPr/>
        </p:nvSpPr>
        <p:spPr>
          <a:xfrm>
            <a:off x="2322277" y="4045449"/>
            <a:ext cx="5769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Same Client came back with expanded scope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B1E589-BFF8-5D72-ED98-3AF3454FF7FC}"/>
              </a:ext>
            </a:extLst>
          </p:cNvPr>
          <p:cNvSpPr txBox="1"/>
          <p:nvPr/>
        </p:nvSpPr>
        <p:spPr>
          <a:xfrm>
            <a:off x="3429000" y="5068141"/>
            <a:ext cx="5834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Refining to better reflect Engineered Solution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1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7">
            <a:extLst>
              <a:ext uri="{FF2B5EF4-FFF2-40B4-BE49-F238E27FC236}">
                <a16:creationId xmlns:a16="http://schemas.microsoft.com/office/drawing/2014/main" id="{15185571-4B0F-665E-5F3C-929E616AC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00" y="2766219"/>
            <a:ext cx="295720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NZ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err="1">
                <a:latin typeface="Cambria" panose="02040503050406030204" pitchFamily="18" charset="0"/>
                <a:ea typeface="Cambria" panose="02040503050406030204" pitchFamily="18" charset="0"/>
              </a:rPr>
              <a:t>uestions</a:t>
            </a:r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7490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914400" y="0"/>
            <a:ext cx="6583680" cy="5184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76400" y="2112264"/>
            <a:ext cx="5120640" cy="23835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US" sz="2000">
                <a:solidFill>
                  <a:srgbClr val="22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change there is no innovation,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>
                <a:solidFill>
                  <a:srgbClr val="ED7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creativity</a:t>
            </a:r>
            <a:r>
              <a:rPr lang="en-US" sz="2000">
                <a:solidFill>
                  <a:srgbClr val="22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or incentive for improvement. Those who initiate change will have a better opportunity to manage the change that is inevitable.</a:t>
            </a:r>
          </a:p>
          <a:p>
            <a:pPr lvl="0" algn="l"/>
            <a:endParaRPr lang="en-US" sz="1800" b="1">
              <a:solidFill>
                <a:srgbClr val="22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l"/>
            <a:r>
              <a:rPr lang="en-US" sz="1800" b="1">
                <a:solidFill>
                  <a:srgbClr val="22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William Pollard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129" y="1600200"/>
            <a:ext cx="384048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03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9D114AEE-F7BD-B0DA-A21C-7A5390564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93" y="-169486"/>
            <a:ext cx="8248370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NZ">
                <a:latin typeface="Cambria" panose="02040503050406030204" pitchFamily="18" charset="0"/>
                <a:ea typeface="Cambria" panose="02040503050406030204" pitchFamily="18" charset="0"/>
              </a:rPr>
              <a:t>Extra For Experts</a:t>
            </a:r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9C8AC4-B265-AD2A-4AE3-2B2FE67BB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5736"/>
            <a:ext cx="11165305" cy="37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92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5B6D324E-2D03-4162-AF1E-D5E32234E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22860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Background</a:t>
            </a: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249521" y="1752600"/>
            <a:ext cx="3075836" cy="3878582"/>
          </a:xfrm>
        </p:spPr>
        <p:txBody>
          <a:bodyPr vert="horz" lIns="91440" tIns="45720" rIns="91440" bIns="45720" rtlCol="0">
            <a:noAutofit/>
          </a:bodyPr>
          <a:lstStyle/>
          <a:p>
            <a:pPr indent="-182880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" indent="-182880">
              <a:buFont typeface="Arial" panose="020B0604020202020204" pitchFamily="34" charset="0"/>
              <a:buChar char="•"/>
            </a:pPr>
            <a:r>
              <a:rPr lang="en-US" sz="2000" err="1">
                <a:latin typeface="Calibri" panose="020F0502020204030204" pitchFamily="34" charset="0"/>
                <a:cs typeface="Calibri" panose="020F0502020204030204" pitchFamily="34" charset="0"/>
              </a:rPr>
              <a:t>Yarra</a:t>
            </a: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 Valley Water</a:t>
            </a:r>
          </a:p>
          <a:p>
            <a:pPr marL="102870" indent="-18288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7,000 high risk properties to be connected into the network. </a:t>
            </a:r>
          </a:p>
          <a:p>
            <a:pPr marL="102870" indent="-18288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Many More “Low Risk”</a:t>
            </a:r>
          </a:p>
          <a:p>
            <a:pPr marL="102870" indent="-18288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6 Weeks</a:t>
            </a:r>
          </a:p>
          <a:p>
            <a:pPr marL="102870" indent="-182880">
              <a:buFont typeface="Arial" panose="020B0604020202020204" pitchFamily="34" charset="0"/>
              <a:buChar char="•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" indent="-182880">
              <a:buFont typeface="Arial" panose="020B0604020202020204" pitchFamily="34" charset="0"/>
              <a:buChar char="•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" indent="-182880">
              <a:buFont typeface="Arial" panose="020B0604020202020204" pitchFamily="34" charset="0"/>
              <a:buChar char="•"/>
            </a:pPr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" indent="-182880">
              <a:buFont typeface="Arial" panose="020B0604020202020204" pitchFamily="34" charset="0"/>
              <a:buChar char="•"/>
            </a:pPr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Automated Approach?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73CE52-3AF9-9763-4B2A-C062E9DD8E3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r="4886"/>
          <a:stretch/>
        </p:blipFill>
        <p:spPr bwMode="auto">
          <a:xfrm>
            <a:off x="4844715" y="593607"/>
            <a:ext cx="7202904" cy="56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494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5BD2A9-44EB-1B86-26CD-4901176EC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Z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0FCF907-49E6-AB15-586C-528C56CB9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5B177E86-FEB5-046B-AC6C-30B4CB5E5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883"/>
            <a:ext cx="9697986" cy="685800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71C9A51-2D71-212F-7584-AE887AE5F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883"/>
            <a:ext cx="9697986" cy="68580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5A16BDF6-0D03-1B3E-A7B6-2972793E7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883"/>
            <a:ext cx="969798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65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Automated Approach?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9A45F2-DCA9-5C7D-ED49-6FC9D0B553E7}"/>
              </a:ext>
            </a:extLst>
          </p:cNvPr>
          <p:cNvSpPr txBox="1"/>
          <p:nvPr/>
        </p:nvSpPr>
        <p:spPr>
          <a:xfrm>
            <a:off x="673769" y="2081463"/>
            <a:ext cx="5400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Replicate Detailed Traditional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B93E8-790B-D92B-A9A6-C30F3388B1AA}"/>
              </a:ext>
            </a:extLst>
          </p:cNvPr>
          <p:cNvSpPr txBox="1"/>
          <p:nvPr/>
        </p:nvSpPr>
        <p:spPr>
          <a:xfrm>
            <a:off x="673769" y="2507252"/>
            <a:ext cx="5644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Replication of Engineering Judgement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5ADF4E-1A35-CC8C-D6B4-C173B57D920E}"/>
              </a:ext>
            </a:extLst>
          </p:cNvPr>
          <p:cNvSpPr txBox="1"/>
          <p:nvPr/>
        </p:nvSpPr>
        <p:spPr>
          <a:xfrm>
            <a:off x="673769" y="2933041"/>
            <a:ext cx="4998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Replicate a couple of broad strokes?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E8CD00-7B45-2CB2-3AC9-BB880F7B639A}"/>
              </a:ext>
            </a:extLst>
          </p:cNvPr>
          <p:cNvCxnSpPr>
            <a:cxnSpLocks/>
          </p:cNvCxnSpPr>
          <p:nvPr/>
        </p:nvCxnSpPr>
        <p:spPr>
          <a:xfrm>
            <a:off x="753979" y="2328338"/>
            <a:ext cx="54005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9880E3-B6B4-8D91-DBAF-113F2E1A6FFB}"/>
              </a:ext>
            </a:extLst>
          </p:cNvPr>
          <p:cNvCxnSpPr>
            <a:cxnSpLocks/>
          </p:cNvCxnSpPr>
          <p:nvPr/>
        </p:nvCxnSpPr>
        <p:spPr>
          <a:xfrm>
            <a:off x="794085" y="2737410"/>
            <a:ext cx="5400581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527A7DB-0225-0792-C18E-A3E50AE760FF}"/>
              </a:ext>
            </a:extLst>
          </p:cNvPr>
          <p:cNvSpPr txBox="1"/>
          <p:nvPr/>
        </p:nvSpPr>
        <p:spPr>
          <a:xfrm>
            <a:off x="673769" y="3322954"/>
            <a:ext cx="557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Building </a:t>
            </a:r>
            <a:r>
              <a:rPr lang="en-NZ" sz="2400" err="1">
                <a:latin typeface="Calibri" panose="020F0502020204030204" pitchFamily="34" charset="0"/>
                <a:cs typeface="Calibri" panose="020F0502020204030204" pitchFamily="34" charset="0"/>
              </a:rPr>
              <a:t>center</a:t>
            </a: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 points as connections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3CB9D7-0D4C-B0C2-06EB-06F371F57469}"/>
              </a:ext>
            </a:extLst>
          </p:cNvPr>
          <p:cNvSpPr txBox="1"/>
          <p:nvPr/>
        </p:nvSpPr>
        <p:spPr>
          <a:xfrm>
            <a:off x="673768" y="3748743"/>
            <a:ext cx="2455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Follow Road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08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Automated Approach?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7BDDF-0707-0542-D5CB-8FFDFBBE3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8" y="365760"/>
            <a:ext cx="9088550" cy="629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23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Lessons Learnt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F2BA0-06FD-885A-1AE4-021C59C375FD}"/>
              </a:ext>
            </a:extLst>
          </p:cNvPr>
          <p:cNvSpPr txBox="1"/>
          <p:nvPr/>
        </p:nvSpPr>
        <p:spPr>
          <a:xfrm>
            <a:off x="673769" y="1973179"/>
            <a:ext cx="475021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Network Constraints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Gravity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Pressure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Rising Main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Parcel Low points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Overall For Gravity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Building Adjacent for pressure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Soil Types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Cost </a:t>
            </a:r>
          </a:p>
        </p:txBody>
      </p:sp>
    </p:spTree>
    <p:extLst>
      <p:ext uri="{BB962C8B-B14F-4D97-AF65-F5344CB8AC3E}">
        <p14:creationId xmlns:p14="http://schemas.microsoft.com/office/powerpoint/2010/main" val="1194214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985838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Haves and Have Nots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035DF4A-465A-B071-93B5-A6F1EA629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287637"/>
              </p:ext>
            </p:extLst>
          </p:nvPr>
        </p:nvGraphicFramePr>
        <p:xfrm>
          <a:off x="1524000" y="2667000"/>
          <a:ext cx="8128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336609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679019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Have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Don’t Have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006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Parcels – with risk values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Detailed LiDAR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873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Roads Layer (OSM)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Soil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660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Existing Sewer Nodes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 Tables</a:t>
                      </a:r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547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Building Footprints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86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18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2800">
                <a:latin typeface="Cambria" panose="02040503050406030204" pitchFamily="18" charset="0"/>
                <a:ea typeface="Cambria" panose="02040503050406030204" pitchFamily="18" charset="0"/>
              </a:rPr>
              <a:t>Ground Conditions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E07E2-3F81-C6C6-A517-497F9DCC23A5}"/>
              </a:ext>
            </a:extLst>
          </p:cNvPr>
          <p:cNvSpPr txBox="1"/>
          <p:nvPr/>
        </p:nvSpPr>
        <p:spPr>
          <a:xfrm>
            <a:off x="7239000" y="1154668"/>
            <a:ext cx="388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1800" b="1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VicMap</a:t>
            </a:r>
            <a:r>
              <a:rPr lang="en-NZ" sz="1800" b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Geology layer GEOL250</a:t>
            </a:r>
            <a:endParaRPr lang="en-AU" b="1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DAB4D5-2935-ED5E-9F7A-9AC9C0FBD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29" y="1524000"/>
            <a:ext cx="10747342" cy="509016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8037DF5-20C4-6104-0B10-7751422CF4F2}"/>
              </a:ext>
            </a:extLst>
          </p:cNvPr>
          <p:cNvGrpSpPr/>
          <p:nvPr/>
        </p:nvGrpSpPr>
        <p:grpSpPr>
          <a:xfrm>
            <a:off x="529272" y="1676401"/>
            <a:ext cx="1375728" cy="778042"/>
            <a:chOff x="0" y="0"/>
            <a:chExt cx="1376087" cy="884555"/>
          </a:xfrm>
          <a:solidFill>
            <a:schemeClr val="bg1"/>
          </a:solidFill>
        </p:grpSpPr>
        <p:sp>
          <p:nvSpPr>
            <p:cNvPr id="18" name="Text Box 1011872065">
              <a:extLst>
                <a:ext uri="{FF2B5EF4-FFF2-40B4-BE49-F238E27FC236}">
                  <a16:creationId xmlns:a16="http://schemas.microsoft.com/office/drawing/2014/main" id="{25CEA603-ECC9-4EE5-734F-9390FA91BA38}"/>
                </a:ext>
              </a:extLst>
            </p:cNvPr>
            <p:cNvSpPr txBox="1"/>
            <p:nvPr/>
          </p:nvSpPr>
          <p:spPr>
            <a:xfrm>
              <a:off x="0" y="0"/>
              <a:ext cx="1376087" cy="884555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7432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NZ" sz="1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Granite</a:t>
              </a:r>
              <a:endParaRPr lang="en-AU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27432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NZ" sz="1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Siltstone</a:t>
              </a:r>
              <a:endParaRPr lang="en-AU" sz="120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  <a:p>
              <a:pPr marL="274320" marR="0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NZ" sz="1200">
                  <a:effectLst/>
                  <a:latin typeface="Arial" panose="020B060402020202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Clay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AB6DC85-87FC-7828-23FC-428AE74C82C7}"/>
                </a:ext>
              </a:extLst>
            </p:cNvPr>
            <p:cNvSpPr/>
            <p:nvPr/>
          </p:nvSpPr>
          <p:spPr>
            <a:xfrm>
              <a:off x="95098" y="307238"/>
              <a:ext cx="184150" cy="95250"/>
            </a:xfrm>
            <a:prstGeom prst="rect">
              <a:avLst/>
            </a:prstGeom>
            <a:solidFill>
              <a:srgbClr val="F0D1B6"/>
            </a:solidFill>
            <a:ln>
              <a:solidFill>
                <a:srgbClr val="FAE2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D92591-ADB3-4127-E401-58EC31C55F2D}"/>
                </a:ext>
              </a:extLst>
            </p:cNvPr>
            <p:cNvSpPr/>
            <p:nvPr/>
          </p:nvSpPr>
          <p:spPr>
            <a:xfrm>
              <a:off x="95098" y="490118"/>
              <a:ext cx="184150" cy="95250"/>
            </a:xfrm>
            <a:prstGeom prst="rect">
              <a:avLst/>
            </a:prstGeom>
            <a:solidFill>
              <a:srgbClr val="FFAA00"/>
            </a:solidFill>
            <a:ln>
              <a:solidFill>
                <a:srgbClr val="F7A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4677FF-D575-45A6-43CF-005CFD71907E}"/>
                </a:ext>
              </a:extLst>
            </p:cNvPr>
            <p:cNvSpPr/>
            <p:nvPr/>
          </p:nvSpPr>
          <p:spPr>
            <a:xfrm>
              <a:off x="95098" y="117043"/>
              <a:ext cx="184150" cy="95250"/>
            </a:xfrm>
            <a:prstGeom prst="rect">
              <a:avLst/>
            </a:prstGeom>
            <a:solidFill>
              <a:srgbClr val="A83800"/>
            </a:solidFill>
            <a:ln>
              <a:solidFill>
                <a:srgbClr val="A838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id="{BA63C041-9786-E72F-A0D4-B34707072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278" y="1200150"/>
            <a:ext cx="12192000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NZ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endParaRPr kumimoji="0" lang="en-NZ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38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4DDBDB6-DBCD-9B03-5CB1-D78F7E1C3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7925117" cy="561291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98F2532-18BB-3876-E3B4-255B21525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1000"/>
            <a:ext cx="5486400" cy="609600"/>
          </a:xfrm>
        </p:spPr>
        <p:txBody>
          <a:bodyPr>
            <a:noAutofit/>
          </a:bodyPr>
          <a:lstStyle/>
          <a:p>
            <a:r>
              <a:rPr lang="en-AU" sz="2800">
                <a:latin typeface="Cambria" panose="02040503050406030204" pitchFamily="18" charset="0"/>
                <a:ea typeface="Cambria" panose="02040503050406030204" pitchFamily="18" charset="0"/>
              </a:rPr>
              <a:t>LiDAR Availability</a:t>
            </a:r>
          </a:p>
        </p:txBody>
      </p:sp>
    </p:spTree>
    <p:extLst>
      <p:ext uri="{BB962C8B-B14F-4D97-AF65-F5344CB8AC3E}">
        <p14:creationId xmlns:p14="http://schemas.microsoft.com/office/powerpoint/2010/main" val="8840792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2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8|17.9|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17.9|29.1|48.1|0.2|72.4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7|19.3"/>
</p:tagLst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Application>Microsoft Office PowerPoint</Application>
  <PresentationFormat>Widescreen</PresentationFormat>
  <Slides>17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View</vt:lpstr>
      <vt:lpstr>PowerPoint Presentation</vt:lpstr>
      <vt:lpstr>Background</vt:lpstr>
      <vt:lpstr>PowerPoint Presentation</vt:lpstr>
      <vt:lpstr>Automated Approach?</vt:lpstr>
      <vt:lpstr>Automated Approach?</vt:lpstr>
      <vt:lpstr>Lessons Learnt</vt:lpstr>
      <vt:lpstr>Haves and Have Nots</vt:lpstr>
      <vt:lpstr>Ground Conditions</vt:lpstr>
      <vt:lpstr>LiDAR Availability</vt:lpstr>
      <vt:lpstr>Methodology </vt:lpstr>
      <vt:lpstr>PowerPoint Presentation</vt:lpstr>
      <vt:lpstr>Outcome / Delivery</vt:lpstr>
      <vt:lpstr>PowerPoint Presentation</vt:lpstr>
      <vt:lpstr>Future Work</vt:lpstr>
      <vt:lpstr>Questions?</vt:lpstr>
      <vt:lpstr>PowerPoint Presentation</vt:lpstr>
      <vt:lpstr>Extra For Experts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Vanderpol, Ashley</dc:creator>
  <cp:revision>1</cp:revision>
  <dcterms:created xsi:type="dcterms:W3CDTF">2022-09-18T23:10:04Z</dcterms:created>
  <dcterms:modified xsi:type="dcterms:W3CDTF">2022-10-17T03:44:19Z</dcterms:modified>
</cp:coreProperties>
</file>