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nva Sans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5256" autoAdjust="0"/>
  </p:normalViewPr>
  <p:slideViewPr>
    <p:cSldViewPr>
      <p:cViewPr varScale="1">
        <p:scale>
          <a:sx n="73" d="100"/>
          <a:sy n="73" d="100"/>
        </p:scale>
        <p:origin x="88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E839A-ED2B-4893-AF45-8A1EAC6ACDFE}" type="datetimeFigureOut">
              <a:rPr lang="en-NZ" smtClean="0"/>
              <a:t>16/10/2022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3DDBC-C1EB-4BCA-8913-9EB17CDE99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064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 err="1" smtClean="0"/>
              <a:t>Mihi</a:t>
            </a:r>
            <a:r>
              <a:rPr lang="en-NZ" dirty="0" smtClean="0"/>
              <a:t>/</a:t>
            </a:r>
            <a:r>
              <a:rPr lang="en-NZ" dirty="0" err="1" smtClean="0"/>
              <a:t>Pepeha</a:t>
            </a:r>
            <a:endParaRPr lang="en-NZ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NZ" dirty="0" smtClean="0"/>
              <a:t>T</a:t>
            </a:r>
            <a:r>
              <a:rPr lang="mi-NZ" dirty="0" smtClean="0"/>
              <a:t>ēnā</a:t>
            </a:r>
            <a:r>
              <a:rPr lang="mi-NZ" baseline="0" dirty="0" smtClean="0"/>
              <a:t> koutou kātoa, he mihi ki te iwi e tau nei, Ngai Tahu tēnā koutou.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mi-NZ" baseline="0" dirty="0" smtClean="0"/>
              <a:t>Ki a tātou e tau nei, kia ora.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 dirty="0" smtClean="0"/>
              <a:t>Me,</a:t>
            </a:r>
            <a:r>
              <a:rPr lang="mi-NZ" baseline="0" dirty="0" smtClean="0"/>
              <a:t> my whakapapa to Puketapu/Te Pou Tūtaki and my background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 baseline="0" dirty="0" smtClean="0"/>
              <a:t>6 iwi, multiple hapū. (8 Te Atiawa)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 baseline="0" dirty="0" smtClean="0"/>
              <a:t>Todays kaupapa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mi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3DDBC-C1EB-4BCA-8913-9EB17CDE99F7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867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 dirty="0" smtClean="0"/>
              <a:t>Te Ao</a:t>
            </a:r>
            <a:r>
              <a:rPr lang="mi-NZ" baseline="0" dirty="0" smtClean="0"/>
              <a:t> Māori view vs Engineering view</a:t>
            </a:r>
          </a:p>
          <a:p>
            <a:r>
              <a:rPr lang="mi-NZ" baseline="0" dirty="0" smtClean="0"/>
              <a:t>History of Taranaki not widely known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3DDBC-C1EB-4BCA-8913-9EB17CDE99F7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283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mi-NZ" dirty="0" smtClean="0"/>
              <a:t>Ngaturei Pa and Pakaraka Pa – amount</a:t>
            </a:r>
            <a:r>
              <a:rPr lang="mi-NZ" baseline="0" dirty="0" smtClean="0"/>
              <a:t> of disturbance to Pā of Puketapu</a:t>
            </a:r>
            <a:endParaRPr lang="mi-NZ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 dirty="0" smtClean="0"/>
              <a:t>Waahi</a:t>
            </a:r>
            <a:r>
              <a:rPr lang="mi-NZ" baseline="0" dirty="0" smtClean="0"/>
              <a:t> taapu viewer and SASM rules came in 2019 – a little too late for some things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Genuine engagement required to get projects across the line </a:t>
            </a:r>
            <a:endParaRPr lang="mi-N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mi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3DDBC-C1EB-4BCA-8913-9EB17CDE99F7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559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mi-N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Cultural navigator requirement</a:t>
            </a:r>
            <a:endParaRPr lang="en-N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Helping mana whenua be heard across three water projects vs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Helping project managers get projects across the line 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Engagement Team –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Atawhai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Tibble 5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mi-NZ" dirty="0" smtClean="0"/>
              <a:t>Relationship Agreement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Hapū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trustee representative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vs cultural expertise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N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3DDBC-C1EB-4BCA-8913-9EB17CDE99F7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166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32" t="20387" r="2553" b="2301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3099816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44000" y="1028700"/>
            <a:ext cx="2899472" cy="263510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65588" y="4224717"/>
            <a:ext cx="13856296" cy="1309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20"/>
              </a:lnSpc>
            </a:pPr>
            <a:r>
              <a:rPr lang="en-US" sz="7300">
                <a:solidFill>
                  <a:srgbClr val="FFFFFF"/>
                </a:solidFill>
                <a:latin typeface="Canva Sans"/>
              </a:rPr>
              <a:t>Māori Engagement and our Wai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36406" y="6150176"/>
            <a:ext cx="11314657" cy="934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Canva Sans"/>
              </a:rPr>
              <a:t>Te </a:t>
            </a:r>
            <a:r>
              <a:rPr lang="en-US" sz="5199" dirty="0" err="1">
                <a:solidFill>
                  <a:srgbClr val="FFFFFF"/>
                </a:solidFill>
                <a:latin typeface="Canva Sans"/>
              </a:rPr>
              <a:t>Kaunihera</a:t>
            </a:r>
            <a:r>
              <a:rPr lang="en-US" sz="5199" dirty="0">
                <a:solidFill>
                  <a:srgbClr val="FFFFFF"/>
                </a:solidFill>
                <a:latin typeface="Canva Sans"/>
              </a:rPr>
              <a:t>-ā-</a:t>
            </a:r>
            <a:r>
              <a:rPr lang="en-US" sz="5199" dirty="0" err="1">
                <a:solidFill>
                  <a:srgbClr val="FFFFFF"/>
                </a:solidFill>
                <a:latin typeface="Canva Sans"/>
              </a:rPr>
              <a:t>Rohe</a:t>
            </a:r>
            <a:r>
              <a:rPr lang="en-US" sz="5199" dirty="0">
                <a:solidFill>
                  <a:srgbClr val="FFFFFF"/>
                </a:solidFill>
                <a:latin typeface="Canva Sans"/>
              </a:rPr>
              <a:t> ō </a:t>
            </a:r>
            <a:r>
              <a:rPr lang="en-US" sz="5199" dirty="0" err="1">
                <a:solidFill>
                  <a:srgbClr val="FFFFFF"/>
                </a:solidFill>
                <a:latin typeface="Canva Sans"/>
              </a:rPr>
              <a:t>Ngāmotu</a:t>
            </a:r>
            <a:endParaRPr lang="en-US" sz="5199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81600" y="7919252"/>
            <a:ext cx="10833299" cy="59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Canva Sans"/>
              </a:rPr>
              <a:t>Kelsey Tamaiparea - Three Waters Engagement Lead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3"/>
          <a:srcRect l="14529" t="18686" r="11281" b="16468"/>
          <a:stretch/>
        </p:blipFill>
        <p:spPr>
          <a:xfrm>
            <a:off x="-1143000" y="0"/>
            <a:ext cx="20070305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833" t="34444" r="7083" b="8518"/>
          <a:stretch/>
        </p:blipFill>
        <p:spPr>
          <a:xfrm>
            <a:off x="-152400" y="38100"/>
            <a:ext cx="19874416" cy="102706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2803" b="28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b="69196"/>
          <a:stretch>
            <a:fillRect/>
          </a:stretch>
        </p:blipFill>
        <p:spPr>
          <a:xfrm>
            <a:off x="0" y="-1"/>
            <a:ext cx="18773539" cy="20455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b="69196"/>
          <a:stretch>
            <a:fillRect/>
          </a:stretch>
        </p:blipFill>
        <p:spPr>
          <a:xfrm>
            <a:off x="0" y="8278217"/>
            <a:ext cx="18773539" cy="20087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310900" y="420310"/>
            <a:ext cx="1338853" cy="12167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6522" y="8690648"/>
            <a:ext cx="5923327" cy="113530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273690"/>
            <a:ext cx="5578971" cy="1309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20"/>
              </a:lnSpc>
            </a:pPr>
            <a:r>
              <a:rPr lang="en-US" sz="7300">
                <a:solidFill>
                  <a:srgbClr val="FFFFFF"/>
                </a:solidFill>
                <a:latin typeface="Canva Sans"/>
              </a:rPr>
              <a:t>Our Journey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69196"/>
          <a:stretch>
            <a:fillRect/>
          </a:stretch>
        </p:blipFill>
        <p:spPr>
          <a:xfrm>
            <a:off x="0" y="0"/>
            <a:ext cx="18773539" cy="20455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69196"/>
          <a:stretch>
            <a:fillRect/>
          </a:stretch>
        </p:blipFill>
        <p:spPr>
          <a:xfrm>
            <a:off x="0" y="8278217"/>
            <a:ext cx="18773539" cy="20087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10900" y="420310"/>
            <a:ext cx="1338853" cy="12167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6522" y="8690648"/>
            <a:ext cx="5923327" cy="11353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44000" y="2330545"/>
            <a:ext cx="8604257" cy="56626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75077" y="2330545"/>
            <a:ext cx="8509487" cy="566267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75077" y="300995"/>
            <a:ext cx="15935823" cy="125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40"/>
              </a:lnSpc>
            </a:pPr>
            <a:r>
              <a:rPr lang="en-US" sz="7100">
                <a:solidFill>
                  <a:srgbClr val="FFFFFF"/>
                </a:solidFill>
                <a:latin typeface="Canva Sans"/>
              </a:rPr>
              <a:t>Case Study - Tangaroa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3065" y="0"/>
            <a:ext cx="1570187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FD83D971FAD04DB2639AA82678211A" ma:contentTypeVersion="16" ma:contentTypeDescription="Create a new document." ma:contentTypeScope="" ma:versionID="c62304dd76f6b7d5ed8e2c9594665c1d">
  <xsd:schema xmlns:xsd="http://www.w3.org/2001/XMLSchema" xmlns:xs="http://www.w3.org/2001/XMLSchema" xmlns:p="http://schemas.microsoft.com/office/2006/metadata/properties" xmlns:ns2="1bf58d84-5e20-4a41-aa73-0a6f7670ae44" xmlns:ns3="ed53b97b-cfb5-43fb-98c8-420dca68bc0c" targetNamespace="http://schemas.microsoft.com/office/2006/metadata/properties" ma:root="true" ma:fieldsID="788901bc87c6534e3c103d3a989455eb" ns2:_="" ns3:_="">
    <xsd:import namespace="1bf58d84-5e20-4a41-aa73-0a6f7670ae44"/>
    <xsd:import namespace="ed53b97b-cfb5-43fb-98c8-420dca68bc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58d84-5e20-4a41-aa73-0a6f7670ae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0e5db3c-8ba6-4bd5-be1c-b4e1caae56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3b97b-cfb5-43fb-98c8-420dca68bc0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7a1829-6093-4983-9065-48e89054a285}" ma:internalName="TaxCatchAll" ma:showField="CatchAllData" ma:web="ed53b97b-cfb5-43fb-98c8-420dca68bc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7F711A-3A3F-4161-8E3E-A45F6ED128CE}"/>
</file>

<file path=customXml/itemProps2.xml><?xml version="1.0" encoding="utf-8"?>
<ds:datastoreItem xmlns:ds="http://schemas.openxmlformats.org/officeDocument/2006/customXml" ds:itemID="{F5083821-B53B-45EE-8E14-92DF36D238FA}"/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153</Words>
  <Application>Microsoft Office PowerPoint</Application>
  <PresentationFormat>Custom</PresentationFormat>
  <Paragraphs>24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Canva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Māori Engagement and our Wai</dc:title>
  <dc:creator>Kelsey Tamaiparea</dc:creator>
  <cp:lastModifiedBy>Kelsey Tamaiparea</cp:lastModifiedBy>
  <cp:revision>5</cp:revision>
  <dcterms:created xsi:type="dcterms:W3CDTF">2006-08-16T00:00:00Z</dcterms:created>
  <dcterms:modified xsi:type="dcterms:W3CDTF">2022-10-16T20:06:54Z</dcterms:modified>
  <dc:identifier>DAFPK_DMvg4</dc:identifier>
</cp:coreProperties>
</file>