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4"/>
  </p:notesMasterIdLst>
  <p:sldIdLst>
    <p:sldId id="256" r:id="rId2"/>
    <p:sldId id="327" r:id="rId3"/>
    <p:sldId id="314" r:id="rId4"/>
    <p:sldId id="312" r:id="rId5"/>
    <p:sldId id="313" r:id="rId6"/>
    <p:sldId id="315" r:id="rId7"/>
    <p:sldId id="320" r:id="rId8"/>
    <p:sldId id="287" r:id="rId9"/>
    <p:sldId id="316" r:id="rId10"/>
    <p:sldId id="285" r:id="rId11"/>
    <p:sldId id="286" r:id="rId12"/>
    <p:sldId id="321" r:id="rId13"/>
    <p:sldId id="317" r:id="rId14"/>
    <p:sldId id="296" r:id="rId15"/>
    <p:sldId id="294" r:id="rId16"/>
    <p:sldId id="289" r:id="rId17"/>
    <p:sldId id="295" r:id="rId18"/>
    <p:sldId id="290" r:id="rId19"/>
    <p:sldId id="305" r:id="rId20"/>
    <p:sldId id="292" r:id="rId21"/>
    <p:sldId id="318" r:id="rId22"/>
    <p:sldId id="319" r:id="rId23"/>
    <p:sldId id="311" r:id="rId24"/>
    <p:sldId id="310" r:id="rId25"/>
    <p:sldId id="307" r:id="rId26"/>
    <p:sldId id="308" r:id="rId27"/>
    <p:sldId id="322" r:id="rId28"/>
    <p:sldId id="323" r:id="rId29"/>
    <p:sldId id="324" r:id="rId30"/>
    <p:sldId id="326" r:id="rId31"/>
    <p:sldId id="325" r:id="rId32"/>
    <p:sldId id="28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1079D-2E46-4CF3-82B6-E6246F86148A}" v="71" dt="2019-03-12T10:20:25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Gardner" userId="26e76225-2fe9-4574-8f39-63b25c90cecb" providerId="ADAL" clId="{F5A1079D-2E46-4CF3-82B6-E6246F86148A}"/>
    <pc:docChg chg="custSel addSld delSld modSld sldOrd">
      <pc:chgData name="Matthew Gardner" userId="26e76225-2fe9-4574-8f39-63b25c90cecb" providerId="ADAL" clId="{F5A1079D-2E46-4CF3-82B6-E6246F86148A}" dt="2019-03-12T10:23:43.512" v="1305" actId="20577"/>
      <pc:docMkLst>
        <pc:docMk/>
      </pc:docMkLst>
      <pc:sldChg chg="ord">
        <pc:chgData name="Matthew Gardner" userId="26e76225-2fe9-4574-8f39-63b25c90cecb" providerId="ADAL" clId="{F5A1079D-2E46-4CF3-82B6-E6246F86148A}" dt="2019-03-12T10:06:42.895" v="1242"/>
        <pc:sldMkLst>
          <pc:docMk/>
          <pc:sldMk cId="1021187682" sldId="285"/>
        </pc:sldMkLst>
      </pc:sldChg>
      <pc:sldChg chg="ord">
        <pc:chgData name="Matthew Gardner" userId="26e76225-2fe9-4574-8f39-63b25c90cecb" providerId="ADAL" clId="{F5A1079D-2E46-4CF3-82B6-E6246F86148A}" dt="2019-03-12T10:06:42.895" v="1242"/>
        <pc:sldMkLst>
          <pc:docMk/>
          <pc:sldMk cId="2132227462" sldId="286"/>
        </pc:sldMkLst>
      </pc:sldChg>
      <pc:sldChg chg="ord">
        <pc:chgData name="Matthew Gardner" userId="26e76225-2fe9-4574-8f39-63b25c90cecb" providerId="ADAL" clId="{F5A1079D-2E46-4CF3-82B6-E6246F86148A}" dt="2019-03-12T10:06:42.895" v="1242"/>
        <pc:sldMkLst>
          <pc:docMk/>
          <pc:sldMk cId="3590119202" sldId="287"/>
        </pc:sldMkLst>
      </pc:sldChg>
      <pc:sldChg chg="del ord">
        <pc:chgData name="Matthew Gardner" userId="26e76225-2fe9-4574-8f39-63b25c90cecb" providerId="ADAL" clId="{F5A1079D-2E46-4CF3-82B6-E6246F86148A}" dt="2019-03-12T10:20:59.520" v="1267" actId="2696"/>
        <pc:sldMkLst>
          <pc:docMk/>
          <pc:sldMk cId="955935421" sldId="288"/>
        </pc:sldMkLst>
      </pc:sldChg>
      <pc:sldChg chg="modSp">
        <pc:chgData name="Matthew Gardner" userId="26e76225-2fe9-4574-8f39-63b25c90cecb" providerId="ADAL" clId="{F5A1079D-2E46-4CF3-82B6-E6246F86148A}" dt="2019-03-12T10:23:43.512" v="1305" actId="20577"/>
        <pc:sldMkLst>
          <pc:docMk/>
          <pc:sldMk cId="467640236" sldId="289"/>
        </pc:sldMkLst>
        <pc:spChg chg="mod">
          <ac:chgData name="Matthew Gardner" userId="26e76225-2fe9-4574-8f39-63b25c90cecb" providerId="ADAL" clId="{F5A1079D-2E46-4CF3-82B6-E6246F86148A}" dt="2019-03-12T10:23:43.512" v="1305" actId="20577"/>
          <ac:spMkLst>
            <pc:docMk/>
            <pc:sldMk cId="467640236" sldId="289"/>
            <ac:spMk id="2" creationId="{5FA8CE6D-498E-4401-A00A-DA3A04CAE828}"/>
          </ac:spMkLst>
        </pc:spChg>
      </pc:sldChg>
      <pc:sldChg chg="ord">
        <pc:chgData name="Matthew Gardner" userId="26e76225-2fe9-4574-8f39-63b25c90cecb" providerId="ADAL" clId="{F5A1079D-2E46-4CF3-82B6-E6246F86148A}" dt="2019-03-12T10:20:25.790" v="1266"/>
        <pc:sldMkLst>
          <pc:docMk/>
          <pc:sldMk cId="33491183" sldId="290"/>
        </pc:sldMkLst>
      </pc:sldChg>
      <pc:sldChg chg="ord">
        <pc:chgData name="Matthew Gardner" userId="26e76225-2fe9-4574-8f39-63b25c90cecb" providerId="ADAL" clId="{F5A1079D-2E46-4CF3-82B6-E6246F86148A}" dt="2019-03-11T19:00:38.875" v="348"/>
        <pc:sldMkLst>
          <pc:docMk/>
          <pc:sldMk cId="1121924901" sldId="292"/>
        </pc:sldMkLst>
      </pc:sldChg>
      <pc:sldChg chg="modSp">
        <pc:chgData name="Matthew Gardner" userId="26e76225-2fe9-4574-8f39-63b25c90cecb" providerId="ADAL" clId="{F5A1079D-2E46-4CF3-82B6-E6246F86148A}" dt="2019-03-12T10:23:34.569" v="1299" actId="20577"/>
        <pc:sldMkLst>
          <pc:docMk/>
          <pc:sldMk cId="3125641081" sldId="295"/>
        </pc:sldMkLst>
        <pc:spChg chg="mod">
          <ac:chgData name="Matthew Gardner" userId="26e76225-2fe9-4574-8f39-63b25c90cecb" providerId="ADAL" clId="{F5A1079D-2E46-4CF3-82B6-E6246F86148A}" dt="2019-03-12T10:23:34.569" v="1299" actId="20577"/>
          <ac:spMkLst>
            <pc:docMk/>
            <pc:sldMk cId="3125641081" sldId="295"/>
            <ac:spMk id="2" creationId="{B057796C-E9E8-498F-9C6F-0438E0B2F5C6}"/>
          </ac:spMkLst>
        </pc:spChg>
      </pc:sldChg>
      <pc:sldChg chg="addSp delSp modSp">
        <pc:chgData name="Matthew Gardner" userId="26e76225-2fe9-4574-8f39-63b25c90cecb" providerId="ADAL" clId="{F5A1079D-2E46-4CF3-82B6-E6246F86148A}" dt="2019-03-11T19:05:48.361" v="362" actId="1076"/>
        <pc:sldMkLst>
          <pc:docMk/>
          <pc:sldMk cId="4025970907" sldId="296"/>
        </pc:sldMkLst>
        <pc:spChg chg="add mod">
          <ac:chgData name="Matthew Gardner" userId="26e76225-2fe9-4574-8f39-63b25c90cecb" providerId="ADAL" clId="{F5A1079D-2E46-4CF3-82B6-E6246F86148A}" dt="2019-03-11T19:04:30.606" v="349" actId="478"/>
          <ac:spMkLst>
            <pc:docMk/>
            <pc:sldMk cId="4025970907" sldId="296"/>
            <ac:spMk id="5" creationId="{59291B36-739E-4732-ADAB-9B5BD36E432C}"/>
          </ac:spMkLst>
        </pc:spChg>
        <pc:picChg chg="del">
          <ac:chgData name="Matthew Gardner" userId="26e76225-2fe9-4574-8f39-63b25c90cecb" providerId="ADAL" clId="{F5A1079D-2E46-4CF3-82B6-E6246F86148A}" dt="2019-03-11T19:04:30.606" v="349" actId="478"/>
          <ac:picMkLst>
            <pc:docMk/>
            <pc:sldMk cId="4025970907" sldId="296"/>
            <ac:picMk id="4" creationId="{A61643D2-92C9-40FC-AD14-D424D15DEFE6}"/>
          </ac:picMkLst>
        </pc:picChg>
        <pc:picChg chg="add del mod">
          <ac:chgData name="Matthew Gardner" userId="26e76225-2fe9-4574-8f39-63b25c90cecb" providerId="ADAL" clId="{F5A1079D-2E46-4CF3-82B6-E6246F86148A}" dt="2019-03-11T19:04:58.601" v="355" actId="478"/>
          <ac:picMkLst>
            <pc:docMk/>
            <pc:sldMk cId="4025970907" sldId="296"/>
            <ac:picMk id="6" creationId="{9F1F1A7A-1A0B-47F2-90FE-AC1029F541B5}"/>
          </ac:picMkLst>
        </pc:picChg>
        <pc:picChg chg="add mod">
          <ac:chgData name="Matthew Gardner" userId="26e76225-2fe9-4574-8f39-63b25c90cecb" providerId="ADAL" clId="{F5A1079D-2E46-4CF3-82B6-E6246F86148A}" dt="2019-03-11T19:05:48.361" v="362" actId="1076"/>
          <ac:picMkLst>
            <pc:docMk/>
            <pc:sldMk cId="4025970907" sldId="296"/>
            <ac:picMk id="7" creationId="{6144A4CF-9838-44DD-AC1A-44AB9BDCB694}"/>
          </ac:picMkLst>
        </pc:picChg>
      </pc:sldChg>
      <pc:sldChg chg="ord">
        <pc:chgData name="Matthew Gardner" userId="26e76225-2fe9-4574-8f39-63b25c90cecb" providerId="ADAL" clId="{F5A1079D-2E46-4CF3-82B6-E6246F86148A}" dt="2019-03-11T19:00:38.875" v="348"/>
        <pc:sldMkLst>
          <pc:docMk/>
          <pc:sldMk cId="2937631952" sldId="305"/>
        </pc:sldMkLst>
      </pc:sldChg>
      <pc:sldChg chg="modSp modAnim">
        <pc:chgData name="Matthew Gardner" userId="26e76225-2fe9-4574-8f39-63b25c90cecb" providerId="ADAL" clId="{F5A1079D-2E46-4CF3-82B6-E6246F86148A}" dt="2019-03-12T10:17:00.423" v="1264" actId="20577"/>
        <pc:sldMkLst>
          <pc:docMk/>
          <pc:sldMk cId="2456501912" sldId="315"/>
        </pc:sldMkLst>
        <pc:spChg chg="mod">
          <ac:chgData name="Matthew Gardner" userId="26e76225-2fe9-4574-8f39-63b25c90cecb" providerId="ADAL" clId="{F5A1079D-2E46-4CF3-82B6-E6246F86148A}" dt="2019-03-12T10:17:00.423" v="1264" actId="20577"/>
          <ac:spMkLst>
            <pc:docMk/>
            <pc:sldMk cId="2456501912" sldId="315"/>
            <ac:spMk id="2" creationId="{3BF8AA7E-1570-448A-80E1-2A3F19418F90}"/>
          </ac:spMkLst>
        </pc:spChg>
        <pc:spChg chg="mod">
          <ac:chgData name="Matthew Gardner" userId="26e76225-2fe9-4574-8f39-63b25c90cecb" providerId="ADAL" clId="{F5A1079D-2E46-4CF3-82B6-E6246F86148A}" dt="2019-03-12T10:05:44.121" v="1241" actId="20577"/>
          <ac:spMkLst>
            <pc:docMk/>
            <pc:sldMk cId="2456501912" sldId="315"/>
            <ac:spMk id="3" creationId="{70D28E33-C357-4D0F-A865-DC012328C0C6}"/>
          </ac:spMkLst>
        </pc:spChg>
      </pc:sldChg>
      <pc:sldChg chg="ord">
        <pc:chgData name="Matthew Gardner" userId="26e76225-2fe9-4574-8f39-63b25c90cecb" providerId="ADAL" clId="{F5A1079D-2E46-4CF3-82B6-E6246F86148A}" dt="2019-03-12T10:06:42.895" v="1242"/>
        <pc:sldMkLst>
          <pc:docMk/>
          <pc:sldMk cId="4071041313" sldId="316"/>
        </pc:sldMkLst>
      </pc:sldChg>
      <pc:sldChg chg="ord modAnim">
        <pc:chgData name="Matthew Gardner" userId="26e76225-2fe9-4574-8f39-63b25c90cecb" providerId="ADAL" clId="{F5A1079D-2E46-4CF3-82B6-E6246F86148A}" dt="2019-03-12T10:07:07.184" v="1243"/>
        <pc:sldMkLst>
          <pc:docMk/>
          <pc:sldMk cId="1829170604" sldId="321"/>
        </pc:sldMkLst>
      </pc:sldChg>
      <pc:sldChg chg="modSp add modAnim">
        <pc:chgData name="Matthew Gardner" userId="26e76225-2fe9-4574-8f39-63b25c90cecb" providerId="ADAL" clId="{F5A1079D-2E46-4CF3-82B6-E6246F86148A}" dt="2019-03-11T18:49:56.504" v="335"/>
        <pc:sldMkLst>
          <pc:docMk/>
          <pc:sldMk cId="1960116807" sldId="322"/>
        </pc:sldMkLst>
        <pc:spChg chg="mod">
          <ac:chgData name="Matthew Gardner" userId="26e76225-2fe9-4574-8f39-63b25c90cecb" providerId="ADAL" clId="{F5A1079D-2E46-4CF3-82B6-E6246F86148A}" dt="2019-03-11T18:41:13.992" v="47" actId="20577"/>
          <ac:spMkLst>
            <pc:docMk/>
            <pc:sldMk cId="1960116807" sldId="322"/>
            <ac:spMk id="2" creationId="{D564C504-7E2C-4542-A749-DBBE3F340005}"/>
          </ac:spMkLst>
        </pc:spChg>
        <pc:spChg chg="mod">
          <ac:chgData name="Matthew Gardner" userId="26e76225-2fe9-4574-8f39-63b25c90cecb" providerId="ADAL" clId="{F5A1079D-2E46-4CF3-82B6-E6246F86148A}" dt="2019-03-11T18:49:48.152" v="333" actId="255"/>
          <ac:spMkLst>
            <pc:docMk/>
            <pc:sldMk cId="1960116807" sldId="322"/>
            <ac:spMk id="3" creationId="{12B569A0-EBA7-4D3E-939C-2504804CF6DA}"/>
          </ac:spMkLst>
        </pc:spChg>
      </pc:sldChg>
      <pc:sldChg chg="addSp modSp add">
        <pc:chgData name="Matthew Gardner" userId="26e76225-2fe9-4574-8f39-63b25c90cecb" providerId="ADAL" clId="{F5A1079D-2E46-4CF3-82B6-E6246F86148A}" dt="2019-03-11T18:54:27.775" v="338" actId="14100"/>
        <pc:sldMkLst>
          <pc:docMk/>
          <pc:sldMk cId="3347692858" sldId="323"/>
        </pc:sldMkLst>
        <pc:picChg chg="add mod">
          <ac:chgData name="Matthew Gardner" userId="26e76225-2fe9-4574-8f39-63b25c90cecb" providerId="ADAL" clId="{F5A1079D-2E46-4CF3-82B6-E6246F86148A}" dt="2019-03-11T18:54:27.775" v="338" actId="14100"/>
          <ac:picMkLst>
            <pc:docMk/>
            <pc:sldMk cId="3347692858" sldId="323"/>
            <ac:picMk id="4" creationId="{D79BBA62-7865-4FA9-946F-CC1726671907}"/>
          </ac:picMkLst>
        </pc:picChg>
      </pc:sldChg>
      <pc:sldChg chg="addSp modSp add">
        <pc:chgData name="Matthew Gardner" userId="26e76225-2fe9-4574-8f39-63b25c90cecb" providerId="ADAL" clId="{F5A1079D-2E46-4CF3-82B6-E6246F86148A}" dt="2019-03-11T18:57:32.757" v="347" actId="1076"/>
        <pc:sldMkLst>
          <pc:docMk/>
          <pc:sldMk cId="4210068904" sldId="324"/>
        </pc:sldMkLst>
        <pc:picChg chg="add mod">
          <ac:chgData name="Matthew Gardner" userId="26e76225-2fe9-4574-8f39-63b25c90cecb" providerId="ADAL" clId="{F5A1079D-2E46-4CF3-82B6-E6246F86148A}" dt="2019-03-11T18:57:32.757" v="347" actId="1076"/>
          <ac:picMkLst>
            <pc:docMk/>
            <pc:sldMk cId="4210068904" sldId="324"/>
            <ac:picMk id="4" creationId="{1865BC2D-3A89-4428-93C4-6E5150B6C753}"/>
          </ac:picMkLst>
        </pc:picChg>
      </pc:sldChg>
      <pc:sldChg chg="modSp add modAnim">
        <pc:chgData name="Matthew Gardner" userId="26e76225-2fe9-4574-8f39-63b25c90cecb" providerId="ADAL" clId="{F5A1079D-2E46-4CF3-82B6-E6246F86148A}" dt="2019-03-12T09:56:46.240" v="1214"/>
        <pc:sldMkLst>
          <pc:docMk/>
          <pc:sldMk cId="1690509492" sldId="325"/>
        </pc:sldMkLst>
        <pc:spChg chg="mod">
          <ac:chgData name="Matthew Gardner" userId="26e76225-2fe9-4574-8f39-63b25c90cecb" providerId="ADAL" clId="{F5A1079D-2E46-4CF3-82B6-E6246F86148A}" dt="2019-03-12T09:46:16.045" v="381" actId="20577"/>
          <ac:spMkLst>
            <pc:docMk/>
            <pc:sldMk cId="1690509492" sldId="325"/>
            <ac:spMk id="2" creationId="{B5E2C429-B35F-4E41-BFC2-B24B73CA2FD1}"/>
          </ac:spMkLst>
        </pc:spChg>
        <pc:spChg chg="mod">
          <ac:chgData name="Matthew Gardner" userId="26e76225-2fe9-4574-8f39-63b25c90cecb" providerId="ADAL" clId="{F5A1079D-2E46-4CF3-82B6-E6246F86148A}" dt="2019-03-12T09:52:27.341" v="973" actId="20577"/>
          <ac:spMkLst>
            <pc:docMk/>
            <pc:sldMk cId="1690509492" sldId="325"/>
            <ac:spMk id="3" creationId="{6A96B563-31FA-4667-83F2-FD6CF22F03B8}"/>
          </ac:spMkLst>
        </pc:spChg>
      </pc:sldChg>
      <pc:sldChg chg="modSp add modAnim">
        <pc:chgData name="Matthew Gardner" userId="26e76225-2fe9-4574-8f39-63b25c90cecb" providerId="ADAL" clId="{F5A1079D-2E46-4CF3-82B6-E6246F86148A}" dt="2019-03-12T09:56:24.116" v="1212"/>
        <pc:sldMkLst>
          <pc:docMk/>
          <pc:sldMk cId="1844769711" sldId="326"/>
        </pc:sldMkLst>
        <pc:spChg chg="mod">
          <ac:chgData name="Matthew Gardner" userId="26e76225-2fe9-4574-8f39-63b25c90cecb" providerId="ADAL" clId="{F5A1079D-2E46-4CF3-82B6-E6246F86148A}" dt="2019-03-12T09:52:58.817" v="994" actId="20577"/>
          <ac:spMkLst>
            <pc:docMk/>
            <pc:sldMk cId="1844769711" sldId="326"/>
            <ac:spMk id="2" creationId="{7D02925E-D997-494A-AB5A-2F7109410198}"/>
          </ac:spMkLst>
        </pc:spChg>
        <pc:spChg chg="mod">
          <ac:chgData name="Matthew Gardner" userId="26e76225-2fe9-4574-8f39-63b25c90cecb" providerId="ADAL" clId="{F5A1079D-2E46-4CF3-82B6-E6246F86148A}" dt="2019-03-12T09:54:46.724" v="1210" actId="20577"/>
          <ac:spMkLst>
            <pc:docMk/>
            <pc:sldMk cId="1844769711" sldId="326"/>
            <ac:spMk id="3" creationId="{BA800D70-14F1-4B7F-BA5D-9E369FF2409A}"/>
          </ac:spMkLst>
        </pc:spChg>
      </pc:sldChg>
      <pc:sldChg chg="addSp modSp add modAnim">
        <pc:chgData name="Matthew Gardner" userId="26e76225-2fe9-4574-8f39-63b25c90cecb" providerId="ADAL" clId="{F5A1079D-2E46-4CF3-82B6-E6246F86148A}" dt="2019-03-12T10:01:57.170" v="1234"/>
        <pc:sldMkLst>
          <pc:docMk/>
          <pc:sldMk cId="1070167658" sldId="327"/>
        </pc:sldMkLst>
        <pc:spChg chg="add mod">
          <ac:chgData name="Matthew Gardner" userId="26e76225-2fe9-4574-8f39-63b25c90cecb" providerId="ADAL" clId="{F5A1079D-2E46-4CF3-82B6-E6246F86148A}" dt="2019-03-12T10:01:06.475" v="1222" actId="208"/>
          <ac:spMkLst>
            <pc:docMk/>
            <pc:sldMk cId="1070167658" sldId="327"/>
            <ac:spMk id="5" creationId="{F2AABD8C-823E-47CC-8105-795ABB29C2D0}"/>
          </ac:spMkLst>
        </pc:spChg>
        <pc:picChg chg="add mod">
          <ac:chgData name="Matthew Gardner" userId="26e76225-2fe9-4574-8f39-63b25c90cecb" providerId="ADAL" clId="{F5A1079D-2E46-4CF3-82B6-E6246F86148A}" dt="2019-03-12T10:00:17.294" v="1218" actId="1076"/>
          <ac:picMkLst>
            <pc:docMk/>
            <pc:sldMk cId="1070167658" sldId="327"/>
            <ac:picMk id="4" creationId="{42D1205D-96F0-47EA-A9BD-54F6F1963824}"/>
          </ac:picMkLst>
        </pc:picChg>
      </pc:sldChg>
    </pc:docChg>
  </pc:docChgLst>
  <pc:docChgLst>
    <pc:chgData name="Matthew Gardner" userId="26e76225-2fe9-4574-8f39-63b25c90cecb" providerId="ADAL" clId="{DF081E27-C44A-4B87-AE4F-83614E988D30}"/>
    <pc:docChg chg="addSld modSld">
      <pc:chgData name="Matthew Gardner" userId="26e76225-2fe9-4574-8f39-63b25c90cecb" providerId="ADAL" clId="{DF081E27-C44A-4B87-AE4F-83614E988D30}" dt="2019-03-07T03:18:10.228" v="118" actId="20577"/>
      <pc:docMkLst>
        <pc:docMk/>
      </pc:docMkLst>
      <pc:sldChg chg="modSp modAnim">
        <pc:chgData name="Matthew Gardner" userId="26e76225-2fe9-4574-8f39-63b25c90cecb" providerId="ADAL" clId="{DF081E27-C44A-4B87-AE4F-83614E988D30}" dt="2019-03-07T03:17:59.471" v="95"/>
        <pc:sldMkLst>
          <pc:docMk/>
          <pc:sldMk cId="2456501912" sldId="315"/>
        </pc:sldMkLst>
        <pc:spChg chg="mod">
          <ac:chgData name="Matthew Gardner" userId="26e76225-2fe9-4574-8f39-63b25c90cecb" providerId="ADAL" clId="{DF081E27-C44A-4B87-AE4F-83614E988D30}" dt="2019-03-07T03:17:59.471" v="95"/>
          <ac:spMkLst>
            <pc:docMk/>
            <pc:sldMk cId="2456501912" sldId="315"/>
            <ac:spMk id="3" creationId="{70D28E33-C357-4D0F-A865-DC012328C0C6}"/>
          </ac:spMkLst>
        </pc:spChg>
      </pc:sldChg>
      <pc:sldChg chg="addSp delSp modSp add">
        <pc:chgData name="Matthew Gardner" userId="26e76225-2fe9-4574-8f39-63b25c90cecb" providerId="ADAL" clId="{DF081E27-C44A-4B87-AE4F-83614E988D30}" dt="2019-03-07T03:17:22.735" v="51" actId="20577"/>
        <pc:sldMkLst>
          <pc:docMk/>
          <pc:sldMk cId="2068511400" sldId="320"/>
        </pc:sldMkLst>
        <pc:spChg chg="mod">
          <ac:chgData name="Matthew Gardner" userId="26e76225-2fe9-4574-8f39-63b25c90cecb" providerId="ADAL" clId="{DF081E27-C44A-4B87-AE4F-83614E988D30}" dt="2019-03-07T03:17:22.735" v="51" actId="20577"/>
          <ac:spMkLst>
            <pc:docMk/>
            <pc:sldMk cId="2068511400" sldId="320"/>
            <ac:spMk id="2" creationId="{3BB89A85-9125-4948-9B1B-ADEE1EB21A90}"/>
          </ac:spMkLst>
        </pc:spChg>
        <pc:spChg chg="del">
          <ac:chgData name="Matthew Gardner" userId="26e76225-2fe9-4574-8f39-63b25c90cecb" providerId="ADAL" clId="{DF081E27-C44A-4B87-AE4F-83614E988D30}" dt="2019-03-07T03:15:51.568" v="1"/>
          <ac:spMkLst>
            <pc:docMk/>
            <pc:sldMk cId="2068511400" sldId="320"/>
            <ac:spMk id="3" creationId="{AD03D096-BD3D-4683-998D-58627490FE15}"/>
          </ac:spMkLst>
        </pc:spChg>
        <pc:picChg chg="add mod">
          <ac:chgData name="Matthew Gardner" userId="26e76225-2fe9-4574-8f39-63b25c90cecb" providerId="ADAL" clId="{DF081E27-C44A-4B87-AE4F-83614E988D30}" dt="2019-03-07T03:15:51.568" v="1"/>
          <ac:picMkLst>
            <pc:docMk/>
            <pc:sldMk cId="2068511400" sldId="320"/>
            <ac:picMk id="5" creationId="{1F1E1E0F-7A10-40F8-BA7B-A9B723B4F579}"/>
          </ac:picMkLst>
        </pc:picChg>
      </pc:sldChg>
      <pc:sldChg chg="modSp add">
        <pc:chgData name="Matthew Gardner" userId="26e76225-2fe9-4574-8f39-63b25c90cecb" providerId="ADAL" clId="{DF081E27-C44A-4B87-AE4F-83614E988D30}" dt="2019-03-07T03:18:10.228" v="118" actId="20577"/>
        <pc:sldMkLst>
          <pc:docMk/>
          <pc:sldMk cId="1829170604" sldId="321"/>
        </pc:sldMkLst>
        <pc:spChg chg="mod">
          <ac:chgData name="Matthew Gardner" userId="26e76225-2fe9-4574-8f39-63b25c90cecb" providerId="ADAL" clId="{DF081E27-C44A-4B87-AE4F-83614E988D30}" dt="2019-03-07T03:18:10.228" v="118" actId="20577"/>
          <ac:spMkLst>
            <pc:docMk/>
            <pc:sldMk cId="1829170604" sldId="321"/>
            <ac:spMk id="2" creationId="{CEBEB85F-0841-49A7-B154-E48141DB9A76}"/>
          </ac:spMkLst>
        </pc:spChg>
        <pc:spChg chg="mod">
          <ac:chgData name="Matthew Gardner" userId="26e76225-2fe9-4574-8f39-63b25c90cecb" providerId="ADAL" clId="{DF081E27-C44A-4B87-AE4F-83614E988D30}" dt="2019-03-07T03:18:04.973" v="97"/>
          <ac:spMkLst>
            <pc:docMk/>
            <pc:sldMk cId="1829170604" sldId="321"/>
            <ac:spMk id="3" creationId="{94E72616-4E72-4B33-8D1C-8CCF9D91D1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92D43-F85C-4213-8214-092560638EF8}" type="datetimeFigureOut">
              <a:rPr lang="en-NZ" smtClean="0"/>
              <a:t>12/03/2019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5CD7-95D8-440E-A20B-07AFCC1DAC9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973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tthew@landriversea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DCCB7A-FA37-4D04-913F-6634D04A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957" y="319348"/>
            <a:ext cx="8374043" cy="6102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6140" y="1943065"/>
            <a:ext cx="4152856" cy="841142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err="1">
                <a:solidFill>
                  <a:schemeClr val="bg1"/>
                </a:solidFill>
              </a:rPr>
              <a:t>Waiohine</a:t>
            </a:r>
            <a:r>
              <a:rPr lang="en-NZ" dirty="0">
                <a:solidFill>
                  <a:schemeClr val="bg1"/>
                </a:solidFill>
              </a:rPr>
              <a:t> River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75982" y="2898161"/>
            <a:ext cx="7315200" cy="914400"/>
          </a:xfrm>
        </p:spPr>
        <p:txBody>
          <a:bodyPr/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Model Build / Calibration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6067" y="3508209"/>
            <a:ext cx="3335158" cy="107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48" y="4820223"/>
            <a:ext cx="3209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Matthew Gardner  </a:t>
            </a:r>
          </a:p>
          <a:p>
            <a:pPr algn="ctr"/>
            <a:r>
              <a:rPr lang="en-NZ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matthew@landriversea.com</a:t>
            </a:r>
            <a:endParaRPr lang="en-NZ" dirty="0">
              <a:solidFill>
                <a:schemeClr val="bg1"/>
              </a:solidFill>
            </a:endParaRPr>
          </a:p>
          <a:p>
            <a:pPr algn="ctr"/>
            <a:r>
              <a:rPr lang="en-NZ" dirty="0">
                <a:solidFill>
                  <a:schemeClr val="bg1"/>
                </a:solidFill>
              </a:rPr>
              <a:t>www.landriversea.com</a:t>
            </a:r>
          </a:p>
        </p:txBody>
      </p:sp>
    </p:spTree>
    <p:extLst>
      <p:ext uri="{BB962C8B-B14F-4D97-AF65-F5344CB8AC3E}">
        <p14:creationId xmlns:p14="http://schemas.microsoft.com/office/powerpoint/2010/main" val="87623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65C7-42FF-4E2D-B320-9DF69895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380763" cy="4601183"/>
          </a:xfrm>
        </p:spPr>
        <p:txBody>
          <a:bodyPr/>
          <a:lstStyle/>
          <a:p>
            <a:pPr algn="ctr"/>
            <a:r>
              <a:rPr lang="en-NZ" dirty="0"/>
              <a:t>Original Model</a:t>
            </a:r>
            <a:br>
              <a:rPr lang="en-NZ" dirty="0"/>
            </a:br>
            <a:r>
              <a:rPr lang="en-NZ" dirty="0"/>
              <a:t>10m Rectangular GRID</a:t>
            </a:r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D083BE98-1A2A-43FD-8585-063D59AAB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60795"/>
            <a:ext cx="7315200" cy="41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8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9423-FF20-45E6-A3FF-6E0D6B94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Current Model</a:t>
            </a:r>
            <a:br>
              <a:rPr lang="en-NZ" dirty="0"/>
            </a:br>
            <a:r>
              <a:rPr lang="en-NZ" dirty="0"/>
              <a:t>Triangular Flexible Mesh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2F9A67-BE7C-4734-AFCE-0B583089E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60795"/>
            <a:ext cx="7315200" cy="41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27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B85F-0841-49A7-B154-E48141DB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Calibration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2616-4E72-4B33-8D1C-8CCF9D91D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Key locals had great recollection of flood events and had lived there for a long time – understood the river well.</a:t>
            </a:r>
          </a:p>
          <a:p>
            <a:r>
              <a:rPr lang="en-NZ" dirty="0"/>
              <a:t>Approached Ian Heslop from ECAN as he was are engineer in the Wairarapa for a long time.</a:t>
            </a:r>
          </a:p>
          <a:p>
            <a:r>
              <a:rPr lang="en-NZ" dirty="0"/>
              <a:t>Ian gave me a book on the river which contained photos of the 1990’s flood – these were misfiled in GWRC records as 1980 flood!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2917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80B6-D381-4C92-ABA5-450DC87A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Small Banks / Features represented as 1D Dikes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4C6E8F-EB25-4FA9-92DD-7DEF748C4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5031" y="863600"/>
            <a:ext cx="7282614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2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FE75-8E66-4344-8E6C-EBE4397D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Bed Resistance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291B36-739E-4732-ADAB-9B5BD36E4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4A4CF-9838-44DD-AC1A-44AB9BDCB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380287"/>
            <a:ext cx="8913246" cy="60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70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EF3-E4DD-4BCD-B9E6-19DAF570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1990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8913-BB5E-4B7C-99C8-50ED67B08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Large event – 1408m</a:t>
            </a:r>
            <a:r>
              <a:rPr lang="en-NZ" baseline="30000" dirty="0"/>
              <a:t>3</a:t>
            </a:r>
            <a:r>
              <a:rPr lang="en-NZ" dirty="0"/>
              <a:t>/s ~20 year event in </a:t>
            </a:r>
            <a:r>
              <a:rPr lang="en-NZ" dirty="0" err="1"/>
              <a:t>Waiohine</a:t>
            </a:r>
            <a:r>
              <a:rPr lang="en-NZ" dirty="0"/>
              <a:t> (uncertainty in flow </a:t>
            </a:r>
            <a:r>
              <a:rPr lang="en-NZ" dirty="0" err="1"/>
              <a:t>guage</a:t>
            </a:r>
            <a:r>
              <a:rPr lang="en-NZ" dirty="0"/>
              <a:t>)</a:t>
            </a:r>
          </a:p>
          <a:p>
            <a:r>
              <a:rPr lang="en-NZ" dirty="0"/>
              <a:t>No record for </a:t>
            </a:r>
            <a:r>
              <a:rPr lang="en-NZ" dirty="0" err="1"/>
              <a:t>Mangaterere</a:t>
            </a:r>
            <a:r>
              <a:rPr lang="en-NZ" dirty="0"/>
              <a:t> (gauge installed 1999)</a:t>
            </a:r>
          </a:p>
          <a:p>
            <a:r>
              <a:rPr lang="en-NZ" dirty="0"/>
              <a:t>Flood photos found to be mislabelled</a:t>
            </a:r>
          </a:p>
          <a:p>
            <a:r>
              <a:rPr lang="en-NZ" dirty="0"/>
              <a:t>Debris Recordings near benchmarks however precise location not certain</a:t>
            </a:r>
          </a:p>
          <a:p>
            <a:r>
              <a:rPr lang="en-NZ" dirty="0"/>
              <a:t>Limited details on file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4197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CE6D-498E-4401-A00A-DA3A04CA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Historic details on record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CE098-007E-4BB3-B6E2-B2EA339F0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Frank </a:t>
            </a:r>
            <a:r>
              <a:rPr lang="en-NZ" dirty="0" err="1"/>
              <a:t>Robertsons</a:t>
            </a:r>
            <a:r>
              <a:rPr lang="en-NZ" dirty="0"/>
              <a:t> comments at the Advisory Committee were that it was the biggest flood since 1948 – that water overtopped the banks (</a:t>
            </a:r>
            <a:r>
              <a:rPr lang="en-NZ" dirty="0" err="1"/>
              <a:t>stopbanks</a:t>
            </a:r>
            <a:r>
              <a:rPr lang="en-NZ" dirty="0"/>
              <a:t>) all the way from </a:t>
            </a:r>
            <a:r>
              <a:rPr lang="en-NZ" dirty="0" err="1"/>
              <a:t>Kuratawhiti</a:t>
            </a:r>
            <a:r>
              <a:rPr lang="en-NZ" dirty="0"/>
              <a:t> St to Fullers Bend – that it was the biggest amount of water that he had seen down North Street in 46years.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6764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796C-E9E8-498F-9C6F-0438E0B2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Darryl Lew Masters Thesis</a:t>
            </a:r>
          </a:p>
        </p:txBody>
      </p:sp>
      <p:pic>
        <p:nvPicPr>
          <p:cNvPr id="5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8EAA43B3-8DB8-4052-AF6F-61EF04A85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748692" y="837471"/>
            <a:ext cx="6857340" cy="5143005"/>
          </a:xfrm>
        </p:spPr>
      </p:pic>
    </p:spTree>
    <p:extLst>
      <p:ext uri="{BB962C8B-B14F-4D97-AF65-F5344CB8AC3E}">
        <p14:creationId xmlns:p14="http://schemas.microsoft.com/office/powerpoint/2010/main" val="312564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AF43-4D8E-4BAB-A2DD-9B7E229D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XS26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8AC61D-B2CF-452A-896D-EC980E58E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2544" y="1497734"/>
            <a:ext cx="704758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D9628-F7DB-481E-A293-0407AC418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Insert GIS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4F1D9-5C1F-431F-9D39-F07C2209F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4" y="0"/>
            <a:ext cx="12268204" cy="7053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2A823-776D-47F9-B2B6-FB3AD6B1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1" y="2628648"/>
            <a:ext cx="2947482" cy="159155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NZ" dirty="0"/>
              <a:t>Calibration Results</a:t>
            </a:r>
            <a:br>
              <a:rPr lang="en-NZ" dirty="0"/>
            </a:br>
            <a:r>
              <a:rPr lang="en-NZ" dirty="0"/>
              <a:t>(Jan 1990)</a:t>
            </a:r>
          </a:p>
        </p:txBody>
      </p:sp>
    </p:spTree>
    <p:extLst>
      <p:ext uri="{BB962C8B-B14F-4D97-AF65-F5344CB8AC3E}">
        <p14:creationId xmlns:p14="http://schemas.microsoft.com/office/powerpoint/2010/main" val="293763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789A6-2DD5-4B45-9BCE-1D585178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60AE-B033-4196-A4F8-5B5AA9EAD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1205D-96F0-47EA-A9BD-54F6F196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95" y="346210"/>
            <a:ext cx="10107579" cy="61564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2AABD8C-823E-47CC-8105-795ABB29C2D0}"/>
              </a:ext>
            </a:extLst>
          </p:cNvPr>
          <p:cNvSpPr/>
          <p:nvPr/>
        </p:nvSpPr>
        <p:spPr>
          <a:xfrm>
            <a:off x="8010525" y="1132980"/>
            <a:ext cx="2333625" cy="1429245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016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76E8-0847-469E-84AA-55501E03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Calibration Results (</a:t>
            </a:r>
            <a:r>
              <a:rPr lang="en-NZ" dirty="0" err="1"/>
              <a:t>Longsection</a:t>
            </a:r>
            <a:r>
              <a:rPr lang="en-NZ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237A3-64E4-4F77-9D57-099AA6974D2B}"/>
              </a:ext>
            </a:extLst>
          </p:cNvPr>
          <p:cNvSpPr txBox="1"/>
          <p:nvPr/>
        </p:nvSpPr>
        <p:spPr>
          <a:xfrm>
            <a:off x="2877424" y="0"/>
            <a:ext cx="437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Average Error New Model = 0.007m     </a:t>
            </a:r>
          </a:p>
          <a:p>
            <a:r>
              <a:rPr lang="en-NZ" dirty="0"/>
              <a:t>Absolute Average Error New Model = 0.16m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80601-3C08-4949-A5DF-EABDB25DD78D}"/>
              </a:ext>
            </a:extLst>
          </p:cNvPr>
          <p:cNvSpPr txBox="1"/>
          <p:nvPr/>
        </p:nvSpPr>
        <p:spPr>
          <a:xfrm>
            <a:off x="7323589" y="0"/>
            <a:ext cx="208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Old Model = 0.19m</a:t>
            </a:r>
          </a:p>
          <a:p>
            <a:r>
              <a:rPr lang="en-NZ" dirty="0">
                <a:solidFill>
                  <a:srgbClr val="FF0000"/>
                </a:solidFill>
              </a:rPr>
              <a:t>Old Model = 0.34m</a:t>
            </a:r>
          </a:p>
          <a:p>
            <a:endParaRPr lang="en-N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C2E79D-0192-4582-AE2D-6593EAE8F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095707"/>
            <a:ext cx="7315200" cy="4657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FA33C-E6AC-4886-A2CE-75D0ED41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738" y="1120749"/>
            <a:ext cx="7375704" cy="46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54D1-AE34-4EDA-8D30-82F88EBB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Comparison with flood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24B87-EE4C-4F5A-8E0D-B4B88A8C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12EB9-3725-405C-9155-80EF126A1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42" y="0"/>
            <a:ext cx="9615758" cy="3279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C9836-A64E-45B0-BCF3-2EB66467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752" y="3279620"/>
            <a:ext cx="9545248" cy="34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2809-9111-4A1D-8086-902BA3E5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Comparison with flood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3EBB8-0702-4EEB-A40D-F941C6794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F60C7-9DB7-4B73-AD13-499999BEE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18" y="85014"/>
            <a:ext cx="9626082" cy="3076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6C4E2-8775-4254-B235-201CD3B0A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918" y="3161776"/>
            <a:ext cx="9626082" cy="345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0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A9FC6-061D-47BA-B23D-46A02786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" y="0"/>
            <a:ext cx="121841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2A823-776D-47F9-B2B6-FB3AD6B1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1" y="2628648"/>
            <a:ext cx="2947482" cy="159155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NZ" dirty="0"/>
              <a:t>1998 XS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8D18D8-A1CA-4903-A8C4-BD883E7B6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768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D99D04-133D-401F-B874-B9FFB13DE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"/>
            <a:ext cx="12192000" cy="6855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2A823-776D-47F9-B2B6-FB3AD6B1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1" y="2628648"/>
            <a:ext cx="2947482" cy="159155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NZ" dirty="0"/>
              <a:t>1998 XS </a:t>
            </a:r>
            <a:br>
              <a:rPr lang="en-NZ" dirty="0"/>
            </a:br>
            <a:r>
              <a:rPr lang="en-NZ" dirty="0"/>
              <a:t>1995 XS25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8D18D8-A1CA-4903-A8C4-BD883E7B6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456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6C52E-5EFB-43A0-AE80-125AD3DD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" y="0"/>
            <a:ext cx="121562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2A823-776D-47F9-B2B6-FB3AD6B1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1" y="2628648"/>
            <a:ext cx="2947482" cy="159155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NZ" dirty="0"/>
              <a:t>1990 Flood</a:t>
            </a:r>
            <a:br>
              <a:rPr lang="en-NZ" dirty="0"/>
            </a:br>
            <a:r>
              <a:rPr lang="en-NZ" dirty="0"/>
              <a:t>1990 Channel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8D18D8-A1CA-4903-A8C4-BD883E7B6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8077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1235E-832E-492A-9423-980EB6D1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" y="0"/>
            <a:ext cx="121684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62A823-776D-47F9-B2B6-FB3AD6B1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1" y="2628648"/>
            <a:ext cx="2947482" cy="159155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NZ" dirty="0"/>
              <a:t>1990 Flow</a:t>
            </a:r>
            <a:br>
              <a:rPr lang="en-NZ" dirty="0"/>
            </a:br>
            <a:r>
              <a:rPr lang="en-NZ" dirty="0"/>
              <a:t>2013 Channel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8D18D8-A1CA-4903-A8C4-BD883E7B6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6161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C504-7E2C-4542-A749-DBBE3F34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Design Runs</a:t>
            </a:r>
            <a:br>
              <a:rPr lang="en-NZ" dirty="0"/>
            </a:br>
            <a:r>
              <a:rPr lang="en-NZ" dirty="0"/>
              <a:t>Sensitivity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569A0-EBA7-4D3E-939C-2504804CF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z="2400" dirty="0"/>
              <a:t>Base design runs based on design hydrology and ideal conditions</a:t>
            </a:r>
          </a:p>
          <a:p>
            <a:r>
              <a:rPr lang="en-NZ" sz="2400" dirty="0"/>
              <a:t>Looked at a wide range of sensitivity runs</a:t>
            </a:r>
          </a:p>
          <a:p>
            <a:pPr lvl="1"/>
            <a:r>
              <a:rPr lang="en-NZ" sz="2400" dirty="0"/>
              <a:t>Flow 1500, 1700, 1900 m</a:t>
            </a:r>
            <a:r>
              <a:rPr lang="en-NZ" sz="2400" baseline="30000" dirty="0"/>
              <a:t>3</a:t>
            </a:r>
            <a:r>
              <a:rPr lang="en-NZ" sz="2400" dirty="0"/>
              <a:t>/s</a:t>
            </a:r>
          </a:p>
          <a:p>
            <a:pPr lvl="1"/>
            <a:r>
              <a:rPr lang="en-NZ" sz="2400" dirty="0"/>
              <a:t>Hydrograph shapes, double peak and single peak</a:t>
            </a:r>
          </a:p>
          <a:p>
            <a:pPr lvl="1"/>
            <a:r>
              <a:rPr lang="en-NZ" sz="2400" dirty="0"/>
              <a:t>Bed levels, localised aggradation</a:t>
            </a:r>
          </a:p>
          <a:p>
            <a:pPr lvl="1"/>
            <a:r>
              <a:rPr lang="en-NZ" sz="2400" dirty="0"/>
              <a:t>Increased roughness</a:t>
            </a:r>
          </a:p>
          <a:p>
            <a:pPr lvl="1"/>
            <a:r>
              <a:rPr lang="en-NZ" sz="2400" dirty="0"/>
              <a:t>Bank erosion</a:t>
            </a:r>
          </a:p>
          <a:p>
            <a:pPr lvl="1"/>
            <a:endParaRPr lang="en-NZ" dirty="0"/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601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3157-0061-42FD-94FA-CD093C88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685B-C363-41D3-BB16-026A4D401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BBA62-7865-4FA9-946F-CC172667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58" y="1"/>
            <a:ext cx="969368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2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C23A-3FD9-4CBD-B95C-2E596616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48F2E-FCAD-497F-8383-75F31D964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5BC2D-3A89-4428-93C4-6E5150B6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30" y="0"/>
            <a:ext cx="10284964" cy="71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6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28A6-D398-4CB1-9BC9-8C6DF85D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Summary of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EEE4A-1B91-43A1-B55C-BD17F8F8F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Job was to upgrade the model to flexi mesh and recalibrate</a:t>
            </a:r>
          </a:p>
          <a:p>
            <a:r>
              <a:rPr lang="en-NZ" dirty="0"/>
              <a:t>Tense relationship between council and locals – little trust</a:t>
            </a:r>
          </a:p>
          <a:p>
            <a:r>
              <a:rPr lang="en-NZ" dirty="0"/>
              <a:t>Existing model results not accepted by community</a:t>
            </a:r>
          </a:p>
          <a:p>
            <a:r>
              <a:rPr lang="en-NZ" dirty="0"/>
              <a:t>Apparent that role was not only modelling, but also diplomacy and relationship building.</a:t>
            </a:r>
          </a:p>
          <a:p>
            <a:endParaRPr lang="en-NZ" dirty="0"/>
          </a:p>
          <a:p>
            <a:r>
              <a:rPr lang="en-NZ" sz="3200" b="1" dirty="0"/>
              <a:t>Relationship building key to success of project</a:t>
            </a:r>
          </a:p>
        </p:txBody>
      </p:sp>
    </p:spTree>
    <p:extLst>
      <p:ext uri="{BB962C8B-B14F-4D97-AF65-F5344CB8AC3E}">
        <p14:creationId xmlns:p14="http://schemas.microsoft.com/office/powerpoint/2010/main" val="30290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925E-D997-494A-AB5A-2F710941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analysis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00D70-14F1-4B7F-BA5D-9E369FF2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Helped assess a wide range of potential options</a:t>
            </a:r>
          </a:p>
          <a:p>
            <a:r>
              <a:rPr lang="en-US" dirty="0"/>
              <a:t>Presented results in various formats including </a:t>
            </a:r>
          </a:p>
          <a:p>
            <a:pPr lvl="1"/>
            <a:r>
              <a:rPr lang="en-US" dirty="0"/>
              <a:t>Depth / Change in depth</a:t>
            </a:r>
          </a:p>
          <a:p>
            <a:pPr lvl="1"/>
            <a:r>
              <a:rPr lang="en-US" dirty="0"/>
              <a:t>Speed / Change in speed</a:t>
            </a:r>
          </a:p>
          <a:p>
            <a:pPr lvl="1"/>
            <a:r>
              <a:rPr lang="en-US" dirty="0"/>
              <a:t>Shear Stress / Change in Shear Stress</a:t>
            </a:r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4476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C429-B35F-4E41-BFC2-B24B73CA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6B563-31FA-4667-83F2-FD6CF22F0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Worked closely with community to understand catchment</a:t>
            </a:r>
          </a:p>
          <a:p>
            <a:r>
              <a:rPr lang="en-US" dirty="0"/>
              <a:t>Built trust and relationships with key stakeholders</a:t>
            </a:r>
          </a:p>
          <a:p>
            <a:r>
              <a:rPr lang="en-US" dirty="0"/>
              <a:t>Discussed model results along the way with locals, helped them understand model</a:t>
            </a:r>
          </a:p>
          <a:p>
            <a:r>
              <a:rPr lang="en-NZ" dirty="0"/>
              <a:t>Tried to calibrate model as close as is realistic to historic events</a:t>
            </a:r>
          </a:p>
          <a:p>
            <a:r>
              <a:rPr lang="en-NZ" dirty="0"/>
              <a:t>Used model to learn about sensitivity of river to range of variables</a:t>
            </a:r>
          </a:p>
          <a:p>
            <a:r>
              <a:rPr lang="en-NZ" dirty="0"/>
              <a:t>Used sensitivity results as basis of model freeboard / flood sensitive area</a:t>
            </a:r>
          </a:p>
          <a:p>
            <a:r>
              <a:rPr lang="en-NZ" dirty="0"/>
              <a:t>Once model is accepted – analysed range of structural options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905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15" y="233046"/>
            <a:ext cx="7315200" cy="3255264"/>
          </a:xfrm>
        </p:spPr>
        <p:txBody>
          <a:bodyPr/>
          <a:lstStyle/>
          <a:p>
            <a:pPr algn="ctr"/>
            <a:r>
              <a:rPr lang="en-NZ" dirty="0"/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NZ" b="1" dirty="0">
                <a:solidFill>
                  <a:schemeClr val="bg1"/>
                </a:solidFill>
              </a:rPr>
              <a:t>www.landriversea.com</a:t>
            </a:r>
          </a:p>
          <a:p>
            <a:pPr algn="ctr"/>
            <a:r>
              <a:rPr lang="en-NZ" b="1" dirty="0">
                <a:solidFill>
                  <a:schemeClr val="bg1"/>
                </a:solidFill>
              </a:rPr>
              <a:t>matthew@landriversea.com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CBEB7-BB06-4460-A350-2B5287E0F5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86630" y="3429000"/>
            <a:ext cx="3335158" cy="10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F772-8225-41ED-9D41-28739CC2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Preliminary Run</a:t>
            </a:r>
            <a:br>
              <a:rPr lang="en-NZ" dirty="0"/>
            </a:br>
            <a:r>
              <a:rPr lang="en-NZ" dirty="0"/>
              <a:t>Mesh Size (90m</a:t>
            </a:r>
            <a:r>
              <a:rPr lang="en-NZ" baseline="30000" dirty="0"/>
              <a:t>2</a:t>
            </a:r>
            <a:r>
              <a:rPr lang="en-NZ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7EBED-B8D9-4E7F-B7B6-0AD82AC91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image005">
            <a:extLst>
              <a:ext uri="{FF2B5EF4-FFF2-40B4-BE49-F238E27FC236}">
                <a16:creationId xmlns:a16="http://schemas.microsoft.com/office/drawing/2014/main" id="{E3515A79-740F-4380-80CD-9FA04847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00" y="536798"/>
            <a:ext cx="9621000" cy="57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85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F7A0-03FA-4371-A0EE-10BD1431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Preliminary Run</a:t>
            </a:r>
            <a:br>
              <a:rPr lang="en-NZ" dirty="0"/>
            </a:br>
            <a:r>
              <a:rPr lang="en-NZ" dirty="0"/>
              <a:t>Mesh Size</a:t>
            </a:r>
            <a:br>
              <a:rPr lang="en-NZ" dirty="0"/>
            </a:br>
            <a:r>
              <a:rPr lang="en-NZ" dirty="0"/>
              <a:t>(8m</a:t>
            </a:r>
            <a:r>
              <a:rPr lang="en-NZ" baseline="30000" dirty="0"/>
              <a:t>2)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D7918-86EF-436E-9A6A-9C1530F0B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1" descr="image006">
            <a:extLst>
              <a:ext uri="{FF2B5EF4-FFF2-40B4-BE49-F238E27FC236}">
                <a16:creationId xmlns:a16="http://schemas.microsoft.com/office/drawing/2014/main" id="{D451AB34-1569-4D8A-8759-BFE7308EA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88" y="527416"/>
            <a:ext cx="9474012" cy="57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62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AA7E-1570-448A-80E1-2A3F1941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Detailed Model 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28E33-C357-4D0F-A865-DC012328C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Previous modelling reported that the model did not calibrate as well as desired, due to a number of reasons.</a:t>
            </a:r>
          </a:p>
          <a:p>
            <a:r>
              <a:rPr lang="en-NZ" dirty="0"/>
              <a:t>I spent three days walking the floodplain with locals trying to understand the dynamics of the area and to try and find ways to improve the model – took a drone to get a better look</a:t>
            </a:r>
          </a:p>
        </p:txBody>
      </p:sp>
    </p:spTree>
    <p:extLst>
      <p:ext uri="{BB962C8B-B14F-4D97-AF65-F5344CB8AC3E}">
        <p14:creationId xmlns:p14="http://schemas.microsoft.com/office/powerpoint/2010/main" val="24565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9A85-9125-4948-9B1B-ADEE1EB2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Drone really useful tool for visualising catchment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1E1E0F-7A10-40F8-BA7B-A9B723B4F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06851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9A72-06A3-4147-B326-BD1F978C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Mesh Resolution</a:t>
            </a:r>
            <a:br>
              <a:rPr lang="en-NZ" dirty="0"/>
            </a:br>
            <a:br>
              <a:rPr lang="en-NZ" dirty="0"/>
            </a:br>
            <a:r>
              <a:rPr lang="en-NZ" dirty="0"/>
              <a:t>(Original Grid was 100m</a:t>
            </a:r>
            <a:r>
              <a:rPr lang="en-NZ" baseline="30000" dirty="0"/>
              <a:t>2</a:t>
            </a:r>
            <a:r>
              <a:rPr lang="en-NZ" dirty="0"/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1F5DFB-6B12-4C0A-8B3A-D9B994E72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4967" y="6541"/>
            <a:ext cx="6486534" cy="68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E934-81F2-4028-989D-2EBC845B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Point Sources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FE84A7-4742-402E-8399-EA1D212CF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37368"/>
            <a:ext cx="7315200" cy="497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13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TC103457475[[fn=Frame]]</Template>
  <TotalTime>4614</TotalTime>
  <Words>549</Words>
  <Application>Microsoft Office PowerPoint</Application>
  <PresentationFormat>Widescreen</PresentationFormat>
  <Paragraphs>76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Corbel</vt:lpstr>
      <vt:lpstr>Wingdings 2</vt:lpstr>
      <vt:lpstr>Frame</vt:lpstr>
      <vt:lpstr>Waiohine River</vt:lpstr>
      <vt:lpstr>PowerPoint Presentation</vt:lpstr>
      <vt:lpstr>Summary of Project</vt:lpstr>
      <vt:lpstr>Preliminary Run Mesh Size (90m2)</vt:lpstr>
      <vt:lpstr>Preliminary Run Mesh Size (8m2)</vt:lpstr>
      <vt:lpstr>Detailed Model Build</vt:lpstr>
      <vt:lpstr>Drone really useful tool for visualising catchment</vt:lpstr>
      <vt:lpstr>Mesh Resolution  (Original Grid was 100m2)</vt:lpstr>
      <vt:lpstr>Point Sources</vt:lpstr>
      <vt:lpstr>Original Model 10m Rectangular GRID</vt:lpstr>
      <vt:lpstr>Current Model Triangular Flexible Mesh</vt:lpstr>
      <vt:lpstr>Calibration continued</vt:lpstr>
      <vt:lpstr>Small Banks / Features represented as 1D Dikes</vt:lpstr>
      <vt:lpstr>Bed Resistance</vt:lpstr>
      <vt:lpstr>1990 Calibration</vt:lpstr>
      <vt:lpstr>Historic details on record</vt:lpstr>
      <vt:lpstr>Darryl Lew Masters Thesis</vt:lpstr>
      <vt:lpstr>XS26</vt:lpstr>
      <vt:lpstr>Calibration Results (Jan 1990)</vt:lpstr>
      <vt:lpstr>Calibration Results (Longsection)</vt:lpstr>
      <vt:lpstr>Comparison with flood photos</vt:lpstr>
      <vt:lpstr>Comparison with flood photos</vt:lpstr>
      <vt:lpstr>1998 XS</vt:lpstr>
      <vt:lpstr>1998 XS  1995 XS25</vt:lpstr>
      <vt:lpstr>1990 Flood 1990 Channel</vt:lpstr>
      <vt:lpstr>1990 Flow 2013 Channel</vt:lpstr>
      <vt:lpstr>Design Runs Sensitivity Tests</vt:lpstr>
      <vt:lpstr>PowerPoint Presentation</vt:lpstr>
      <vt:lpstr>PowerPoint Presentation</vt:lpstr>
      <vt:lpstr>Options analysis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Resources Engineering</dc:title>
  <dc:creator>Matthew Gardner</dc:creator>
  <cp:lastModifiedBy>Matthew Gardner</cp:lastModifiedBy>
  <cp:revision>144</cp:revision>
  <dcterms:created xsi:type="dcterms:W3CDTF">2014-08-11T21:16:58Z</dcterms:created>
  <dcterms:modified xsi:type="dcterms:W3CDTF">2019-03-12T10:23:51Z</dcterms:modified>
</cp:coreProperties>
</file>