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29"/>
  </p:notesMasterIdLst>
  <p:sldIdLst>
    <p:sldId id="259" r:id="rId6"/>
    <p:sldId id="261" r:id="rId7"/>
    <p:sldId id="263" r:id="rId8"/>
    <p:sldId id="1072" r:id="rId9"/>
    <p:sldId id="1078" r:id="rId10"/>
    <p:sldId id="1073" r:id="rId11"/>
    <p:sldId id="1077" r:id="rId12"/>
    <p:sldId id="1076" r:id="rId13"/>
    <p:sldId id="264" r:id="rId14"/>
    <p:sldId id="1061" r:id="rId15"/>
    <p:sldId id="1056" r:id="rId16"/>
    <p:sldId id="1067" r:id="rId17"/>
    <p:sldId id="307" r:id="rId18"/>
    <p:sldId id="1063" r:id="rId19"/>
    <p:sldId id="1069" r:id="rId20"/>
    <p:sldId id="1058" r:id="rId21"/>
    <p:sldId id="1071" r:id="rId22"/>
    <p:sldId id="265" r:id="rId23"/>
    <p:sldId id="292" r:id="rId24"/>
    <p:sldId id="269" r:id="rId25"/>
    <p:sldId id="293" r:id="rId26"/>
    <p:sldId id="291" r:id="rId27"/>
    <p:sldId id="26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6384361-09BA-460E-B428-AE17988A64C0}">
          <p14:sldIdLst>
            <p14:sldId id="259"/>
            <p14:sldId id="261"/>
            <p14:sldId id="263"/>
            <p14:sldId id="1072"/>
            <p14:sldId id="1078"/>
            <p14:sldId id="1073"/>
            <p14:sldId id="1077"/>
            <p14:sldId id="1076"/>
            <p14:sldId id="264"/>
            <p14:sldId id="1061"/>
            <p14:sldId id="1056"/>
            <p14:sldId id="1067"/>
            <p14:sldId id="307"/>
            <p14:sldId id="1063"/>
            <p14:sldId id="1069"/>
            <p14:sldId id="1058"/>
            <p14:sldId id="1071"/>
            <p14:sldId id="265"/>
            <p14:sldId id="292"/>
            <p14:sldId id="269"/>
            <p14:sldId id="293"/>
            <p14:sldId id="29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4A278-C7E4-3377-DE92-3A72FD04F9D2}" v="3" dt="2022-10-17T05:30:31.171"/>
    <p1510:client id="{4CFA23FB-53AD-87B3-7D75-A041AE3B2D32}" v="2" dt="2022-10-17T04:52:32.598"/>
    <p1510:client id="{6448439E-9B64-86F0-8372-EFE0257CC86D}" v="8" dt="2022-10-17T03:35:58.808"/>
    <p1510:client id="{72723AB4-5C86-4B96-BF00-F9403D361E45}" v="63" dt="2022-10-17T02:38:51.467"/>
    <p1510:client id="{8401A161-C5DB-4861-B659-428026309945}" v="784" dt="2022-10-17T03:14:15.945"/>
    <p1510:client id="{D65321BE-2787-470C-9985-FCB4E6ECBD63}" v="10" dt="2022-10-17T00:10:54.448"/>
    <p1510:client id="{E40316D8-50D6-4FE2-8421-A94C4037F856}" v="45" dt="2022-10-17T09:03:49.4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Reed" userId="S::jonathan.reed_beca.com#ext#@waternz.onmicrosoft.com::0928bcc3-e1d7-4ea9-b9d8-fa5604354f64" providerId="AD" clId="Web-{AA6B4F50-EA01-43C3-B835-E91DCDC32C6A}"/>
    <pc:docChg chg="modSld">
      <pc:chgData name="Jon Reed" userId="S::jonathan.reed_beca.com#ext#@waternz.onmicrosoft.com::0928bcc3-e1d7-4ea9-b9d8-fa5604354f64" providerId="AD" clId="Web-{AA6B4F50-EA01-43C3-B835-E91DCDC32C6A}" dt="2022-10-13T08:13:28.879" v="0" actId="20577"/>
      <pc:docMkLst>
        <pc:docMk/>
      </pc:docMkLst>
      <pc:sldChg chg="modSp">
        <pc:chgData name="Jon Reed" userId="S::jonathan.reed_beca.com#ext#@waternz.onmicrosoft.com::0928bcc3-e1d7-4ea9-b9d8-fa5604354f64" providerId="AD" clId="Web-{AA6B4F50-EA01-43C3-B835-E91DCDC32C6A}" dt="2022-10-13T08:13:28.879" v="0" actId="20577"/>
        <pc:sldMkLst>
          <pc:docMk/>
          <pc:sldMk cId="2424053127" sldId="271"/>
        </pc:sldMkLst>
        <pc:spChg chg="mod">
          <ac:chgData name="Jon Reed" userId="S::jonathan.reed_beca.com#ext#@waternz.onmicrosoft.com::0928bcc3-e1d7-4ea9-b9d8-fa5604354f64" providerId="AD" clId="Web-{AA6B4F50-EA01-43C3-B835-E91DCDC32C6A}" dt="2022-10-13T08:13:28.879" v="0" actId="20577"/>
          <ac:spMkLst>
            <pc:docMk/>
            <pc:sldMk cId="2424053127" sldId="271"/>
            <ac:spMk id="2" creationId="{8593680B-7E4F-8843-67EB-DA66D6B09CBD}"/>
          </ac:spMkLst>
        </pc:spChg>
      </pc:sldChg>
    </pc:docChg>
  </pc:docChgLst>
  <pc:docChgLst>
    <pc:chgData name="Chris Cameron" userId="6731a782-6777-4652-9244-d5c9c7134a84" providerId="ADAL" clId="{8401A161-C5DB-4861-B659-428026309945}"/>
    <pc:docChg chg="undo custSel addSld delSld modSld modSection">
      <pc:chgData name="Chris Cameron" userId="6731a782-6777-4652-9244-d5c9c7134a84" providerId="ADAL" clId="{8401A161-C5DB-4861-B659-428026309945}" dt="2022-10-17T03:14:15.945" v="783" actId="1076"/>
      <pc:docMkLst>
        <pc:docMk/>
      </pc:docMkLst>
      <pc:sldChg chg="modSp setBg">
        <pc:chgData name="Chris Cameron" userId="6731a782-6777-4652-9244-d5c9c7134a84" providerId="ADAL" clId="{8401A161-C5DB-4861-B659-428026309945}" dt="2022-10-17T02:40:00.278" v="1"/>
        <pc:sldMkLst>
          <pc:docMk/>
          <pc:sldMk cId="3201663680" sldId="263"/>
        </pc:sldMkLst>
        <pc:spChg chg="mod">
          <ac:chgData name="Chris Cameron" userId="6731a782-6777-4652-9244-d5c9c7134a84" providerId="ADAL" clId="{8401A161-C5DB-4861-B659-428026309945}" dt="2022-10-17T02:40:00.278" v="1"/>
          <ac:spMkLst>
            <pc:docMk/>
            <pc:sldMk cId="3201663680" sldId="263"/>
            <ac:spMk id="2" creationId="{8593680B-7E4F-8843-67EB-DA66D6B09CBD}"/>
          </ac:spMkLst>
        </pc:spChg>
        <pc:spChg chg="mod">
          <ac:chgData name="Chris Cameron" userId="6731a782-6777-4652-9244-d5c9c7134a84" providerId="ADAL" clId="{8401A161-C5DB-4861-B659-428026309945}" dt="2022-10-17T02:40:00.278" v="1"/>
          <ac:spMkLst>
            <pc:docMk/>
            <pc:sldMk cId="3201663680" sldId="263"/>
            <ac:spMk id="3" creationId="{4A35E60F-C50D-D4D7-20F3-5D335462C430}"/>
          </ac:spMkLst>
        </pc:spChg>
      </pc:sldChg>
      <pc:sldChg chg="addSp modSp mod setBg modNotesTx">
        <pc:chgData name="Chris Cameron" userId="6731a782-6777-4652-9244-d5c9c7134a84" providerId="ADAL" clId="{8401A161-C5DB-4861-B659-428026309945}" dt="2022-10-17T03:07:26.741" v="739" actId="14100"/>
        <pc:sldMkLst>
          <pc:docMk/>
          <pc:sldMk cId="2689795305" sldId="1072"/>
        </pc:sldMkLst>
        <pc:spChg chg="mod">
          <ac:chgData name="Chris Cameron" userId="6731a782-6777-4652-9244-d5c9c7134a84" providerId="ADAL" clId="{8401A161-C5DB-4861-B659-428026309945}" dt="2022-10-17T02:40:05.468" v="2"/>
          <ac:spMkLst>
            <pc:docMk/>
            <pc:sldMk cId="2689795305" sldId="1072"/>
            <ac:spMk id="2" creationId="{7362FA64-5F57-91CC-DB47-1088813D94DE}"/>
          </ac:spMkLst>
        </pc:spChg>
        <pc:spChg chg="mod">
          <ac:chgData name="Chris Cameron" userId="6731a782-6777-4652-9244-d5c9c7134a84" providerId="ADAL" clId="{8401A161-C5DB-4861-B659-428026309945}" dt="2022-10-17T03:07:26.741" v="739" actId="14100"/>
          <ac:spMkLst>
            <pc:docMk/>
            <pc:sldMk cId="2689795305" sldId="1072"/>
            <ac:spMk id="3" creationId="{F39E9EAD-79EE-57BA-54EF-A4F77DC2ACA5}"/>
          </ac:spMkLst>
        </pc:spChg>
        <pc:picChg chg="add mod">
          <ac:chgData name="Chris Cameron" userId="6731a782-6777-4652-9244-d5c9c7134a84" providerId="ADAL" clId="{8401A161-C5DB-4861-B659-428026309945}" dt="2022-10-17T03:07:05.519" v="737" actId="1076"/>
          <ac:picMkLst>
            <pc:docMk/>
            <pc:sldMk cId="2689795305" sldId="1072"/>
            <ac:picMk id="4" creationId="{13AC3ECD-8A4E-0E93-F11D-2F98C71235B4}"/>
          </ac:picMkLst>
        </pc:picChg>
      </pc:sldChg>
      <pc:sldChg chg="addSp modSp mod setBg modNotesTx">
        <pc:chgData name="Chris Cameron" userId="6731a782-6777-4652-9244-d5c9c7134a84" providerId="ADAL" clId="{8401A161-C5DB-4861-B659-428026309945}" dt="2022-10-17T03:10:14.267" v="774" actId="1037"/>
        <pc:sldMkLst>
          <pc:docMk/>
          <pc:sldMk cId="1440568906" sldId="1073"/>
        </pc:sldMkLst>
        <pc:spChg chg="mod">
          <ac:chgData name="Chris Cameron" userId="6731a782-6777-4652-9244-d5c9c7134a84" providerId="ADAL" clId="{8401A161-C5DB-4861-B659-428026309945}" dt="2022-10-17T02:48:28.227" v="114" actId="20577"/>
          <ac:spMkLst>
            <pc:docMk/>
            <pc:sldMk cId="1440568906" sldId="1073"/>
            <ac:spMk id="2" creationId="{0952F27F-B5A6-6A97-BA46-65B9A044ACA4}"/>
          </ac:spMkLst>
        </pc:spChg>
        <pc:spChg chg="mod">
          <ac:chgData name="Chris Cameron" userId="6731a782-6777-4652-9244-d5c9c7134a84" providerId="ADAL" clId="{8401A161-C5DB-4861-B659-428026309945}" dt="2022-10-17T03:08:54.320" v="750" actId="27636"/>
          <ac:spMkLst>
            <pc:docMk/>
            <pc:sldMk cId="1440568906" sldId="1073"/>
            <ac:spMk id="3" creationId="{D0920336-384C-D7EA-8909-5B3067964CD2}"/>
          </ac:spMkLst>
        </pc:spChg>
        <pc:picChg chg="add mod">
          <ac:chgData name="Chris Cameron" userId="6731a782-6777-4652-9244-d5c9c7134a84" providerId="ADAL" clId="{8401A161-C5DB-4861-B659-428026309945}" dt="2022-10-17T03:08:38.898" v="746" actId="1076"/>
          <ac:picMkLst>
            <pc:docMk/>
            <pc:sldMk cId="1440568906" sldId="1073"/>
            <ac:picMk id="4" creationId="{63953985-09EF-6A84-BB8F-ED0882424366}"/>
          </ac:picMkLst>
        </pc:picChg>
        <pc:picChg chg="add mod">
          <ac:chgData name="Chris Cameron" userId="6731a782-6777-4652-9244-d5c9c7134a84" providerId="ADAL" clId="{8401A161-C5DB-4861-B659-428026309945}" dt="2022-10-17T03:10:14.267" v="774" actId="1037"/>
          <ac:picMkLst>
            <pc:docMk/>
            <pc:sldMk cId="1440568906" sldId="1073"/>
            <ac:picMk id="5" creationId="{34FC2C75-199C-139A-1A4C-3536693BB486}"/>
          </ac:picMkLst>
        </pc:picChg>
      </pc:sldChg>
      <pc:sldChg chg="del">
        <pc:chgData name="Chris Cameron" userId="6731a782-6777-4652-9244-d5c9c7134a84" providerId="ADAL" clId="{8401A161-C5DB-4861-B659-428026309945}" dt="2022-10-17T03:03:03.390" v="700" actId="2696"/>
        <pc:sldMkLst>
          <pc:docMk/>
          <pc:sldMk cId="2199134142" sldId="1074"/>
        </pc:sldMkLst>
      </pc:sldChg>
      <pc:sldChg chg="del">
        <pc:chgData name="Chris Cameron" userId="6731a782-6777-4652-9244-d5c9c7134a84" providerId="ADAL" clId="{8401A161-C5DB-4861-B659-428026309945}" dt="2022-10-17T03:02:58.809" v="699" actId="2696"/>
        <pc:sldMkLst>
          <pc:docMk/>
          <pc:sldMk cId="2361816662" sldId="1075"/>
        </pc:sldMkLst>
      </pc:sldChg>
      <pc:sldChg chg="addSp modSp mod setBg">
        <pc:chgData name="Chris Cameron" userId="6731a782-6777-4652-9244-d5c9c7134a84" providerId="ADAL" clId="{8401A161-C5DB-4861-B659-428026309945}" dt="2022-10-17T03:14:15.945" v="783" actId="1076"/>
        <pc:sldMkLst>
          <pc:docMk/>
          <pc:sldMk cId="3156263531" sldId="1076"/>
        </pc:sldMkLst>
        <pc:spChg chg="mod">
          <ac:chgData name="Chris Cameron" userId="6731a782-6777-4652-9244-d5c9c7134a84" providerId="ADAL" clId="{8401A161-C5DB-4861-B659-428026309945}" dt="2022-10-17T02:40:15.885" v="5"/>
          <ac:spMkLst>
            <pc:docMk/>
            <pc:sldMk cId="3156263531" sldId="1076"/>
            <ac:spMk id="2" creationId="{1DC76BE9-07D2-0B7C-8360-DCB0FE40EA5A}"/>
          </ac:spMkLst>
        </pc:spChg>
        <pc:spChg chg="mod">
          <ac:chgData name="Chris Cameron" userId="6731a782-6777-4652-9244-d5c9c7134a84" providerId="ADAL" clId="{8401A161-C5DB-4861-B659-428026309945}" dt="2022-10-17T03:02:46.615" v="698" actId="20577"/>
          <ac:spMkLst>
            <pc:docMk/>
            <pc:sldMk cId="3156263531" sldId="1076"/>
            <ac:spMk id="3" creationId="{24177E70-B6EB-F230-53B7-4B9F58EC170C}"/>
          </ac:spMkLst>
        </pc:spChg>
        <pc:picChg chg="add mod">
          <ac:chgData name="Chris Cameron" userId="6731a782-6777-4652-9244-d5c9c7134a84" providerId="ADAL" clId="{8401A161-C5DB-4861-B659-428026309945}" dt="2022-10-17T03:14:15.945" v="783" actId="1076"/>
          <ac:picMkLst>
            <pc:docMk/>
            <pc:sldMk cId="3156263531" sldId="1076"/>
            <ac:picMk id="4" creationId="{D6A950FE-9CA4-A685-CFE7-B67A920495F6}"/>
          </ac:picMkLst>
        </pc:picChg>
      </pc:sldChg>
      <pc:sldChg chg="addSp modSp mod setBg">
        <pc:chgData name="Chris Cameron" userId="6731a782-6777-4652-9244-d5c9c7134a84" providerId="ADAL" clId="{8401A161-C5DB-4861-B659-428026309945}" dt="2022-10-17T03:12:52.766" v="781" actId="1076"/>
        <pc:sldMkLst>
          <pc:docMk/>
          <pc:sldMk cId="3693780138" sldId="1077"/>
        </pc:sldMkLst>
        <pc:spChg chg="mod">
          <ac:chgData name="Chris Cameron" userId="6731a782-6777-4652-9244-d5c9c7134a84" providerId="ADAL" clId="{8401A161-C5DB-4861-B659-428026309945}" dt="2022-10-17T02:40:13.256" v="4"/>
          <ac:spMkLst>
            <pc:docMk/>
            <pc:sldMk cId="3693780138" sldId="1077"/>
            <ac:spMk id="2" creationId="{2B83D69E-8B2E-0EF4-59AF-FD8342A19E9C}"/>
          </ac:spMkLst>
        </pc:spChg>
        <pc:spChg chg="mod">
          <ac:chgData name="Chris Cameron" userId="6731a782-6777-4652-9244-d5c9c7134a84" providerId="ADAL" clId="{8401A161-C5DB-4861-B659-428026309945}" dt="2022-10-17T03:12:52.766" v="781" actId="1076"/>
          <ac:spMkLst>
            <pc:docMk/>
            <pc:sldMk cId="3693780138" sldId="1077"/>
            <ac:spMk id="3" creationId="{BA06C905-BBD9-831E-CB8B-372E6705E0AC}"/>
          </ac:spMkLst>
        </pc:spChg>
        <pc:picChg chg="add mod">
          <ac:chgData name="Chris Cameron" userId="6731a782-6777-4652-9244-d5c9c7134a84" providerId="ADAL" clId="{8401A161-C5DB-4861-B659-428026309945}" dt="2022-10-17T03:12:42.240" v="780" actId="1076"/>
          <ac:picMkLst>
            <pc:docMk/>
            <pc:sldMk cId="3693780138" sldId="1077"/>
            <ac:picMk id="4" creationId="{8A9096E9-7640-A65E-7C23-BFBD2998C7C3}"/>
          </ac:picMkLst>
        </pc:picChg>
      </pc:sldChg>
      <pc:sldChg chg="modSp add mod setBg modNotesTx">
        <pc:chgData name="Chris Cameron" userId="6731a782-6777-4652-9244-d5c9c7134a84" providerId="ADAL" clId="{8401A161-C5DB-4861-B659-428026309945}" dt="2022-10-17T03:04:11.123" v="726" actId="12"/>
        <pc:sldMkLst>
          <pc:docMk/>
          <pc:sldMk cId="4169336346" sldId="1078"/>
        </pc:sldMkLst>
        <pc:spChg chg="mod">
          <ac:chgData name="Chris Cameron" userId="6731a782-6777-4652-9244-d5c9c7134a84" providerId="ADAL" clId="{8401A161-C5DB-4861-B659-428026309945}" dt="2022-10-17T02:48:21.882" v="107"/>
          <ac:spMkLst>
            <pc:docMk/>
            <pc:sldMk cId="4169336346" sldId="1078"/>
            <ac:spMk id="2" creationId="{0952F27F-B5A6-6A97-BA46-65B9A044ACA4}"/>
          </ac:spMkLst>
        </pc:spChg>
        <pc:spChg chg="mod">
          <ac:chgData name="Chris Cameron" userId="6731a782-6777-4652-9244-d5c9c7134a84" providerId="ADAL" clId="{8401A161-C5DB-4861-B659-428026309945}" dt="2022-10-17T03:04:11.123" v="726" actId="12"/>
          <ac:spMkLst>
            <pc:docMk/>
            <pc:sldMk cId="4169336346" sldId="1078"/>
            <ac:spMk id="3" creationId="{D0920336-384C-D7EA-8909-5B3067964CD2}"/>
          </ac:spMkLst>
        </pc:spChg>
      </pc:sldChg>
    </pc:docChg>
  </pc:docChgLst>
  <pc:docChgLst>
    <pc:chgData name="Lesley Smith" userId="S::lesley.smith@waternz.org.nz::2dfedb7e-b3e9-499f-b13a-4cdd9e6462cb" providerId="AD" clId="Web-{E40316D8-50D6-4FE2-8421-A94C4037F856}"/>
    <pc:docChg chg="delSld modSld modSection">
      <pc:chgData name="Lesley Smith" userId="S::lesley.smith@waternz.org.nz::2dfedb7e-b3e9-499f-b13a-4cdd9e6462cb" providerId="AD" clId="Web-{E40316D8-50D6-4FE2-8421-A94C4037F856}" dt="2022-10-17T09:03:49.436" v="44"/>
      <pc:docMkLst>
        <pc:docMk/>
      </pc:docMkLst>
      <pc:sldChg chg="del">
        <pc:chgData name="Lesley Smith" userId="S::lesley.smith@waternz.org.nz::2dfedb7e-b3e9-499f-b13a-4cdd9e6462cb" providerId="AD" clId="Web-{E40316D8-50D6-4FE2-8421-A94C4037F856}" dt="2022-10-17T09:03:49.436" v="44"/>
        <pc:sldMkLst>
          <pc:docMk/>
          <pc:sldMk cId="2424053127" sldId="271"/>
        </pc:sldMkLst>
      </pc:sldChg>
      <pc:sldChg chg="del">
        <pc:chgData name="Lesley Smith" userId="S::lesley.smith@waternz.org.nz::2dfedb7e-b3e9-499f-b13a-4cdd9e6462cb" providerId="AD" clId="Web-{E40316D8-50D6-4FE2-8421-A94C4037F856}" dt="2022-10-17T09:03:38.796" v="43"/>
        <pc:sldMkLst>
          <pc:docMk/>
          <pc:sldMk cId="3590947492" sldId="285"/>
        </pc:sldMkLst>
      </pc:sldChg>
      <pc:sldChg chg="modSp">
        <pc:chgData name="Lesley Smith" userId="S::lesley.smith@waternz.org.nz::2dfedb7e-b3e9-499f-b13a-4cdd9e6462cb" providerId="AD" clId="Web-{E40316D8-50D6-4FE2-8421-A94C4037F856}" dt="2022-10-17T09:03:35.342" v="42" actId="20577"/>
        <pc:sldMkLst>
          <pc:docMk/>
          <pc:sldMk cId="3788968556" sldId="292"/>
        </pc:sldMkLst>
        <pc:spChg chg="mod">
          <ac:chgData name="Lesley Smith" userId="S::lesley.smith@waternz.org.nz::2dfedb7e-b3e9-499f-b13a-4cdd9e6462cb" providerId="AD" clId="Web-{E40316D8-50D6-4FE2-8421-A94C4037F856}" dt="2022-10-17T09:03:35.342" v="42" actId="20577"/>
          <ac:spMkLst>
            <pc:docMk/>
            <pc:sldMk cId="3788968556" sldId="292"/>
            <ac:spMk id="3" creationId="{870ED2CC-63B3-4991-6C6F-633F9A11A365}"/>
          </ac:spMkLst>
        </pc:spChg>
      </pc:sldChg>
    </pc:docChg>
  </pc:docChgLst>
  <pc:docChgLst>
    <pc:chgData name="Lesley Smith" userId="S::lesley.smith@waternz.org.nz::2dfedb7e-b3e9-499f-b13a-4cdd9e6462cb" providerId="AD" clId="Web-{6448439E-9B64-86F0-8372-EFE0257CC86D}"/>
    <pc:docChg chg="delSld modSld modSection">
      <pc:chgData name="Lesley Smith" userId="S::lesley.smith@waternz.org.nz::2dfedb7e-b3e9-499f-b13a-4cdd9e6462cb" providerId="AD" clId="Web-{6448439E-9B64-86F0-8372-EFE0257CC86D}" dt="2022-10-17T03:35:58.808" v="7"/>
      <pc:docMkLst>
        <pc:docMk/>
      </pc:docMkLst>
      <pc:sldChg chg="modSp">
        <pc:chgData name="Lesley Smith" userId="S::lesley.smith@waternz.org.nz::2dfedb7e-b3e9-499f-b13a-4cdd9e6462cb" providerId="AD" clId="Web-{6448439E-9B64-86F0-8372-EFE0257CC86D}" dt="2022-10-17T03:35:21.120" v="4" actId="20577"/>
        <pc:sldMkLst>
          <pc:docMk/>
          <pc:sldMk cId="4161218399" sldId="261"/>
        </pc:sldMkLst>
        <pc:spChg chg="mod">
          <ac:chgData name="Lesley Smith" userId="S::lesley.smith@waternz.org.nz::2dfedb7e-b3e9-499f-b13a-4cdd9e6462cb" providerId="AD" clId="Web-{6448439E-9B64-86F0-8372-EFE0257CC86D}" dt="2022-10-17T03:35:21.120" v="4" actId="20577"/>
          <ac:spMkLst>
            <pc:docMk/>
            <pc:sldMk cId="4161218399" sldId="261"/>
            <ac:spMk id="3" creationId="{870ED2CC-63B3-4991-6C6F-633F9A11A365}"/>
          </ac:spMkLst>
        </pc:spChg>
      </pc:sldChg>
      <pc:sldChg chg="del">
        <pc:chgData name="Lesley Smith" userId="S::lesley.smith@waternz.org.nz::2dfedb7e-b3e9-499f-b13a-4cdd9e6462cb" providerId="AD" clId="Web-{6448439E-9B64-86F0-8372-EFE0257CC86D}" dt="2022-10-17T03:35:14.838" v="1"/>
        <pc:sldMkLst>
          <pc:docMk/>
          <pc:sldMk cId="830949341" sldId="294"/>
        </pc:sldMkLst>
      </pc:sldChg>
      <pc:sldChg chg="delSp">
        <pc:chgData name="Lesley Smith" userId="S::lesley.smith@waternz.org.nz::2dfedb7e-b3e9-499f-b13a-4cdd9e6462cb" providerId="AD" clId="Web-{6448439E-9B64-86F0-8372-EFE0257CC86D}" dt="2022-10-17T03:35:08.510" v="0"/>
        <pc:sldMkLst>
          <pc:docMk/>
          <pc:sldMk cId="1733418844" sldId="1061"/>
        </pc:sldMkLst>
        <pc:spChg chg="del">
          <ac:chgData name="Lesley Smith" userId="S::lesley.smith@waternz.org.nz::2dfedb7e-b3e9-499f-b13a-4cdd9e6462cb" providerId="AD" clId="Web-{6448439E-9B64-86F0-8372-EFE0257CC86D}" dt="2022-10-17T03:35:08.510" v="0"/>
          <ac:spMkLst>
            <pc:docMk/>
            <pc:sldMk cId="1733418844" sldId="1061"/>
            <ac:spMk id="13" creationId="{8A6F635A-C0D7-08D9-878D-07ED6FD08FCA}"/>
          </ac:spMkLst>
        </pc:spChg>
      </pc:sldChg>
      <pc:sldChg chg="delSp modSp">
        <pc:chgData name="Lesley Smith" userId="S::lesley.smith@waternz.org.nz::2dfedb7e-b3e9-499f-b13a-4cdd9e6462cb" providerId="AD" clId="Web-{6448439E-9B64-86F0-8372-EFE0257CC86D}" dt="2022-10-17T03:35:58.808" v="7"/>
        <pc:sldMkLst>
          <pc:docMk/>
          <pc:sldMk cId="3017384003" sldId="1067"/>
        </pc:sldMkLst>
        <pc:spChg chg="del mod">
          <ac:chgData name="Lesley Smith" userId="S::lesley.smith@waternz.org.nz::2dfedb7e-b3e9-499f-b13a-4cdd9e6462cb" providerId="AD" clId="Web-{6448439E-9B64-86F0-8372-EFE0257CC86D}" dt="2022-10-17T03:35:58.808" v="7"/>
          <ac:spMkLst>
            <pc:docMk/>
            <pc:sldMk cId="3017384003" sldId="1067"/>
            <ac:spMk id="4" creationId="{56DBE4B2-D5EA-5871-D5E3-650B48FD0BCB}"/>
          </ac:spMkLst>
        </pc:spChg>
      </pc:sldChg>
    </pc:docChg>
  </pc:docChgLst>
  <pc:docChgLst>
    <pc:chgData name="Jon Reed" userId="S::jonathan.reed_beca.com#ext#@waternz.onmicrosoft.com::0928bcc3-e1d7-4ea9-b9d8-fa5604354f64" providerId="AD" clId="Web-{4CFA23FB-53AD-87B3-7D75-A041AE3B2D32}"/>
    <pc:docChg chg="modSld">
      <pc:chgData name="Jon Reed" userId="S::jonathan.reed_beca.com#ext#@waternz.onmicrosoft.com::0928bcc3-e1d7-4ea9-b9d8-fa5604354f64" providerId="AD" clId="Web-{4CFA23FB-53AD-87B3-7D75-A041AE3B2D32}" dt="2022-10-17T04:52:30.285" v="0" actId="20577"/>
      <pc:docMkLst>
        <pc:docMk/>
      </pc:docMkLst>
      <pc:sldChg chg="modSp">
        <pc:chgData name="Jon Reed" userId="S::jonathan.reed_beca.com#ext#@waternz.onmicrosoft.com::0928bcc3-e1d7-4ea9-b9d8-fa5604354f64" providerId="AD" clId="Web-{4CFA23FB-53AD-87B3-7D75-A041AE3B2D32}" dt="2022-10-17T04:52:30.285" v="0" actId="20577"/>
        <pc:sldMkLst>
          <pc:docMk/>
          <pc:sldMk cId="3693780138" sldId="1077"/>
        </pc:sldMkLst>
        <pc:spChg chg="mod">
          <ac:chgData name="Jon Reed" userId="S::jonathan.reed_beca.com#ext#@waternz.onmicrosoft.com::0928bcc3-e1d7-4ea9-b9d8-fa5604354f64" providerId="AD" clId="Web-{4CFA23FB-53AD-87B3-7D75-A041AE3B2D32}" dt="2022-10-17T04:52:30.285" v="0" actId="20577"/>
          <ac:spMkLst>
            <pc:docMk/>
            <pc:sldMk cId="3693780138" sldId="1077"/>
            <ac:spMk id="2" creationId="{2B83D69E-8B2E-0EF4-59AF-FD8342A19E9C}"/>
          </ac:spMkLst>
        </pc:spChg>
      </pc:sldChg>
    </pc:docChg>
  </pc:docChgLst>
  <pc:docChgLst>
    <pc:chgData name="Lesley Smith" userId="2dfedb7e-b3e9-499f-b13a-4cdd9e6462cb" providerId="ADAL" clId="{E191E4BD-9706-4D32-B132-5DB2EC065A94}"/>
    <pc:docChg chg="undo custSel addSld delSld modSld sldOrd modMainMaster modSection">
      <pc:chgData name="Lesley Smith" userId="2dfedb7e-b3e9-499f-b13a-4cdd9e6462cb" providerId="ADAL" clId="{E191E4BD-9706-4D32-B132-5DB2EC065A94}" dt="2022-10-12T23:42:34.346" v="1850"/>
      <pc:docMkLst>
        <pc:docMk/>
      </pc:docMkLst>
      <pc:sldChg chg="addSp delSp modSp mod">
        <pc:chgData name="Lesley Smith" userId="2dfedb7e-b3e9-499f-b13a-4cdd9e6462cb" providerId="ADAL" clId="{E191E4BD-9706-4D32-B132-5DB2EC065A94}" dt="2022-10-12T22:30:04.221" v="94" actId="478"/>
        <pc:sldMkLst>
          <pc:docMk/>
          <pc:sldMk cId="3889462401" sldId="259"/>
        </pc:sldMkLst>
        <pc:spChg chg="add del">
          <ac:chgData name="Lesley Smith" userId="2dfedb7e-b3e9-499f-b13a-4cdd9e6462cb" providerId="ADAL" clId="{E191E4BD-9706-4D32-B132-5DB2EC065A94}" dt="2022-10-12T22:25:15.655" v="63" actId="478"/>
          <ac:spMkLst>
            <pc:docMk/>
            <pc:sldMk cId="3889462401" sldId="259"/>
            <ac:spMk id="4" creationId="{FCB462EF-B897-8620-C4DF-884DF7A3758D}"/>
          </ac:spMkLst>
        </pc:spChg>
        <pc:spChg chg="mod">
          <ac:chgData name="Lesley Smith" userId="2dfedb7e-b3e9-499f-b13a-4cdd9e6462cb" providerId="ADAL" clId="{E191E4BD-9706-4D32-B132-5DB2EC065A94}" dt="2022-10-12T22:25:13.600" v="62" actId="1076"/>
          <ac:spMkLst>
            <pc:docMk/>
            <pc:sldMk cId="3889462401" sldId="259"/>
            <ac:spMk id="11" creationId="{A0D7B322-A530-E967-271B-7C3DB700CC11}"/>
          </ac:spMkLst>
        </pc:spChg>
        <pc:picChg chg="del">
          <ac:chgData name="Lesley Smith" userId="2dfedb7e-b3e9-499f-b13a-4cdd9e6462cb" providerId="ADAL" clId="{E191E4BD-9706-4D32-B132-5DB2EC065A94}" dt="2022-10-12T22:25:16.307" v="64" actId="478"/>
          <ac:picMkLst>
            <pc:docMk/>
            <pc:sldMk cId="3889462401" sldId="259"/>
            <ac:picMk id="3" creationId="{D9B97F87-93E7-CDCF-9C4F-7884E3E6629D}"/>
          </ac:picMkLst>
        </pc:picChg>
        <pc:picChg chg="add del mod">
          <ac:chgData name="Lesley Smith" userId="2dfedb7e-b3e9-499f-b13a-4cdd9e6462cb" providerId="ADAL" clId="{E191E4BD-9706-4D32-B132-5DB2EC065A94}" dt="2022-10-12T22:30:04.221" v="94" actId="478"/>
          <ac:picMkLst>
            <pc:docMk/>
            <pc:sldMk cId="3889462401" sldId="259"/>
            <ac:picMk id="5" creationId="{D6CE7128-C242-531C-2487-90D6FCC21FBA}"/>
          </ac:picMkLst>
        </pc:picChg>
      </pc:sldChg>
      <pc:sldChg chg="modSp mod">
        <pc:chgData name="Lesley Smith" userId="2dfedb7e-b3e9-499f-b13a-4cdd9e6462cb" providerId="ADAL" clId="{E191E4BD-9706-4D32-B132-5DB2EC065A94}" dt="2022-10-12T23:01:36.367" v="1702" actId="20577"/>
        <pc:sldMkLst>
          <pc:docMk/>
          <pc:sldMk cId="4161218399" sldId="261"/>
        </pc:sldMkLst>
        <pc:spChg chg="mod">
          <ac:chgData name="Lesley Smith" userId="2dfedb7e-b3e9-499f-b13a-4cdd9e6462cb" providerId="ADAL" clId="{E191E4BD-9706-4D32-B132-5DB2EC065A94}" dt="2022-10-12T23:01:36.367" v="1702" actId="20577"/>
          <ac:spMkLst>
            <pc:docMk/>
            <pc:sldMk cId="4161218399" sldId="261"/>
            <ac:spMk id="3" creationId="{870ED2CC-63B3-4991-6C6F-633F9A11A365}"/>
          </ac:spMkLst>
        </pc:spChg>
      </pc:sldChg>
      <pc:sldChg chg="delSp mod">
        <pc:chgData name="Lesley Smith" userId="2dfedb7e-b3e9-499f-b13a-4cdd9e6462cb" providerId="ADAL" clId="{E191E4BD-9706-4D32-B132-5DB2EC065A94}" dt="2022-10-12T23:02:15.287" v="1709" actId="478"/>
        <pc:sldMkLst>
          <pc:docMk/>
          <pc:sldMk cId="1074253700" sldId="262"/>
        </pc:sldMkLst>
        <pc:spChg chg="del">
          <ac:chgData name="Lesley Smith" userId="2dfedb7e-b3e9-499f-b13a-4cdd9e6462cb" providerId="ADAL" clId="{E191E4BD-9706-4D32-B132-5DB2EC065A94}" dt="2022-10-12T23:02:15.287" v="1709" actId="478"/>
          <ac:spMkLst>
            <pc:docMk/>
            <pc:sldMk cId="1074253700" sldId="262"/>
            <ac:spMk id="3" creationId="{4A35E60F-C50D-D4D7-20F3-5D335462C430}"/>
          </ac:spMkLst>
        </pc:spChg>
        <pc:picChg chg="del">
          <ac:chgData name="Lesley Smith" userId="2dfedb7e-b3e9-499f-b13a-4cdd9e6462cb" providerId="ADAL" clId="{E191E4BD-9706-4D32-B132-5DB2EC065A94}" dt="2022-10-12T23:02:08.146" v="1708" actId="478"/>
          <ac:picMkLst>
            <pc:docMk/>
            <pc:sldMk cId="1074253700" sldId="262"/>
            <ac:picMk id="6" creationId="{22282795-512A-D599-497E-BE4B09AD804D}"/>
          </ac:picMkLst>
        </pc:picChg>
      </pc:sldChg>
      <pc:sldChg chg="delSp modSp mod">
        <pc:chgData name="Lesley Smith" userId="2dfedb7e-b3e9-499f-b13a-4cdd9e6462cb" providerId="ADAL" clId="{E191E4BD-9706-4D32-B132-5DB2EC065A94}" dt="2022-10-12T22:34:22.833" v="308" actId="20577"/>
        <pc:sldMkLst>
          <pc:docMk/>
          <pc:sldMk cId="3201663680" sldId="263"/>
        </pc:sldMkLst>
        <pc:spChg chg="mod">
          <ac:chgData name="Lesley Smith" userId="2dfedb7e-b3e9-499f-b13a-4cdd9e6462cb" providerId="ADAL" clId="{E191E4BD-9706-4D32-B132-5DB2EC065A94}" dt="2022-10-12T22:34:18.034" v="291" actId="20577"/>
          <ac:spMkLst>
            <pc:docMk/>
            <pc:sldMk cId="3201663680" sldId="263"/>
            <ac:spMk id="2" creationId="{8593680B-7E4F-8843-67EB-DA66D6B09CBD}"/>
          </ac:spMkLst>
        </pc:spChg>
        <pc:spChg chg="mod">
          <ac:chgData name="Lesley Smith" userId="2dfedb7e-b3e9-499f-b13a-4cdd9e6462cb" providerId="ADAL" clId="{E191E4BD-9706-4D32-B132-5DB2EC065A94}" dt="2022-10-12T22:34:22.833" v="308" actId="20577"/>
          <ac:spMkLst>
            <pc:docMk/>
            <pc:sldMk cId="3201663680" sldId="263"/>
            <ac:spMk id="3" creationId="{4A35E60F-C50D-D4D7-20F3-5D335462C430}"/>
          </ac:spMkLst>
        </pc:spChg>
        <pc:picChg chg="del">
          <ac:chgData name="Lesley Smith" userId="2dfedb7e-b3e9-499f-b13a-4cdd9e6462cb" providerId="ADAL" clId="{E191E4BD-9706-4D32-B132-5DB2EC065A94}" dt="2022-10-12T22:34:04.708" v="273" actId="478"/>
          <ac:picMkLst>
            <pc:docMk/>
            <pc:sldMk cId="3201663680" sldId="263"/>
            <ac:picMk id="6" creationId="{22282795-512A-D599-497E-BE4B09AD804D}"/>
          </ac:picMkLst>
        </pc:picChg>
      </pc:sldChg>
      <pc:sldChg chg="delSp modSp mod">
        <pc:chgData name="Lesley Smith" userId="2dfedb7e-b3e9-499f-b13a-4cdd9e6462cb" providerId="ADAL" clId="{E191E4BD-9706-4D32-B132-5DB2EC065A94}" dt="2022-10-12T22:35:04.054" v="369" actId="478"/>
        <pc:sldMkLst>
          <pc:docMk/>
          <pc:sldMk cId="3472056068" sldId="264"/>
        </pc:sldMkLst>
        <pc:spChg chg="mod">
          <ac:chgData name="Lesley Smith" userId="2dfedb7e-b3e9-499f-b13a-4cdd9e6462cb" providerId="ADAL" clId="{E191E4BD-9706-4D32-B132-5DB2EC065A94}" dt="2022-10-12T22:34:52.104" v="343" actId="20577"/>
          <ac:spMkLst>
            <pc:docMk/>
            <pc:sldMk cId="3472056068" sldId="264"/>
            <ac:spMk id="2" creationId="{8593680B-7E4F-8843-67EB-DA66D6B09CBD}"/>
          </ac:spMkLst>
        </pc:spChg>
        <pc:spChg chg="mod">
          <ac:chgData name="Lesley Smith" userId="2dfedb7e-b3e9-499f-b13a-4cdd9e6462cb" providerId="ADAL" clId="{E191E4BD-9706-4D32-B132-5DB2EC065A94}" dt="2022-10-12T22:35:02.395" v="368" actId="14100"/>
          <ac:spMkLst>
            <pc:docMk/>
            <pc:sldMk cId="3472056068" sldId="264"/>
            <ac:spMk id="3" creationId="{4A35E60F-C50D-D4D7-20F3-5D335462C430}"/>
          </ac:spMkLst>
        </pc:spChg>
        <pc:picChg chg="del">
          <ac:chgData name="Lesley Smith" userId="2dfedb7e-b3e9-499f-b13a-4cdd9e6462cb" providerId="ADAL" clId="{E191E4BD-9706-4D32-B132-5DB2EC065A94}" dt="2022-10-12T22:35:04.054" v="369" actId="478"/>
          <ac:picMkLst>
            <pc:docMk/>
            <pc:sldMk cId="3472056068" sldId="264"/>
            <ac:picMk id="6" creationId="{22282795-512A-D599-497E-BE4B09AD804D}"/>
          </ac:picMkLst>
        </pc:picChg>
      </pc:sldChg>
      <pc:sldChg chg="delSp modSp mod">
        <pc:chgData name="Lesley Smith" userId="2dfedb7e-b3e9-499f-b13a-4cdd9e6462cb" providerId="ADAL" clId="{E191E4BD-9706-4D32-B132-5DB2EC065A94}" dt="2022-10-12T22:47:08.984" v="403" actId="1076"/>
        <pc:sldMkLst>
          <pc:docMk/>
          <pc:sldMk cId="3255860915" sldId="265"/>
        </pc:sldMkLst>
        <pc:spChg chg="mod">
          <ac:chgData name="Lesley Smith" userId="2dfedb7e-b3e9-499f-b13a-4cdd9e6462cb" providerId="ADAL" clId="{E191E4BD-9706-4D32-B132-5DB2EC065A94}" dt="2022-10-12T22:47:01.874" v="394" actId="20577"/>
          <ac:spMkLst>
            <pc:docMk/>
            <pc:sldMk cId="3255860915" sldId="265"/>
            <ac:spMk id="2" creationId="{8593680B-7E4F-8843-67EB-DA66D6B09CBD}"/>
          </ac:spMkLst>
        </pc:spChg>
        <pc:spChg chg="mod">
          <ac:chgData name="Lesley Smith" userId="2dfedb7e-b3e9-499f-b13a-4cdd9e6462cb" providerId="ADAL" clId="{E191E4BD-9706-4D32-B132-5DB2EC065A94}" dt="2022-10-12T22:47:08.984" v="403" actId="1076"/>
          <ac:spMkLst>
            <pc:docMk/>
            <pc:sldMk cId="3255860915" sldId="265"/>
            <ac:spMk id="3" creationId="{4A35E60F-C50D-D4D7-20F3-5D335462C430}"/>
          </ac:spMkLst>
        </pc:spChg>
        <pc:picChg chg="del">
          <ac:chgData name="Lesley Smith" userId="2dfedb7e-b3e9-499f-b13a-4cdd9e6462cb" providerId="ADAL" clId="{E191E4BD-9706-4D32-B132-5DB2EC065A94}" dt="2022-10-12T22:43:52.897" v="373" actId="478"/>
          <ac:picMkLst>
            <pc:docMk/>
            <pc:sldMk cId="3255860915" sldId="265"/>
            <ac:picMk id="6" creationId="{22282795-512A-D599-497E-BE4B09AD804D}"/>
          </ac:picMkLst>
        </pc:picChg>
      </pc:sldChg>
      <pc:sldChg chg="delSp modSp mod">
        <pc:chgData name="Lesley Smith" userId="2dfedb7e-b3e9-499f-b13a-4cdd9e6462cb" providerId="ADAL" clId="{E191E4BD-9706-4D32-B132-5DB2EC065A94}" dt="2022-10-12T23:01:54.815" v="1705" actId="478"/>
        <pc:sldMkLst>
          <pc:docMk/>
          <pc:sldMk cId="1796011337" sldId="267"/>
        </pc:sldMkLst>
        <pc:spChg chg="mod">
          <ac:chgData name="Lesley Smith" userId="2dfedb7e-b3e9-499f-b13a-4cdd9e6462cb" providerId="ADAL" clId="{E191E4BD-9706-4D32-B132-5DB2EC065A94}" dt="2022-10-12T22:34:30.309" v="309" actId="20577"/>
          <ac:spMkLst>
            <pc:docMk/>
            <pc:sldMk cId="1796011337" sldId="267"/>
            <ac:spMk id="3" creationId="{870ED2CC-63B3-4991-6C6F-633F9A11A365}"/>
          </ac:spMkLst>
        </pc:spChg>
        <pc:picChg chg="del">
          <ac:chgData name="Lesley Smith" userId="2dfedb7e-b3e9-499f-b13a-4cdd9e6462cb" providerId="ADAL" clId="{E191E4BD-9706-4D32-B132-5DB2EC065A94}" dt="2022-10-12T23:01:54.815" v="1705" actId="478"/>
          <ac:picMkLst>
            <pc:docMk/>
            <pc:sldMk cId="1796011337" sldId="267"/>
            <ac:picMk id="6" creationId="{77E7BDE7-3872-E539-A2AF-9B44CAFDDAFE}"/>
          </ac:picMkLst>
        </pc:picChg>
      </pc:sldChg>
      <pc:sldChg chg="del">
        <pc:chgData name="Lesley Smith" userId="2dfedb7e-b3e9-499f-b13a-4cdd9e6462cb" providerId="ADAL" clId="{E191E4BD-9706-4D32-B132-5DB2EC065A94}" dt="2022-10-12T22:35:15.320" v="370" actId="47"/>
        <pc:sldMkLst>
          <pc:docMk/>
          <pc:sldMk cId="1536896622" sldId="268"/>
        </pc:sldMkLst>
      </pc:sldChg>
      <pc:sldChg chg="addSp delSp modSp mod">
        <pc:chgData name="Lesley Smith" userId="2dfedb7e-b3e9-499f-b13a-4cdd9e6462cb" providerId="ADAL" clId="{E191E4BD-9706-4D32-B132-5DB2EC065A94}" dt="2022-10-12T22:52:25.108" v="929" actId="20577"/>
        <pc:sldMkLst>
          <pc:docMk/>
          <pc:sldMk cId="4294692057" sldId="269"/>
        </pc:sldMkLst>
        <pc:spChg chg="mod">
          <ac:chgData name="Lesley Smith" userId="2dfedb7e-b3e9-499f-b13a-4cdd9e6462cb" providerId="ADAL" clId="{E191E4BD-9706-4D32-B132-5DB2EC065A94}" dt="2022-10-12T22:48:47.551" v="468"/>
          <ac:spMkLst>
            <pc:docMk/>
            <pc:sldMk cId="4294692057" sldId="269"/>
            <ac:spMk id="2" creationId="{1837DD42-9B58-7793-FA46-E7698835F321}"/>
          </ac:spMkLst>
        </pc:spChg>
        <pc:spChg chg="add mod">
          <ac:chgData name="Lesley Smith" userId="2dfedb7e-b3e9-499f-b13a-4cdd9e6462cb" providerId="ADAL" clId="{E191E4BD-9706-4D32-B132-5DB2EC065A94}" dt="2022-10-12T22:52:25.108" v="929" actId="20577"/>
          <ac:spMkLst>
            <pc:docMk/>
            <pc:sldMk cId="4294692057" sldId="269"/>
            <ac:spMk id="5" creationId="{847CC0EC-D08B-0681-BB97-7096AC4D14F2}"/>
          </ac:spMkLst>
        </pc:spChg>
        <pc:graphicFrameChg chg="del modGraphic">
          <ac:chgData name="Lesley Smith" userId="2dfedb7e-b3e9-499f-b13a-4cdd9e6462cb" providerId="ADAL" clId="{E191E4BD-9706-4D32-B132-5DB2EC065A94}" dt="2022-10-12T22:48:54.332" v="470" actId="478"/>
          <ac:graphicFrameMkLst>
            <pc:docMk/>
            <pc:sldMk cId="4294692057" sldId="269"/>
            <ac:graphicFrameMk id="8" creationId="{D2DC47CF-BD63-A199-62A8-502881968B5A}"/>
          </ac:graphicFrameMkLst>
        </pc:graphicFrameChg>
        <pc:graphicFrameChg chg="del">
          <ac:chgData name="Lesley Smith" userId="2dfedb7e-b3e9-499f-b13a-4cdd9e6462cb" providerId="ADAL" clId="{E191E4BD-9706-4D32-B132-5DB2EC065A94}" dt="2022-10-12T22:48:56.172" v="471" actId="478"/>
          <ac:graphicFrameMkLst>
            <pc:docMk/>
            <pc:sldMk cId="4294692057" sldId="269"/>
            <ac:graphicFrameMk id="14" creationId="{FCDCB618-6354-1C96-C0BA-EAA1C8B6E1EE}"/>
          </ac:graphicFrameMkLst>
        </pc:graphicFrameChg>
        <pc:picChg chg="add mod">
          <ac:chgData name="Lesley Smith" userId="2dfedb7e-b3e9-499f-b13a-4cdd9e6462cb" providerId="ADAL" clId="{E191E4BD-9706-4D32-B132-5DB2EC065A94}" dt="2022-10-12T22:49:05.906" v="475" actId="1076"/>
          <ac:picMkLst>
            <pc:docMk/>
            <pc:sldMk cId="4294692057" sldId="269"/>
            <ac:picMk id="3" creationId="{AB887266-8820-340C-3180-673F2DE70EF2}"/>
          </ac:picMkLst>
        </pc:picChg>
        <pc:picChg chg="del">
          <ac:chgData name="Lesley Smith" userId="2dfedb7e-b3e9-499f-b13a-4cdd9e6462cb" providerId="ADAL" clId="{E191E4BD-9706-4D32-B132-5DB2EC065A94}" dt="2022-10-12T22:48:57.937" v="472" actId="478"/>
          <ac:picMkLst>
            <pc:docMk/>
            <pc:sldMk cId="4294692057" sldId="269"/>
            <ac:picMk id="6" creationId="{77E7BDE7-3872-E539-A2AF-9B44CAFDDAFE}"/>
          </ac:picMkLst>
        </pc:picChg>
      </pc:sldChg>
      <pc:sldChg chg="delSp modSp mod">
        <pc:chgData name="Lesley Smith" userId="2dfedb7e-b3e9-499f-b13a-4cdd9e6462cb" providerId="ADAL" clId="{E191E4BD-9706-4D32-B132-5DB2EC065A94}" dt="2022-10-12T22:57:42.213" v="1270" actId="1076"/>
        <pc:sldMkLst>
          <pc:docMk/>
          <pc:sldMk cId="2424053127" sldId="271"/>
        </pc:sldMkLst>
        <pc:spChg chg="mod">
          <ac:chgData name="Lesley Smith" userId="2dfedb7e-b3e9-499f-b13a-4cdd9e6462cb" providerId="ADAL" clId="{E191E4BD-9706-4D32-B132-5DB2EC065A94}" dt="2022-10-12T22:57:33.178" v="1258" actId="20577"/>
          <ac:spMkLst>
            <pc:docMk/>
            <pc:sldMk cId="2424053127" sldId="271"/>
            <ac:spMk id="2" creationId="{8593680B-7E4F-8843-67EB-DA66D6B09CBD}"/>
          </ac:spMkLst>
        </pc:spChg>
        <pc:spChg chg="mod">
          <ac:chgData name="Lesley Smith" userId="2dfedb7e-b3e9-499f-b13a-4cdd9e6462cb" providerId="ADAL" clId="{E191E4BD-9706-4D32-B132-5DB2EC065A94}" dt="2022-10-12T22:57:42.213" v="1270" actId="1076"/>
          <ac:spMkLst>
            <pc:docMk/>
            <pc:sldMk cId="2424053127" sldId="271"/>
            <ac:spMk id="3" creationId="{4A35E60F-C50D-D4D7-20F3-5D335462C430}"/>
          </ac:spMkLst>
        </pc:spChg>
        <pc:picChg chg="del">
          <ac:chgData name="Lesley Smith" userId="2dfedb7e-b3e9-499f-b13a-4cdd9e6462cb" providerId="ADAL" clId="{E191E4BD-9706-4D32-B132-5DB2EC065A94}" dt="2022-10-12T22:57:39.570" v="1269" actId="478"/>
          <ac:picMkLst>
            <pc:docMk/>
            <pc:sldMk cId="2424053127" sldId="271"/>
            <ac:picMk id="6" creationId="{22282795-512A-D599-497E-BE4B09AD804D}"/>
          </ac:picMkLst>
        </pc:picChg>
      </pc:sldChg>
      <pc:sldChg chg="modSp del mod">
        <pc:chgData name="Lesley Smith" userId="2dfedb7e-b3e9-499f-b13a-4cdd9e6462cb" providerId="ADAL" clId="{E191E4BD-9706-4D32-B132-5DB2EC065A94}" dt="2022-10-12T22:57:25.589" v="1244" actId="47"/>
        <pc:sldMkLst>
          <pc:docMk/>
          <pc:sldMk cId="3178051592" sldId="272"/>
        </pc:sldMkLst>
        <pc:spChg chg="mod">
          <ac:chgData name="Lesley Smith" userId="2dfedb7e-b3e9-499f-b13a-4cdd9e6462cb" providerId="ADAL" clId="{E191E4BD-9706-4D32-B132-5DB2EC065A94}" dt="2022-10-12T22:26:24.819" v="66" actId="27636"/>
          <ac:spMkLst>
            <pc:docMk/>
            <pc:sldMk cId="3178051592" sldId="272"/>
            <ac:spMk id="2" creationId="{1837DD42-9B58-7793-FA46-E7698835F321}"/>
          </ac:spMkLst>
        </pc:spChg>
      </pc:sldChg>
      <pc:sldChg chg="del">
        <pc:chgData name="Lesley Smith" userId="2dfedb7e-b3e9-499f-b13a-4cdd9e6462cb" providerId="ADAL" clId="{E191E4BD-9706-4D32-B132-5DB2EC065A94}" dt="2022-10-12T22:57:25.589" v="1244" actId="47"/>
        <pc:sldMkLst>
          <pc:docMk/>
          <pc:sldMk cId="2379056653" sldId="273"/>
        </pc:sldMkLst>
      </pc:sldChg>
      <pc:sldChg chg="del">
        <pc:chgData name="Lesley Smith" userId="2dfedb7e-b3e9-499f-b13a-4cdd9e6462cb" providerId="ADAL" clId="{E191E4BD-9706-4D32-B132-5DB2EC065A94}" dt="2022-10-12T22:57:25.589" v="1244" actId="47"/>
        <pc:sldMkLst>
          <pc:docMk/>
          <pc:sldMk cId="4063543842" sldId="274"/>
        </pc:sldMkLst>
      </pc:sldChg>
      <pc:sldChg chg="del">
        <pc:chgData name="Lesley Smith" userId="2dfedb7e-b3e9-499f-b13a-4cdd9e6462cb" providerId="ADAL" clId="{E191E4BD-9706-4D32-B132-5DB2EC065A94}" dt="2022-10-12T22:57:25.589" v="1244" actId="47"/>
        <pc:sldMkLst>
          <pc:docMk/>
          <pc:sldMk cId="1185835257" sldId="276"/>
        </pc:sldMkLst>
      </pc:sldChg>
      <pc:sldChg chg="del">
        <pc:chgData name="Lesley Smith" userId="2dfedb7e-b3e9-499f-b13a-4cdd9e6462cb" providerId="ADAL" clId="{E191E4BD-9706-4D32-B132-5DB2EC065A94}" dt="2022-10-12T22:30:11.343" v="95" actId="47"/>
        <pc:sldMkLst>
          <pc:docMk/>
          <pc:sldMk cId="3772594079" sldId="278"/>
        </pc:sldMkLst>
      </pc:sldChg>
      <pc:sldChg chg="del">
        <pc:chgData name="Lesley Smith" userId="2dfedb7e-b3e9-499f-b13a-4cdd9e6462cb" providerId="ADAL" clId="{E191E4BD-9706-4D32-B132-5DB2EC065A94}" dt="2022-10-12T22:57:25.589" v="1244" actId="47"/>
        <pc:sldMkLst>
          <pc:docMk/>
          <pc:sldMk cId="1481222267" sldId="279"/>
        </pc:sldMkLst>
      </pc:sldChg>
      <pc:sldChg chg="del">
        <pc:chgData name="Lesley Smith" userId="2dfedb7e-b3e9-499f-b13a-4cdd9e6462cb" providerId="ADAL" clId="{E191E4BD-9706-4D32-B132-5DB2EC065A94}" dt="2022-10-12T22:57:12.297" v="1243" actId="47"/>
        <pc:sldMkLst>
          <pc:docMk/>
          <pc:sldMk cId="1814230636" sldId="283"/>
        </pc:sldMkLst>
      </pc:sldChg>
      <pc:sldChg chg="modSp del mod">
        <pc:chgData name="Lesley Smith" userId="2dfedb7e-b3e9-499f-b13a-4cdd9e6462cb" providerId="ADAL" clId="{E191E4BD-9706-4D32-B132-5DB2EC065A94}" dt="2022-10-12T22:57:25.589" v="1244" actId="47"/>
        <pc:sldMkLst>
          <pc:docMk/>
          <pc:sldMk cId="1036985664" sldId="284"/>
        </pc:sldMkLst>
        <pc:spChg chg="mod">
          <ac:chgData name="Lesley Smith" userId="2dfedb7e-b3e9-499f-b13a-4cdd9e6462cb" providerId="ADAL" clId="{E191E4BD-9706-4D32-B132-5DB2EC065A94}" dt="2022-10-12T22:26:24.829" v="67" actId="27636"/>
          <ac:spMkLst>
            <pc:docMk/>
            <pc:sldMk cId="1036985664" sldId="284"/>
            <ac:spMk id="3" creationId="{870ED2CC-63B3-4991-6C6F-633F9A11A365}"/>
          </ac:spMkLst>
        </pc:spChg>
      </pc:sldChg>
      <pc:sldChg chg="delSp modSp mod">
        <pc:chgData name="Lesley Smith" userId="2dfedb7e-b3e9-499f-b13a-4cdd9e6462cb" providerId="ADAL" clId="{E191E4BD-9706-4D32-B132-5DB2EC065A94}" dt="2022-10-12T23:02:04.972" v="1707" actId="478"/>
        <pc:sldMkLst>
          <pc:docMk/>
          <pc:sldMk cId="3590947492" sldId="285"/>
        </pc:sldMkLst>
        <pc:spChg chg="mod">
          <ac:chgData name="Lesley Smith" userId="2dfedb7e-b3e9-499f-b13a-4cdd9e6462cb" providerId="ADAL" clId="{E191E4BD-9706-4D32-B132-5DB2EC065A94}" dt="2022-10-12T23:00:53.811" v="1684" actId="20577"/>
          <ac:spMkLst>
            <pc:docMk/>
            <pc:sldMk cId="3590947492" sldId="285"/>
            <ac:spMk id="2" creationId="{1837DD42-9B58-7793-FA46-E7698835F321}"/>
          </ac:spMkLst>
        </pc:spChg>
        <pc:graphicFrameChg chg="del">
          <ac:chgData name="Lesley Smith" userId="2dfedb7e-b3e9-499f-b13a-4cdd9e6462cb" providerId="ADAL" clId="{E191E4BD-9706-4D32-B132-5DB2EC065A94}" dt="2022-10-12T23:00:59.451" v="1685" actId="478"/>
          <ac:graphicFrameMkLst>
            <pc:docMk/>
            <pc:sldMk cId="3590947492" sldId="285"/>
            <ac:graphicFrameMk id="5" creationId="{F083C24F-7B03-3BB9-9B29-252A9BD6AA76}"/>
          </ac:graphicFrameMkLst>
        </pc:graphicFrameChg>
        <pc:picChg chg="del">
          <ac:chgData name="Lesley Smith" userId="2dfedb7e-b3e9-499f-b13a-4cdd9e6462cb" providerId="ADAL" clId="{E191E4BD-9706-4D32-B132-5DB2EC065A94}" dt="2022-10-12T23:02:04.972" v="1707" actId="478"/>
          <ac:picMkLst>
            <pc:docMk/>
            <pc:sldMk cId="3590947492" sldId="285"/>
            <ac:picMk id="6" creationId="{77E7BDE7-3872-E539-A2AF-9B44CAFDDAFE}"/>
          </ac:picMkLst>
        </pc:picChg>
      </pc:sldChg>
      <pc:sldChg chg="del">
        <pc:chgData name="Lesley Smith" userId="2dfedb7e-b3e9-499f-b13a-4cdd9e6462cb" providerId="ADAL" clId="{E191E4BD-9706-4D32-B132-5DB2EC065A94}" dt="2022-10-12T22:57:25.589" v="1244" actId="47"/>
        <pc:sldMkLst>
          <pc:docMk/>
          <pc:sldMk cId="106619179" sldId="287"/>
        </pc:sldMkLst>
      </pc:sldChg>
      <pc:sldChg chg="del">
        <pc:chgData name="Lesley Smith" userId="2dfedb7e-b3e9-499f-b13a-4cdd9e6462cb" providerId="ADAL" clId="{E191E4BD-9706-4D32-B132-5DB2EC065A94}" dt="2022-10-12T23:00:41.421" v="1681" actId="47"/>
        <pc:sldMkLst>
          <pc:docMk/>
          <pc:sldMk cId="1475462737" sldId="288"/>
        </pc:sldMkLst>
      </pc:sldChg>
      <pc:sldChg chg="del">
        <pc:chgData name="Lesley Smith" userId="2dfedb7e-b3e9-499f-b13a-4cdd9e6462cb" providerId="ADAL" clId="{E191E4BD-9706-4D32-B132-5DB2EC065A94}" dt="2022-10-12T23:00:47.731" v="1682" actId="47"/>
        <pc:sldMkLst>
          <pc:docMk/>
          <pc:sldMk cId="1542901381" sldId="289"/>
        </pc:sldMkLst>
      </pc:sldChg>
      <pc:sldChg chg="del">
        <pc:chgData name="Lesley Smith" userId="2dfedb7e-b3e9-499f-b13a-4cdd9e6462cb" providerId="ADAL" clId="{E191E4BD-9706-4D32-B132-5DB2EC065A94}" dt="2022-10-12T23:00:50.388" v="1683" actId="47"/>
        <pc:sldMkLst>
          <pc:docMk/>
          <pc:sldMk cId="4021868555" sldId="290"/>
        </pc:sldMkLst>
      </pc:sldChg>
      <pc:sldChg chg="addSp delSp modSp add mod ord">
        <pc:chgData name="Lesley Smith" userId="2dfedb7e-b3e9-499f-b13a-4cdd9e6462cb" providerId="ADAL" clId="{E191E4BD-9706-4D32-B132-5DB2EC065A94}" dt="2022-10-12T23:00:39.280" v="1680"/>
        <pc:sldMkLst>
          <pc:docMk/>
          <pc:sldMk cId="551773300" sldId="291"/>
        </pc:sldMkLst>
        <pc:spChg chg="mod">
          <ac:chgData name="Lesley Smith" userId="2dfedb7e-b3e9-499f-b13a-4cdd9e6462cb" providerId="ADAL" clId="{E191E4BD-9706-4D32-B132-5DB2EC065A94}" dt="2022-10-12T23:00:26.775" v="1678" actId="20577"/>
          <ac:spMkLst>
            <pc:docMk/>
            <pc:sldMk cId="551773300" sldId="291"/>
            <ac:spMk id="2" creationId="{1837DD42-9B58-7793-FA46-E7698835F321}"/>
          </ac:spMkLst>
        </pc:spChg>
        <pc:spChg chg="del">
          <ac:chgData name="Lesley Smith" userId="2dfedb7e-b3e9-499f-b13a-4cdd9e6462cb" providerId="ADAL" clId="{E191E4BD-9706-4D32-B132-5DB2EC065A94}" dt="2022-10-12T22:57:51.148" v="1271"/>
          <ac:spMkLst>
            <pc:docMk/>
            <pc:sldMk cId="551773300" sldId="291"/>
            <ac:spMk id="3" creationId="{870ED2CC-63B3-4991-6C6F-633F9A11A365}"/>
          </ac:spMkLst>
        </pc:spChg>
        <pc:spChg chg="add mod">
          <ac:chgData name="Lesley Smith" userId="2dfedb7e-b3e9-499f-b13a-4cdd9e6462cb" providerId="ADAL" clId="{E191E4BD-9706-4D32-B132-5DB2EC065A94}" dt="2022-10-12T23:00:06.687" v="1676" actId="14100"/>
          <ac:spMkLst>
            <pc:docMk/>
            <pc:sldMk cId="551773300" sldId="291"/>
            <ac:spMk id="4" creationId="{CE41CE90-DFB2-6BA7-7408-92A5C5680A05}"/>
          </ac:spMkLst>
        </pc:spChg>
        <pc:picChg chg="del">
          <ac:chgData name="Lesley Smith" userId="2dfedb7e-b3e9-499f-b13a-4cdd9e6462cb" providerId="ADAL" clId="{E191E4BD-9706-4D32-B132-5DB2EC065A94}" dt="2022-10-12T22:59:58.620" v="1674" actId="478"/>
          <ac:picMkLst>
            <pc:docMk/>
            <pc:sldMk cId="551773300" sldId="291"/>
            <ac:picMk id="6" creationId="{77E7BDE7-3872-E539-A2AF-9B44CAFDDAFE}"/>
          </ac:picMkLst>
        </pc:picChg>
      </pc:sldChg>
      <pc:sldChg chg="delSp modSp add mod">
        <pc:chgData name="Lesley Smith" userId="2dfedb7e-b3e9-499f-b13a-4cdd9e6462cb" providerId="ADAL" clId="{E191E4BD-9706-4D32-B132-5DB2EC065A94}" dt="2022-10-12T23:42:34.346" v="1850"/>
        <pc:sldMkLst>
          <pc:docMk/>
          <pc:sldMk cId="3788968556" sldId="292"/>
        </pc:sldMkLst>
        <pc:spChg chg="mod">
          <ac:chgData name="Lesley Smith" userId="2dfedb7e-b3e9-499f-b13a-4cdd9e6462cb" providerId="ADAL" clId="{E191E4BD-9706-4D32-B132-5DB2EC065A94}" dt="2022-10-12T22:47:23.120" v="420" actId="20577"/>
          <ac:spMkLst>
            <pc:docMk/>
            <pc:sldMk cId="3788968556" sldId="292"/>
            <ac:spMk id="2" creationId="{1837DD42-9B58-7793-FA46-E7698835F321}"/>
          </ac:spMkLst>
        </pc:spChg>
        <pc:spChg chg="mod">
          <ac:chgData name="Lesley Smith" userId="2dfedb7e-b3e9-499f-b13a-4cdd9e6462cb" providerId="ADAL" clId="{E191E4BD-9706-4D32-B132-5DB2EC065A94}" dt="2022-10-12T23:42:34.346" v="1850"/>
          <ac:spMkLst>
            <pc:docMk/>
            <pc:sldMk cId="3788968556" sldId="292"/>
            <ac:spMk id="3" creationId="{870ED2CC-63B3-4991-6C6F-633F9A11A365}"/>
          </ac:spMkLst>
        </pc:spChg>
        <pc:picChg chg="del">
          <ac:chgData name="Lesley Smith" userId="2dfedb7e-b3e9-499f-b13a-4cdd9e6462cb" providerId="ADAL" clId="{E191E4BD-9706-4D32-B132-5DB2EC065A94}" dt="2022-10-12T23:01:57.878" v="1706" actId="478"/>
          <ac:picMkLst>
            <pc:docMk/>
            <pc:sldMk cId="3788968556" sldId="292"/>
            <ac:picMk id="6" creationId="{77E7BDE7-3872-E539-A2AF-9B44CAFDDAFE}"/>
          </ac:picMkLst>
        </pc:picChg>
      </pc:sldChg>
      <pc:sldChg chg="delSp modSp add mod">
        <pc:chgData name="Lesley Smith" userId="2dfedb7e-b3e9-499f-b13a-4cdd9e6462cb" providerId="ADAL" clId="{E191E4BD-9706-4D32-B132-5DB2EC065A94}" dt="2022-10-12T22:56:45.949" v="1242" actId="948"/>
        <pc:sldMkLst>
          <pc:docMk/>
          <pc:sldMk cId="3317803416" sldId="293"/>
        </pc:sldMkLst>
        <pc:spChg chg="mod">
          <ac:chgData name="Lesley Smith" userId="2dfedb7e-b3e9-499f-b13a-4cdd9e6462cb" providerId="ADAL" clId="{E191E4BD-9706-4D32-B132-5DB2EC065A94}" dt="2022-10-12T22:52:56.236" v="955" actId="20577"/>
          <ac:spMkLst>
            <pc:docMk/>
            <pc:sldMk cId="3317803416" sldId="293"/>
            <ac:spMk id="2" creationId="{1837DD42-9B58-7793-FA46-E7698835F321}"/>
          </ac:spMkLst>
        </pc:spChg>
        <pc:spChg chg="mod">
          <ac:chgData name="Lesley Smith" userId="2dfedb7e-b3e9-499f-b13a-4cdd9e6462cb" providerId="ADAL" clId="{E191E4BD-9706-4D32-B132-5DB2EC065A94}" dt="2022-10-12T22:56:45.949" v="1242" actId="948"/>
          <ac:spMkLst>
            <pc:docMk/>
            <pc:sldMk cId="3317803416" sldId="293"/>
            <ac:spMk id="5" creationId="{847CC0EC-D08B-0681-BB97-7096AC4D14F2}"/>
          </ac:spMkLst>
        </pc:spChg>
        <pc:picChg chg="del">
          <ac:chgData name="Lesley Smith" userId="2dfedb7e-b3e9-499f-b13a-4cdd9e6462cb" providerId="ADAL" clId="{E191E4BD-9706-4D32-B132-5DB2EC065A94}" dt="2022-10-12T22:53:04.729" v="956" actId="478"/>
          <ac:picMkLst>
            <pc:docMk/>
            <pc:sldMk cId="3317803416" sldId="293"/>
            <ac:picMk id="3" creationId="{AB887266-8820-340C-3180-673F2DE70EF2}"/>
          </ac:picMkLst>
        </pc:picChg>
      </pc:sldChg>
      <pc:sldChg chg="modSp add mod">
        <pc:chgData name="Lesley Smith" userId="2dfedb7e-b3e9-499f-b13a-4cdd9e6462cb" providerId="ADAL" clId="{E191E4BD-9706-4D32-B132-5DB2EC065A94}" dt="2022-10-12T23:01:17.385" v="1695" actId="20577"/>
        <pc:sldMkLst>
          <pc:docMk/>
          <pc:sldMk cId="830949341" sldId="294"/>
        </pc:sldMkLst>
        <pc:spChg chg="mod">
          <ac:chgData name="Lesley Smith" userId="2dfedb7e-b3e9-499f-b13a-4cdd9e6462cb" providerId="ADAL" clId="{E191E4BD-9706-4D32-B132-5DB2EC065A94}" dt="2022-10-12T23:01:17.385" v="1695" actId="20577"/>
          <ac:spMkLst>
            <pc:docMk/>
            <pc:sldMk cId="830949341" sldId="294"/>
            <ac:spMk id="2" creationId="{1837DD42-9B58-7793-FA46-E7698835F321}"/>
          </ac:spMkLst>
        </pc:spChg>
      </pc:sldChg>
      <pc:sldChg chg="delSp add mod">
        <pc:chgData name="Lesley Smith" userId="2dfedb7e-b3e9-499f-b13a-4cdd9e6462cb" providerId="ADAL" clId="{E191E4BD-9706-4D32-B132-5DB2EC065A94}" dt="2022-10-12T23:01:53.069" v="1704" actId="478"/>
        <pc:sldMkLst>
          <pc:docMk/>
          <pc:sldMk cId="2262373307" sldId="295"/>
        </pc:sldMkLst>
        <pc:picChg chg="del">
          <ac:chgData name="Lesley Smith" userId="2dfedb7e-b3e9-499f-b13a-4cdd9e6462cb" providerId="ADAL" clId="{E191E4BD-9706-4D32-B132-5DB2EC065A94}" dt="2022-10-12T23:01:53.069" v="1704" actId="478"/>
          <ac:picMkLst>
            <pc:docMk/>
            <pc:sldMk cId="2262373307" sldId="295"/>
            <ac:picMk id="6" creationId="{77E7BDE7-3872-E539-A2AF-9B44CAFDDAFE}"/>
          </ac:picMkLst>
        </pc:picChg>
      </pc:sldChg>
      <pc:sldMasterChg chg="modSldLayout">
        <pc:chgData name="Lesley Smith" userId="2dfedb7e-b3e9-499f-b13a-4cdd9e6462cb" providerId="ADAL" clId="{E191E4BD-9706-4D32-B132-5DB2EC065A94}" dt="2022-10-12T22:33:56.358" v="272" actId="1076"/>
        <pc:sldMasterMkLst>
          <pc:docMk/>
          <pc:sldMasterMk cId="1159969098" sldId="2147483648"/>
        </pc:sldMasterMkLst>
        <pc:sldLayoutChg chg="addSp delSp modSp mod">
          <pc:chgData name="Lesley Smith" userId="2dfedb7e-b3e9-499f-b13a-4cdd9e6462cb" providerId="ADAL" clId="{E191E4BD-9706-4D32-B132-5DB2EC065A94}" dt="2022-10-12T22:29:33.389" v="93" actId="1076"/>
          <pc:sldLayoutMkLst>
            <pc:docMk/>
            <pc:sldMasterMk cId="1159969098" sldId="2147483648"/>
            <pc:sldLayoutMk cId="205586417" sldId="2147483649"/>
          </pc:sldLayoutMkLst>
          <pc:spChg chg="del">
            <ac:chgData name="Lesley Smith" userId="2dfedb7e-b3e9-499f-b13a-4cdd9e6462cb" providerId="ADAL" clId="{E191E4BD-9706-4D32-B132-5DB2EC065A94}" dt="2022-10-12T22:28:26.083" v="79" actId="478"/>
            <ac:spMkLst>
              <pc:docMk/>
              <pc:sldMasterMk cId="1159969098" sldId="2147483648"/>
              <pc:sldLayoutMk cId="205586417" sldId="2147483649"/>
              <ac:spMk id="23" creationId="{EDDD1C2B-F27A-037D-953A-4C2BA5C6B55F}"/>
            </ac:spMkLst>
          </pc:spChg>
          <pc:picChg chg="add mod">
            <ac:chgData name="Lesley Smith" userId="2dfedb7e-b3e9-499f-b13a-4cdd9e6462cb" providerId="ADAL" clId="{E191E4BD-9706-4D32-B132-5DB2EC065A94}" dt="2022-10-12T22:29:31.332" v="92" actId="1076"/>
            <ac:picMkLst>
              <pc:docMk/>
              <pc:sldMasterMk cId="1159969098" sldId="2147483648"/>
              <pc:sldLayoutMk cId="205586417" sldId="2147483649"/>
              <ac:picMk id="4" creationId="{59A31B47-9805-B59F-E487-DF5BFB60342C}"/>
            </ac:picMkLst>
          </pc:picChg>
          <pc:picChg chg="add mod">
            <ac:chgData name="Lesley Smith" userId="2dfedb7e-b3e9-499f-b13a-4cdd9e6462cb" providerId="ADAL" clId="{E191E4BD-9706-4D32-B132-5DB2EC065A94}" dt="2022-10-12T22:29:29.461" v="91" actId="1076"/>
            <ac:picMkLst>
              <pc:docMk/>
              <pc:sldMasterMk cId="1159969098" sldId="2147483648"/>
              <pc:sldLayoutMk cId="205586417" sldId="2147483649"/>
              <ac:picMk id="6" creationId="{433AF8F9-51B3-4C3E-91A8-F51FA0D07E05}"/>
            </ac:picMkLst>
          </pc:picChg>
          <pc:picChg chg="del mod">
            <ac:chgData name="Lesley Smith" userId="2dfedb7e-b3e9-499f-b13a-4cdd9e6462cb" providerId="ADAL" clId="{E191E4BD-9706-4D32-B132-5DB2EC065A94}" dt="2022-10-12T22:28:39.367" v="80" actId="478"/>
            <ac:picMkLst>
              <pc:docMk/>
              <pc:sldMasterMk cId="1159969098" sldId="2147483648"/>
              <pc:sldLayoutMk cId="205586417" sldId="2147483649"/>
              <ac:picMk id="7" creationId="{9ADC0481-CAE5-1291-F072-DEBD1907C0B1}"/>
            </ac:picMkLst>
          </pc:picChg>
          <pc:picChg chg="mod">
            <ac:chgData name="Lesley Smith" userId="2dfedb7e-b3e9-499f-b13a-4cdd9e6462cb" providerId="ADAL" clId="{E191E4BD-9706-4D32-B132-5DB2EC065A94}" dt="2022-10-12T22:29:33.389" v="93" actId="1076"/>
            <ac:picMkLst>
              <pc:docMk/>
              <pc:sldMasterMk cId="1159969098" sldId="2147483648"/>
              <pc:sldLayoutMk cId="205586417" sldId="2147483649"/>
              <ac:picMk id="31" creationId="{F5EB1545-BB27-216B-1E9A-A68B4959F33C}"/>
            </ac:picMkLst>
          </pc:picChg>
          <pc:cxnChg chg="del mod">
            <ac:chgData name="Lesley Smith" userId="2dfedb7e-b3e9-499f-b13a-4cdd9e6462cb" providerId="ADAL" clId="{E191E4BD-9706-4D32-B132-5DB2EC065A94}" dt="2022-10-12T22:28:40.567" v="81" actId="478"/>
            <ac:cxnSpMkLst>
              <pc:docMk/>
              <pc:sldMasterMk cId="1159969098" sldId="2147483648"/>
              <pc:sldLayoutMk cId="205586417" sldId="2147483649"/>
              <ac:cxnSpMk id="27" creationId="{6C892C2C-CFDC-3579-CE70-17A9BFD0768E}"/>
            </ac:cxnSpMkLst>
          </pc:cxnChg>
        </pc:sldLayoutChg>
        <pc:sldLayoutChg chg="addSp delSp modSp mod">
          <pc:chgData name="Lesley Smith" userId="2dfedb7e-b3e9-499f-b13a-4cdd9e6462cb" providerId="ADAL" clId="{E191E4BD-9706-4D32-B132-5DB2EC065A94}" dt="2022-10-12T22:33:19.532" v="261" actId="1076"/>
          <pc:sldLayoutMkLst>
            <pc:docMk/>
            <pc:sldMasterMk cId="1159969098" sldId="2147483648"/>
            <pc:sldLayoutMk cId="1778454501" sldId="2147483662"/>
          </pc:sldLayoutMkLst>
          <pc:picChg chg="add mod">
            <ac:chgData name="Lesley Smith" userId="2dfedb7e-b3e9-499f-b13a-4cdd9e6462cb" providerId="ADAL" clId="{E191E4BD-9706-4D32-B132-5DB2EC065A94}" dt="2022-10-12T22:33:19.532" v="261" actId="1076"/>
            <ac:picMkLst>
              <pc:docMk/>
              <pc:sldMasterMk cId="1159969098" sldId="2147483648"/>
              <pc:sldLayoutMk cId="1778454501" sldId="2147483662"/>
              <ac:picMk id="2" creationId="{10B5098B-B50F-00E7-1C13-2E83870A82D3}"/>
            </ac:picMkLst>
          </pc:picChg>
          <pc:picChg chg="add del mod">
            <ac:chgData name="Lesley Smith" userId="2dfedb7e-b3e9-499f-b13a-4cdd9e6462cb" providerId="ADAL" clId="{E191E4BD-9706-4D32-B132-5DB2EC065A94}" dt="2022-10-12T22:33:06.790" v="256" actId="478"/>
            <ac:picMkLst>
              <pc:docMk/>
              <pc:sldMasterMk cId="1159969098" sldId="2147483648"/>
              <pc:sldLayoutMk cId="1778454501" sldId="2147483662"/>
              <ac:picMk id="3" creationId="{7E9EE10C-0237-5F05-EA1E-A3E0606CC0A7}"/>
            </ac:picMkLst>
          </pc:picChg>
          <pc:picChg chg="add del mod">
            <ac:chgData name="Lesley Smith" userId="2dfedb7e-b3e9-499f-b13a-4cdd9e6462cb" providerId="ADAL" clId="{E191E4BD-9706-4D32-B132-5DB2EC065A94}" dt="2022-10-12T22:33:14.781" v="260" actId="478"/>
            <ac:picMkLst>
              <pc:docMk/>
              <pc:sldMasterMk cId="1159969098" sldId="2147483648"/>
              <pc:sldLayoutMk cId="1778454501" sldId="2147483662"/>
              <ac:picMk id="5" creationId="{E0F309EE-B4B9-F51B-7DDF-54CEFDB12103}"/>
            </ac:picMkLst>
          </pc:picChg>
          <pc:picChg chg="add mod">
            <ac:chgData name="Lesley Smith" userId="2dfedb7e-b3e9-499f-b13a-4cdd9e6462cb" providerId="ADAL" clId="{E191E4BD-9706-4D32-B132-5DB2EC065A94}" dt="2022-10-12T22:33:13.454" v="259" actId="14100"/>
            <ac:picMkLst>
              <pc:docMk/>
              <pc:sldMasterMk cId="1159969098" sldId="2147483648"/>
              <pc:sldLayoutMk cId="1778454501" sldId="2147483662"/>
              <ac:picMk id="8" creationId="{D1020530-C579-FAAE-4BF4-F36B68F671B5}"/>
            </ac:picMkLst>
          </pc:picChg>
          <pc:picChg chg="mod">
            <ac:chgData name="Lesley Smith" userId="2dfedb7e-b3e9-499f-b13a-4cdd9e6462cb" providerId="ADAL" clId="{E191E4BD-9706-4D32-B132-5DB2EC065A94}" dt="2022-10-12T22:32:28.763" v="248" actId="1076"/>
            <ac:picMkLst>
              <pc:docMk/>
              <pc:sldMasterMk cId="1159969098" sldId="2147483648"/>
              <pc:sldLayoutMk cId="1778454501" sldId="2147483662"/>
              <ac:picMk id="10" creationId="{72DBB007-A58B-3573-220B-065CA7A74F87}"/>
            </ac:picMkLst>
          </pc:picChg>
          <pc:picChg chg="del">
            <ac:chgData name="Lesley Smith" userId="2dfedb7e-b3e9-499f-b13a-4cdd9e6462cb" providerId="ADAL" clId="{E191E4BD-9706-4D32-B132-5DB2EC065A94}" dt="2022-10-12T22:32:24.949" v="247" actId="478"/>
            <ac:picMkLst>
              <pc:docMk/>
              <pc:sldMasterMk cId="1159969098" sldId="2147483648"/>
              <pc:sldLayoutMk cId="1778454501" sldId="2147483662"/>
              <ac:picMk id="13" creationId="{8579E281-AC55-93F4-89D5-756E053E322F}"/>
            </ac:picMkLst>
          </pc:picChg>
          <pc:cxnChg chg="del">
            <ac:chgData name="Lesley Smith" userId="2dfedb7e-b3e9-499f-b13a-4cdd9e6462cb" providerId="ADAL" clId="{E191E4BD-9706-4D32-B132-5DB2EC065A94}" dt="2022-10-12T22:32:24.264" v="246" actId="478"/>
            <ac:cxnSpMkLst>
              <pc:docMk/>
              <pc:sldMasterMk cId="1159969098" sldId="2147483648"/>
              <pc:sldLayoutMk cId="1778454501" sldId="2147483662"/>
              <ac:cxnSpMk id="12" creationId="{A0268E9B-AE7E-FF3C-9573-F2757B3C036E}"/>
            </ac:cxnSpMkLst>
          </pc:cxnChg>
        </pc:sldLayoutChg>
        <pc:sldLayoutChg chg="addSp delSp modSp mod">
          <pc:chgData name="Lesley Smith" userId="2dfedb7e-b3e9-499f-b13a-4cdd9e6462cb" providerId="ADAL" clId="{E191E4BD-9706-4D32-B132-5DB2EC065A94}" dt="2022-10-12T22:33:56.358" v="272" actId="1076"/>
          <pc:sldLayoutMkLst>
            <pc:docMk/>
            <pc:sldMasterMk cId="1159969098" sldId="2147483648"/>
            <pc:sldLayoutMk cId="876792882" sldId="2147483663"/>
          </pc:sldLayoutMkLst>
          <pc:picChg chg="add del mod ord">
            <ac:chgData name="Lesley Smith" userId="2dfedb7e-b3e9-499f-b13a-4cdd9e6462cb" providerId="ADAL" clId="{E191E4BD-9706-4D32-B132-5DB2EC065A94}" dt="2022-10-12T22:33:41.922" v="267" actId="478"/>
            <ac:picMkLst>
              <pc:docMk/>
              <pc:sldMasterMk cId="1159969098" sldId="2147483648"/>
              <pc:sldLayoutMk cId="876792882" sldId="2147483663"/>
              <ac:picMk id="2" creationId="{C4647057-EBCB-DBD8-DEFB-B53B0F5EA39C}"/>
            </ac:picMkLst>
          </pc:picChg>
          <pc:picChg chg="add mod">
            <ac:chgData name="Lesley Smith" userId="2dfedb7e-b3e9-499f-b13a-4cdd9e6462cb" providerId="ADAL" clId="{E191E4BD-9706-4D32-B132-5DB2EC065A94}" dt="2022-10-12T22:33:53.934" v="271" actId="1076"/>
            <ac:picMkLst>
              <pc:docMk/>
              <pc:sldMasterMk cId="1159969098" sldId="2147483648"/>
              <pc:sldLayoutMk cId="876792882" sldId="2147483663"/>
              <ac:picMk id="3" creationId="{C56959E3-04F6-482A-C362-2B273E6917B9}"/>
            </ac:picMkLst>
          </pc:picChg>
          <pc:picChg chg="add mod">
            <ac:chgData name="Lesley Smith" userId="2dfedb7e-b3e9-499f-b13a-4cdd9e6462cb" providerId="ADAL" clId="{E191E4BD-9706-4D32-B132-5DB2EC065A94}" dt="2022-10-12T22:33:56.358" v="272" actId="1076"/>
            <ac:picMkLst>
              <pc:docMk/>
              <pc:sldMasterMk cId="1159969098" sldId="2147483648"/>
              <pc:sldLayoutMk cId="876792882" sldId="2147483663"/>
              <ac:picMk id="4" creationId="{F367C446-80F8-AE60-7B26-74B9C07E4662}"/>
            </ac:picMkLst>
          </pc:picChg>
          <pc:picChg chg="add mod">
            <ac:chgData name="Lesley Smith" userId="2dfedb7e-b3e9-499f-b13a-4cdd9e6462cb" providerId="ADAL" clId="{E191E4BD-9706-4D32-B132-5DB2EC065A94}" dt="2022-10-12T22:33:50.805" v="269" actId="1076"/>
            <ac:picMkLst>
              <pc:docMk/>
              <pc:sldMasterMk cId="1159969098" sldId="2147483648"/>
              <pc:sldLayoutMk cId="876792882" sldId="2147483663"/>
              <ac:picMk id="5" creationId="{4A5928B9-A5F2-3173-B922-981F420E355F}"/>
            </ac:picMkLst>
          </pc:picChg>
          <pc:picChg chg="del">
            <ac:chgData name="Lesley Smith" userId="2dfedb7e-b3e9-499f-b13a-4cdd9e6462cb" providerId="ADAL" clId="{E191E4BD-9706-4D32-B132-5DB2EC065A94}" dt="2022-10-12T22:33:28.145" v="262" actId="478"/>
            <ac:picMkLst>
              <pc:docMk/>
              <pc:sldMasterMk cId="1159969098" sldId="2147483648"/>
              <pc:sldLayoutMk cId="876792882" sldId="2147483663"/>
              <ac:picMk id="8" creationId="{4713A2B8-38DC-798F-9067-B1F91EE67CDC}"/>
            </ac:picMkLst>
          </pc:picChg>
          <pc:picChg chg="del">
            <ac:chgData name="Lesley Smith" userId="2dfedb7e-b3e9-499f-b13a-4cdd9e6462cb" providerId="ADAL" clId="{E191E4BD-9706-4D32-B132-5DB2EC065A94}" dt="2022-10-12T22:33:29.763" v="264" actId="478"/>
            <ac:picMkLst>
              <pc:docMk/>
              <pc:sldMasterMk cId="1159969098" sldId="2147483648"/>
              <pc:sldLayoutMk cId="876792882" sldId="2147483663"/>
              <ac:picMk id="10" creationId="{EC2E0B01-544C-7AAD-E94B-C3F66B09BF0A}"/>
            </ac:picMkLst>
          </pc:picChg>
          <pc:cxnChg chg="del">
            <ac:chgData name="Lesley Smith" userId="2dfedb7e-b3e9-499f-b13a-4cdd9e6462cb" providerId="ADAL" clId="{E191E4BD-9706-4D32-B132-5DB2EC065A94}" dt="2022-10-12T22:33:29.193" v="263" actId="478"/>
            <ac:cxnSpMkLst>
              <pc:docMk/>
              <pc:sldMasterMk cId="1159969098" sldId="2147483648"/>
              <pc:sldLayoutMk cId="876792882" sldId="2147483663"/>
              <ac:cxnSpMk id="9" creationId="{D27FD5DB-689A-F7F4-9ACE-3BF15CB54304}"/>
            </ac:cxnSpMkLst>
          </pc:cxnChg>
        </pc:sldLayoutChg>
      </pc:sldMasterChg>
    </pc:docChg>
  </pc:docChgLst>
  <pc:docChgLst>
    <pc:chgData name="Katherine Cowper-Heays" userId="S::kcowper-heays_tonkintaylor.co.nz#ext#@waternz.onmicrosoft.com::0d99146e-2454-4a94-9e43-cd922e306513" providerId="AD" clId="Web-{2DF4A278-C7E4-3377-DE92-3A72FD04F9D2}"/>
    <pc:docChg chg="delSld sldOrd modSection">
      <pc:chgData name="Katherine Cowper-Heays" userId="S::kcowper-heays_tonkintaylor.co.nz#ext#@waternz.onmicrosoft.com::0d99146e-2454-4a94-9e43-cd922e306513" providerId="AD" clId="Web-{2DF4A278-C7E4-3377-DE92-3A72FD04F9D2}" dt="2022-10-17T05:30:31.171" v="2"/>
      <pc:docMkLst>
        <pc:docMk/>
      </pc:docMkLst>
      <pc:sldChg chg="ord">
        <pc:chgData name="Katherine Cowper-Heays" userId="S::kcowper-heays_tonkintaylor.co.nz#ext#@waternz.onmicrosoft.com::0d99146e-2454-4a94-9e43-cd922e306513" providerId="AD" clId="Web-{2DF4A278-C7E4-3377-DE92-3A72FD04F9D2}" dt="2022-10-17T05:26:48.791" v="0"/>
        <pc:sldMkLst>
          <pc:docMk/>
          <pc:sldMk cId="3472056068" sldId="264"/>
        </pc:sldMkLst>
      </pc:sldChg>
      <pc:sldChg chg="del">
        <pc:chgData name="Katherine Cowper-Heays" userId="S::kcowper-heays_tonkintaylor.co.nz#ext#@waternz.onmicrosoft.com::0d99146e-2454-4a94-9e43-cd922e306513" providerId="AD" clId="Web-{2DF4A278-C7E4-3377-DE92-3A72FD04F9D2}" dt="2022-10-17T05:30:31.171" v="2"/>
        <pc:sldMkLst>
          <pc:docMk/>
          <pc:sldMk cId="2262373307" sldId="295"/>
        </pc:sldMkLst>
      </pc:sldChg>
      <pc:sldChg chg="ord">
        <pc:chgData name="Katherine Cowper-Heays" userId="S::kcowper-heays_tonkintaylor.co.nz#ext#@waternz.onmicrosoft.com::0d99146e-2454-4a94-9e43-cd922e306513" providerId="AD" clId="Web-{2DF4A278-C7E4-3377-DE92-3A72FD04F9D2}" dt="2022-10-17T05:27:19.620" v="1"/>
        <pc:sldMkLst>
          <pc:docMk/>
          <pc:sldMk cId="1733418844" sldId="1061"/>
        </pc:sldMkLst>
      </pc:sldChg>
    </pc:docChg>
  </pc:docChgLst>
  <pc:docChgLst>
    <pc:chgData name="chris.cameron" userId="S::chris.cameron_pdp.co.nz#ext#@waternz.onmicrosoft.com::b7bff1f2-b922-4171-9908-3c69b7d24489" providerId="AD" clId="Web-{72723AB4-5C86-4B96-BF00-F9403D361E45}"/>
    <pc:docChg chg="addSld modSld sldOrd modSection">
      <pc:chgData name="chris.cameron" userId="S::chris.cameron_pdp.co.nz#ext#@waternz.onmicrosoft.com::b7bff1f2-b922-4171-9908-3c69b7d24489" providerId="AD" clId="Web-{72723AB4-5C86-4B96-BF00-F9403D361E45}" dt="2022-10-17T02:38:45.435" v="58" actId="20577"/>
      <pc:docMkLst>
        <pc:docMk/>
      </pc:docMkLst>
      <pc:sldChg chg="modSp new">
        <pc:chgData name="chris.cameron" userId="S::chris.cameron_pdp.co.nz#ext#@waternz.onmicrosoft.com::b7bff1f2-b922-4171-9908-3c69b7d24489" providerId="AD" clId="Web-{72723AB4-5C86-4B96-BF00-F9403D361E45}" dt="2022-10-17T02:36:26.869" v="17" actId="20577"/>
        <pc:sldMkLst>
          <pc:docMk/>
          <pc:sldMk cId="2689795305" sldId="1072"/>
        </pc:sldMkLst>
        <pc:spChg chg="mod">
          <ac:chgData name="chris.cameron" userId="S::chris.cameron_pdp.co.nz#ext#@waternz.onmicrosoft.com::b7bff1f2-b922-4171-9908-3c69b7d24489" providerId="AD" clId="Web-{72723AB4-5C86-4B96-BF00-F9403D361E45}" dt="2022-10-17T02:36:26.869" v="17" actId="20577"/>
          <ac:spMkLst>
            <pc:docMk/>
            <pc:sldMk cId="2689795305" sldId="1072"/>
            <ac:spMk id="2" creationId="{7362FA64-5F57-91CC-DB47-1088813D94DE}"/>
          </ac:spMkLst>
        </pc:spChg>
      </pc:sldChg>
      <pc:sldChg chg="modSp new">
        <pc:chgData name="chris.cameron" userId="S::chris.cameron_pdp.co.nz#ext#@waternz.onmicrosoft.com::b7bff1f2-b922-4171-9908-3c69b7d24489" providerId="AD" clId="Web-{72723AB4-5C86-4B96-BF00-F9403D361E45}" dt="2022-10-17T02:36:55.683" v="18" actId="20577"/>
        <pc:sldMkLst>
          <pc:docMk/>
          <pc:sldMk cId="1440568906" sldId="1073"/>
        </pc:sldMkLst>
        <pc:spChg chg="mod">
          <ac:chgData name="chris.cameron" userId="S::chris.cameron_pdp.co.nz#ext#@waternz.onmicrosoft.com::b7bff1f2-b922-4171-9908-3c69b7d24489" providerId="AD" clId="Web-{72723AB4-5C86-4B96-BF00-F9403D361E45}" dt="2022-10-17T02:36:55.683" v="18" actId="20577"/>
          <ac:spMkLst>
            <pc:docMk/>
            <pc:sldMk cId="1440568906" sldId="1073"/>
            <ac:spMk id="2" creationId="{0952F27F-B5A6-6A97-BA46-65B9A044ACA4}"/>
          </ac:spMkLst>
        </pc:spChg>
      </pc:sldChg>
      <pc:sldChg chg="new">
        <pc:chgData name="chris.cameron" userId="S::chris.cameron_pdp.co.nz#ext#@waternz.onmicrosoft.com::b7bff1f2-b922-4171-9908-3c69b7d24489" providerId="AD" clId="Web-{72723AB4-5C86-4B96-BF00-F9403D361E45}" dt="2022-10-17T02:37:10.824" v="19"/>
        <pc:sldMkLst>
          <pc:docMk/>
          <pc:sldMk cId="2199134142" sldId="1074"/>
        </pc:sldMkLst>
      </pc:sldChg>
      <pc:sldChg chg="new">
        <pc:chgData name="chris.cameron" userId="S::chris.cameron_pdp.co.nz#ext#@waternz.onmicrosoft.com::b7bff1f2-b922-4171-9908-3c69b7d24489" providerId="AD" clId="Web-{72723AB4-5C86-4B96-BF00-F9403D361E45}" dt="2022-10-17T02:37:12.433" v="20"/>
        <pc:sldMkLst>
          <pc:docMk/>
          <pc:sldMk cId="2361816662" sldId="1075"/>
        </pc:sldMkLst>
      </pc:sldChg>
      <pc:sldChg chg="modSp new">
        <pc:chgData name="chris.cameron" userId="S::chris.cameron_pdp.co.nz#ext#@waternz.onmicrosoft.com::b7bff1f2-b922-4171-9908-3c69b7d24489" providerId="AD" clId="Web-{72723AB4-5C86-4B96-BF00-F9403D361E45}" dt="2022-10-17T02:38:45.435" v="58" actId="20577"/>
        <pc:sldMkLst>
          <pc:docMk/>
          <pc:sldMk cId="3156263531" sldId="1076"/>
        </pc:sldMkLst>
        <pc:spChg chg="mod">
          <ac:chgData name="chris.cameron" userId="S::chris.cameron_pdp.co.nz#ext#@waternz.onmicrosoft.com::b7bff1f2-b922-4171-9908-3c69b7d24489" providerId="AD" clId="Web-{72723AB4-5C86-4B96-BF00-F9403D361E45}" dt="2022-10-17T02:38:45.435" v="58" actId="20577"/>
          <ac:spMkLst>
            <pc:docMk/>
            <pc:sldMk cId="3156263531" sldId="1076"/>
            <ac:spMk id="2" creationId="{1DC76BE9-07D2-0B7C-8360-DCB0FE40EA5A}"/>
          </ac:spMkLst>
        </pc:spChg>
      </pc:sldChg>
      <pc:sldChg chg="modSp new ord">
        <pc:chgData name="chris.cameron" userId="S::chris.cameron_pdp.co.nz#ext#@waternz.onmicrosoft.com::b7bff1f2-b922-4171-9908-3c69b7d24489" providerId="AD" clId="Web-{72723AB4-5C86-4B96-BF00-F9403D361E45}" dt="2022-10-17T02:38:03.747" v="46"/>
        <pc:sldMkLst>
          <pc:docMk/>
          <pc:sldMk cId="3693780138" sldId="1077"/>
        </pc:sldMkLst>
        <pc:spChg chg="mod">
          <ac:chgData name="chris.cameron" userId="S::chris.cameron_pdp.co.nz#ext#@waternz.onmicrosoft.com::b7bff1f2-b922-4171-9908-3c69b7d24489" providerId="AD" clId="Web-{72723AB4-5C86-4B96-BF00-F9403D361E45}" dt="2022-10-17T02:37:59.669" v="45" actId="20577"/>
          <ac:spMkLst>
            <pc:docMk/>
            <pc:sldMk cId="3693780138" sldId="1077"/>
            <ac:spMk id="2" creationId="{2B83D69E-8B2E-0EF4-59AF-FD8342A19E9C}"/>
          </ac:spMkLst>
        </pc:spChg>
      </pc:sldChg>
    </pc:docChg>
  </pc:docChgLst>
  <pc:docChgLst>
    <pc:chgData name="Katherine Cowper-Heays" userId="9c98712b-c5c4-4167-be06-4a881500d1f3" providerId="ADAL" clId="{D65321BE-2787-470C-9985-FCB4E6ECBD63}"/>
    <pc:docChg chg="undo custSel addSld delSld modSld modSection">
      <pc:chgData name="Katherine Cowper-Heays" userId="9c98712b-c5c4-4167-be06-4a881500d1f3" providerId="ADAL" clId="{D65321BE-2787-470C-9985-FCB4E6ECBD63}" dt="2022-10-17T00:12:15.322" v="92" actId="478"/>
      <pc:docMkLst>
        <pc:docMk/>
      </pc:docMkLst>
      <pc:sldChg chg="del">
        <pc:chgData name="Katherine Cowper-Heays" userId="9c98712b-c5c4-4167-be06-4a881500d1f3" providerId="ADAL" clId="{D65321BE-2787-470C-9985-FCB4E6ECBD63}" dt="2022-10-17T00:03:21.933" v="23" actId="47"/>
        <pc:sldMkLst>
          <pc:docMk/>
          <pc:sldMk cId="1796011337" sldId="267"/>
        </pc:sldMkLst>
      </pc:sldChg>
      <pc:sldChg chg="addSp delSp modSp add mod modClrScheme chgLayout">
        <pc:chgData name="Katherine Cowper-Heays" userId="9c98712b-c5c4-4167-be06-4a881500d1f3" providerId="ADAL" clId="{D65321BE-2787-470C-9985-FCB4E6ECBD63}" dt="2022-10-17T00:12:15.322" v="92" actId="478"/>
        <pc:sldMkLst>
          <pc:docMk/>
          <pc:sldMk cId="416671002" sldId="307"/>
        </pc:sldMkLst>
        <pc:spChg chg="del mod ord">
          <ac:chgData name="Katherine Cowper-Heays" userId="9c98712b-c5c4-4167-be06-4a881500d1f3" providerId="ADAL" clId="{D65321BE-2787-470C-9985-FCB4E6ECBD63}" dt="2022-10-17T00:05:26.017" v="39" actId="478"/>
          <ac:spMkLst>
            <pc:docMk/>
            <pc:sldMk cId="416671002" sldId="307"/>
            <ac:spMk id="2" creationId="{00000000-0000-0000-0000-000000000000}"/>
          </ac:spMkLst>
        </pc:spChg>
        <pc:spChg chg="add mod ord">
          <ac:chgData name="Katherine Cowper-Heays" userId="9c98712b-c5c4-4167-be06-4a881500d1f3" providerId="ADAL" clId="{D65321BE-2787-470C-9985-FCB4E6ECBD63}" dt="2022-10-17T00:05:23.814" v="38"/>
          <ac:spMkLst>
            <pc:docMk/>
            <pc:sldMk cId="416671002" sldId="307"/>
            <ac:spMk id="5" creationId="{E0AF81AE-0BF1-8503-4FCB-8DB8B18C0281}"/>
          </ac:spMkLst>
        </pc:spChg>
        <pc:spChg chg="add del mod ord">
          <ac:chgData name="Katherine Cowper-Heays" userId="9c98712b-c5c4-4167-be06-4a881500d1f3" providerId="ADAL" clId="{D65321BE-2787-470C-9985-FCB4E6ECBD63}" dt="2022-10-17T00:12:15.322" v="92" actId="478"/>
          <ac:spMkLst>
            <pc:docMk/>
            <pc:sldMk cId="416671002" sldId="307"/>
            <ac:spMk id="6" creationId="{01B7C98E-9AE9-014E-F1B3-1FF941E0286D}"/>
          </ac:spMkLst>
        </pc:spChg>
        <pc:picChg chg="mod modCrop">
          <ac:chgData name="Katherine Cowper-Heays" userId="9c98712b-c5c4-4167-be06-4a881500d1f3" providerId="ADAL" clId="{D65321BE-2787-470C-9985-FCB4E6ECBD63}" dt="2022-10-17T00:05:36.369" v="42" actId="732"/>
          <ac:picMkLst>
            <pc:docMk/>
            <pc:sldMk cId="416671002" sldId="307"/>
            <ac:picMk id="3" creationId="{46BA92A9-E3B4-D84B-6AE8-4A21DCDE9F72}"/>
          </ac:picMkLst>
        </pc:picChg>
        <pc:picChg chg="mod">
          <ac:chgData name="Katherine Cowper-Heays" userId="9c98712b-c5c4-4167-be06-4a881500d1f3" providerId="ADAL" clId="{D65321BE-2787-470C-9985-FCB4E6ECBD63}" dt="2022-10-17T00:05:32.193" v="41" actId="1076"/>
          <ac:picMkLst>
            <pc:docMk/>
            <pc:sldMk cId="416671002" sldId="307"/>
            <ac:picMk id="4" creationId="{00000000-0000-0000-0000-000000000000}"/>
          </ac:picMkLst>
        </pc:picChg>
      </pc:sldChg>
      <pc:sldChg chg="addSp delSp modSp add mod modClrScheme chgLayout">
        <pc:chgData name="Katherine Cowper-Heays" userId="9c98712b-c5c4-4167-be06-4a881500d1f3" providerId="ADAL" clId="{D65321BE-2787-470C-9985-FCB4E6ECBD63}" dt="2022-10-17T00:04:48.593" v="34" actId="700"/>
        <pc:sldMkLst>
          <pc:docMk/>
          <pc:sldMk cId="1573834893" sldId="1056"/>
        </pc:sldMkLst>
        <pc:spChg chg="add del mod ord">
          <ac:chgData name="Katherine Cowper-Heays" userId="9c98712b-c5c4-4167-be06-4a881500d1f3" providerId="ADAL" clId="{D65321BE-2787-470C-9985-FCB4E6ECBD63}" dt="2022-10-17T00:04:48.593" v="34" actId="700"/>
          <ac:spMkLst>
            <pc:docMk/>
            <pc:sldMk cId="1573834893" sldId="1056"/>
            <ac:spMk id="2" creationId="{70616C8D-50E2-3A8C-3069-AA7660A69847}"/>
          </ac:spMkLst>
        </pc:spChg>
        <pc:spChg chg="add del mod ord">
          <ac:chgData name="Katherine Cowper-Heays" userId="9c98712b-c5c4-4167-be06-4a881500d1f3" providerId="ADAL" clId="{D65321BE-2787-470C-9985-FCB4E6ECBD63}" dt="2022-10-17T00:04:48.593" v="34" actId="700"/>
          <ac:spMkLst>
            <pc:docMk/>
            <pc:sldMk cId="1573834893" sldId="1056"/>
            <ac:spMk id="3" creationId="{78C7B443-D55F-B954-1444-1BFCD33AA3A4}"/>
          </ac:spMkLst>
        </pc:spChg>
      </pc:sldChg>
      <pc:sldChg chg="addSp delSp modSp add mod modClrScheme chgLayout">
        <pc:chgData name="Katherine Cowper-Heays" userId="9c98712b-c5c4-4167-be06-4a881500d1f3" providerId="ADAL" clId="{D65321BE-2787-470C-9985-FCB4E6ECBD63}" dt="2022-10-17T00:10:08.736" v="78" actId="1076"/>
        <pc:sldMkLst>
          <pc:docMk/>
          <pc:sldMk cId="2394852924" sldId="1058"/>
        </pc:sldMkLst>
        <pc:spChg chg="del mod ord">
          <ac:chgData name="Katherine Cowper-Heays" userId="9c98712b-c5c4-4167-be06-4a881500d1f3" providerId="ADAL" clId="{D65321BE-2787-470C-9985-FCB4E6ECBD63}" dt="2022-10-17T00:06:09.163" v="49" actId="478"/>
          <ac:spMkLst>
            <pc:docMk/>
            <pc:sldMk cId="2394852924" sldId="1058"/>
            <ac:spMk id="2" creationId="{05291579-0A51-FB3D-D675-B91200C830EE}"/>
          </ac:spMkLst>
        </pc:spChg>
        <pc:spChg chg="add mod ord">
          <ac:chgData name="Katherine Cowper-Heays" userId="9c98712b-c5c4-4167-be06-4a881500d1f3" providerId="ADAL" clId="{D65321BE-2787-470C-9985-FCB4E6ECBD63}" dt="2022-10-17T00:06:26.776" v="51" actId="1076"/>
          <ac:spMkLst>
            <pc:docMk/>
            <pc:sldMk cId="2394852924" sldId="1058"/>
            <ac:spMk id="3" creationId="{1DA9913A-914D-A579-5869-504415450C26}"/>
          </ac:spMkLst>
        </pc:spChg>
        <pc:spChg chg="add mod ord">
          <ac:chgData name="Katherine Cowper-Heays" userId="9c98712b-c5c4-4167-be06-4a881500d1f3" providerId="ADAL" clId="{D65321BE-2787-470C-9985-FCB4E6ECBD63}" dt="2022-10-17T00:03:09.912" v="8" actId="700"/>
          <ac:spMkLst>
            <pc:docMk/>
            <pc:sldMk cId="2394852924" sldId="1058"/>
            <ac:spMk id="4" creationId="{FE2FF36F-F8CD-9EE6-1C75-48A0CFC61F8A}"/>
          </ac:spMkLst>
        </pc:spChg>
        <pc:picChg chg="add del">
          <ac:chgData name="Katherine Cowper-Heays" userId="9c98712b-c5c4-4167-be06-4a881500d1f3" providerId="ADAL" clId="{D65321BE-2787-470C-9985-FCB4E6ECBD63}" dt="2022-10-17T00:09:56.009" v="73" actId="478"/>
          <ac:picMkLst>
            <pc:docMk/>
            <pc:sldMk cId="2394852924" sldId="1058"/>
            <ac:picMk id="5" creationId="{2E1CC9DB-B694-340A-FA99-4B8CEFE38C0D}"/>
          </ac:picMkLst>
        </pc:picChg>
        <pc:picChg chg="mod">
          <ac:chgData name="Katherine Cowper-Heays" userId="9c98712b-c5c4-4167-be06-4a881500d1f3" providerId="ADAL" clId="{D65321BE-2787-470C-9985-FCB4E6ECBD63}" dt="2022-10-17T00:06:57.664" v="53" actId="1076"/>
          <ac:picMkLst>
            <pc:docMk/>
            <pc:sldMk cId="2394852924" sldId="1058"/>
            <ac:picMk id="8" creationId="{C043AB1C-0028-5EA9-28BC-DBAB6ED6F504}"/>
          </ac:picMkLst>
        </pc:picChg>
        <pc:picChg chg="mod">
          <ac:chgData name="Katherine Cowper-Heays" userId="9c98712b-c5c4-4167-be06-4a881500d1f3" providerId="ADAL" clId="{D65321BE-2787-470C-9985-FCB4E6ECBD63}" dt="2022-10-17T00:10:08.736" v="78" actId="1076"/>
          <ac:picMkLst>
            <pc:docMk/>
            <pc:sldMk cId="2394852924" sldId="1058"/>
            <ac:picMk id="12" creationId="{C80B6C93-0CFE-E518-123F-B30A8BF65626}"/>
          </ac:picMkLst>
        </pc:picChg>
        <pc:picChg chg="mod">
          <ac:chgData name="Katherine Cowper-Heays" userId="9c98712b-c5c4-4167-be06-4a881500d1f3" providerId="ADAL" clId="{D65321BE-2787-470C-9985-FCB4E6ECBD63}" dt="2022-10-17T00:06:20.985" v="50" actId="1076"/>
          <ac:picMkLst>
            <pc:docMk/>
            <pc:sldMk cId="2394852924" sldId="1058"/>
            <ac:picMk id="15" creationId="{6BAD1CD7-8AD4-1002-5ECF-1B6373E96CE3}"/>
          </ac:picMkLst>
        </pc:picChg>
        <pc:picChg chg="mod">
          <ac:chgData name="Katherine Cowper-Heays" userId="9c98712b-c5c4-4167-be06-4a881500d1f3" providerId="ADAL" clId="{D65321BE-2787-470C-9985-FCB4E6ECBD63}" dt="2022-10-17T00:06:20.985" v="50" actId="1076"/>
          <ac:picMkLst>
            <pc:docMk/>
            <pc:sldMk cId="2394852924" sldId="1058"/>
            <ac:picMk id="17" creationId="{37593004-546D-6968-C9B5-6A94050E5C0A}"/>
          </ac:picMkLst>
        </pc:picChg>
        <pc:picChg chg="add del">
          <ac:chgData name="Katherine Cowper-Heays" userId="9c98712b-c5c4-4167-be06-4a881500d1f3" providerId="ADAL" clId="{D65321BE-2787-470C-9985-FCB4E6ECBD63}" dt="2022-10-17T00:09:56.932" v="75" actId="478"/>
          <ac:picMkLst>
            <pc:docMk/>
            <pc:sldMk cId="2394852924" sldId="1058"/>
            <ac:picMk id="1026" creationId="{2CFD2A98-C21E-508D-8BAC-BEED61DDFF9D}"/>
          </ac:picMkLst>
        </pc:picChg>
        <pc:picChg chg="add del">
          <ac:chgData name="Katherine Cowper-Heays" userId="9c98712b-c5c4-4167-be06-4a881500d1f3" providerId="ADAL" clId="{D65321BE-2787-470C-9985-FCB4E6ECBD63}" dt="2022-10-17T00:09:56.505" v="74" actId="478"/>
          <ac:picMkLst>
            <pc:docMk/>
            <pc:sldMk cId="2394852924" sldId="1058"/>
            <ac:picMk id="3074" creationId="{626198BE-4388-AFE8-AFF6-484781A6EA4E}"/>
          </ac:picMkLst>
        </pc:picChg>
      </pc:sldChg>
      <pc:sldChg chg="addSp delSp modSp add mod modClrScheme chgLayout">
        <pc:chgData name="Katherine Cowper-Heays" userId="9c98712b-c5c4-4167-be06-4a881500d1f3" providerId="ADAL" clId="{D65321BE-2787-470C-9985-FCB4E6ECBD63}" dt="2022-10-17T00:03:18.722" v="22" actId="20577"/>
        <pc:sldMkLst>
          <pc:docMk/>
          <pc:sldMk cId="1733418844" sldId="1061"/>
        </pc:sldMkLst>
        <pc:spChg chg="del mod ord">
          <ac:chgData name="Katherine Cowper-Heays" userId="9c98712b-c5c4-4167-be06-4a881500d1f3" providerId="ADAL" clId="{D65321BE-2787-470C-9985-FCB4E6ECBD63}" dt="2022-10-17T00:03:15.083" v="10" actId="478"/>
          <ac:spMkLst>
            <pc:docMk/>
            <pc:sldMk cId="1733418844" sldId="1061"/>
            <ac:spMk id="2" creationId="{9EC44523-728E-0474-45DB-98DB97DF2AE5}"/>
          </ac:spMkLst>
        </pc:spChg>
        <pc:spChg chg="del mod ord">
          <ac:chgData name="Katherine Cowper-Heays" userId="9c98712b-c5c4-4167-be06-4a881500d1f3" providerId="ADAL" clId="{D65321BE-2787-470C-9985-FCB4E6ECBD63}" dt="2022-10-17T00:03:09.912" v="8" actId="700"/>
          <ac:spMkLst>
            <pc:docMk/>
            <pc:sldMk cId="1733418844" sldId="1061"/>
            <ac:spMk id="3" creationId="{DC8AC02B-99A4-CD54-61D4-2FC640BB2929}"/>
          </ac:spMkLst>
        </pc:spChg>
        <pc:spChg chg="add mod ord">
          <ac:chgData name="Katherine Cowper-Heays" userId="9c98712b-c5c4-4167-be06-4a881500d1f3" providerId="ADAL" clId="{D65321BE-2787-470C-9985-FCB4E6ECBD63}" dt="2022-10-17T00:03:18.722" v="22" actId="20577"/>
          <ac:spMkLst>
            <pc:docMk/>
            <pc:sldMk cId="1733418844" sldId="1061"/>
            <ac:spMk id="12" creationId="{CDC0E2C5-0C45-7245-AC29-2C73EDA2BE1D}"/>
          </ac:spMkLst>
        </pc:spChg>
        <pc:spChg chg="add mod ord">
          <ac:chgData name="Katherine Cowper-Heays" userId="9c98712b-c5c4-4167-be06-4a881500d1f3" providerId="ADAL" clId="{D65321BE-2787-470C-9985-FCB4E6ECBD63}" dt="2022-10-17T00:03:09.912" v="8" actId="700"/>
          <ac:spMkLst>
            <pc:docMk/>
            <pc:sldMk cId="1733418844" sldId="1061"/>
            <ac:spMk id="13" creationId="{8A6F635A-C0D7-08D9-878D-07ED6FD08FCA}"/>
          </ac:spMkLst>
        </pc:spChg>
      </pc:sldChg>
      <pc:sldChg chg="addSp delSp modSp add mod modClrScheme chgLayout">
        <pc:chgData name="Katherine Cowper-Heays" userId="9c98712b-c5c4-4167-be06-4a881500d1f3" providerId="ADAL" clId="{D65321BE-2787-470C-9985-FCB4E6ECBD63}" dt="2022-10-17T00:11:56.978" v="91" actId="478"/>
        <pc:sldMkLst>
          <pc:docMk/>
          <pc:sldMk cId="968069480" sldId="1063"/>
        </pc:sldMkLst>
        <pc:spChg chg="del mod ord">
          <ac:chgData name="Katherine Cowper-Heays" userId="9c98712b-c5c4-4167-be06-4a881500d1f3" providerId="ADAL" clId="{D65321BE-2787-470C-9985-FCB4E6ECBD63}" dt="2022-10-17T00:11:07.659" v="83" actId="478"/>
          <ac:spMkLst>
            <pc:docMk/>
            <pc:sldMk cId="968069480" sldId="1063"/>
            <ac:spMk id="2" creationId="{00000000-0000-0000-0000-000000000000}"/>
          </ac:spMkLst>
        </pc:spChg>
        <pc:spChg chg="mod">
          <ac:chgData name="Katherine Cowper-Heays" userId="9c98712b-c5c4-4167-be06-4a881500d1f3" providerId="ADAL" clId="{D65321BE-2787-470C-9985-FCB4E6ECBD63}" dt="2022-10-17T00:11:45.192" v="89" actId="1076"/>
          <ac:spMkLst>
            <pc:docMk/>
            <pc:sldMk cId="968069480" sldId="1063"/>
            <ac:spMk id="3" creationId="{A29525B3-83A1-CC5D-9D3A-F52C00EEDF8A}"/>
          </ac:spMkLst>
        </pc:spChg>
        <pc:spChg chg="add mod ord">
          <ac:chgData name="Katherine Cowper-Heays" userId="9c98712b-c5c4-4167-be06-4a881500d1f3" providerId="ADAL" clId="{D65321BE-2787-470C-9985-FCB4E6ECBD63}" dt="2022-10-17T00:11:37.863" v="87" actId="27636"/>
          <ac:spMkLst>
            <pc:docMk/>
            <pc:sldMk cId="968069480" sldId="1063"/>
            <ac:spMk id="6" creationId="{C8F8CC4C-D069-2168-9630-4FFDDCEF952C}"/>
          </ac:spMkLst>
        </pc:spChg>
        <pc:spChg chg="mod">
          <ac:chgData name="Katherine Cowper-Heays" userId="9c98712b-c5c4-4167-be06-4a881500d1f3" providerId="ADAL" clId="{D65321BE-2787-470C-9985-FCB4E6ECBD63}" dt="2022-10-17T00:11:52.674" v="90" actId="1076"/>
          <ac:spMkLst>
            <pc:docMk/>
            <pc:sldMk cId="968069480" sldId="1063"/>
            <ac:spMk id="14" creationId="{598105A2-B959-D18B-CDEB-0D39118324FC}"/>
          </ac:spMkLst>
        </pc:spChg>
        <pc:spChg chg="add del mod ord">
          <ac:chgData name="Katherine Cowper-Heays" userId="9c98712b-c5c4-4167-be06-4a881500d1f3" providerId="ADAL" clId="{D65321BE-2787-470C-9985-FCB4E6ECBD63}" dt="2022-10-17T00:11:56.978" v="91" actId="478"/>
          <ac:spMkLst>
            <pc:docMk/>
            <pc:sldMk cId="968069480" sldId="1063"/>
            <ac:spMk id="94" creationId="{6BD4C3A2-925C-313E-92FE-34E75E97387A}"/>
          </ac:spMkLst>
        </pc:spChg>
        <pc:picChg chg="mod">
          <ac:chgData name="Katherine Cowper-Heays" userId="9c98712b-c5c4-4167-be06-4a881500d1f3" providerId="ADAL" clId="{D65321BE-2787-470C-9985-FCB4E6ECBD63}" dt="2022-10-17T00:11:40.599" v="88" actId="1076"/>
          <ac:picMkLst>
            <pc:docMk/>
            <pc:sldMk cId="968069480" sldId="1063"/>
            <ac:picMk id="7" creationId="{00000000-0000-0000-0000-000000000000}"/>
          </ac:picMkLst>
        </pc:picChg>
      </pc:sldChg>
      <pc:sldChg chg="addSp delSp modSp add mod modClrScheme chgLayout">
        <pc:chgData name="Katherine Cowper-Heays" userId="9c98712b-c5c4-4167-be06-4a881500d1f3" providerId="ADAL" clId="{D65321BE-2787-470C-9985-FCB4E6ECBD63}" dt="2022-10-17T00:05:14.088" v="37" actId="166"/>
        <pc:sldMkLst>
          <pc:docMk/>
          <pc:sldMk cId="3017384003" sldId="1067"/>
        </pc:sldMkLst>
        <pc:spChg chg="del mod ord">
          <ac:chgData name="Katherine Cowper-Heays" userId="9c98712b-c5c4-4167-be06-4a881500d1f3" providerId="ADAL" clId="{D65321BE-2787-470C-9985-FCB4E6ECBD63}" dt="2022-10-17T00:03:32.051" v="25" actId="478"/>
          <ac:spMkLst>
            <pc:docMk/>
            <pc:sldMk cId="3017384003" sldId="1067"/>
            <ac:spMk id="2" creationId="{A5269C8C-CD2B-B52E-8546-56BB5E2480B3}"/>
          </ac:spMkLst>
        </pc:spChg>
        <pc:spChg chg="add mod ord">
          <ac:chgData name="Katherine Cowper-Heays" userId="9c98712b-c5c4-4167-be06-4a881500d1f3" providerId="ADAL" clId="{D65321BE-2787-470C-9985-FCB4E6ECBD63}" dt="2022-10-17T00:05:14.088" v="37" actId="166"/>
          <ac:spMkLst>
            <pc:docMk/>
            <pc:sldMk cId="3017384003" sldId="1067"/>
            <ac:spMk id="3" creationId="{28DF5E81-ABF3-70FF-8E1F-55820AE0923F}"/>
          </ac:spMkLst>
        </pc:spChg>
        <pc:spChg chg="add mod ord">
          <ac:chgData name="Katherine Cowper-Heays" userId="9c98712b-c5c4-4167-be06-4a881500d1f3" providerId="ADAL" clId="{D65321BE-2787-470C-9985-FCB4E6ECBD63}" dt="2022-10-17T00:03:09.912" v="8" actId="700"/>
          <ac:spMkLst>
            <pc:docMk/>
            <pc:sldMk cId="3017384003" sldId="1067"/>
            <ac:spMk id="4" creationId="{56DBE4B2-D5EA-5871-D5E3-650B48FD0BCB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13" creationId="{E52193C2-8F5D-07C7-243F-FAADDFD50A60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17" creationId="{F8B7EAEC-60DE-ECAA-4B0F-17764CD9BA77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28" creationId="{04B53B99-E589-14AC-3867-C5B5ED62A4CD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29" creationId="{4902860D-9FBD-DF93-0AF1-E45A416D3BF0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0" creationId="{2C7F662B-5FE4-EE9E-A11C-6683CC16618B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1" creationId="{5D915E1D-5BCD-9BE4-7038-A71BFF5EAD38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2" creationId="{5DFF9923-989F-7E4E-F03B-BD00468EE814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3" creationId="{641C409A-CB06-ECE7-E3E2-0489CFF557CA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4" creationId="{BBE44775-A7E8-D654-C31A-47DD38873415}"/>
          </ac:spMkLst>
        </pc:spChg>
        <pc:spChg chg="mod">
          <ac:chgData name="Katherine Cowper-Heays" userId="9c98712b-c5c4-4167-be06-4a881500d1f3" providerId="ADAL" clId="{D65321BE-2787-470C-9985-FCB4E6ECBD63}" dt="2022-10-17T00:03:49.975" v="27" actId="164"/>
          <ac:spMkLst>
            <pc:docMk/>
            <pc:sldMk cId="3017384003" sldId="1067"/>
            <ac:spMk id="35" creationId="{20B46488-8269-792F-C178-737C1C5370D3}"/>
          </ac:spMkLst>
        </pc:spChg>
        <pc:grpChg chg="add mod">
          <ac:chgData name="Katherine Cowper-Heays" userId="9c98712b-c5c4-4167-be06-4a881500d1f3" providerId="ADAL" clId="{D65321BE-2787-470C-9985-FCB4E6ECBD63}" dt="2022-10-17T00:03:56.410" v="28" actId="1076"/>
          <ac:grpSpMkLst>
            <pc:docMk/>
            <pc:sldMk cId="3017384003" sldId="1067"/>
            <ac:grpSpMk id="5" creationId="{ECC2A8E3-6734-741F-A616-AEB68D70E03A}"/>
          </ac:grpSpMkLst>
        </pc:grpChg>
        <pc:grpChg chg="mod">
          <ac:chgData name="Katherine Cowper-Heays" userId="9c98712b-c5c4-4167-be06-4a881500d1f3" providerId="ADAL" clId="{D65321BE-2787-470C-9985-FCB4E6ECBD63}" dt="2022-10-17T00:03:41.432" v="26" actId="1076"/>
          <ac:grpSpMkLst>
            <pc:docMk/>
            <pc:sldMk cId="3017384003" sldId="1067"/>
            <ac:grpSpMk id="27" creationId="{07EE0A42-1750-8DB9-C5B6-AB02A28D5A94}"/>
          </ac:grpSpMkLst>
        </pc:grpChg>
      </pc:sldChg>
      <pc:sldChg chg="addSp delSp modSp add mod modClrScheme chgLayout">
        <pc:chgData name="Katherine Cowper-Heays" userId="9c98712b-c5c4-4167-be06-4a881500d1f3" providerId="ADAL" clId="{D65321BE-2787-470C-9985-FCB4E6ECBD63}" dt="2022-10-17T00:10:15.145" v="79" actId="1076"/>
        <pc:sldMkLst>
          <pc:docMk/>
          <pc:sldMk cId="3379344921" sldId="1069"/>
        </pc:sldMkLst>
        <pc:spChg chg="del mod ord">
          <ac:chgData name="Katherine Cowper-Heays" userId="9c98712b-c5c4-4167-be06-4a881500d1f3" providerId="ADAL" clId="{D65321BE-2787-470C-9985-FCB4E6ECBD63}" dt="2022-10-17T00:05:50.873" v="46" actId="478"/>
          <ac:spMkLst>
            <pc:docMk/>
            <pc:sldMk cId="3379344921" sldId="1069"/>
            <ac:spMk id="2" creationId="{C143DADE-DE15-B63B-4B46-4917A603AF68}"/>
          </ac:spMkLst>
        </pc:spChg>
        <pc:spChg chg="add mod ord">
          <ac:chgData name="Katherine Cowper-Heays" userId="9c98712b-c5c4-4167-be06-4a881500d1f3" providerId="ADAL" clId="{D65321BE-2787-470C-9985-FCB4E6ECBD63}" dt="2022-10-17T00:05:47.917" v="45" actId="27636"/>
          <ac:spMkLst>
            <pc:docMk/>
            <pc:sldMk cId="3379344921" sldId="1069"/>
            <ac:spMk id="3" creationId="{8C459FE5-A373-42D5-5682-D11D1CE9AD7F}"/>
          </ac:spMkLst>
        </pc:spChg>
        <pc:spChg chg="add mod ord">
          <ac:chgData name="Katherine Cowper-Heays" userId="9c98712b-c5c4-4167-be06-4a881500d1f3" providerId="ADAL" clId="{D65321BE-2787-470C-9985-FCB4E6ECBD63}" dt="2022-10-17T00:03:09.912" v="8" actId="700"/>
          <ac:spMkLst>
            <pc:docMk/>
            <pc:sldMk cId="3379344921" sldId="1069"/>
            <ac:spMk id="6" creationId="{96AA46A9-AC23-E86C-F600-AC1C87ABB031}"/>
          </ac:spMkLst>
        </pc:spChg>
        <pc:picChg chg="mod ord">
          <ac:chgData name="Katherine Cowper-Heays" userId="9c98712b-c5c4-4167-be06-4a881500d1f3" providerId="ADAL" clId="{D65321BE-2787-470C-9985-FCB4E6ECBD63}" dt="2022-10-17T00:10:15.145" v="79" actId="1076"/>
          <ac:picMkLst>
            <pc:docMk/>
            <pc:sldMk cId="3379344921" sldId="1069"/>
            <ac:picMk id="8" creationId="{A914FB0B-3D0F-D242-C7EC-4AA82E689E16}"/>
          </ac:picMkLst>
        </pc:picChg>
      </pc:sldChg>
      <pc:sldChg chg="addSp delSp modSp add del mod modClrScheme chgLayout">
        <pc:chgData name="Katherine Cowper-Heays" userId="9c98712b-c5c4-4167-be06-4a881500d1f3" providerId="ADAL" clId="{D65321BE-2787-470C-9985-FCB4E6ECBD63}" dt="2022-10-17T00:09:19.899" v="67" actId="47"/>
        <pc:sldMkLst>
          <pc:docMk/>
          <pc:sldMk cId="4221263107" sldId="1070"/>
        </pc:sldMkLst>
        <pc:spChg chg="del mod ord">
          <ac:chgData name="Katherine Cowper-Heays" userId="9c98712b-c5c4-4167-be06-4a881500d1f3" providerId="ADAL" clId="{D65321BE-2787-470C-9985-FCB4E6ECBD63}" dt="2022-10-17T00:08:28.795" v="59" actId="478"/>
          <ac:spMkLst>
            <pc:docMk/>
            <pc:sldMk cId="4221263107" sldId="1070"/>
            <ac:spMk id="2" creationId="{B164CB4C-945B-F2D7-B7F1-2139C4340686}"/>
          </ac:spMkLst>
        </pc:spChg>
        <pc:spChg chg="mod ord">
          <ac:chgData name="Katherine Cowper-Heays" userId="9c98712b-c5c4-4167-be06-4a881500d1f3" providerId="ADAL" clId="{D65321BE-2787-470C-9985-FCB4E6ECBD63}" dt="2022-10-17T00:03:09.945" v="9" actId="27636"/>
          <ac:spMkLst>
            <pc:docMk/>
            <pc:sldMk cId="4221263107" sldId="1070"/>
            <ac:spMk id="3" creationId="{D86D6C04-AF17-3090-087D-CAAFA288912E}"/>
          </ac:spMkLst>
        </pc:spChg>
        <pc:spChg chg="add mod ord">
          <ac:chgData name="Katherine Cowper-Heays" userId="9c98712b-c5c4-4167-be06-4a881500d1f3" providerId="ADAL" clId="{D65321BE-2787-470C-9985-FCB4E6ECBD63}" dt="2022-10-17T00:07:03.040" v="54" actId="1076"/>
          <ac:spMkLst>
            <pc:docMk/>
            <pc:sldMk cId="4221263107" sldId="1070"/>
            <ac:spMk id="4" creationId="{7DDFC905-04C2-509C-0B67-DC56238E679E}"/>
          </ac:spMkLst>
        </pc:spChg>
      </pc:sldChg>
      <pc:sldChg chg="add del">
        <pc:chgData name="Katherine Cowper-Heays" userId="9c98712b-c5c4-4167-be06-4a881500d1f3" providerId="ADAL" clId="{D65321BE-2787-470C-9985-FCB4E6ECBD63}" dt="2022-10-17T00:03:02.060" v="7"/>
        <pc:sldMkLst>
          <pc:docMk/>
          <pc:sldMk cId="1731675852" sldId="1071"/>
        </pc:sldMkLst>
      </pc:sldChg>
      <pc:sldChg chg="addSp delSp modSp new mod modClrScheme chgLayout modNotesTx">
        <pc:chgData name="Katherine Cowper-Heays" userId="9c98712b-c5c4-4167-be06-4a881500d1f3" providerId="ADAL" clId="{D65321BE-2787-470C-9985-FCB4E6ECBD63}" dt="2022-10-17T00:09:16.985" v="66"/>
        <pc:sldMkLst>
          <pc:docMk/>
          <pc:sldMk cId="2389526463" sldId="1071"/>
        </pc:sldMkLst>
        <pc:spChg chg="del mod ord">
          <ac:chgData name="Katherine Cowper-Heays" userId="9c98712b-c5c4-4167-be06-4a881500d1f3" providerId="ADAL" clId="{D65321BE-2787-470C-9985-FCB4E6ECBD63}" dt="2022-10-17T00:07:19.466" v="57" actId="700"/>
          <ac:spMkLst>
            <pc:docMk/>
            <pc:sldMk cId="2389526463" sldId="1071"/>
            <ac:spMk id="2" creationId="{EA010F43-DC81-867F-3C5A-72535046435C}"/>
          </ac:spMkLst>
        </pc:spChg>
        <pc:spChg chg="del mod ord">
          <ac:chgData name="Katherine Cowper-Heays" userId="9c98712b-c5c4-4167-be06-4a881500d1f3" providerId="ADAL" clId="{D65321BE-2787-470C-9985-FCB4E6ECBD63}" dt="2022-10-17T00:07:19.466" v="57" actId="700"/>
          <ac:spMkLst>
            <pc:docMk/>
            <pc:sldMk cId="2389526463" sldId="1071"/>
            <ac:spMk id="3" creationId="{AE12A543-33F1-9604-EE10-806C0ECFE245}"/>
          </ac:spMkLst>
        </pc:spChg>
        <pc:spChg chg="add mod ord">
          <ac:chgData name="Katherine Cowper-Heays" userId="9c98712b-c5c4-4167-be06-4a881500d1f3" providerId="ADAL" clId="{D65321BE-2787-470C-9985-FCB4E6ECBD63}" dt="2022-10-17T00:09:09.035" v="65" actId="27636"/>
          <ac:spMkLst>
            <pc:docMk/>
            <pc:sldMk cId="2389526463" sldId="1071"/>
            <ac:spMk id="4" creationId="{92C2C8EA-7D2F-8068-DB87-5F4FB870383A}"/>
          </ac:spMkLst>
        </pc:spChg>
        <pc:spChg chg="add mod ord">
          <ac:chgData name="Katherine Cowper-Heays" userId="9c98712b-c5c4-4167-be06-4a881500d1f3" providerId="ADAL" clId="{D65321BE-2787-470C-9985-FCB4E6ECBD63}" dt="2022-10-17T00:08:58.809" v="62" actId="14100"/>
          <ac:spMkLst>
            <pc:docMk/>
            <pc:sldMk cId="2389526463" sldId="1071"/>
            <ac:spMk id="5" creationId="{8F4D8154-3F39-CEEE-1E0E-3F03DEE7F5C1}"/>
          </ac:spMkLst>
        </pc:spChg>
        <pc:picChg chg="add mod">
          <ac:chgData name="Katherine Cowper-Heays" userId="9c98712b-c5c4-4167-be06-4a881500d1f3" providerId="ADAL" clId="{D65321BE-2787-470C-9985-FCB4E6ECBD63}" dt="2022-10-17T00:09:04.907" v="63" actId="1076"/>
          <ac:picMkLst>
            <pc:docMk/>
            <pc:sldMk cId="2389526463" sldId="1071"/>
            <ac:picMk id="6" creationId="{FEAE5C3A-547E-47B3-6A8E-CDB6DB5586D3}"/>
          </ac:picMkLst>
        </pc:picChg>
      </pc:sldChg>
      <pc:sldChg chg="new del">
        <pc:chgData name="Katherine Cowper-Heays" userId="9c98712b-c5c4-4167-be06-4a881500d1f3" providerId="ADAL" clId="{D65321BE-2787-470C-9985-FCB4E6ECBD63}" dt="2022-10-17T00:04:29.383" v="30" actId="680"/>
        <pc:sldMkLst>
          <pc:docMk/>
          <pc:sldMk cId="3744558763" sldId="1071"/>
        </pc:sldMkLst>
      </pc:sldChg>
      <pc:sldChg chg="new del">
        <pc:chgData name="Katherine Cowper-Heays" userId="9c98712b-c5c4-4167-be06-4a881500d1f3" providerId="ADAL" clId="{D65321BE-2787-470C-9985-FCB4E6ECBD63}" dt="2022-10-17T00:04:37.606" v="33" actId="47"/>
        <pc:sldMkLst>
          <pc:docMk/>
          <pc:sldMk cId="3820288319" sldId="1071"/>
        </pc:sldMkLst>
      </pc:sldChg>
      <pc:sldChg chg="add del">
        <pc:chgData name="Katherine Cowper-Heays" userId="9c98712b-c5c4-4167-be06-4a881500d1f3" providerId="ADAL" clId="{D65321BE-2787-470C-9985-FCB4E6ECBD63}" dt="2022-10-17T00:03:02.060" v="7"/>
        <pc:sldMkLst>
          <pc:docMk/>
          <pc:sldMk cId="677063049" sldId="1072"/>
        </pc:sldMkLst>
      </pc:sldChg>
      <pc:sldChg chg="new del">
        <pc:chgData name="Katherine Cowper-Heays" userId="9c98712b-c5c4-4167-be06-4a881500d1f3" providerId="ADAL" clId="{D65321BE-2787-470C-9985-FCB4E6ECBD63}" dt="2022-10-17T00:04:52.271" v="35" actId="47"/>
        <pc:sldMkLst>
          <pc:docMk/>
          <pc:sldMk cId="3380874796" sldId="1072"/>
        </pc:sldMkLst>
      </pc:sldChg>
      <pc:sldChg chg="modSp add del mod">
        <pc:chgData name="Katherine Cowper-Heays" userId="9c98712b-c5c4-4167-be06-4a881500d1f3" providerId="ADAL" clId="{D65321BE-2787-470C-9985-FCB4E6ECBD63}" dt="2022-10-17T00:03:02.060" v="7"/>
        <pc:sldMkLst>
          <pc:docMk/>
          <pc:sldMk cId="2200305702" sldId="1073"/>
        </pc:sldMkLst>
        <pc:spChg chg="mod">
          <ac:chgData name="Katherine Cowper-Heays" userId="9c98712b-c5c4-4167-be06-4a881500d1f3" providerId="ADAL" clId="{D65321BE-2787-470C-9985-FCB4E6ECBD63}" dt="2022-10-17T00:03:02.060" v="7"/>
          <ac:spMkLst>
            <pc:docMk/>
            <pc:sldMk cId="2200305702" sldId="1073"/>
            <ac:spMk id="2" creationId="{A5269C8C-CD2B-B52E-8546-56BB5E2480B3}"/>
          </ac:spMkLst>
        </pc:spChg>
      </pc:sldChg>
      <pc:sldChg chg="add del">
        <pc:chgData name="Katherine Cowper-Heays" userId="9c98712b-c5c4-4167-be06-4a881500d1f3" providerId="ADAL" clId="{D65321BE-2787-470C-9985-FCB4E6ECBD63}" dt="2022-10-17T00:03:02.060" v="7"/>
        <pc:sldMkLst>
          <pc:docMk/>
          <pc:sldMk cId="3274354159" sldId="1074"/>
        </pc:sldMkLst>
      </pc:sldChg>
      <pc:sldChg chg="add del">
        <pc:chgData name="Katherine Cowper-Heays" userId="9c98712b-c5c4-4167-be06-4a881500d1f3" providerId="ADAL" clId="{D65321BE-2787-470C-9985-FCB4E6ECBD63}" dt="2022-10-17T00:03:02.060" v="7"/>
        <pc:sldMkLst>
          <pc:docMk/>
          <pc:sldMk cId="2273828114" sldId="1075"/>
        </pc:sldMkLst>
      </pc:sldChg>
      <pc:sldChg chg="add del">
        <pc:chgData name="Katherine Cowper-Heays" userId="9c98712b-c5c4-4167-be06-4a881500d1f3" providerId="ADAL" clId="{D65321BE-2787-470C-9985-FCB4E6ECBD63}" dt="2022-10-17T00:03:02.060" v="7"/>
        <pc:sldMkLst>
          <pc:docMk/>
          <pc:sldMk cId="3039545248" sldId="1076"/>
        </pc:sldMkLst>
      </pc:sldChg>
      <pc:sldChg chg="modSp add del mod">
        <pc:chgData name="Katherine Cowper-Heays" userId="9c98712b-c5c4-4167-be06-4a881500d1f3" providerId="ADAL" clId="{D65321BE-2787-470C-9985-FCB4E6ECBD63}" dt="2022-10-17T00:03:02.060" v="7"/>
        <pc:sldMkLst>
          <pc:docMk/>
          <pc:sldMk cId="1322640859" sldId="1077"/>
        </pc:sldMkLst>
        <pc:spChg chg="mod">
          <ac:chgData name="Katherine Cowper-Heays" userId="9c98712b-c5c4-4167-be06-4a881500d1f3" providerId="ADAL" clId="{D65321BE-2787-470C-9985-FCB4E6ECBD63}" dt="2022-10-17T00:03:02.060" v="7"/>
          <ac:spMkLst>
            <pc:docMk/>
            <pc:sldMk cId="1322640859" sldId="1077"/>
            <ac:spMk id="3" creationId="{D86D6C04-AF17-3090-087D-CAAFA28891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D2D04-3D4F-40AE-8775-C161CC8DDDE3}" type="datetimeFigureOut"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FCF-9B6F-4888-A81C-02616A6EF4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1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Drinking water, drought and climate change</a:t>
            </a: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Suggests ways for climate change to be taken into account in planning for drinking water storage and provision for communities.</a:t>
            </a:r>
            <a:endParaRPr lang="en-NZ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robust decisions about New Zealand’s water</a:t>
            </a: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Uses Real Options Analysis studies to assist with water storage decision making under climate change.</a:t>
            </a:r>
            <a:endParaRPr lang="en-NZ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disruption from coastal flooding</a:t>
            </a: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Assesses vulnerability of key infrastructure (including water and wastewater) to pluvial and fluvial flooding at different levels and the potential for cascading impacts of failures for communities.</a:t>
            </a:r>
            <a:endParaRPr lang="en-NZ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Adapting to compound flood hazards</a:t>
            </a: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Looks at compounding flood hazards on water infrastructure, and how flood hazards from rivers, sea-level rise and groundwater will combine either as extreme events (shocks), or as slowly emerging and increasingly persistent impacts, considering how Robust Decision Making can be used for adaptation options.</a:t>
            </a:r>
            <a:endParaRPr lang="en-NZ" sz="1200" b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Stormwater, wastewater and climate change: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Shows which types of economic, social, cultural and environmental impacts are likely to be the most serious, and where they might emerge. It highlights likely hot spots over the short-, medium- and long-term, providing useful guidance for key local government and water sector decision-makers.</a:t>
            </a:r>
            <a:endParaRPr lang="en-GB">
              <a:solidFill>
                <a:schemeClr val="tx1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74FCF-9B6F-4888-A81C-02616A6EF43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722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A 2020 review by Ministry for the Environment in partnership with Hawke’s Bay Regional Council, investigates the challenges the three partner councils  </a:t>
            </a:r>
          </a:p>
          <a:p>
            <a:r>
              <a:rPr lang="en-NZ"/>
              <a:t>– Napier City Council, Hastings District Council, and Hawke’s Bay Regional Council – are experiencing implementing the Clifton to </a:t>
            </a:r>
            <a:r>
              <a:rPr lang="en-NZ" err="1"/>
              <a:t>Tangoio</a:t>
            </a:r>
            <a:r>
              <a:rPr lang="en-NZ"/>
              <a:t> Coastal Hazards Strategy 2120 (the Strategy).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74FCF-9B6F-4888-A81C-02616A6EF43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644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NZ ‘plan’ with desired outcomes of:</a:t>
            </a:r>
            <a:endParaRPr lang="en-NZ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74FCF-9B6F-4888-A81C-02616A6EF43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894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point - </a:t>
            </a:r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though councils don’t have the power to prevent people building in flood-prone areas or, in many cases, the tools to know where those places are.</a:t>
            </a:r>
            <a:endParaRPr lang="en-NZ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74FCF-9B6F-4888-A81C-02616A6EF43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001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867FF-0E6F-4A67-916F-81DBE236886A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512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Discuss link to NCCRA</a:t>
            </a:r>
          </a:p>
          <a:p>
            <a:r>
              <a:rPr lang="en-NZ"/>
              <a:t>RMA Reform: Natural and Built Env Act; </a:t>
            </a:r>
          </a:p>
          <a:p>
            <a:r>
              <a:rPr lang="en-NZ"/>
              <a:t>Many ministries involved : </a:t>
            </a:r>
            <a:r>
              <a:rPr lang="en-NZ" err="1"/>
              <a:t>MfE</a:t>
            </a:r>
            <a:r>
              <a:rPr lang="en-NZ"/>
              <a:t>, MBIE, </a:t>
            </a:r>
            <a:r>
              <a:rPr lang="en-NZ" err="1"/>
              <a:t>MoT</a:t>
            </a:r>
            <a:r>
              <a:rPr lang="en-NZ"/>
              <a:t>, DOC, MPI, MFAT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157F1-A33C-4B19-A1DD-D58DD0CD7B86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247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Drought impacts on wastewater </a:t>
            </a:r>
            <a:r>
              <a:rPr lang="en-NZ" err="1"/>
              <a:t>conveyence</a:t>
            </a:r>
            <a:endParaRPr lang="en-NZ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Increased incidences of overflows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Blockages within systems due to low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Corrosion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Flotation of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GW ingress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Infrastructure damage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867FF-0E6F-4A67-916F-81DBE236886A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289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Element</a:t>
            </a:r>
            <a:r>
              <a:rPr lang="en-NZ" baseline="0"/>
              <a:t> is on a 1860 m2 site, </a:t>
            </a:r>
          </a:p>
          <a:p>
            <a:r>
              <a:rPr lang="en-NZ" baseline="0"/>
              <a:t>The complex has two buildings connected by a lobby, 2 and three storey high, with 35 1&amp;2 bedroom  apartments, and 90 person capacity.</a:t>
            </a:r>
          </a:p>
          <a:p>
            <a:r>
              <a:rPr lang="en-NZ" baseline="0"/>
              <a:t>Roof terrace, parking under the larger building and open air </a:t>
            </a:r>
            <a:r>
              <a:rPr lang="en-NZ" baseline="0" err="1"/>
              <a:t>carparking</a:t>
            </a:r>
            <a:endParaRPr lang="en-NZ" baseline="0"/>
          </a:p>
          <a:p>
            <a:r>
              <a:rPr lang="en-NZ" baseline="0"/>
              <a:t>The new development achieves a net reduction in impervious area and embraces WSD principles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29418-E067-4F32-BC81-5C173ADB7207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093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High intensity rainfall event, within an unusually wet autumn and following a week of very wet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Blocked culvert, led to overtopping and extensive scour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Town centre flooded – road closure, buildings damaged one requiring demolition, and loss of adjacent footpath and carpark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Land slips and erosion to Hunua reservoir resulted in a water shortage notice.</a:t>
            </a:r>
          </a:p>
          <a:p>
            <a:r>
              <a:rPr lang="en-NZ"/>
              <a:t>Response: Clark street culvert upgrade and erosion protection.</a:t>
            </a:r>
          </a:p>
          <a:p>
            <a:endParaRPr lang="en-NZ"/>
          </a:p>
          <a:p>
            <a:r>
              <a:rPr lang="en-NZ"/>
              <a:t>Also relevant AC SW COP – upgrade design criteria to accommodate 3.5 degree increase in temperature</a:t>
            </a:r>
          </a:p>
          <a:p>
            <a:r>
              <a:rPr lang="en-NZ"/>
              <a:t>Waitakere case study of managed retreat included the purchase of at least 156 properties in the Twin Streams area.</a:t>
            </a:r>
          </a:p>
          <a:p>
            <a:r>
              <a:rPr lang="en-NZ"/>
              <a:t>Success attributed to the voluntary approach, fairness in negotiations, consistent and open communication, providing personalised information about risk, employing people with a mixture of skills, recognising and responding to individual circumstances and emotions, and accommodating those who chose not to take up offers of acquisition.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867FF-0E6F-4A67-916F-81DBE236886A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0900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867FF-0E6F-4A67-916F-81DBE236886A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542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70" y="5904229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  <a:endParaRPr lang="en-NZ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mi-NZ"/>
              <a:t>Click to add company name(s)</a:t>
            </a:r>
            <a:endParaRPr lang="en-NZ"/>
          </a:p>
        </p:txBody>
      </p:sp>
      <p:pic>
        <p:nvPicPr>
          <p:cNvPr id="3" name="Picture 2" descr="A picture containing invertebrate, coelenterate, jellyfish, hydrozoan&#10;&#10;Description automatically generated">
            <a:extLst>
              <a:ext uri="{FF2B5EF4-FFF2-40B4-BE49-F238E27FC236}">
                <a16:creationId xmlns:a16="http://schemas.microsoft.com/office/drawing/2014/main" id="{F8BF7A0A-C050-3625-D0BC-2C3B6F2F3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23925" r="2162" b="38646"/>
          <a:stretch/>
        </p:blipFill>
        <p:spPr>
          <a:xfrm>
            <a:off x="0" y="0"/>
            <a:ext cx="12192000" cy="24456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9A31B47-9805-B59F-E487-DF5BFB6034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24" y="5705820"/>
            <a:ext cx="4858512" cy="1078992"/>
          </a:xfrm>
          <a:prstGeom prst="rect">
            <a:avLst/>
          </a:prstGeom>
        </p:spPr>
      </p:pic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33AF8F9-51B3-4C3E-91A8-F51FA0D07E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6" y="5632834"/>
            <a:ext cx="4315068" cy="11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836295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3876" y="1825625"/>
            <a:ext cx="108299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677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9792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/>
              <a:t>Click to edit title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023272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mi-NZ"/>
              <a:t>Click to add subtitle</a:t>
            </a:r>
          </a:p>
          <a:p>
            <a:pPr lvl="0"/>
            <a:r>
              <a:rPr lang="mi-NZ"/>
              <a:t>Here if you need it</a:t>
            </a:r>
            <a:endParaRPr lang="en-NZ"/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72DBB007-A58B-3573-220B-065CA7A74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15" y="5854470"/>
            <a:ext cx="2435088" cy="679019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0B5098B-B50F-00E7-1C13-2E83870A82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6" y="5646568"/>
            <a:ext cx="4858512" cy="107899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1020530-C579-FAAE-4BF4-F36B68F671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1" y="5814906"/>
            <a:ext cx="3457711" cy="9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556172"/>
            <a:ext cx="10801350" cy="894941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  <a:endParaRPr lang="en-NZ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798983"/>
            <a:ext cx="10801350" cy="3816626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/>
              <a:t>Click to add content</a:t>
            </a:r>
            <a:endParaRPr lang="en-NZ"/>
          </a:p>
        </p:txBody>
      </p:sp>
      <p:pic>
        <p:nvPicPr>
          <p:cNvPr id="12" name="Picture 11" descr="A picture containing invertebrate, coelenterate, jellyfish, hydrozoan&#10;&#10;Description automatically generated">
            <a:extLst>
              <a:ext uri="{FF2B5EF4-FFF2-40B4-BE49-F238E27FC236}">
                <a16:creationId xmlns:a16="http://schemas.microsoft.com/office/drawing/2014/main" id="{27A6C7AD-C6EA-49C0-DDCA-2D80B6523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91486" r="43660" b="-282"/>
          <a:stretch/>
        </p:blipFill>
        <p:spPr>
          <a:xfrm rot="16200000">
            <a:off x="-3141663" y="3141661"/>
            <a:ext cx="6858003" cy="574677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56959E3-04F6-482A-C362-2B273E6917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05" y="5672085"/>
            <a:ext cx="4858512" cy="107899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367C446-80F8-AE60-7B26-74B9C07E46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9" y="5814906"/>
            <a:ext cx="3457711" cy="9106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A5928B9-A5F2-3173-B922-981F420E35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86" y="5814906"/>
            <a:ext cx="2445918" cy="6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5A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BD4F383-4957-4921-84FC-9F8CB35F8551}"/>
              </a:ext>
            </a:extLst>
          </p:cNvPr>
          <p:cNvSpPr txBox="1"/>
          <p:nvPr userDrawn="1"/>
        </p:nvSpPr>
        <p:spPr>
          <a:xfrm>
            <a:off x="4934585" y="304800"/>
            <a:ext cx="2322830" cy="2667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NZ" sz="12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Unclassified</a:t>
            </a:r>
            <a:endParaRPr lang="en-NZ" sz="1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3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FBE-6F9F-4199-95D4-214A896D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33500"/>
            <a:ext cx="10944225" cy="85642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B0C3-9D02-404D-9CAC-9EF0E40E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413000"/>
            <a:ext cx="10944226" cy="389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9854-0E9D-48CF-924E-9DA3B8DF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19/10/2022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88BD-5B88-4100-B2BC-B170EE11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B2B96-B32C-4A42-BF2A-DB12D606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751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F6781-8395-4F50-855B-3FB9A4B16BAE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52D4-6519-4ACB-B279-C871475AD7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21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836295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3876" y="1825625"/>
            <a:ext cx="108299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601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556172"/>
            <a:ext cx="10801350" cy="894941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  <a:endParaRPr lang="en-NZ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798983"/>
            <a:ext cx="10801350" cy="3816626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/>
              <a:t>Click to add content</a:t>
            </a:r>
            <a:endParaRPr lang="en-NZ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713A2B8-38DC-798F-9067-B1F91EE67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32" y="5763030"/>
            <a:ext cx="2445918" cy="6821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FD5DB-689A-F7F4-9ACE-3BF15CB54304}"/>
              </a:ext>
            </a:extLst>
          </p:cNvPr>
          <p:cNvCxnSpPr/>
          <p:nvPr userDrawn="1"/>
        </p:nvCxnSpPr>
        <p:spPr>
          <a:xfrm>
            <a:off x="9655203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C2E0B01-544C-7AAD-E94B-C3F66B09BF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07" y="5382224"/>
            <a:ext cx="1782043" cy="1286475"/>
          </a:xfrm>
          <a:prstGeom prst="rect">
            <a:avLst/>
          </a:prstGeom>
        </p:spPr>
      </p:pic>
      <p:pic>
        <p:nvPicPr>
          <p:cNvPr id="12" name="Picture 11" descr="A picture containing invertebrate, coelenterate, jellyfish, hydrozoan&#10;&#10;Description automatically generated">
            <a:extLst>
              <a:ext uri="{FF2B5EF4-FFF2-40B4-BE49-F238E27FC236}">
                <a16:creationId xmlns:a16="http://schemas.microsoft.com/office/drawing/2014/main" id="{27A6C7AD-C6EA-49C0-DDCA-2D80B6523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91486" r="43660" b="-282"/>
          <a:stretch/>
        </p:blipFill>
        <p:spPr>
          <a:xfrm rot="16200000">
            <a:off x="-3141663" y="3141661"/>
            <a:ext cx="6858003" cy="5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E416CDE-908A-05FD-31B6-83F3845D7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556172"/>
            <a:ext cx="10801350" cy="894941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  <a:endParaRPr lang="en-NZ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D009CA8-A76D-9243-7ED7-A566712C3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798983"/>
            <a:ext cx="10801350" cy="3816626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/>
              <a:t>Click to add content</a:t>
            </a:r>
            <a:endParaRPr lang="en-NZ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326FF911-47B8-41AB-68C4-8711D129D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47" y="5763030"/>
            <a:ext cx="2435088" cy="67901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C5B91A-A4B0-0FD8-4975-5DE4014921A6}"/>
              </a:ext>
            </a:extLst>
          </p:cNvPr>
          <p:cNvCxnSpPr/>
          <p:nvPr userDrawn="1"/>
        </p:nvCxnSpPr>
        <p:spPr>
          <a:xfrm>
            <a:off x="9655203" y="5763030"/>
            <a:ext cx="0" cy="7493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AB1AE42-C98C-6A4A-B65F-325378F66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07" y="5381132"/>
            <a:ext cx="1783555" cy="1287567"/>
          </a:xfrm>
          <a:prstGeom prst="rect">
            <a:avLst/>
          </a:prstGeom>
        </p:spPr>
      </p:pic>
      <p:pic>
        <p:nvPicPr>
          <p:cNvPr id="16" name="Picture 15" descr="A picture containing invertebrate, coelenterate, jellyfish, hydrozoan&#10;&#10;Description automatically generated">
            <a:extLst>
              <a:ext uri="{FF2B5EF4-FFF2-40B4-BE49-F238E27FC236}">
                <a16:creationId xmlns:a16="http://schemas.microsoft.com/office/drawing/2014/main" id="{E4DD5A64-7429-377C-F8F1-4E1B6444B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91486" r="43660" b="-282"/>
          <a:stretch/>
        </p:blipFill>
        <p:spPr>
          <a:xfrm rot="16200000">
            <a:off x="-3141663" y="3141661"/>
            <a:ext cx="6858003" cy="5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esley.smith@waternz.org.nz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D7B322-A530-E967-271B-7C3DB700C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3069579"/>
            <a:ext cx="10801350" cy="1526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/>
              <a:t>Preparing the water sector for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88946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C0E2C5-0C45-7245-AC29-2C73EDA2B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Introduction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EED557-F754-F186-C56A-CCFDA7F56731}"/>
              </a:ext>
            </a:extLst>
          </p:cNvPr>
          <p:cNvGrpSpPr/>
          <p:nvPr/>
        </p:nvGrpSpPr>
        <p:grpSpPr>
          <a:xfrm>
            <a:off x="741932" y="2094860"/>
            <a:ext cx="5207149" cy="4532003"/>
            <a:chOff x="5743257" y="1123951"/>
            <a:chExt cx="5743893" cy="5472337"/>
          </a:xfrm>
        </p:grpSpPr>
        <p:pic>
          <p:nvPicPr>
            <p:cNvPr id="5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6B390FAC-55D6-1528-5FA2-0C05DAA53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257" y="1123951"/>
              <a:ext cx="5743893" cy="547233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654E03-E241-7FFF-FE9A-84C035F5532D}"/>
                </a:ext>
              </a:extLst>
            </p:cNvPr>
            <p:cNvSpPr/>
            <p:nvPr/>
          </p:nvSpPr>
          <p:spPr>
            <a:xfrm>
              <a:off x="9153236" y="1477818"/>
              <a:ext cx="655782" cy="554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9CFBCE-DFC2-780B-F870-FD4A5A8CC203}"/>
                </a:ext>
              </a:extLst>
            </p:cNvPr>
            <p:cNvSpPr/>
            <p:nvPr/>
          </p:nvSpPr>
          <p:spPr>
            <a:xfrm>
              <a:off x="10471706" y="2485895"/>
              <a:ext cx="655782" cy="554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666F18D-13A1-9672-24BF-CA622018DAD4}"/>
                </a:ext>
              </a:extLst>
            </p:cNvPr>
            <p:cNvSpPr/>
            <p:nvPr/>
          </p:nvSpPr>
          <p:spPr>
            <a:xfrm>
              <a:off x="7877196" y="1772534"/>
              <a:ext cx="1342832" cy="1342832"/>
            </a:xfrm>
            <a:prstGeom prst="ellipse">
              <a:avLst/>
            </a:prstGeom>
            <a:noFill/>
            <a:ln w="38100">
              <a:solidFill>
                <a:srgbClr val="C560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98F847-0907-48CF-6EEF-0D11022B84D5}"/>
                </a:ext>
              </a:extLst>
            </p:cNvPr>
            <p:cNvSpPr/>
            <p:nvPr/>
          </p:nvSpPr>
          <p:spPr>
            <a:xfrm>
              <a:off x="9245195" y="2788153"/>
              <a:ext cx="1342832" cy="1342832"/>
            </a:xfrm>
            <a:prstGeom prst="ellipse">
              <a:avLst/>
            </a:prstGeom>
            <a:noFill/>
            <a:ln w="38100">
              <a:solidFill>
                <a:srgbClr val="C560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9353353-4BCE-D76B-33EB-2FAF4F21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7" t="11849" r="6834"/>
          <a:stretch/>
        </p:blipFill>
        <p:spPr>
          <a:xfrm>
            <a:off x="7018614" y="1063210"/>
            <a:ext cx="4843335" cy="3706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A14EB-EE20-8198-61F0-B31230152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788494"/>
            <a:ext cx="4394200" cy="2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ero Carbon Act - Anglican Advocacy">
            <a:extLst>
              <a:ext uri="{FF2B5EF4-FFF2-40B4-BE49-F238E27FC236}">
                <a16:creationId xmlns:a16="http://schemas.microsoft.com/office/drawing/2014/main" id="{E3F4FE8B-53BD-4E9E-9C1E-A5C7AB16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9" y="5965342"/>
            <a:ext cx="1217161" cy="5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ffice of the Auditor-General - Organisations - data.govt.nz ...">
            <a:extLst>
              <a:ext uri="{FF2B5EF4-FFF2-40B4-BE49-F238E27FC236}">
                <a16:creationId xmlns:a16="http://schemas.microsoft.com/office/drawing/2014/main" id="{9089BCF4-E42E-49CE-A919-A47B4854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40" y="5877860"/>
            <a:ext cx="3282386" cy="639008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me » Climate Change Commission">
            <a:extLst>
              <a:ext uri="{FF2B5EF4-FFF2-40B4-BE49-F238E27FC236}">
                <a16:creationId xmlns:a16="http://schemas.microsoft.com/office/drawing/2014/main" id="{E1D8D0C7-01BA-45B7-B062-FAD3E294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4126" y="5921600"/>
            <a:ext cx="1217160" cy="63900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hould the 2021 COP26 Climate Summit in Glasgow Still Take Place? | Inter  Press Service">
            <a:extLst>
              <a:ext uri="{FF2B5EF4-FFF2-40B4-BE49-F238E27FC236}">
                <a16:creationId xmlns:a16="http://schemas.microsoft.com/office/drawing/2014/main" id="{4706319E-296C-4DDD-8451-36C12731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23" y="5858196"/>
            <a:ext cx="1312566" cy="7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18915-52DD-B8E1-5AE2-21CCB62F0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357" y="0"/>
            <a:ext cx="3776873" cy="5345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039BC-6A5A-BE15-2CA0-75389C339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2060" y="0"/>
            <a:ext cx="3997196" cy="5443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624A8-56DC-8664-A606-9E41F6A38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1966" y="0"/>
            <a:ext cx="3874133" cy="54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7EE0A42-1750-8DB9-C5B6-AB02A28D5A94}"/>
              </a:ext>
            </a:extLst>
          </p:cNvPr>
          <p:cNvGrpSpPr/>
          <p:nvPr/>
        </p:nvGrpSpPr>
        <p:grpSpPr>
          <a:xfrm>
            <a:off x="6156494" y="1539"/>
            <a:ext cx="6197600" cy="6858000"/>
            <a:chOff x="5994400" y="0"/>
            <a:chExt cx="6197600" cy="6858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0891201-CB38-C692-53EF-F279951C225B}"/>
                </a:ext>
              </a:extLst>
            </p:cNvPr>
            <p:cNvGrpSpPr/>
            <p:nvPr/>
          </p:nvGrpSpPr>
          <p:grpSpPr>
            <a:xfrm>
              <a:off x="5994400" y="0"/>
              <a:ext cx="6197600" cy="6858000"/>
              <a:chOff x="5994400" y="0"/>
              <a:chExt cx="6197600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322E7C9-2CDC-B6EE-05F8-BACA89A17D80}"/>
                  </a:ext>
                </a:extLst>
              </p:cNvPr>
              <p:cNvGrpSpPr/>
              <p:nvPr/>
            </p:nvGrpSpPr>
            <p:grpSpPr>
              <a:xfrm>
                <a:off x="5994400" y="0"/>
                <a:ext cx="6197600" cy="6858000"/>
                <a:chOff x="5994400" y="0"/>
                <a:chExt cx="6197600" cy="6858000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48F2D42-80D7-81D1-02A0-88BB4C33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076" t="24167"/>
                <a:stretch/>
              </p:blipFill>
              <p:spPr>
                <a:xfrm>
                  <a:off x="5994400" y="0"/>
                  <a:ext cx="6197600" cy="6858000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3E169CB-D43E-B187-000E-D98973CC0EE3}"/>
                    </a:ext>
                  </a:extLst>
                </p:cNvPr>
                <p:cNvSpPr/>
                <p:nvPr/>
              </p:nvSpPr>
              <p:spPr>
                <a:xfrm>
                  <a:off x="5994400" y="0"/>
                  <a:ext cx="3930650" cy="476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53F4F89-C7E5-11D0-9C71-D92A8EA92AE8}"/>
                  </a:ext>
                </a:extLst>
              </p:cNvPr>
              <p:cNvSpPr/>
              <p:nvPr/>
            </p:nvSpPr>
            <p:spPr>
              <a:xfrm>
                <a:off x="6096000" y="453197"/>
                <a:ext cx="3733800" cy="3183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316EC48-31FA-5377-B7F4-0CDC558CBD0F}"/>
                  </a:ext>
                </a:extLst>
              </p:cNvPr>
              <p:cNvSpPr/>
              <p:nvPr/>
            </p:nvSpPr>
            <p:spPr>
              <a:xfrm>
                <a:off x="9829799" y="609600"/>
                <a:ext cx="1410183" cy="161924"/>
              </a:xfrm>
              <a:prstGeom prst="rect">
                <a:avLst/>
              </a:prstGeom>
              <a:solidFill>
                <a:srgbClr val="E8E7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8FB8B6-975D-C404-45A9-5B7988BD9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9799" y="6404803"/>
              <a:ext cx="2189111" cy="39604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C2A8E3-6734-741F-A616-AEB68D70E03A}"/>
              </a:ext>
            </a:extLst>
          </p:cNvPr>
          <p:cNvGrpSpPr/>
          <p:nvPr/>
        </p:nvGrpSpPr>
        <p:grpSpPr>
          <a:xfrm>
            <a:off x="651240" y="2339681"/>
            <a:ext cx="5376176" cy="4264684"/>
            <a:chOff x="311267" y="2280646"/>
            <a:chExt cx="5376176" cy="426468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2193C2-8F5D-07C7-243F-FAADDFD50A60}"/>
                </a:ext>
              </a:extLst>
            </p:cNvPr>
            <p:cNvSpPr txBox="1"/>
            <p:nvPr/>
          </p:nvSpPr>
          <p:spPr>
            <a:xfrm>
              <a:off x="552449" y="2304549"/>
              <a:ext cx="1704975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NZ">
                  <a:solidFill>
                    <a:schemeClr val="bg1"/>
                  </a:solidFill>
                </a:rPr>
                <a:t>Element</a:t>
              </a:r>
            </a:p>
          </p:txBody>
        </p:sp>
        <p:sp>
          <p:nvSpPr>
            <p:cNvPr id="17" name="Rectangle: Top Corners One Rounded and One Snipped 16">
              <a:extLst>
                <a:ext uri="{FF2B5EF4-FFF2-40B4-BE49-F238E27FC236}">
                  <a16:creationId xmlns:a16="http://schemas.microsoft.com/office/drawing/2014/main" id="{F8B7EAEC-60DE-ECAA-4B0F-17764CD9BA77}"/>
                </a:ext>
              </a:extLst>
            </p:cNvPr>
            <p:cNvSpPr/>
            <p:nvPr/>
          </p:nvSpPr>
          <p:spPr>
            <a:xfrm>
              <a:off x="311267" y="2304551"/>
              <a:ext cx="2537124" cy="903767"/>
            </a:xfrm>
            <a:prstGeom prst="snipRoundRect">
              <a:avLst>
                <a:gd name="adj1" fmla="val 0"/>
                <a:gd name="adj2" fmla="val 191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Element</a:t>
              </a:r>
            </a:p>
          </p:txBody>
        </p:sp>
        <p:sp>
          <p:nvSpPr>
            <p:cNvPr id="28" name="Flowchart: Off-page Connector 27">
              <a:extLst>
                <a:ext uri="{FF2B5EF4-FFF2-40B4-BE49-F238E27FC236}">
                  <a16:creationId xmlns:a16="http://schemas.microsoft.com/office/drawing/2014/main" id="{04B53B99-E589-14AC-3867-C5B5ED62A4CD}"/>
                </a:ext>
              </a:extLst>
            </p:cNvPr>
            <p:cNvSpPr/>
            <p:nvPr/>
          </p:nvSpPr>
          <p:spPr>
            <a:xfrm>
              <a:off x="311267" y="4647070"/>
              <a:ext cx="3989495" cy="903767"/>
            </a:xfrm>
            <a:prstGeom prst="flowChartOffpageConnector">
              <a:avLst/>
            </a:prstGeom>
            <a:solidFill>
              <a:srgbClr val="DC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Assess risks to the element, consequences, criticality</a:t>
              </a:r>
            </a:p>
          </p:txBody>
        </p:sp>
        <p:sp>
          <p:nvSpPr>
            <p:cNvPr id="29" name="Flowchart: Off-page Connector 28">
              <a:extLst>
                <a:ext uri="{FF2B5EF4-FFF2-40B4-BE49-F238E27FC236}">
                  <a16:creationId xmlns:a16="http://schemas.microsoft.com/office/drawing/2014/main" id="{4902860D-9FBD-DF93-0AF1-E45A416D3BF0}"/>
                </a:ext>
              </a:extLst>
            </p:cNvPr>
            <p:cNvSpPr/>
            <p:nvPr/>
          </p:nvSpPr>
          <p:spPr>
            <a:xfrm>
              <a:off x="311267" y="3299044"/>
              <a:ext cx="1099147" cy="1257300"/>
            </a:xfrm>
            <a:prstGeom prst="flowChartOffpageConnector">
              <a:avLst/>
            </a:prstGeom>
            <a:solidFill>
              <a:srgbClr val="DC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Private</a:t>
              </a:r>
            </a:p>
          </p:txBody>
        </p:sp>
        <p:sp>
          <p:nvSpPr>
            <p:cNvPr id="30" name="Flowchart: Off-page Connector 29">
              <a:extLst>
                <a:ext uri="{FF2B5EF4-FFF2-40B4-BE49-F238E27FC236}">
                  <a16:creationId xmlns:a16="http://schemas.microsoft.com/office/drawing/2014/main" id="{2C7F662B-5FE4-EE9E-A11C-6683CC16618B}"/>
                </a:ext>
              </a:extLst>
            </p:cNvPr>
            <p:cNvSpPr/>
            <p:nvPr/>
          </p:nvSpPr>
          <p:spPr>
            <a:xfrm>
              <a:off x="1475657" y="3299044"/>
              <a:ext cx="1364056" cy="1257300"/>
            </a:xfrm>
            <a:prstGeom prst="flowChartOffpageConnector">
              <a:avLst/>
            </a:prstGeom>
            <a:solidFill>
              <a:srgbClr val="DC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Assets/ networks &amp; strategic assets</a:t>
              </a:r>
            </a:p>
          </p:txBody>
        </p:sp>
        <p:sp>
          <p:nvSpPr>
            <p:cNvPr id="31" name="Flowchart: Off-page Connector 30">
              <a:extLst>
                <a:ext uri="{FF2B5EF4-FFF2-40B4-BE49-F238E27FC236}">
                  <a16:creationId xmlns:a16="http://schemas.microsoft.com/office/drawing/2014/main" id="{5D915E1D-5BCD-9BE4-7038-A71BFF5EAD38}"/>
                </a:ext>
              </a:extLst>
            </p:cNvPr>
            <p:cNvSpPr/>
            <p:nvPr/>
          </p:nvSpPr>
          <p:spPr>
            <a:xfrm>
              <a:off x="4427811" y="2280646"/>
              <a:ext cx="1259632" cy="22517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970"/>
                <a:gd name="connsiteX1" fmla="*/ 10000 w 10000"/>
                <a:gd name="connsiteY1" fmla="*/ 0 h 8970"/>
                <a:gd name="connsiteX2" fmla="*/ 10000 w 10000"/>
                <a:gd name="connsiteY2" fmla="*/ 8000 h 8970"/>
                <a:gd name="connsiteX3" fmla="*/ 5087 w 10000"/>
                <a:gd name="connsiteY3" fmla="*/ 8970 h 8970"/>
                <a:gd name="connsiteX4" fmla="*/ 0 w 10000"/>
                <a:gd name="connsiteY4" fmla="*/ 8000 h 8970"/>
                <a:gd name="connsiteX5" fmla="*/ 0 w 10000"/>
                <a:gd name="connsiteY5" fmla="*/ 0 h 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8970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87" y="8970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6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/>
                <a:t>Place</a:t>
              </a:r>
            </a:p>
          </p:txBody>
        </p:sp>
        <p:sp>
          <p:nvSpPr>
            <p:cNvPr id="32" name="Flowchart: Off-page Connector 30">
              <a:extLst>
                <a:ext uri="{FF2B5EF4-FFF2-40B4-BE49-F238E27FC236}">
                  <a16:creationId xmlns:a16="http://schemas.microsoft.com/office/drawing/2014/main" id="{5DFF9923-989F-7E4E-F03B-BD00468EE814}"/>
                </a:ext>
              </a:extLst>
            </p:cNvPr>
            <p:cNvSpPr/>
            <p:nvPr/>
          </p:nvSpPr>
          <p:spPr>
            <a:xfrm>
              <a:off x="2936706" y="2304548"/>
              <a:ext cx="1364056" cy="22517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970"/>
                <a:gd name="connsiteX1" fmla="*/ 10000 w 10000"/>
                <a:gd name="connsiteY1" fmla="*/ 0 h 8970"/>
                <a:gd name="connsiteX2" fmla="*/ 10000 w 10000"/>
                <a:gd name="connsiteY2" fmla="*/ 8000 h 8970"/>
                <a:gd name="connsiteX3" fmla="*/ 5087 w 10000"/>
                <a:gd name="connsiteY3" fmla="*/ 8970 h 8970"/>
                <a:gd name="connsiteX4" fmla="*/ 0 w 10000"/>
                <a:gd name="connsiteY4" fmla="*/ 8000 h 8970"/>
                <a:gd name="connsiteX5" fmla="*/ 0 w 10000"/>
                <a:gd name="connsiteY5" fmla="*/ 0 h 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8970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87" y="8970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A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/>
                <a:t>Organisation</a:t>
              </a:r>
            </a:p>
          </p:txBody>
        </p:sp>
        <p:sp>
          <p:nvSpPr>
            <p:cNvPr id="33" name="Flowchart: Off-page Connector 32">
              <a:extLst>
                <a:ext uri="{FF2B5EF4-FFF2-40B4-BE49-F238E27FC236}">
                  <a16:creationId xmlns:a16="http://schemas.microsoft.com/office/drawing/2014/main" id="{641C409A-CB06-ECE7-E3E2-0489CFF557CA}"/>
                </a:ext>
              </a:extLst>
            </p:cNvPr>
            <p:cNvSpPr/>
            <p:nvPr/>
          </p:nvSpPr>
          <p:spPr>
            <a:xfrm>
              <a:off x="311267" y="5641563"/>
              <a:ext cx="3989495" cy="903767"/>
            </a:xfrm>
            <a:prstGeom prst="flowChartOffpageConnector">
              <a:avLst/>
            </a:prstGeom>
            <a:solidFill>
              <a:srgbClr val="DC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Element and organisational adaptation planning</a:t>
              </a:r>
            </a:p>
          </p:txBody>
        </p:sp>
        <p:sp>
          <p:nvSpPr>
            <p:cNvPr id="34" name="Flowchart: Off-page Connector 33">
              <a:extLst>
                <a:ext uri="{FF2B5EF4-FFF2-40B4-BE49-F238E27FC236}">
                  <a16:creationId xmlns:a16="http://schemas.microsoft.com/office/drawing/2014/main" id="{BBE44775-A7E8-D654-C31A-47DD38873415}"/>
                </a:ext>
              </a:extLst>
            </p:cNvPr>
            <p:cNvSpPr/>
            <p:nvPr/>
          </p:nvSpPr>
          <p:spPr>
            <a:xfrm>
              <a:off x="4427811" y="4647070"/>
              <a:ext cx="1259632" cy="903767"/>
            </a:xfrm>
            <a:prstGeom prst="flowChartOffpageConnector">
              <a:avLst/>
            </a:prstGeom>
            <a:solidFill>
              <a:srgbClr val="096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rgbClr val="FFFFFF"/>
                  </a:solidFill>
                </a:rPr>
                <a:t>+ social &amp; community</a:t>
              </a:r>
            </a:p>
          </p:txBody>
        </p:sp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20B46488-8269-792F-C178-737C1C5370D3}"/>
                </a:ext>
              </a:extLst>
            </p:cNvPr>
            <p:cNvSpPr/>
            <p:nvPr/>
          </p:nvSpPr>
          <p:spPr>
            <a:xfrm>
              <a:off x="4427811" y="5638267"/>
              <a:ext cx="1259632" cy="903767"/>
            </a:xfrm>
            <a:prstGeom prst="flowChartOffpageConnector">
              <a:avLst/>
            </a:prstGeom>
            <a:solidFill>
              <a:srgbClr val="096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>
                  <a:solidFill>
                    <a:srgbClr val="FFFFFF"/>
                  </a:solidFill>
                </a:rPr>
                <a:t>Adaptation planning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F5E81-ABF3-70FF-8E1F-55820AE09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819" y="297537"/>
            <a:ext cx="10801350" cy="894941"/>
          </a:xfrm>
        </p:spPr>
        <p:txBody>
          <a:bodyPr/>
          <a:lstStyle/>
          <a:p>
            <a:r>
              <a:rPr lang="en-NZ"/>
              <a:t>Adaptation context</a:t>
            </a:r>
          </a:p>
        </p:txBody>
      </p:sp>
    </p:spTree>
    <p:extLst>
      <p:ext uri="{BB962C8B-B14F-4D97-AF65-F5344CB8AC3E}">
        <p14:creationId xmlns:p14="http://schemas.microsoft.com/office/powerpoint/2010/main" val="301738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F81AE-0BF1-8503-4FCB-8DB8B18C0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Climate impacts &amp; risks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999"/>
          <a:stretch/>
        </p:blipFill>
        <p:spPr>
          <a:xfrm>
            <a:off x="632704" y="1691209"/>
            <a:ext cx="5450305" cy="5026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A92A9-E3B4-D84B-6AE8-4A21DCDE9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/>
          <a:stretch/>
        </p:blipFill>
        <p:spPr>
          <a:xfrm>
            <a:off x="6251992" y="2328711"/>
            <a:ext cx="5940007" cy="32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F8CC4C-D069-2168-9630-4FFDDCEF95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556172"/>
            <a:ext cx="5730802" cy="894941"/>
          </a:xfrm>
        </p:spPr>
        <p:txBody>
          <a:bodyPr>
            <a:normAutofit fontScale="77500" lnSpcReduction="20000"/>
          </a:bodyPr>
          <a:lstStyle/>
          <a:p>
            <a:r>
              <a:rPr lang="en-NZ"/>
              <a:t>Element Apartments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32"/>
          <a:stretch/>
        </p:blipFill>
        <p:spPr>
          <a:xfrm>
            <a:off x="6495161" y="241909"/>
            <a:ext cx="5616114" cy="48962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525B3-83A1-CC5D-9D3A-F52C00EEDF8A}"/>
              </a:ext>
            </a:extLst>
          </p:cNvPr>
          <p:cNvSpPr txBox="1">
            <a:spLocks/>
          </p:cNvSpPr>
          <p:nvPr/>
        </p:nvSpPr>
        <p:spPr>
          <a:xfrm>
            <a:off x="6731109" y="4891793"/>
            <a:ext cx="5659509" cy="800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77800" indent="-1714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1638" indent="-1301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35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i="1"/>
              <a:t>New residential apartments with retention of stormwater for reuse, infiltration and irrigation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F31CF-430A-2005-4479-265B05861AEE}"/>
              </a:ext>
            </a:extLst>
          </p:cNvPr>
          <p:cNvGrpSpPr/>
          <p:nvPr/>
        </p:nvGrpSpPr>
        <p:grpSpPr>
          <a:xfrm>
            <a:off x="485874" y="1845608"/>
            <a:ext cx="6060114" cy="4866458"/>
            <a:chOff x="2737469" y="31329"/>
            <a:chExt cx="5764357" cy="44504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7B8E21-5C97-2827-1FA4-87B25CEB77A1}"/>
                </a:ext>
              </a:extLst>
            </p:cNvPr>
            <p:cNvGrpSpPr/>
            <p:nvPr/>
          </p:nvGrpSpPr>
          <p:grpSpPr>
            <a:xfrm>
              <a:off x="5335426" y="3082860"/>
              <a:ext cx="712054" cy="302889"/>
              <a:chOff x="5335426" y="3082860"/>
              <a:chExt cx="712054" cy="302889"/>
            </a:xfrm>
          </p:grpSpPr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28D033FE-BC9B-0FDD-D5EE-1DEE8C565D72}"/>
                  </a:ext>
                </a:extLst>
              </p:cNvPr>
              <p:cNvCxnSpPr/>
              <p:nvPr/>
            </p:nvCxnSpPr>
            <p:spPr>
              <a:xfrm>
                <a:off x="5425020" y="3385749"/>
                <a:ext cx="4818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5D1066C-2E05-E21C-20E4-088B78467825}"/>
                  </a:ext>
                </a:extLst>
              </p:cNvPr>
              <p:cNvSpPr txBox="1"/>
              <p:nvPr/>
            </p:nvSpPr>
            <p:spPr>
              <a:xfrm>
                <a:off x="5335426" y="3082860"/>
                <a:ext cx="7120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1100"/>
                  <a:t>Overflow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E7760D-337E-E27B-F87E-C880709D3C57}"/>
                </a:ext>
              </a:extLst>
            </p:cNvPr>
            <p:cNvGrpSpPr/>
            <p:nvPr/>
          </p:nvGrpSpPr>
          <p:grpSpPr>
            <a:xfrm>
              <a:off x="2737469" y="31329"/>
              <a:ext cx="5764357" cy="4450402"/>
              <a:chOff x="2737469" y="31329"/>
              <a:chExt cx="5764357" cy="4450402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DF2959F-54EC-F391-9463-C60DD9F9C05F}"/>
                  </a:ext>
                </a:extLst>
              </p:cNvPr>
              <p:cNvCxnSpPr/>
              <p:nvPr/>
            </p:nvCxnSpPr>
            <p:spPr>
              <a:xfrm>
                <a:off x="5899967" y="1838008"/>
                <a:ext cx="26365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345F1D0-3540-3EF0-35D6-D9758538E5E6}"/>
                  </a:ext>
                </a:extLst>
              </p:cNvPr>
              <p:cNvGrpSpPr/>
              <p:nvPr/>
            </p:nvGrpSpPr>
            <p:grpSpPr>
              <a:xfrm>
                <a:off x="2737469" y="31329"/>
                <a:ext cx="5764357" cy="4450402"/>
                <a:chOff x="2737469" y="31329"/>
                <a:chExt cx="5764357" cy="445040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B4092D12-BB26-8A92-5DA7-66E629B9DB11}"/>
                    </a:ext>
                  </a:extLst>
                </p:cNvPr>
                <p:cNvCxnSpPr/>
                <p:nvPr/>
              </p:nvCxnSpPr>
              <p:spPr>
                <a:xfrm>
                  <a:off x="5726782" y="1175787"/>
                  <a:ext cx="36017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0F657E3F-B782-6014-2640-09E7B7FA161B}"/>
                    </a:ext>
                  </a:extLst>
                </p:cNvPr>
                <p:cNvGrpSpPr/>
                <p:nvPr/>
              </p:nvGrpSpPr>
              <p:grpSpPr>
                <a:xfrm>
                  <a:off x="2737469" y="31329"/>
                  <a:ext cx="5764357" cy="4450402"/>
                  <a:chOff x="2737469" y="31329"/>
                  <a:chExt cx="5764357" cy="4450402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2D0C9034-7ADA-C8F3-6A29-817D5DD343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-8465"/>
                  <a:stretch/>
                </p:blipFill>
                <p:spPr>
                  <a:xfrm>
                    <a:off x="3117103" y="436605"/>
                    <a:ext cx="1416980" cy="1659542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98105A2-B959-D18B-CDEB-0D39118324FC}"/>
                      </a:ext>
                    </a:extLst>
                  </p:cNvPr>
                  <p:cNvSpPr txBox="1"/>
                  <p:nvPr/>
                </p:nvSpPr>
                <p:spPr>
                  <a:xfrm>
                    <a:off x="3174351" y="340196"/>
                    <a:ext cx="89659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Z" sz="1100"/>
                      <a:t>Roof</a:t>
                    </a:r>
                    <a:r>
                      <a:rPr lang="en-NZ" sz="1200"/>
                      <a:t> runoff</a:t>
                    </a:r>
                  </a:p>
                </p:txBody>
              </p: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8E40C192-28FC-6099-3FB4-CD17C7458F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68339" y="672228"/>
                    <a:ext cx="186121" cy="446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16B3281D-4AE1-A829-6AA9-D90048E58DFD}"/>
                      </a:ext>
                    </a:extLst>
                  </p:cNvPr>
                  <p:cNvGrpSpPr/>
                  <p:nvPr/>
                </p:nvGrpSpPr>
                <p:grpSpPr>
                  <a:xfrm>
                    <a:off x="2737469" y="31329"/>
                    <a:ext cx="5764357" cy="4450402"/>
                    <a:chOff x="2737469" y="31329"/>
                    <a:chExt cx="5764357" cy="4450402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183E7DB0-5099-8A9E-7C93-DF9D9FD6C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0258" y="3278659"/>
                      <a:ext cx="771963" cy="57664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cxnSp>
                  <p:nvCxnSpPr>
                    <p:cNvPr id="18" name="Elbow Connector 10">
                      <a:extLst>
                        <a:ext uri="{FF2B5EF4-FFF2-40B4-BE49-F238E27FC236}">
                          <a16:creationId xmlns:a16="http://schemas.microsoft.com/office/drawing/2014/main" id="{37E2DC38-3FCC-EA39-2E76-F75C3163176D}"/>
                        </a:ext>
                      </a:extLst>
                    </p:cNvPr>
                    <p:cNvCxnSpPr/>
                    <p:nvPr/>
                  </p:nvCxnSpPr>
                  <p:spPr>
                    <a:xfrm rot="16200000" flipH="1">
                      <a:off x="2502589" y="1238079"/>
                      <a:ext cx="2713420" cy="1581920"/>
                    </a:xfrm>
                    <a:prstGeom prst="bentConnector3">
                      <a:avLst>
                        <a:gd name="adj1" fmla="val 9979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748AB75-AA69-FA23-8445-82DEF4F463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2228" y="2308142"/>
                      <a:ext cx="1070918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NZ" sz="1100"/>
                        <a:t>Potable reuse in apartments</a:t>
                      </a:r>
                    </a:p>
                  </p:txBody>
                </p: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5B2FAD33-B017-1548-0E55-C4A3334A401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036238" y="3879185"/>
                      <a:ext cx="0" cy="387351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156DDF3F-2743-480C-5F61-0EB21F3570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37469" y="4050844"/>
                      <a:ext cx="1359243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NZ" sz="1100"/>
                        <a:t>Supplementation from town supply</a:t>
                      </a:r>
                    </a:p>
                  </p:txBody>
                </p: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C8BA9882-AD1B-1A7B-F90A-2489D57D89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447535" y="2073852"/>
                      <a:ext cx="0" cy="842344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8A903F34-AAAF-F10D-1AAE-22AC4C0BE4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47535" y="2916196"/>
                      <a:ext cx="107091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6ED0C2-DCAF-B198-D77A-CFA7BA1A10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8452" y="2771175"/>
                      <a:ext cx="1037139" cy="338554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NZ" sz="800"/>
                        <a:t>Treatment, BMS, non-return valve</a:t>
                      </a: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81A6C099-D2B9-3265-0441-283FBA61DF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61169" y="3321386"/>
                      <a:ext cx="950139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NZ" sz="1100"/>
                        <a:t>Potable reuse tank</a:t>
                      </a:r>
                    </a:p>
                  </p:txBody>
                </p: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5C81256E-9094-33BC-2D04-83BE15044C3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292849" y="3879185"/>
                      <a:ext cx="0" cy="38735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8D661671-11A5-71FA-D354-46201EDA84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727151" y="3386515"/>
                      <a:ext cx="918827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4CBB4E03-FB68-C1E5-AF5E-DA80A7FBE3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69213" y="3232932"/>
                      <a:ext cx="832613" cy="5488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NZ" sz="1100"/>
                        <a:t>Infrequent overflow to kerb</a:t>
                      </a:r>
                    </a:p>
                  </p:txBody>
                </p: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2F6ED778-94B1-EC55-79B9-CAAE1CCA18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37687" y="4266287"/>
                      <a:ext cx="235516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B108D6C4-F570-9FE9-48DE-4723C9BE98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21627" y="31329"/>
                      <a:ext cx="3770502" cy="3838912"/>
                      <a:chOff x="4721627" y="31329"/>
                      <a:chExt cx="3770502" cy="3838912"/>
                    </a:xfrm>
                  </p:grpSpPr>
                  <p:sp>
                    <p:nvSpPr>
                      <p:cNvPr id="32" name="Rectangle 31">
                        <a:extLst>
                          <a:ext uri="{FF2B5EF4-FFF2-40B4-BE49-F238E27FC236}">
                            <a16:creationId xmlns:a16="http://schemas.microsoft.com/office/drawing/2014/main" id="{9ECE7A10-A691-EA82-822A-D7F479ED88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8866" y="3293592"/>
                        <a:ext cx="820137" cy="57664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NZ"/>
                      </a:p>
                    </p:txBody>
                  </p:sp>
                  <p:cxnSp>
                    <p:nvCxnSpPr>
                      <p:cNvPr id="33" name="Straight Connector 32">
                        <a:extLst>
                          <a:ext uri="{FF2B5EF4-FFF2-40B4-BE49-F238E27FC236}">
                            <a16:creationId xmlns:a16="http://schemas.microsoft.com/office/drawing/2014/main" id="{BF398433-BBCD-8629-7142-5D69CDEDFC8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727151" y="3318540"/>
                        <a:ext cx="765975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TextBox 33">
                        <a:extLst>
                          <a:ext uri="{FF2B5EF4-FFF2-40B4-BE49-F238E27FC236}">
                            <a16:creationId xmlns:a16="http://schemas.microsoft.com/office/drawing/2014/main" id="{D78D2BE7-437F-A426-E5B1-C7BDAE74DEE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78860" y="2156353"/>
                        <a:ext cx="840894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NZ" sz="1100" i="1"/>
                          <a:t>Infiltration</a:t>
                        </a:r>
                      </a:p>
                    </p:txBody>
                  </p:sp>
                  <p:grpSp>
                    <p:nvGrpSpPr>
                      <p:cNvPr id="35" name="Group 34">
                        <a:extLst>
                          <a:ext uri="{FF2B5EF4-FFF2-40B4-BE49-F238E27FC236}">
                            <a16:creationId xmlns:a16="http://schemas.microsoft.com/office/drawing/2014/main" id="{A41ECB55-596F-1D3E-6D86-223201D836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21627" y="31329"/>
                        <a:ext cx="3770502" cy="3287212"/>
                        <a:chOff x="4721627" y="31329"/>
                        <a:chExt cx="3770502" cy="3287212"/>
                      </a:xfrm>
                    </p:grpSpPr>
                    <p:sp>
                      <p:nvSpPr>
                        <p:cNvPr id="36" name="Parallelogram 35">
                          <a:extLst>
                            <a:ext uri="{FF2B5EF4-FFF2-40B4-BE49-F238E27FC236}">
                              <a16:creationId xmlns:a16="http://schemas.microsoft.com/office/drawing/2014/main" id="{23DB9ED8-0931-3DBF-9517-3362049380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8207" y="1551535"/>
                          <a:ext cx="1177346" cy="350695"/>
                        </a:xfrm>
                        <a:prstGeom prst="parallelogram">
                          <a:avLst/>
                        </a:prstGeom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NZ"/>
                        </a:p>
                      </p:txBody>
                    </p:sp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548551B3-A5E4-9456-8593-E01D8A4FF8E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051098" y="1547755"/>
                          <a:ext cx="950139" cy="261610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NZ" sz="1100"/>
                            <a:t>Raingardens</a:t>
                          </a:r>
                        </a:p>
                      </p:txBody>
                    </p:sp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998C8582-1949-4BB5-D2B6-B2F8DA52A9E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01642" y="1511503"/>
                          <a:ext cx="950139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NZ" sz="1100"/>
                            <a:t>Permeable paving</a:t>
                          </a:r>
                        </a:p>
                      </p:txBody>
                    </p:sp>
                    <p:cxnSp>
                      <p:nvCxnSpPr>
                        <p:cNvPr id="39" name="Straight Arrow Connector 38">
                          <a:extLst>
                            <a:ext uri="{FF2B5EF4-FFF2-40B4-BE49-F238E27FC236}">
                              <a16:creationId xmlns:a16="http://schemas.microsoft.com/office/drawing/2014/main" id="{81812C06-C524-082C-AD3B-06E3C847F9F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317082" y="1807609"/>
                          <a:ext cx="1" cy="1490552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Straight Arrow Connector 39">
                          <a:extLst>
                            <a:ext uri="{FF2B5EF4-FFF2-40B4-BE49-F238E27FC236}">
                              <a16:creationId xmlns:a16="http://schemas.microsoft.com/office/drawing/2014/main" id="{1C5062D5-C608-C7F8-C61D-A572CCFE9AA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163621" y="1838008"/>
                          <a:ext cx="21279" cy="1460153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Straight Arrow Connector 40">
                          <a:extLst>
                            <a:ext uri="{FF2B5EF4-FFF2-40B4-BE49-F238E27FC236}">
                              <a16:creationId xmlns:a16="http://schemas.microsoft.com/office/drawing/2014/main" id="{01635882-49B1-5724-239C-09ABF4408CE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7001237" y="1655805"/>
                          <a:ext cx="485413" cy="1717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Arrow Connector 41">
                          <a:extLst>
                            <a:ext uri="{FF2B5EF4-FFF2-40B4-BE49-F238E27FC236}">
                              <a16:creationId xmlns:a16="http://schemas.microsoft.com/office/drawing/2014/main" id="{D624919A-DFF2-86F8-A30A-5F708623692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7493126" y="1462822"/>
                          <a:ext cx="1" cy="1855719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3" name="TextBox 42">
                          <a:extLst>
                            <a:ext uri="{FF2B5EF4-FFF2-40B4-BE49-F238E27FC236}">
                              <a16:creationId xmlns:a16="http://schemas.microsoft.com/office/drawing/2014/main" id="{04B22DA8-63B5-4642-1630-0C57D15246F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421211" y="2243611"/>
                          <a:ext cx="1070918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NZ" sz="1100"/>
                            <a:t>Irrigation reuse</a:t>
                          </a:r>
                        </a:p>
                      </p:txBody>
                    </p:sp>
                    <p:grpSp>
                      <p:nvGrpSpPr>
                        <p:cNvPr id="44" name="Group 43">
                          <a:extLst>
                            <a:ext uri="{FF2B5EF4-FFF2-40B4-BE49-F238E27FC236}">
                              <a16:creationId xmlns:a16="http://schemas.microsoft.com/office/drawing/2014/main" id="{B3028C31-0290-C55A-87A7-62976D3D83E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0800000">
                          <a:off x="6572285" y="1813976"/>
                          <a:ext cx="229870" cy="289324"/>
                          <a:chOff x="6550780" y="2040353"/>
                          <a:chExt cx="229870" cy="350328"/>
                        </a:xfrm>
                      </p:grpSpPr>
                      <p:cxnSp>
                        <p:nvCxnSpPr>
                          <p:cNvPr id="89" name="Straight Arrow Connector 88">
                            <a:extLst>
                              <a:ext uri="{FF2B5EF4-FFF2-40B4-BE49-F238E27FC236}">
                                <a16:creationId xmlns:a16="http://schemas.microsoft.com/office/drawing/2014/main" id="{CA9932EB-CB4F-C671-D740-C1D40F09422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550780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0" name="Straight Arrow Connector 89">
                            <a:extLst>
                              <a:ext uri="{FF2B5EF4-FFF2-40B4-BE49-F238E27FC236}">
                                <a16:creationId xmlns:a16="http://schemas.microsoft.com/office/drawing/2014/main" id="{8942DA04-EA55-3DAC-BEF2-43E042BA148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665715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1" name="Straight Arrow Connector 90">
                            <a:extLst>
                              <a:ext uri="{FF2B5EF4-FFF2-40B4-BE49-F238E27FC236}">
                                <a16:creationId xmlns:a16="http://schemas.microsoft.com/office/drawing/2014/main" id="{2488EFB1-6109-86A5-3090-7A4F3398665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780650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45" name="TextBox 44">
                          <a:extLst>
                            <a:ext uri="{FF2B5EF4-FFF2-40B4-BE49-F238E27FC236}">
                              <a16:creationId xmlns:a16="http://schemas.microsoft.com/office/drawing/2014/main" id="{A677589F-8D3D-4C96-CAE2-A44D468FBC3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17315" y="2070719"/>
                          <a:ext cx="840894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NZ" sz="1100" i="1"/>
                            <a:t>Infiltration</a:t>
                          </a:r>
                        </a:p>
                      </p:txBody>
                    </p:sp>
                    <p:sp>
                      <p:nvSpPr>
                        <p:cNvPr id="46" name="TextBox 45">
                          <a:extLst>
                            <a:ext uri="{FF2B5EF4-FFF2-40B4-BE49-F238E27FC236}">
                              <a16:creationId xmlns:a16="http://schemas.microsoft.com/office/drawing/2014/main" id="{626B19A2-55B9-8B7F-C919-E23B7315865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279946" y="2442230"/>
                          <a:ext cx="1070918" cy="6001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NZ" sz="1100"/>
                            <a:t>Subsoil drainage and overflow</a:t>
                          </a:r>
                        </a:p>
                      </p:txBody>
                    </p:sp>
                    <p:grpSp>
                      <p:nvGrpSpPr>
                        <p:cNvPr id="47" name="Group 46">
                          <a:extLst>
                            <a:ext uri="{FF2B5EF4-FFF2-40B4-BE49-F238E27FC236}">
                              <a16:creationId xmlns:a16="http://schemas.microsoft.com/office/drawing/2014/main" id="{738ABEAB-A0C2-3EFC-92D7-15EE525EB7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0800000">
                          <a:off x="5192303" y="1926057"/>
                          <a:ext cx="229870" cy="289324"/>
                          <a:chOff x="6550780" y="2040353"/>
                          <a:chExt cx="229870" cy="350328"/>
                        </a:xfrm>
                      </p:grpSpPr>
                      <p:cxnSp>
                        <p:nvCxnSpPr>
                          <p:cNvPr id="86" name="Straight Arrow Connector 85">
                            <a:extLst>
                              <a:ext uri="{FF2B5EF4-FFF2-40B4-BE49-F238E27FC236}">
                                <a16:creationId xmlns:a16="http://schemas.microsoft.com/office/drawing/2014/main" id="{6318FB0E-3D95-B643-37B7-11964491721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550780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7" name="Straight Arrow Connector 86">
                            <a:extLst>
                              <a:ext uri="{FF2B5EF4-FFF2-40B4-BE49-F238E27FC236}">
                                <a16:creationId xmlns:a16="http://schemas.microsoft.com/office/drawing/2014/main" id="{2D69899C-8022-C2F7-5619-EA47A5DD2C3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665715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8" name="Straight Arrow Connector 87">
                            <a:extLst>
                              <a:ext uri="{FF2B5EF4-FFF2-40B4-BE49-F238E27FC236}">
                                <a16:creationId xmlns:a16="http://schemas.microsoft.com/office/drawing/2014/main" id="{3B907FF1-0002-2873-3AE6-2D01D3BC37C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780650" y="2040353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48" name="Group 47">
                          <a:extLst>
                            <a:ext uri="{FF2B5EF4-FFF2-40B4-BE49-F238E27FC236}">
                              <a16:creationId xmlns:a16="http://schemas.microsoft.com/office/drawing/2014/main" id="{42470AC6-C5EE-3765-620B-8FD268799D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21627" y="31329"/>
                          <a:ext cx="3688095" cy="1549459"/>
                          <a:chOff x="4721627" y="31329"/>
                          <a:chExt cx="3688095" cy="1549459"/>
                        </a:xfrm>
                      </p:grpSpPr>
                      <p:sp>
                        <p:nvSpPr>
                          <p:cNvPr id="49" name="TextBox 48">
                            <a:extLst>
                              <a:ext uri="{FF2B5EF4-FFF2-40B4-BE49-F238E27FC236}">
                                <a16:creationId xmlns:a16="http://schemas.microsoft.com/office/drawing/2014/main" id="{E5641EFE-97E1-FF81-3277-DD9BC244E42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818213" y="1026661"/>
                            <a:ext cx="890158" cy="261610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NZ" sz="1100"/>
                              <a:t>Green roof</a:t>
                            </a:r>
                          </a:p>
                        </p:txBody>
                      </p:sp>
                      <p:cxnSp>
                        <p:nvCxnSpPr>
                          <p:cNvPr id="50" name="Straight Arrow Connector 49">
                            <a:extLst>
                              <a:ext uri="{FF2B5EF4-FFF2-40B4-BE49-F238E27FC236}">
                                <a16:creationId xmlns:a16="http://schemas.microsoft.com/office/drawing/2014/main" id="{C2AE50F9-99F3-8EA0-59D8-E7412699999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6086952" y="1175538"/>
                            <a:ext cx="11684" cy="372216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3BBC0471-9E2E-16B7-2C09-76BD5E72C8B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99555" y="1031935"/>
                            <a:ext cx="1212445" cy="548853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NZ" sz="1100"/>
                              <a:t>Other</a:t>
                            </a:r>
                          </a:p>
                          <a:p>
                            <a:pPr algn="ctr"/>
                            <a:r>
                              <a:rPr lang="en-NZ" sz="1100"/>
                              <a:t> landscaped areas</a:t>
                            </a:r>
                          </a:p>
                        </p:txBody>
                      </p:sp>
                      <p:cxnSp>
                        <p:nvCxnSpPr>
                          <p:cNvPr id="52" name="Straight Arrow Connector 51">
                            <a:extLst>
                              <a:ext uri="{FF2B5EF4-FFF2-40B4-BE49-F238E27FC236}">
                                <a16:creationId xmlns:a16="http://schemas.microsoft.com/office/drawing/2014/main" id="{30C1B12E-0564-E9D7-0C09-900D639FE15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226117" y="1168682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3" name="Straight Arrow Connector 52">
                            <a:extLst>
                              <a:ext uri="{FF2B5EF4-FFF2-40B4-BE49-F238E27FC236}">
                                <a16:creationId xmlns:a16="http://schemas.microsoft.com/office/drawing/2014/main" id="{E461944E-D56E-7A51-A9BE-82671F57FBA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341052" y="1168682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4" name="TextBox 53">
                            <a:extLst>
                              <a:ext uri="{FF2B5EF4-FFF2-40B4-BE49-F238E27FC236}">
                                <a16:creationId xmlns:a16="http://schemas.microsoft.com/office/drawing/2014/main" id="{515E09E4-8FCE-615D-5A41-0B5D99CA14D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789388" y="919427"/>
                            <a:ext cx="1310167" cy="26161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NZ" sz="1100" i="1"/>
                              <a:t>Evapotranspiration</a:t>
                            </a:r>
                          </a:p>
                        </p:txBody>
                      </p:sp>
                      <p:cxnSp>
                        <p:nvCxnSpPr>
                          <p:cNvPr id="55" name="Straight Arrow Connector 54">
                            <a:extLst>
                              <a:ext uri="{FF2B5EF4-FFF2-40B4-BE49-F238E27FC236}">
                                <a16:creationId xmlns:a16="http://schemas.microsoft.com/office/drawing/2014/main" id="{94917093-256E-6C90-6F9E-67805CB392A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455987" y="1168682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6" name="Straight Arrow Connector 55">
                            <a:extLst>
                              <a:ext uri="{FF2B5EF4-FFF2-40B4-BE49-F238E27FC236}">
                                <a16:creationId xmlns:a16="http://schemas.microsoft.com/office/drawing/2014/main" id="{31187CA6-0CA3-1716-3074-D20B2922F7C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7531042" y="681607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7" name="Straight Arrow Connector 56">
                            <a:extLst>
                              <a:ext uri="{FF2B5EF4-FFF2-40B4-BE49-F238E27FC236}">
                                <a16:creationId xmlns:a16="http://schemas.microsoft.com/office/drawing/2014/main" id="{43AEB85A-87C0-F570-40FF-80F9D47D9A3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7645977" y="681607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8" name="Straight Arrow Connector 57">
                            <a:extLst>
                              <a:ext uri="{FF2B5EF4-FFF2-40B4-BE49-F238E27FC236}">
                                <a16:creationId xmlns:a16="http://schemas.microsoft.com/office/drawing/2014/main" id="{418AFC4D-0F58-17E6-74DE-70055A30196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7760912" y="681607"/>
                            <a:ext cx="0" cy="35032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9" name="TextBox 58">
                            <a:extLst>
                              <a:ext uri="{FF2B5EF4-FFF2-40B4-BE49-F238E27FC236}">
                                <a16:creationId xmlns:a16="http://schemas.microsoft.com/office/drawing/2014/main" id="{407C7609-EA70-B6A5-F897-6FF6E2C29F3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099555" y="470758"/>
                            <a:ext cx="1310167" cy="26161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NZ" sz="1100" i="1"/>
                              <a:t>Evapotranspiration</a:t>
                            </a:r>
                          </a:p>
                        </p:txBody>
                      </p:sp>
                      <p:grpSp>
                        <p:nvGrpSpPr>
                          <p:cNvPr id="60" name="Group 59">
                            <a:extLst>
                              <a:ext uri="{FF2B5EF4-FFF2-40B4-BE49-F238E27FC236}">
                                <a16:creationId xmlns:a16="http://schemas.microsoft.com/office/drawing/2014/main" id="{1370C173-6C8E-CB4E-4B84-A7621A3678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721627" y="31329"/>
                            <a:ext cx="1504490" cy="990686"/>
                            <a:chOff x="4721627" y="31329"/>
                            <a:chExt cx="1504490" cy="990686"/>
                          </a:xfrm>
                        </p:grpSpPr>
                        <p:grpSp>
                          <p:nvGrpSpPr>
                            <p:cNvPr id="61" name="Group 60">
                              <a:extLst>
                                <a:ext uri="{FF2B5EF4-FFF2-40B4-BE49-F238E27FC236}">
                                  <a16:creationId xmlns:a16="http://schemas.microsoft.com/office/drawing/2014/main" id="{603A3031-34FB-3CC8-8B67-2BC57F64B31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137010" y="671687"/>
                              <a:ext cx="229870" cy="350328"/>
                              <a:chOff x="5137074" y="787946"/>
                              <a:chExt cx="229870" cy="350328"/>
                            </a:xfrm>
                          </p:grpSpPr>
                          <p:cxnSp>
                            <p:nvCxnSpPr>
                              <p:cNvPr id="83" name="Straight Arrow Connector 82">
                                <a:extLst>
                                  <a:ext uri="{FF2B5EF4-FFF2-40B4-BE49-F238E27FC236}">
                                    <a16:creationId xmlns:a16="http://schemas.microsoft.com/office/drawing/2014/main" id="{96CDAA46-E7B6-8EAE-C256-614401CD3F0B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5137074" y="787946"/>
                                <a:ext cx="0" cy="350328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prstDash val="sysDash"/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84" name="Straight Arrow Connector 83">
                                <a:extLst>
                                  <a:ext uri="{FF2B5EF4-FFF2-40B4-BE49-F238E27FC236}">
                                    <a16:creationId xmlns:a16="http://schemas.microsoft.com/office/drawing/2014/main" id="{A61C03B7-6656-4C23-E834-4AECA740414B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5252009" y="787946"/>
                                <a:ext cx="0" cy="350328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prstDash val="sysDash"/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85" name="Straight Arrow Connector 84">
                                <a:extLst>
                                  <a:ext uri="{FF2B5EF4-FFF2-40B4-BE49-F238E27FC236}">
                                    <a16:creationId xmlns:a16="http://schemas.microsoft.com/office/drawing/2014/main" id="{AAC09EDC-42DE-3B94-33C6-DF54E558D6A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5366944" y="787946"/>
                                <a:ext cx="0" cy="350328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prstDash val="sysDash"/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62" name="Group 61">
                              <a:extLst>
                                <a:ext uri="{FF2B5EF4-FFF2-40B4-BE49-F238E27FC236}">
                                  <a16:creationId xmlns:a16="http://schemas.microsoft.com/office/drawing/2014/main" id="{69F992CC-6018-DE57-1AD2-2A64C4D99E1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721627" y="31329"/>
                              <a:ext cx="1504490" cy="697427"/>
                              <a:chOff x="4721627" y="31329"/>
                              <a:chExt cx="1504490" cy="697427"/>
                            </a:xfrm>
                          </p:grpSpPr>
                          <p:sp>
                            <p:nvSpPr>
                              <p:cNvPr id="63" name="TextBox 62">
                                <a:extLst>
                                  <a:ext uri="{FF2B5EF4-FFF2-40B4-BE49-F238E27FC236}">
                                    <a16:creationId xmlns:a16="http://schemas.microsoft.com/office/drawing/2014/main" id="{108C9A94-A455-E2CC-B6EE-1224A7D20AB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721627" y="467146"/>
                                <a:ext cx="1310167" cy="2616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NZ" sz="1100" i="1"/>
                                  <a:t>Evapotranspiration</a:t>
                                </a:r>
                              </a:p>
                            </p:txBody>
                          </p:sp>
                          <p:grpSp>
                            <p:nvGrpSpPr>
                              <p:cNvPr id="64" name="Group 63">
                                <a:extLst>
                                  <a:ext uri="{FF2B5EF4-FFF2-40B4-BE49-F238E27FC236}">
                                    <a16:creationId xmlns:a16="http://schemas.microsoft.com/office/drawing/2014/main" id="{B739995A-56A1-2E1D-B279-73D7C7D19DE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4778206" y="31329"/>
                                <a:ext cx="1447911" cy="451348"/>
                                <a:chOff x="4778206" y="31329"/>
                                <a:chExt cx="1447911" cy="451348"/>
                              </a:xfrm>
                            </p:grpSpPr>
                            <p:grpSp>
                              <p:nvGrpSpPr>
                                <p:cNvPr id="65" name="Group 64">
                                  <a:extLst>
                                    <a:ext uri="{FF2B5EF4-FFF2-40B4-BE49-F238E27FC236}">
                                      <a16:creationId xmlns:a16="http://schemas.microsoft.com/office/drawing/2014/main" id="{C14DC8F8-5803-B444-6836-5BE87642B914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 rot="10800000">
                                  <a:off x="5537673" y="297585"/>
                                  <a:ext cx="229870" cy="185092"/>
                                  <a:chOff x="6550780" y="2040353"/>
                                  <a:chExt cx="229870" cy="350328"/>
                                </a:xfrm>
                              </p:grpSpPr>
                              <p:cxnSp>
                                <p:nvCxnSpPr>
                                  <p:cNvPr id="80" name="Straight Arrow Connector 79">
                                    <a:extLst>
                                      <a:ext uri="{FF2B5EF4-FFF2-40B4-BE49-F238E27FC236}">
                                        <a16:creationId xmlns:a16="http://schemas.microsoft.com/office/drawing/2014/main" id="{951DEAC3-AA3C-FAD5-3963-BE67CB06A962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6550780" y="2040353"/>
                                    <a:ext cx="0" cy="350328"/>
                                  </a:xfrm>
                                  <a:prstGeom prst="straightConnector1">
                                    <a:avLst/>
                                  </a:prstGeom>
                                  <a:ln>
                                    <a:solidFill>
                                      <a:schemeClr val="accent1"/>
                                    </a:solidFill>
                                    <a:prstDash val="sysDash"/>
                                    <a:tailEnd type="non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1" name="Straight Arrow Connector 80">
                                    <a:extLst>
                                      <a:ext uri="{FF2B5EF4-FFF2-40B4-BE49-F238E27FC236}">
                                        <a16:creationId xmlns:a16="http://schemas.microsoft.com/office/drawing/2014/main" id="{6A00313E-3DD2-3DF1-448F-836C19F449C4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6665715" y="2040353"/>
                                    <a:ext cx="0" cy="350328"/>
                                  </a:xfrm>
                                  <a:prstGeom prst="straightConnector1">
                                    <a:avLst/>
                                  </a:prstGeom>
                                  <a:ln>
                                    <a:solidFill>
                                      <a:schemeClr val="accent1"/>
                                    </a:solidFill>
                                    <a:prstDash val="sysDash"/>
                                    <a:tailEnd type="non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2" name="Straight Arrow Connector 81">
                                    <a:extLst>
                                      <a:ext uri="{FF2B5EF4-FFF2-40B4-BE49-F238E27FC236}">
                                        <a16:creationId xmlns:a16="http://schemas.microsoft.com/office/drawing/2014/main" id="{C0A2A537-4C25-CB5A-78BE-504B15E52638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6780650" y="2040353"/>
                                    <a:ext cx="0" cy="350328"/>
                                  </a:xfrm>
                                  <a:prstGeom prst="straightConnector1">
                                    <a:avLst/>
                                  </a:prstGeom>
                                  <a:ln>
                                    <a:solidFill>
                                      <a:schemeClr val="accent1"/>
                                    </a:solidFill>
                                    <a:prstDash val="sysDash"/>
                                    <a:tailEnd type="non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66" name="Group 65">
                                  <a:extLst>
                                    <a:ext uri="{FF2B5EF4-FFF2-40B4-BE49-F238E27FC236}">
                                      <a16:creationId xmlns:a16="http://schemas.microsoft.com/office/drawing/2014/main" id="{06770A84-559B-080C-13DB-62A69336CB5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778206" y="31329"/>
                                  <a:ext cx="1447911" cy="451348"/>
                                  <a:chOff x="4778206" y="31329"/>
                                  <a:chExt cx="1447911" cy="451348"/>
                                </a:xfrm>
                              </p:grpSpPr>
                              <p:sp>
                                <p:nvSpPr>
                                  <p:cNvPr id="67" name="TextBox 66">
                                    <a:extLst>
                                      <a:ext uri="{FF2B5EF4-FFF2-40B4-BE49-F238E27FC236}">
                                        <a16:creationId xmlns:a16="http://schemas.microsoft.com/office/drawing/2014/main" id="{BE94E736-7C44-B683-5D7F-A78CC149CBAC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778206" y="31329"/>
                                    <a:ext cx="1447911" cy="26161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n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NZ" sz="1100"/>
                                      <a:t>Rainfall</a:t>
                                    </a:r>
                                  </a:p>
                                </p:txBody>
                              </p:sp>
                              <p:grpSp>
                                <p:nvGrpSpPr>
                                  <p:cNvPr id="68" name="Group 67">
                                    <a:extLst>
                                      <a:ext uri="{FF2B5EF4-FFF2-40B4-BE49-F238E27FC236}">
                                        <a16:creationId xmlns:a16="http://schemas.microsoft.com/office/drawing/2014/main" id="{B355A998-4165-245E-B25C-83A002FA921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0800000">
                                    <a:off x="5870084" y="297584"/>
                                    <a:ext cx="229870" cy="185092"/>
                                    <a:chOff x="6550780" y="2040353"/>
                                    <a:chExt cx="229870" cy="350328"/>
                                  </a:xfrm>
                                </p:grpSpPr>
                                <p:cxnSp>
                                  <p:nvCxnSpPr>
                                    <p:cNvPr id="77" name="Straight Arrow Connector 76">
                                      <a:extLst>
                                        <a:ext uri="{FF2B5EF4-FFF2-40B4-BE49-F238E27FC236}">
                                          <a16:creationId xmlns:a16="http://schemas.microsoft.com/office/drawing/2014/main" id="{3E8AEAE5-44D1-C47E-B478-8683C195E6A3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55078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8" name="Straight Arrow Connector 77">
                                      <a:extLst>
                                        <a:ext uri="{FF2B5EF4-FFF2-40B4-BE49-F238E27FC236}">
                                          <a16:creationId xmlns:a16="http://schemas.microsoft.com/office/drawing/2014/main" id="{A09B105D-54F5-69CD-C8E8-AB07D456518D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665715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9" name="Straight Arrow Connector 78">
                                      <a:extLst>
                                        <a:ext uri="{FF2B5EF4-FFF2-40B4-BE49-F238E27FC236}">
                                          <a16:creationId xmlns:a16="http://schemas.microsoft.com/office/drawing/2014/main" id="{B24FA0B0-207E-C99D-45DC-FDB18AB85B32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78065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grpSp>
                                <p:nvGrpSpPr>
                                  <p:cNvPr id="69" name="Group 68">
                                    <a:extLst>
                                      <a:ext uri="{FF2B5EF4-FFF2-40B4-BE49-F238E27FC236}">
                                        <a16:creationId xmlns:a16="http://schemas.microsoft.com/office/drawing/2014/main" id="{800D5279-5234-271C-2EA1-BDCCD62A5819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0800000">
                                    <a:off x="4856877" y="297585"/>
                                    <a:ext cx="229870" cy="185092"/>
                                    <a:chOff x="6550780" y="2040353"/>
                                    <a:chExt cx="229870" cy="350328"/>
                                  </a:xfrm>
                                </p:grpSpPr>
                                <p:cxnSp>
                                  <p:nvCxnSpPr>
                                    <p:cNvPr id="74" name="Straight Arrow Connector 73">
                                      <a:extLst>
                                        <a:ext uri="{FF2B5EF4-FFF2-40B4-BE49-F238E27FC236}">
                                          <a16:creationId xmlns:a16="http://schemas.microsoft.com/office/drawing/2014/main" id="{8F9C0891-10EF-C52D-F95D-2A50D6F8C3D9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55078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5" name="Straight Arrow Connector 74">
                                      <a:extLst>
                                        <a:ext uri="{FF2B5EF4-FFF2-40B4-BE49-F238E27FC236}">
                                          <a16:creationId xmlns:a16="http://schemas.microsoft.com/office/drawing/2014/main" id="{97A30E19-DD15-5551-AAAE-631773526CF7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665715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6" name="Straight Arrow Connector 75">
                                      <a:extLst>
                                        <a:ext uri="{FF2B5EF4-FFF2-40B4-BE49-F238E27FC236}">
                                          <a16:creationId xmlns:a16="http://schemas.microsoft.com/office/drawing/2014/main" id="{960AD967-C7E4-8D72-BE2C-44D5378F7B0D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78065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grpSp>
                                <p:nvGrpSpPr>
                                  <p:cNvPr id="70" name="Group 69">
                                    <a:extLst>
                                      <a:ext uri="{FF2B5EF4-FFF2-40B4-BE49-F238E27FC236}">
                                        <a16:creationId xmlns:a16="http://schemas.microsoft.com/office/drawing/2014/main" id="{55B51492-3A87-A16C-C1F4-3FDEA179377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0800000">
                                    <a:off x="5201766" y="295924"/>
                                    <a:ext cx="229870" cy="185092"/>
                                    <a:chOff x="6550780" y="2040353"/>
                                    <a:chExt cx="229870" cy="350328"/>
                                  </a:xfrm>
                                </p:grpSpPr>
                                <p:cxnSp>
                                  <p:nvCxnSpPr>
                                    <p:cNvPr id="71" name="Straight Arrow Connector 70">
                                      <a:extLst>
                                        <a:ext uri="{FF2B5EF4-FFF2-40B4-BE49-F238E27FC236}">
                                          <a16:creationId xmlns:a16="http://schemas.microsoft.com/office/drawing/2014/main" id="{D5544314-1894-3F20-436C-0160D4560770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55078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2" name="Straight Arrow Connector 71">
                                      <a:extLst>
                                        <a:ext uri="{FF2B5EF4-FFF2-40B4-BE49-F238E27FC236}">
                                          <a16:creationId xmlns:a16="http://schemas.microsoft.com/office/drawing/2014/main" id="{AA7D358C-B31F-035F-BFC1-3C53103735A1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665715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3" name="Straight Arrow Connector 72">
                                      <a:extLst>
                                        <a:ext uri="{FF2B5EF4-FFF2-40B4-BE49-F238E27FC236}">
                                          <a16:creationId xmlns:a16="http://schemas.microsoft.com/office/drawing/2014/main" id="{8DE5898A-21D2-F358-6B27-595CA6BE7F5D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6780650" y="2040353"/>
                                      <a:ext cx="0" cy="350328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chemeClr val="accent1"/>
                                      </a:solidFill>
                                      <a:prstDash val="sysDash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F9583DA7-1401-13AD-F73D-B81F9F6574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7780" y="3360027"/>
                      <a:ext cx="950139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NZ" sz="1100"/>
                        <a:t>Irrigation reuse tank</a:t>
                      </a:r>
                    </a:p>
                  </p:txBody>
                </p:sp>
              </p:grpSp>
            </p:grpSp>
          </p:grpSp>
        </p:grp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F022C6B-1F20-F191-1E66-01FC6D32734A}"/>
              </a:ext>
            </a:extLst>
          </p:cNvPr>
          <p:cNvCxnSpPr/>
          <p:nvPr/>
        </p:nvCxnSpPr>
        <p:spPr>
          <a:xfrm flipV="1">
            <a:off x="2875659" y="5154054"/>
            <a:ext cx="1032" cy="231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06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9FE5-A373-42D5-5682-D11D1CE9A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NZ"/>
              <a:t>Highly urbanised catchments: New Lynn flooding (2017)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A46A9-AC23-E86C-F600-AC1C87ABB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14FB0B-3D0F-D242-C7EC-4AA82E689E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8051"/>
          <a:stretch/>
        </p:blipFill>
        <p:spPr>
          <a:xfrm>
            <a:off x="4038282" y="4049713"/>
            <a:ext cx="4016375" cy="24431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F4678-61B7-7B89-2BD3-FA74113E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27521"/>
            <a:ext cx="3425825" cy="4565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BD18A-4BE2-8FD4-A684-A323A4252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10157" b="15773"/>
          <a:stretch/>
        </p:blipFill>
        <p:spPr bwMode="auto">
          <a:xfrm>
            <a:off x="4038600" y="1911067"/>
            <a:ext cx="4016057" cy="2098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Three Water Engineering Consulting Service | Morphum Environmental NZ —  Morphum Environmental">
            <a:extLst>
              <a:ext uri="{FF2B5EF4-FFF2-40B4-BE49-F238E27FC236}">
                <a16:creationId xmlns:a16="http://schemas.microsoft.com/office/drawing/2014/main" id="{4A06A1FA-1B8A-D4C9-1284-FD0EE1457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13448"/>
          <a:stretch/>
        </p:blipFill>
        <p:spPr bwMode="auto">
          <a:xfrm>
            <a:off x="8146887" y="1911067"/>
            <a:ext cx="4016057" cy="45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44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9913A-914D-A579-5869-504415450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94920"/>
            <a:ext cx="10801350" cy="894941"/>
          </a:xfrm>
        </p:spPr>
        <p:txBody>
          <a:bodyPr>
            <a:normAutofit fontScale="70000" lnSpcReduction="20000"/>
          </a:bodyPr>
          <a:lstStyle/>
          <a:p>
            <a:r>
              <a:rPr lang="en-NZ"/>
              <a:t>Clifton to </a:t>
            </a:r>
            <a:r>
              <a:rPr lang="en-NZ" err="1"/>
              <a:t>Tangoio</a:t>
            </a:r>
            <a:r>
              <a:rPr lang="en-NZ"/>
              <a:t> Coastal Hazards Strategy 2120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FF36F-F8CD-9EE6-1C75-48A0CFC61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Coast">
            <a:extLst>
              <a:ext uri="{FF2B5EF4-FFF2-40B4-BE49-F238E27FC236}">
                <a16:creationId xmlns:a16="http://schemas.microsoft.com/office/drawing/2014/main" id="{2CFD2A98-C21E-508D-8BAC-BEED61DD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4" y="1754188"/>
            <a:ext cx="3587436" cy="2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lifton May 21">
            <a:extLst>
              <a:ext uri="{FF2B5EF4-FFF2-40B4-BE49-F238E27FC236}">
                <a16:creationId xmlns:a16="http://schemas.microsoft.com/office/drawing/2014/main" id="{626198BE-4388-AFE8-AFF6-484781A6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4" y="4068171"/>
            <a:ext cx="3587436" cy="2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3AB1C-0028-5EA9-28BC-DBAB6ED6F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587" y="1640954"/>
            <a:ext cx="3959725" cy="500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CC9DB-B694-340A-FA99-4B8CEFE38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44" y="1880370"/>
            <a:ext cx="865556" cy="529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0B6C93-0CFE-E518-123F-B30A8BF65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082" y="2358972"/>
            <a:ext cx="3697505" cy="3568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AD1CD7-8AD4-1002-5ECF-1B6373E96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1463"/>
            <a:ext cx="6053426" cy="633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593004-546D-6968-C9B5-6A94050E5C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7"/>
          <a:stretch/>
        </p:blipFill>
        <p:spPr>
          <a:xfrm>
            <a:off x="5994399" y="-11464"/>
            <a:ext cx="6235699" cy="6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2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2C8EA-7D2F-8068-DB87-5F4FB8703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556172"/>
            <a:ext cx="6986123" cy="894941"/>
          </a:xfrm>
        </p:spPr>
        <p:txBody>
          <a:bodyPr>
            <a:normAutofit fontScale="77500" lnSpcReduction="20000"/>
          </a:bodyPr>
          <a:lstStyle/>
          <a:p>
            <a:r>
              <a:rPr lang="en-NZ"/>
              <a:t>Challenges to adaptation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4D8154-3F39-CEEE-1E0E-3F03DEE7F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798983"/>
            <a:ext cx="6893656" cy="3816626"/>
          </a:xfrm>
        </p:spPr>
        <p:txBody>
          <a:bodyPr/>
          <a:lstStyle/>
          <a:p>
            <a:r>
              <a:rPr lang="en-NZ" b="1"/>
              <a:t>Key challenge 1: core responsibilities for adaptation are ambiguous</a:t>
            </a:r>
          </a:p>
          <a:p>
            <a:endParaRPr lang="en-NZ"/>
          </a:p>
          <a:p>
            <a:r>
              <a:rPr lang="en-NZ" b="1"/>
              <a:t>Key challenge 2: tools and mechanisms to manage current and future hazards are limited or inefficient </a:t>
            </a:r>
          </a:p>
          <a:p>
            <a:endParaRPr lang="en-NZ" b="1"/>
          </a:p>
          <a:p>
            <a:endParaRPr lang="en-NZ" b="1"/>
          </a:p>
          <a:p>
            <a:r>
              <a:rPr lang="en-NZ" b="1"/>
              <a:t>Key challenge 3: there is a lack of agreed approach and principles for sharing costs of works </a:t>
            </a:r>
          </a:p>
          <a:p>
            <a:endParaRPr lang="en-NZ" b="1"/>
          </a:p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E5C3A-547E-47B3-6A8E-CDB6DB55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495" y="256032"/>
            <a:ext cx="3731485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2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680B-7E4F-8843-67EB-DA66D6B0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b="1"/>
              <a:t>World Café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E60F-C50D-D4D7-20F3-5D335462C4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208" y="2825496"/>
            <a:ext cx="3869703" cy="910654"/>
          </a:xfrm>
        </p:spPr>
        <p:txBody>
          <a:bodyPr/>
          <a:lstStyle/>
          <a:p>
            <a:r>
              <a:rPr lang="en-NZ"/>
              <a:t>Jon Reed</a:t>
            </a:r>
          </a:p>
        </p:txBody>
      </p:sp>
    </p:spTree>
    <p:extLst>
      <p:ext uri="{BB962C8B-B14F-4D97-AF65-F5344CB8AC3E}">
        <p14:creationId xmlns:p14="http://schemas.microsoft.com/office/powerpoint/2010/main" val="3255860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7DD42-9B58-7793-FA46-E7698835F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ED2CC-63B3-4991-6C6F-633F9A11A3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dirty="0"/>
              <a:t>Identify what the water industry needs help with-in terms of climate change adaptation across water supply, wastewater and stormwater </a:t>
            </a:r>
            <a:endParaRPr lang="en-US"/>
          </a:p>
          <a:p>
            <a:endParaRPr lang="en-NZ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89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7DD42-9B58-7793-FA46-E7698835F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ED2CC-63B3-4991-6C6F-633F9A11A3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NZ" b="1"/>
          </a:p>
          <a:p>
            <a:pPr>
              <a:lnSpc>
                <a:spcPct val="150000"/>
              </a:lnSpc>
            </a:pPr>
            <a:r>
              <a:rPr lang="en-NZ" b="1"/>
              <a:t>Setting the Scene (Chris Cameron)</a:t>
            </a:r>
          </a:p>
          <a:p>
            <a:pPr>
              <a:lnSpc>
                <a:spcPct val="150000"/>
              </a:lnSpc>
            </a:pPr>
            <a:r>
              <a:rPr lang="en-NZ" b="1"/>
              <a:t>Case studies for action (Katherine Cowper-Hayes)</a:t>
            </a:r>
          </a:p>
          <a:p>
            <a:pPr>
              <a:lnSpc>
                <a:spcPct val="150000"/>
              </a:lnSpc>
            </a:pPr>
            <a:r>
              <a:rPr lang="en-NZ" b="1"/>
              <a:t>Global café workshop (Jon Reed)</a:t>
            </a:r>
          </a:p>
          <a:p>
            <a:pPr>
              <a:lnSpc>
                <a:spcPct val="150000"/>
              </a:lnSpc>
            </a:pPr>
            <a:endParaRPr lang="en-NZ" b="1"/>
          </a:p>
          <a:p>
            <a:pPr>
              <a:lnSpc>
                <a:spcPct val="150000"/>
              </a:lnSpc>
            </a:pPr>
            <a:endParaRPr lang="en-NZ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7E7BDE7-3872-E539-A2AF-9B44CAFDD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2" y="5689780"/>
            <a:ext cx="4097880" cy="10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7DD42-9B58-7793-FA46-E7698835F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/>
              <a:t>World café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87266-8820-340C-3180-673F2DE7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8" y="1298447"/>
            <a:ext cx="5001425" cy="4403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CC0EC-D08B-0681-BB97-7096AC4D14F2}"/>
              </a:ext>
            </a:extLst>
          </p:cNvPr>
          <p:cNvSpPr txBox="1"/>
          <p:nvPr/>
        </p:nvSpPr>
        <p:spPr>
          <a:xfrm>
            <a:off x="5815584" y="1451113"/>
            <a:ext cx="63764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/>
              <a:t>Collaborative approach to develop ideas and priorities</a:t>
            </a:r>
          </a:p>
          <a:p>
            <a:r>
              <a:rPr lang="en-NZ"/>
              <a:t>Round 1 – 15 min</a:t>
            </a:r>
          </a:p>
          <a:p>
            <a:pPr lvl="1"/>
            <a:r>
              <a:rPr lang="en-NZ"/>
              <a:t>What are the priority risks?</a:t>
            </a:r>
          </a:p>
          <a:p>
            <a:pPr lvl="1"/>
            <a:r>
              <a:rPr lang="en-NZ"/>
              <a:t>What guidance/resources/case studies of action exist already?</a:t>
            </a:r>
          </a:p>
          <a:p>
            <a:r>
              <a:rPr lang="en-NZ"/>
              <a:t>Round 2 – 15 min</a:t>
            </a:r>
          </a:p>
          <a:p>
            <a:pPr lvl="1"/>
            <a:r>
              <a:rPr lang="en-NZ"/>
              <a:t>What are the barriers to action?</a:t>
            </a:r>
          </a:p>
          <a:p>
            <a:pPr lvl="1"/>
            <a:r>
              <a:rPr lang="en-NZ"/>
              <a:t>What is missing to help us move forward?</a:t>
            </a:r>
          </a:p>
          <a:p>
            <a:r>
              <a:rPr lang="en-NZ"/>
              <a:t>Round 3 – 15 min</a:t>
            </a:r>
          </a:p>
          <a:p>
            <a:pPr lvl="1"/>
            <a:r>
              <a:rPr lang="en-NZ"/>
              <a:t>What can be done to move forward? By WNZ, the Climate Change </a:t>
            </a:r>
            <a:r>
              <a:rPr lang="en-NZ" err="1"/>
              <a:t>goup</a:t>
            </a:r>
            <a:r>
              <a:rPr lang="en-NZ"/>
              <a:t>, you, the government etc.</a:t>
            </a:r>
          </a:p>
          <a:p>
            <a:r>
              <a:rPr lang="en-NZ"/>
              <a:t>Hosts will then feed back to the group</a:t>
            </a:r>
          </a:p>
        </p:txBody>
      </p:sp>
    </p:spTree>
    <p:extLst>
      <p:ext uri="{BB962C8B-B14F-4D97-AF65-F5344CB8AC3E}">
        <p14:creationId xmlns:p14="http://schemas.microsoft.com/office/powerpoint/2010/main" val="429469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7DD42-9B58-7793-FA46-E7698835F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/>
              <a:t>What to do at your tables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CC0EC-D08B-0681-BB97-7096AC4D14F2}"/>
              </a:ext>
            </a:extLst>
          </p:cNvPr>
          <p:cNvSpPr txBox="1"/>
          <p:nvPr/>
        </p:nvSpPr>
        <p:spPr>
          <a:xfrm>
            <a:off x="896112" y="1451113"/>
            <a:ext cx="928116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NZ"/>
              <a:t>Use stickers to prioritise risks – roughly three each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NZ"/>
              <a:t>Use post it notes to add your thoughts.. </a:t>
            </a:r>
          </a:p>
          <a:p>
            <a:pPr lvl="1">
              <a:spcAft>
                <a:spcPts val="1200"/>
              </a:spcAft>
            </a:pPr>
            <a:r>
              <a:rPr lang="en-NZ">
                <a:highlight>
                  <a:srgbClr val="00FF00"/>
                </a:highlight>
              </a:rPr>
              <a:t>ROUND ONE: What guidance/resources/case studies of action exist already?</a:t>
            </a:r>
          </a:p>
          <a:p>
            <a:pPr lvl="1">
              <a:spcAft>
                <a:spcPts val="1200"/>
              </a:spcAft>
            </a:pPr>
            <a:r>
              <a:rPr lang="en-NZ">
                <a:highlight>
                  <a:srgbClr val="FF00FF"/>
                </a:highlight>
              </a:rPr>
              <a:t>ROUND TWO: What are the barriers to action?</a:t>
            </a:r>
          </a:p>
          <a:p>
            <a:pPr lvl="1">
              <a:spcAft>
                <a:spcPts val="1200"/>
              </a:spcAft>
            </a:pPr>
            <a:r>
              <a:rPr lang="en-NZ">
                <a:highlight>
                  <a:srgbClr val="FFFF00"/>
                </a:highlight>
              </a:rPr>
              <a:t>ROUND THREE: What can be done to help us move forward? By WNZ, the Climate Change group, you, the government etc.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NZ"/>
              <a:t>Share, discuss, debate your thoughts!</a:t>
            </a:r>
          </a:p>
          <a:p>
            <a:pPr lvl="1"/>
            <a:endParaRPr lang="en-NZ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1780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7DD42-9B58-7793-FA46-E7698835F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Where to from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41CE90-DFB2-6BA7-7408-92A5C5680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20825"/>
            <a:ext cx="9951656" cy="38163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NZ"/>
              <a:t>Register for updates from the Climate Change Group</a:t>
            </a:r>
          </a:p>
          <a:p>
            <a:pPr>
              <a:lnSpc>
                <a:spcPct val="150000"/>
              </a:lnSpc>
            </a:pPr>
            <a:r>
              <a:rPr lang="en-NZ"/>
              <a:t>This years workstreams: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/>
              <a:t>Knowledge sharing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/>
              <a:t>Technical mitigation options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/>
              <a:t>Climate adaptation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/>
              <a:t>Policy</a:t>
            </a:r>
          </a:p>
          <a:p>
            <a:pPr>
              <a:lnSpc>
                <a:spcPct val="150000"/>
              </a:lnSpc>
            </a:pPr>
            <a:r>
              <a:rPr lang="en-NZ"/>
              <a:t>Email </a:t>
            </a:r>
            <a:r>
              <a:rPr lang="en-NZ">
                <a:hlinkClick r:id="rId2"/>
              </a:rPr>
              <a:t>lesley.smith@waternz.org.nz</a:t>
            </a:r>
            <a:r>
              <a:rPr lang="en-NZ"/>
              <a:t> if you wish to register your interest in joining the committee at next years AGM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1773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680B-7E4F-8843-67EB-DA66D6B0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7425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680B-7E4F-8843-67EB-DA66D6B0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/>
              <a:t>Setting the scene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E60F-C50D-D4D7-20F3-5D335462C4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Chris Cameron</a:t>
            </a:r>
          </a:p>
        </p:txBody>
      </p:sp>
    </p:spTree>
    <p:extLst>
      <p:ext uri="{BB962C8B-B14F-4D97-AF65-F5344CB8AC3E}">
        <p14:creationId xmlns:p14="http://schemas.microsoft.com/office/powerpoint/2010/main" val="320166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62FA64-5F57-91CC-DB47-1088813D9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Deep South Science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E9EAD-79EE-57BA-54EF-A4F77DC2AC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06511"/>
            <a:ext cx="10902950" cy="3552669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Drinking water, drought and climate change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robust decisions about New Zealand’s water</a:t>
            </a:r>
            <a:endParaRPr lang="en-GB" sz="3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disruption from coastal flooding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Adapting to compound flood hazards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Stormwater, wastewater and climate change</a:t>
            </a:r>
            <a:endParaRPr lang="en-GB" sz="36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C3ECD-8A4E-0E93-F11D-2F98C7123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19" y="4736892"/>
            <a:ext cx="8716881" cy="21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5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2F27F-B5A6-6A97-BA46-65B9A044A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0">
                <a:ea typeface="+mn-lt"/>
                <a:cs typeface="+mn-lt"/>
              </a:rPr>
              <a:t>National Adaptation Plan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20336-384C-D7EA-8909-5B306796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451113"/>
            <a:ext cx="11212928" cy="5189530"/>
          </a:xfrm>
        </p:spPr>
        <p:txBody>
          <a:bodyPr>
            <a:normAutofit fontScale="85000" lnSpcReduction="20000"/>
          </a:bodyPr>
          <a:lstStyle/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climate resilience in all government strategies, policies and decision making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ensuring homes and infrastructure are built away from harm and looking at setting a resilience standard for infrastructure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and delivering tools to help communities to prepare for events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establishing an online one-stop-shop for information on adaptation and rolling out a programme of targeted guidance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focus on ‘minimizing long-term economic costs’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600">
                <a:latin typeface="Calibri" panose="020F0502020204030204" pitchFamily="34" charset="0"/>
                <a:cs typeface="Times New Roman" panose="02020603050405020304" pitchFamily="18" charset="0"/>
              </a:rPr>
              <a:t>prioritising nature-based solutions</a:t>
            </a:r>
          </a:p>
          <a:p>
            <a:pPr marL="1028700" lvl="1" indent="-3429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600">
                <a:latin typeface="Calibri" panose="020F0502020204030204" pitchFamily="34" charset="0"/>
                <a:cs typeface="Times New Roman" panose="02020603050405020304" pitchFamily="18" charset="0"/>
              </a:rPr>
              <a:t>implementing the National Disaster Resilience Strategy</a:t>
            </a:r>
            <a:endParaRPr lang="en-NZ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GB" sz="2600">
                <a:latin typeface="Calibri" panose="020F0502020204030204" pitchFamily="34" charset="0"/>
                <a:cs typeface="Times New Roman" panose="02020603050405020304" pitchFamily="18" charset="0"/>
              </a:rPr>
              <a:t>establishing a platform for Māori climate action</a:t>
            </a:r>
            <a:endParaRPr lang="en-NZ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600">
                <a:latin typeface="Calibri" panose="020F0502020204030204" pitchFamily="34" charset="0"/>
                <a:cs typeface="Times New Roman" panose="02020603050405020304" pitchFamily="18" charset="0"/>
              </a:rPr>
              <a:t>delivering on reform of the emergency management system and three waters services, and reviewing the future of local government.</a:t>
            </a:r>
            <a:endParaRPr lang="en-N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36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2F27F-B5A6-6A97-BA46-65B9A044A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0">
                <a:ea typeface="+mn-lt"/>
                <a:cs typeface="+mn-lt"/>
              </a:rPr>
              <a:t>National Adaptation Plan (</a:t>
            </a:r>
            <a:r>
              <a:rPr lang="en-GB" b="0" err="1">
                <a:ea typeface="+mn-lt"/>
                <a:cs typeface="+mn-lt"/>
              </a:rPr>
              <a:t>cont</a:t>
            </a:r>
            <a:r>
              <a:rPr lang="en-GB" b="0">
                <a:ea typeface="+mn-lt"/>
                <a:cs typeface="+mn-lt"/>
              </a:rPr>
              <a:t>)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20336-384C-D7EA-8909-5B306796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451114"/>
            <a:ext cx="10801350" cy="2682943"/>
          </a:xfrm>
        </p:spPr>
        <p:txBody>
          <a:bodyPr>
            <a:norm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What doesn’t it do?</a:t>
            </a:r>
          </a:p>
          <a:p>
            <a:pPr marL="10287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how managed retreat is encouraged and costed</a:t>
            </a:r>
            <a:endParaRPr lang="en-NZ" sz="2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 who pays for what, and what is affordable</a:t>
            </a:r>
            <a:endParaRPr lang="en-NZ" sz="2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 responsibility for consenting decisions away from councils</a:t>
            </a:r>
          </a:p>
          <a:p>
            <a:pPr marL="10287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 definitive plan – more of a blueprint</a:t>
            </a:r>
            <a:endParaRPr lang="en-GB" sz="2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53985-09EF-6A84-BB8F-ED088242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4" y="4134057"/>
            <a:ext cx="5243591" cy="2723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C2C75-199C-139A-1A4C-3536693BB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28" y="4134057"/>
            <a:ext cx="4085913" cy="27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68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3D69E-8B2E-0EF4-59AF-FD8342A19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Scenarios and risk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C905-BBD9-831E-CB8B-372E6705E0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634091"/>
            <a:ext cx="10801350" cy="2855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Consequence-based risk assessment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Plausible scenarios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Determine potential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Identify priority/focus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Develop 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096E9-7640-A65E-7C23-BFBD2998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92" y="3368335"/>
            <a:ext cx="5592508" cy="36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C76BE9-07D2-0B7C-8360-DCB0FE40E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Planning and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77E70-B6EB-F230-53B7-4B9F58EC17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RMA reform and regional spatial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Cost comparisons of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Who pays, how much and when?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The Climate Adaptation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No regrets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Future visioning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950FE-9CA4-A685-CFE7-B67A9204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3286125"/>
            <a:ext cx="53530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63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680B-7E4F-8843-67EB-DA66D6B0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/>
              <a:t>Case studies for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E60F-C50D-D4D7-20F3-5D335462C4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023272"/>
            <a:ext cx="5160264" cy="910654"/>
          </a:xfrm>
        </p:spPr>
        <p:txBody>
          <a:bodyPr/>
          <a:lstStyle/>
          <a:p>
            <a:r>
              <a:rPr lang="en-NZ" dirty="0"/>
              <a:t>Katherine Cowper-</a:t>
            </a:r>
            <a:r>
              <a:rPr lang="en-NZ" dirty="0" err="1"/>
              <a:t>Heayes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7205606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2">
      <a:dk1>
        <a:sysClr val="windowText" lastClr="000000"/>
      </a:dk1>
      <a:lt1>
        <a:sysClr val="window" lastClr="FFFFFF"/>
      </a:lt1>
      <a:dk2>
        <a:srgbClr val="074169"/>
      </a:dk2>
      <a:lt2>
        <a:srgbClr val="218DE7"/>
      </a:lt2>
      <a:accent1>
        <a:srgbClr val="1178B7"/>
      </a:accent1>
      <a:accent2>
        <a:srgbClr val="67B2D7"/>
      </a:accent2>
      <a:accent3>
        <a:srgbClr val="A5A5A5"/>
      </a:accent3>
      <a:accent4>
        <a:srgbClr val="9FC7EB"/>
      </a:accent4>
      <a:accent5>
        <a:srgbClr val="197EB8"/>
      </a:accent5>
      <a:accent6>
        <a:srgbClr val="024962"/>
      </a:accent6>
      <a:hlink>
        <a:srgbClr val="0563C1"/>
      </a:hlink>
      <a:folHlink>
        <a:srgbClr val="002786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2">
      <a:dk1>
        <a:sysClr val="windowText" lastClr="000000"/>
      </a:dk1>
      <a:lt1>
        <a:sysClr val="window" lastClr="FFFFFF"/>
      </a:lt1>
      <a:dk2>
        <a:srgbClr val="074169"/>
      </a:dk2>
      <a:lt2>
        <a:srgbClr val="218DE7"/>
      </a:lt2>
      <a:accent1>
        <a:srgbClr val="1178B7"/>
      </a:accent1>
      <a:accent2>
        <a:srgbClr val="67B2D7"/>
      </a:accent2>
      <a:accent3>
        <a:srgbClr val="A5A5A5"/>
      </a:accent3>
      <a:accent4>
        <a:srgbClr val="9FC7EB"/>
      </a:accent4>
      <a:accent5>
        <a:srgbClr val="197EB8"/>
      </a:accent5>
      <a:accent6>
        <a:srgbClr val="024962"/>
      </a:accent6>
      <a:hlink>
        <a:srgbClr val="0563C1"/>
      </a:hlink>
      <a:folHlink>
        <a:srgbClr val="002786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74169"/>
    </a:dk2>
    <a:lt2>
      <a:srgbClr val="218DE7"/>
    </a:lt2>
    <a:accent1>
      <a:srgbClr val="1178B7"/>
    </a:accent1>
    <a:accent2>
      <a:srgbClr val="67B2D7"/>
    </a:accent2>
    <a:accent3>
      <a:srgbClr val="A5A5A5"/>
    </a:accent3>
    <a:accent4>
      <a:srgbClr val="9FC7EB"/>
    </a:accent4>
    <a:accent5>
      <a:srgbClr val="197EB8"/>
    </a:accent5>
    <a:accent6>
      <a:srgbClr val="024962"/>
    </a:accent6>
    <a:hlink>
      <a:srgbClr val="0563C1"/>
    </a:hlink>
    <a:folHlink>
      <a:srgbClr val="002786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74169"/>
    </a:dk2>
    <a:lt2>
      <a:srgbClr val="218DE7"/>
    </a:lt2>
    <a:accent1>
      <a:srgbClr val="1178B7"/>
    </a:accent1>
    <a:accent2>
      <a:srgbClr val="67B2D7"/>
    </a:accent2>
    <a:accent3>
      <a:srgbClr val="A5A5A5"/>
    </a:accent3>
    <a:accent4>
      <a:srgbClr val="9FC7EB"/>
    </a:accent4>
    <a:accent5>
      <a:srgbClr val="197EB8"/>
    </a:accent5>
    <a:accent6>
      <a:srgbClr val="024962"/>
    </a:accent6>
    <a:hlink>
      <a:srgbClr val="0563C1"/>
    </a:hlink>
    <a:folHlink>
      <a:srgbClr val="002786"/>
    </a:folHlink>
  </a:clr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74169"/>
    </a:dk2>
    <a:lt2>
      <a:srgbClr val="218DE7"/>
    </a:lt2>
    <a:accent1>
      <a:srgbClr val="1178B7"/>
    </a:accent1>
    <a:accent2>
      <a:srgbClr val="67B2D7"/>
    </a:accent2>
    <a:accent3>
      <a:srgbClr val="A5A5A5"/>
    </a:accent3>
    <a:accent4>
      <a:srgbClr val="9FC7EB"/>
    </a:accent4>
    <a:accent5>
      <a:srgbClr val="197EB8"/>
    </a:accent5>
    <a:accent6>
      <a:srgbClr val="024962"/>
    </a:accent6>
    <a:hlink>
      <a:srgbClr val="0563C1"/>
    </a:hlink>
    <a:folHlink>
      <a:srgbClr val="002786"/>
    </a:folHlink>
  </a:clrScheme>
</a:themeOverride>
</file>

<file path=ppt/theme/themeOverride4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74169"/>
    </a:dk2>
    <a:lt2>
      <a:srgbClr val="218DE7"/>
    </a:lt2>
    <a:accent1>
      <a:srgbClr val="1178B7"/>
    </a:accent1>
    <a:accent2>
      <a:srgbClr val="67B2D7"/>
    </a:accent2>
    <a:accent3>
      <a:srgbClr val="A5A5A5"/>
    </a:accent3>
    <a:accent4>
      <a:srgbClr val="9FC7EB"/>
    </a:accent4>
    <a:accent5>
      <a:srgbClr val="197EB8"/>
    </a:accent5>
    <a:accent6>
      <a:srgbClr val="024962"/>
    </a:accent6>
    <a:hlink>
      <a:srgbClr val="0563C1"/>
    </a:hlink>
    <a:folHlink>
      <a:srgbClr val="002786"/>
    </a:folHlink>
  </a:clrScheme>
</a:themeOverride>
</file>

<file path=ppt/theme/themeOverride5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74169"/>
    </a:dk2>
    <a:lt2>
      <a:srgbClr val="218DE7"/>
    </a:lt2>
    <a:accent1>
      <a:srgbClr val="1178B7"/>
    </a:accent1>
    <a:accent2>
      <a:srgbClr val="67B2D7"/>
    </a:accent2>
    <a:accent3>
      <a:srgbClr val="A5A5A5"/>
    </a:accent3>
    <a:accent4>
      <a:srgbClr val="9FC7EB"/>
    </a:accent4>
    <a:accent5>
      <a:srgbClr val="197EB8"/>
    </a:accent5>
    <a:accent6>
      <a:srgbClr val="024962"/>
    </a:accent6>
    <a:hlink>
      <a:srgbClr val="0563C1"/>
    </a:hlink>
    <a:folHlink>
      <a:srgbClr val="00278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  <UserInfo>
        <DisplayName>Amy Samuelu</DisplayName>
        <AccountId>16</AccountId>
        <AccountType/>
      </UserInfo>
      <UserInfo>
        <DisplayName>Paris Elwood</DisplayName>
        <AccountId>456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B8B422-5282-451E-8EED-F88E351792B4}">
  <ds:schemaRefs>
    <ds:schemaRef ds:uri="1bf58d84-5e20-4a41-aa73-0a6f7670ae44"/>
    <ds:schemaRef ds:uri="ed53b97b-cfb5-43fb-98c8-420dca68bc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8D85DB-D73D-4272-9AC0-71D89E92F4DD}">
  <ds:schemaRefs>
    <ds:schemaRef ds:uri="1bf58d84-5e20-4a41-aa73-0a6f7670ae44"/>
    <ds:schemaRef ds:uri="ed53b97b-cfb5-43fb-98c8-420dca68bc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1273</Words>
  <Application>Microsoft Office PowerPoint</Application>
  <PresentationFormat>Widescreen</PresentationFormat>
  <Paragraphs>164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Proxima Nova</vt:lpstr>
      <vt:lpstr>Symbol</vt:lpstr>
      <vt:lpstr>Title Slide</vt:lpstr>
      <vt:lpstr>Content Slides</vt:lpstr>
      <vt:lpstr>PowerPoint Presentation</vt:lpstr>
      <vt:lpstr>PowerPoint Presentation</vt:lpstr>
      <vt:lpstr>Setting the scene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studies for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Café Workshop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LT08</cp:lastModifiedBy>
  <cp:revision>14</cp:revision>
  <dcterms:created xsi:type="dcterms:W3CDTF">2022-05-04T02:33:18Z</dcterms:created>
  <dcterms:modified xsi:type="dcterms:W3CDTF">2022-10-19T00:26:50Z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0x010100F4D9A4C77187584085F7DABD39798C06</vt:lpwstr>
  </property>
  <property fmtid="{D5CDD505-2E9C-101B-9397-08002B2CF9AE}" pid="3" name="MediaServiceImageTags">
    <vt:lpwstr/>
  </property>
  <property fmtid="{D5CDD505-2E9C-101B-9397-08002B2CF9AE}" pid="4" name="SavedOnce">
    <vt:lpwstr>true</vt:lpwstr>
  </property>
</Properties>
</file>