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8" r:id="rId5"/>
  </p:sldMasterIdLst>
  <p:notesMasterIdLst>
    <p:notesMasterId r:id="rId25"/>
  </p:notesMasterIdLst>
  <p:handoutMasterIdLst>
    <p:handoutMasterId r:id="rId26"/>
  </p:handoutMasterIdLst>
  <p:sldIdLst>
    <p:sldId id="381" r:id="rId6"/>
    <p:sldId id="540" r:id="rId7"/>
    <p:sldId id="544" r:id="rId8"/>
    <p:sldId id="545" r:id="rId9"/>
    <p:sldId id="546" r:id="rId10"/>
    <p:sldId id="550" r:id="rId11"/>
    <p:sldId id="548" r:id="rId12"/>
    <p:sldId id="408" r:id="rId13"/>
    <p:sldId id="549" r:id="rId14"/>
    <p:sldId id="523" r:id="rId15"/>
    <p:sldId id="528" r:id="rId16"/>
    <p:sldId id="531" r:id="rId17"/>
    <p:sldId id="391" r:id="rId18"/>
    <p:sldId id="380" r:id="rId19"/>
    <p:sldId id="533" r:id="rId20"/>
    <p:sldId id="390" r:id="rId21"/>
    <p:sldId id="538" r:id="rId22"/>
    <p:sldId id="537" r:id="rId23"/>
    <p:sldId id="536" r:id="rId24"/>
  </p:sldIdLst>
  <p:sldSz cx="12195175" cy="6859588"/>
  <p:notesSz cx="6805613" cy="9939338"/>
  <p:defaultTextStyle>
    <a:defPPr>
      <a:defRPr lang="en-US"/>
    </a:defPPr>
    <a:lvl1pPr marL="0" indent="0" algn="l" defTabSz="1088776" rtl="0" eaLnBrk="1" latinLnBrk="0" hangingPunct="1">
      <a:spcBef>
        <a:spcPts val="300"/>
      </a:spcBef>
      <a:spcAft>
        <a:spcPts val="300"/>
      </a:spcAft>
      <a:buClr>
        <a:schemeClr val="tx1"/>
      </a:buClr>
      <a:buFont typeface="Arial" pitchFamily="34" charset="0"/>
      <a:buNone/>
      <a:defRPr lang="en-US" sz="2000" kern="1200" dirty="0">
        <a:solidFill>
          <a:schemeClr val="tx1"/>
        </a:solidFill>
        <a:latin typeface="+mn-lt"/>
        <a:ea typeface="+mn-ea"/>
        <a:cs typeface="+mn-cs"/>
      </a:defRPr>
    </a:lvl1pPr>
    <a:lvl2pPr marL="266700"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2pPr>
    <a:lvl3pPr marL="534988" indent="-268288"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3pPr>
    <a:lvl4pPr marL="801688"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baseline="0" dirty="0">
        <a:solidFill>
          <a:schemeClr val="tx1"/>
        </a:solidFill>
        <a:latin typeface="+mn-lt"/>
        <a:ea typeface="+mn-ea"/>
        <a:cs typeface="+mn-cs"/>
      </a:defRPr>
    </a:lvl4pPr>
    <a:lvl5pPr marL="0" indent="0" algn="l" defTabSz="1088776" rtl="0" eaLnBrk="1" latinLnBrk="0" hangingPunct="1">
      <a:lnSpc>
        <a:spcPct val="85000"/>
      </a:lnSpc>
      <a:spcBef>
        <a:spcPts val="1200"/>
      </a:spcBef>
      <a:spcAft>
        <a:spcPts val="600"/>
      </a:spcAft>
      <a:buFont typeface="Arial" pitchFamily="34" charset="0"/>
      <a:buNone/>
      <a:defRPr lang="en-US" sz="2800" b="1" kern="1200" baseline="0" dirty="0">
        <a:solidFill>
          <a:schemeClr val="tx1"/>
        </a:solidFill>
        <a:latin typeface="+mn-lt"/>
        <a:ea typeface="+mn-ea"/>
        <a:cs typeface="+mn-cs"/>
      </a:defRPr>
    </a:lvl5pPr>
    <a:lvl6pPr marL="0" indent="0" algn="l" defTabSz="1088776" rtl="0" eaLnBrk="1" latinLnBrk="0" hangingPunct="1">
      <a:spcBef>
        <a:spcPts val="600"/>
      </a:spcBef>
      <a:spcAft>
        <a:spcPts val="300"/>
      </a:spcAft>
      <a:buFont typeface="Arial" pitchFamily="34" charset="0"/>
      <a:buNone/>
      <a:defRPr sz="2200" b="1" kern="1200">
        <a:solidFill>
          <a:schemeClr val="tx1"/>
        </a:solidFill>
        <a:latin typeface="+mn-lt"/>
        <a:ea typeface="+mn-ea"/>
        <a:cs typeface="+mn-cs"/>
      </a:defRPr>
    </a:lvl6pPr>
    <a:lvl7pPr marL="266700" indent="-266700" algn="l" defTabSz="1088776" rtl="0" eaLnBrk="1" latinLnBrk="0" hangingPunct="1">
      <a:spcBef>
        <a:spcPts val="300"/>
      </a:spcBef>
      <a:spcAft>
        <a:spcPts val="300"/>
      </a:spcAft>
      <a:buClr>
        <a:schemeClr val="tx1"/>
      </a:buClr>
      <a:buFont typeface="+mj-lt"/>
      <a:buAutoNum type="arabicPeriod"/>
      <a:tabLst/>
      <a:defRPr sz="2000" kern="1200">
        <a:solidFill>
          <a:schemeClr val="tx1"/>
        </a:solidFill>
        <a:latin typeface="+mn-lt"/>
        <a:ea typeface="+mn-ea"/>
        <a:cs typeface="+mn-cs"/>
      </a:defRPr>
    </a:lvl7pPr>
    <a:lvl8pPr marL="534988" indent="-268288" algn="l" defTabSz="1088776" rtl="0" eaLnBrk="1" latinLnBrk="0" hangingPunct="1">
      <a:spcBef>
        <a:spcPts val="300"/>
      </a:spcBef>
      <a:spcAft>
        <a:spcPts val="300"/>
      </a:spcAft>
      <a:buClr>
        <a:schemeClr val="tx1"/>
      </a:buClr>
      <a:buFont typeface="+mj-lt"/>
      <a:buAutoNum type="alphaLcPeriod"/>
      <a:tabLst/>
      <a:defRPr sz="2000" kern="1200">
        <a:solidFill>
          <a:schemeClr val="tx1"/>
        </a:solidFill>
        <a:latin typeface="+mn-lt"/>
        <a:ea typeface="+mn-ea"/>
        <a:cs typeface="+mn-cs"/>
      </a:defRPr>
    </a:lvl8pPr>
    <a:lvl9pPr marL="808038" indent="-271463" algn="l" defTabSz="1088776" rtl="0" eaLnBrk="1" latinLnBrk="0" hangingPunct="1">
      <a:spcBef>
        <a:spcPts val="300"/>
      </a:spcBef>
      <a:spcAft>
        <a:spcPts val="300"/>
      </a:spcAft>
      <a:buClr>
        <a:schemeClr val="tx1"/>
      </a:buClr>
      <a:buFont typeface="+mj-lt"/>
      <a:buAutoNum type="romanLcPeriod"/>
      <a:defRPr sz="20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A5D13A-3D1A-148F-52A7-C31D7E2D0A4F}" name="Natalia Moraga Alcaino" initials="NMA" userId="S::Natalia.MoragaAlcaino@ghd.com::51aac84d-07e0-4d02-87b7-55e5ff410cca" providerId="AD"/>
  <p188:author id="{54B4AAC0-81B4-A62C-217E-F2890C8A17F0}" name="Mary Wood" initials="MW" userId="S::Mary.Wood@ghd.com::00939465-1259-43a9-b65e-c7949257bb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DEF0"/>
    <a:srgbClr val="FFC542"/>
    <a:srgbClr val="3FB289"/>
    <a:srgbClr val="FF6A41"/>
    <a:srgbClr val="7F9BB0"/>
    <a:srgbClr val="7FCCB0"/>
    <a:srgbClr val="FFD981"/>
    <a:srgbClr val="FF9C80"/>
    <a:srgbClr val="BFCDD7"/>
    <a:srgbClr val="BFEE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693198-2ADA-43D8-B9AD-E03B44EFECEA}">
  <a:tblStyle styleId="{E7693198-2ADA-43D8-B9AD-E03B44EFECEA}" styleName="GHD Grid Table">
    <a:wholeTbl>
      <a:tcTxStyle>
        <a:fontRef idx="minor">
          <a:prstClr val="black"/>
        </a:fontRef>
        <a:schemeClr val="dk1"/>
      </a:tcTxStyle>
      <a:tcStyle>
        <a:tcBdr>
          <a:left>
            <a:ln w="12700" cmpd="sng">
              <a:solidFill>
                <a:srgbClr val="A2A2A2"/>
              </a:solidFill>
            </a:ln>
          </a:left>
          <a:right>
            <a:ln w="12700" cmpd="sng">
              <a:solidFill>
                <a:srgbClr val="A2A2A2"/>
              </a:solidFill>
            </a:ln>
          </a:right>
          <a:top>
            <a:ln w="12700" cmpd="sng">
              <a:solidFill>
                <a:srgbClr val="A2A2A2"/>
              </a:solidFill>
            </a:ln>
          </a:top>
          <a:bottom>
            <a:ln w="12700" cmpd="sng">
              <a:solidFill>
                <a:srgbClr val="A2A2A2"/>
              </a:solidFill>
            </a:ln>
          </a:bottom>
          <a:insideH>
            <a:ln w="12700" cmpd="sng">
              <a:solidFill>
                <a:srgbClr val="A2A2A2"/>
              </a:solidFill>
            </a:ln>
          </a:insideH>
          <a:insideV>
            <a:ln w="12700" cmpd="sng">
              <a:solidFill>
                <a:srgbClr val="A2A2A2"/>
              </a:solidFill>
            </a:ln>
          </a:insideV>
        </a:tcBdr>
        <a:fill>
          <a:solidFill>
            <a:srgbClr val="FFFFFF"/>
          </a:solidFill>
        </a:fill>
      </a:tcStyle>
    </a:wholeTbl>
    <a:band1H>
      <a:tcStyle>
        <a:tcBdr/>
        <a:fill>
          <a:solidFill>
            <a:srgbClr val="F2F2F2"/>
          </a:solidFill>
        </a:fill>
      </a:tcStyle>
    </a:band1H>
    <a:band2H>
      <a:tcStyle>
        <a:tcBdr/>
      </a:tcStyle>
    </a:band2H>
    <a:band1V>
      <a:tcStyle>
        <a:tcBdr/>
        <a:fill>
          <a:solidFill>
            <a:srgbClr val="F2F2F2"/>
          </a:solidFill>
        </a:fill>
      </a:tcStyle>
    </a:band1V>
    <a:band2V>
      <a:tcStyle>
        <a:tcBdr/>
      </a:tcStyle>
    </a:band2V>
    <a:lastCol>
      <a:tcTxStyle b="off">
        <a:fontRef idx="minor">
          <a:prstClr val="black"/>
        </a:fontRef>
        <a:schemeClr val="dk1"/>
      </a:tcTxStyle>
      <a:tcStyle>
        <a:tcBdr/>
        <a:fill>
          <a:solidFill>
            <a:srgbClr val="F2F2F2"/>
          </a:solidFill>
        </a:fill>
      </a:tcStyle>
    </a:lastCol>
    <a:firstCol>
      <a:tcTxStyle b="on">
        <a:fontRef idx="minor">
          <a:prstClr val="white"/>
        </a:fontRef>
        <a:schemeClr val="lt1"/>
      </a:tcTxStyle>
      <a:tcStyle>
        <a:tcBdr/>
        <a:fill>
          <a:solidFill>
            <a:srgbClr val="000000"/>
          </a:solidFill>
        </a:fill>
      </a:tcStyle>
    </a:firstCol>
    <a:lastRow>
      <a:tcTxStyle b="off">
        <a:fontRef idx="minor">
          <a:prstClr val="black"/>
        </a:fontRef>
        <a:schemeClr val="dk1"/>
      </a:tcTxStyle>
      <a:tcStyle>
        <a:tcBdr>
          <a:top>
            <a:ln w="12700" cmpd="sng">
              <a:solidFill>
                <a:schemeClr val="dk2"/>
              </a:solidFill>
            </a:ln>
          </a:top>
        </a:tcBdr>
        <a:fill>
          <a:solidFill>
            <a:srgbClr val="F2F2F2"/>
          </a:solidFill>
        </a:fill>
      </a:tcStyle>
    </a:lastRow>
    <a:firstRow>
      <a:tcTxStyle b="on">
        <a:fontRef idx="minor">
          <a:prstClr val="black"/>
        </a:fontRef>
        <a:schemeClr val="lt1"/>
      </a:tcTxStyle>
      <a:tcStyle>
        <a:tcBdr>
          <a:bottom>
            <a:ln w="12700" cmpd="sng">
              <a:solidFill>
                <a:srgbClr val="A2A2A2"/>
              </a:solidFill>
            </a:ln>
          </a:bottom>
        </a:tcBdr>
        <a:fill>
          <a:solidFill>
            <a:schemeClr val="dk1"/>
          </a:solidFill>
        </a:fill>
      </a:tcStyle>
    </a:firstRow>
  </a:tblStyle>
  <a:tblStyle styleId="{8E11C83C-B0B7-4086-9B5D-5803F5051F3F}" styleName="GHD Shaded Table">
    <a:wholeTbl>
      <a:tcTxStyle>
        <a:fontRef idx="minor">
          <a:prstClr val="black"/>
        </a:fontRef>
        <a:schemeClr val="dk1"/>
      </a:tcTxStyle>
      <a:tcStyle>
        <a:tcBdr>
          <a:left>
            <a:ln>
              <a:noFill/>
            </a:ln>
          </a:left>
          <a:right>
            <a:ln>
              <a:noFill/>
            </a:ln>
          </a:right>
          <a:top>
            <a:ln w="12700" cmpd="sng">
              <a:solidFill>
                <a:srgbClr val="FFFFFF"/>
              </a:solidFill>
            </a:ln>
          </a:top>
          <a:bottom>
            <a:ln w="12700" cmpd="sng">
              <a:solidFill>
                <a:srgbClr val="FFFFFF"/>
              </a:solidFill>
            </a:ln>
          </a:bottom>
          <a:insideH>
            <a:ln w="12700" cmpd="sng">
              <a:solidFill>
                <a:srgbClr val="FFFFFF"/>
              </a:solidFill>
            </a:ln>
          </a:insideH>
          <a:insideV>
            <a:ln w="12700" cmpd="sng">
              <a:solidFill>
                <a:srgbClr val="FFFFFF"/>
              </a:solidFill>
            </a:ln>
          </a:insideV>
        </a:tcBdr>
        <a:fill>
          <a:solidFill>
            <a:srgbClr val="D1D3D4"/>
          </a:solidFill>
        </a:fill>
      </a:tcStyle>
    </a:wholeTbl>
    <a:band1H>
      <a:tcStyle>
        <a:tcBdr/>
        <a:fill>
          <a:solidFill>
            <a:srgbClr val="F2F2F2"/>
          </a:solidFill>
        </a:fill>
      </a:tcStyle>
    </a:band1H>
    <a:band2H>
      <a:tcStyle>
        <a:tcBdr/>
      </a:tcStyle>
    </a:band2H>
    <a:band1V>
      <a:tcStyle>
        <a:tcBdr/>
        <a:fill>
          <a:solidFill>
            <a:srgbClr val="F2F2F2"/>
          </a:solidFill>
        </a:fill>
      </a:tcStyle>
    </a:band1V>
    <a:band2V>
      <a:tcStyle>
        <a:tcBdr/>
      </a:tcStyle>
    </a:band2V>
    <a:lastCol>
      <a:tcTxStyle b="off">
        <a:fontRef idx="minor">
          <a:prstClr val="black"/>
        </a:fontRef>
        <a:schemeClr val="dk1"/>
      </a:tcTxStyle>
      <a:tcStyle>
        <a:tcBdr/>
        <a:fill>
          <a:solidFill>
            <a:srgbClr val="F2F2F2"/>
          </a:solidFill>
        </a:fill>
      </a:tcStyle>
    </a:lastCol>
    <a:firstCol>
      <a:tcTxStyle b="on">
        <a:fontRef idx="minor">
          <a:prstClr val="white"/>
        </a:fontRef>
        <a:schemeClr val="lt1"/>
      </a:tcTxStyle>
      <a:tcStyle>
        <a:tcBdr/>
        <a:fill>
          <a:solidFill>
            <a:srgbClr val="000000"/>
          </a:solidFill>
        </a:fill>
      </a:tcStyle>
    </a:firstCol>
    <a:lastRow>
      <a:tcTxStyle b="off">
        <a:fontRef idx="minor">
          <a:prstClr val="black"/>
        </a:fontRef>
        <a:schemeClr val="dk1"/>
      </a:tcTxStyle>
      <a:tcStyle>
        <a:tcBdr>
          <a:top>
            <a:ln w="12700" cmpd="sng">
              <a:solidFill>
                <a:schemeClr val="dk2"/>
              </a:solidFill>
            </a:ln>
          </a:top>
        </a:tcBdr>
        <a:fill>
          <a:solidFill>
            <a:srgbClr val="F2F2F2"/>
          </a:solidFill>
        </a:fill>
      </a:tcStyle>
    </a:lastRow>
    <a:firstRow>
      <a:tcTxStyle b="on">
        <a:fontRef idx="minor">
          <a:prstClr val="black"/>
        </a:fontRef>
        <a:schemeClr val="lt1"/>
      </a:tcTxStyle>
      <a:tcStyle>
        <a:tcBdr>
          <a:bottom>
            <a:ln w="12700" cmpd="sng">
              <a:solidFill>
                <a:schemeClr val="lt1"/>
              </a:solidFill>
            </a:ln>
          </a:bottom>
        </a:tcBdr>
        <a:fill>
          <a:solidFill>
            <a:schemeClr val="dk1"/>
          </a:solidFill>
        </a:fill>
      </a:tcStyle>
    </a:firstRow>
  </a:tblStyle>
  <a:tblStyle styleId="{2B5F5B21-3740-49D0-B19E-13156E68CC35}" styleName="GHD Blue Grid Table">
    <a:wholeTbl>
      <a:tcTxStyle>
        <a:fontRef idx="minor">
          <a:prstClr val="black"/>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rgbClr val="FFFFFF"/>
          </a:solidFill>
        </a:fill>
      </a:tcStyle>
    </a:wholeTbl>
    <a:band1H>
      <a:tcStyle>
        <a:tcBdr/>
        <a:fill>
          <a:solidFill>
            <a:srgbClr val="F2F2F2"/>
          </a:solidFill>
        </a:fill>
      </a:tcStyle>
    </a:band1H>
    <a:band2H>
      <a:tcStyle>
        <a:tcBdr/>
      </a:tcStyle>
    </a:band2H>
    <a:band1V>
      <a:tcStyle>
        <a:tcBdr/>
        <a:fill>
          <a:solidFill>
            <a:srgbClr val="F2F2F2"/>
          </a:solidFill>
        </a:fill>
      </a:tcStyle>
    </a:band1V>
    <a:band2V>
      <a:tcStyle>
        <a:tcBdr/>
      </a:tcStyle>
    </a:band2V>
    <a:lastCol>
      <a:tcTxStyle b="off">
        <a:fontRef idx="minor">
          <a:prstClr val="black"/>
        </a:fontRef>
        <a:schemeClr val="dk1"/>
      </a:tcTxStyle>
      <a:tcStyle>
        <a:tcBdr/>
        <a:fill>
          <a:solidFill>
            <a:srgbClr val="F2F2F2"/>
          </a:solidFill>
        </a:fill>
      </a:tcStyle>
    </a:lastCol>
    <a:firstCol>
      <a:tcTxStyle b="on">
        <a:fontRef idx="minor">
          <a:prstClr val="black"/>
        </a:fontRef>
        <a:srgbClr val="000000"/>
      </a:tcTxStyle>
      <a:tcStyle>
        <a:tcBdr/>
        <a:fill>
          <a:solidFill>
            <a:srgbClr val="00BDE3"/>
          </a:solidFill>
        </a:fill>
      </a:tcStyle>
    </a:firstCol>
    <a:lastRow>
      <a:tcTxStyle b="off">
        <a:fontRef idx="minor">
          <a:prstClr val="black"/>
        </a:fontRef>
        <a:schemeClr val="dk1"/>
      </a:tcTxStyle>
      <a:tcStyle>
        <a:tcBdr>
          <a:top>
            <a:ln w="12700" cmpd="sng">
              <a:solidFill>
                <a:schemeClr val="dk2"/>
              </a:solidFill>
            </a:ln>
          </a:top>
        </a:tcBdr>
        <a:fill>
          <a:solidFill>
            <a:srgbClr val="F2F2F2"/>
          </a:solidFill>
        </a:fill>
      </a:tcStyle>
    </a:lastRow>
    <a:firstRow>
      <a:tcTxStyle b="on">
        <a:fontRef idx="minor">
          <a:prstClr val="black"/>
        </a:fontRef>
        <a:srgbClr val="000000"/>
      </a:tcTxStyle>
      <a:tcStyle>
        <a:tcBdr>
          <a:bottom>
            <a:ln>
              <a:solidFill>
                <a:schemeClr val="accent1"/>
              </a:solidFill>
            </a:ln>
          </a:bottom>
        </a:tcBdr>
        <a:fill>
          <a:solidFill>
            <a:srgbClr val="00BDE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4" autoAdjust="0"/>
    <p:restoredTop sz="61457" autoAdjust="0"/>
  </p:normalViewPr>
  <p:slideViewPr>
    <p:cSldViewPr showGuides="1">
      <p:cViewPr varScale="1">
        <p:scale>
          <a:sx n="70" d="100"/>
          <a:sy n="70" d="100"/>
        </p:scale>
        <p:origin x="2010"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48" d="100"/>
          <a:sy n="48" d="100"/>
        </p:scale>
        <p:origin x="-2724" y="-102"/>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E151-4BDC-9FEB-E2F9C8406A02}"/>
              </c:ext>
            </c:extLst>
          </c:dPt>
          <c:dPt>
            <c:idx val="1"/>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3-E151-4BDC-9FEB-E2F9C8406A02}"/>
              </c:ext>
            </c:extLst>
          </c:dPt>
          <c:dPt>
            <c:idx val="2"/>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5-E151-4BDC-9FEB-E2F9C8406A02}"/>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3"/>
                <c:pt idx="0">
                  <c:v>Immigrants</c:v>
                </c:pt>
                <c:pt idx="1">
                  <c:v>Women</c:v>
                </c:pt>
                <c:pt idx="2">
                  <c:v>Immigrant women</c:v>
                </c:pt>
              </c:strCache>
            </c:strRef>
          </c:cat>
          <c:val>
            <c:numRef>
              <c:f>Sheet1!$B$2:$B$4</c:f>
              <c:numCache>
                <c:formatCode>General</c:formatCode>
                <c:ptCount val="3"/>
                <c:pt idx="0">
                  <c:v>29</c:v>
                </c:pt>
                <c:pt idx="1">
                  <c:v>47</c:v>
                </c:pt>
                <c:pt idx="2">
                  <c:v>24</c:v>
                </c:pt>
              </c:numCache>
            </c:numRef>
          </c:val>
          <c:extLst>
            <c:ext xmlns:c16="http://schemas.microsoft.com/office/drawing/2014/chart" uri="{C3380CC4-5D6E-409C-BE32-E72D297353CC}">
              <c16:uniqueId val="{00000006-E151-4BDC-9FEB-E2F9C8406A0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D2CFFC-F7A4-44D1-BC4C-6AE5DF99D8E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6768ABF3-23A1-4ED5-A4ED-CC4687F0FC2C}">
      <dgm:prSet phldrT="[Text]" custT="1"/>
      <dgm:spPr/>
      <dgm:t>
        <a:bodyPr/>
        <a:lstStyle/>
        <a:p>
          <a:r>
            <a:rPr lang="en-US" sz="3200" dirty="0"/>
            <a:t>NZ </a:t>
          </a:r>
          <a:r>
            <a:rPr lang="en-US" sz="3200" dirty="0" err="1"/>
            <a:t>Labour</a:t>
          </a:r>
          <a:r>
            <a:rPr lang="en-US" sz="3200" dirty="0"/>
            <a:t> Shortage</a:t>
          </a:r>
        </a:p>
      </dgm:t>
    </dgm:pt>
    <dgm:pt modelId="{D224D660-C6C7-42DC-8257-1689E8DF13F6}" type="parTrans" cxnId="{EDE6EB8D-E98A-49E4-9426-C870E2F22195}">
      <dgm:prSet/>
      <dgm:spPr/>
      <dgm:t>
        <a:bodyPr/>
        <a:lstStyle/>
        <a:p>
          <a:endParaRPr lang="en-US"/>
        </a:p>
      </dgm:t>
    </dgm:pt>
    <dgm:pt modelId="{917F17F1-894F-47F7-B2DD-E72729953BA3}" type="sibTrans" cxnId="{EDE6EB8D-E98A-49E4-9426-C870E2F22195}">
      <dgm:prSet/>
      <dgm:spPr/>
      <dgm:t>
        <a:bodyPr/>
        <a:lstStyle/>
        <a:p>
          <a:endParaRPr lang="en-US"/>
        </a:p>
      </dgm:t>
    </dgm:pt>
    <dgm:pt modelId="{869E1594-2535-4620-9288-157A5BD53049}">
      <dgm:prSet phldrT="[Text]" custT="1"/>
      <dgm:spPr/>
      <dgm:t>
        <a:bodyPr/>
        <a:lstStyle/>
        <a:p>
          <a:r>
            <a:rPr lang="en-US" sz="2200" dirty="0"/>
            <a:t>Border closure</a:t>
          </a:r>
        </a:p>
      </dgm:t>
    </dgm:pt>
    <dgm:pt modelId="{18C22A83-64C8-40EE-8054-24697CE87A9A}" type="parTrans" cxnId="{73A1B61F-07C1-43EA-8AD2-74ED14BA15E6}">
      <dgm:prSet/>
      <dgm:spPr/>
      <dgm:t>
        <a:bodyPr/>
        <a:lstStyle/>
        <a:p>
          <a:endParaRPr lang="en-US"/>
        </a:p>
      </dgm:t>
    </dgm:pt>
    <dgm:pt modelId="{97A8CC05-05EC-44B7-8CB3-41F93C20F0C8}" type="sibTrans" cxnId="{73A1B61F-07C1-43EA-8AD2-74ED14BA15E6}">
      <dgm:prSet/>
      <dgm:spPr/>
      <dgm:t>
        <a:bodyPr/>
        <a:lstStyle/>
        <a:p>
          <a:endParaRPr lang="en-US"/>
        </a:p>
      </dgm:t>
    </dgm:pt>
    <dgm:pt modelId="{D8D8E7FE-2DAC-49B6-A409-646D2270A19A}">
      <dgm:prSet phldrT="[Text]" custT="1"/>
      <dgm:spPr/>
      <dgm:t>
        <a:bodyPr/>
        <a:lstStyle/>
        <a:p>
          <a:r>
            <a:rPr lang="en-US" sz="3200" dirty="0"/>
            <a:t>Water Field</a:t>
          </a:r>
        </a:p>
      </dgm:t>
    </dgm:pt>
    <dgm:pt modelId="{7096053D-6AE5-42C8-8DDC-CC92B39ACA31}" type="parTrans" cxnId="{D43DDC01-4F14-40C9-93F1-18664DAD5F50}">
      <dgm:prSet/>
      <dgm:spPr/>
      <dgm:t>
        <a:bodyPr/>
        <a:lstStyle/>
        <a:p>
          <a:endParaRPr lang="en-US"/>
        </a:p>
      </dgm:t>
    </dgm:pt>
    <dgm:pt modelId="{BEC7FDAD-CEC4-4B4F-9F2A-98AFB162A761}" type="sibTrans" cxnId="{D43DDC01-4F14-40C9-93F1-18664DAD5F50}">
      <dgm:prSet/>
      <dgm:spPr/>
      <dgm:t>
        <a:bodyPr/>
        <a:lstStyle/>
        <a:p>
          <a:endParaRPr lang="en-US"/>
        </a:p>
      </dgm:t>
    </dgm:pt>
    <dgm:pt modelId="{37041F3E-7E47-49F3-B1AE-09BB07F0D0B0}">
      <dgm:prSet phldrT="[Text]" custT="1"/>
      <dgm:spPr/>
      <dgm:t>
        <a:bodyPr/>
        <a:lstStyle/>
        <a:p>
          <a:r>
            <a:rPr lang="en-US" sz="2200" dirty="0"/>
            <a:t>3 Waters Reform</a:t>
          </a:r>
        </a:p>
      </dgm:t>
    </dgm:pt>
    <dgm:pt modelId="{71BA5A9C-FA2F-4D01-9455-BB1558A50D90}" type="parTrans" cxnId="{45CDD2E9-4EF3-49E4-B4D9-95271072BF6E}">
      <dgm:prSet/>
      <dgm:spPr/>
      <dgm:t>
        <a:bodyPr/>
        <a:lstStyle/>
        <a:p>
          <a:endParaRPr lang="en-US"/>
        </a:p>
      </dgm:t>
    </dgm:pt>
    <dgm:pt modelId="{41B47C8C-EC6F-4801-A1CE-B968332FD7C8}" type="sibTrans" cxnId="{45CDD2E9-4EF3-49E4-B4D9-95271072BF6E}">
      <dgm:prSet/>
      <dgm:spPr/>
      <dgm:t>
        <a:bodyPr/>
        <a:lstStyle/>
        <a:p>
          <a:endParaRPr lang="en-US"/>
        </a:p>
      </dgm:t>
    </dgm:pt>
    <dgm:pt modelId="{2A8D42F5-8553-4C46-BA83-77FB626D9408}">
      <dgm:prSet phldrT="[Text]" custT="1"/>
      <dgm:spPr/>
      <dgm:t>
        <a:bodyPr/>
        <a:lstStyle/>
        <a:p>
          <a:r>
            <a:rPr lang="en-US" sz="2200" dirty="0"/>
            <a:t>6k-9k additional workers required</a:t>
          </a:r>
        </a:p>
      </dgm:t>
    </dgm:pt>
    <dgm:pt modelId="{EAA33E06-FEDA-4CAE-BC5D-42729A290E19}" type="parTrans" cxnId="{AC4938C8-3AD0-49CE-914C-3C9D37DE67A0}">
      <dgm:prSet/>
      <dgm:spPr/>
      <dgm:t>
        <a:bodyPr/>
        <a:lstStyle/>
        <a:p>
          <a:endParaRPr lang="en-US"/>
        </a:p>
      </dgm:t>
    </dgm:pt>
    <dgm:pt modelId="{B0048A70-56B4-4868-A4CC-A38820377FBF}" type="sibTrans" cxnId="{AC4938C8-3AD0-49CE-914C-3C9D37DE67A0}">
      <dgm:prSet/>
      <dgm:spPr/>
      <dgm:t>
        <a:bodyPr/>
        <a:lstStyle/>
        <a:p>
          <a:endParaRPr lang="en-US"/>
        </a:p>
      </dgm:t>
    </dgm:pt>
    <dgm:pt modelId="{11860B12-8685-45E8-88B1-59A6CC069414}">
      <dgm:prSet phldrT="[Text]" custT="1"/>
      <dgm:spPr/>
      <dgm:t>
        <a:bodyPr/>
        <a:lstStyle/>
        <a:p>
          <a:r>
            <a:rPr lang="en-US" sz="2200" dirty="0"/>
            <a:t>No skilled migrants for 2 years</a:t>
          </a:r>
        </a:p>
      </dgm:t>
    </dgm:pt>
    <dgm:pt modelId="{C111DADD-40CB-42DF-9FB7-7AF36443345B}" type="parTrans" cxnId="{22C8867B-6DDD-46EF-A422-5F2600367394}">
      <dgm:prSet/>
      <dgm:spPr/>
      <dgm:t>
        <a:bodyPr/>
        <a:lstStyle/>
        <a:p>
          <a:endParaRPr lang="en-US"/>
        </a:p>
      </dgm:t>
    </dgm:pt>
    <dgm:pt modelId="{CC1DDB39-6314-4815-94EE-AABF499D0136}" type="sibTrans" cxnId="{22C8867B-6DDD-46EF-A422-5F2600367394}">
      <dgm:prSet/>
      <dgm:spPr/>
      <dgm:t>
        <a:bodyPr/>
        <a:lstStyle/>
        <a:p>
          <a:endParaRPr lang="en-US"/>
        </a:p>
      </dgm:t>
    </dgm:pt>
    <dgm:pt modelId="{C7ABC253-246D-44B3-A48C-A8366DB8997A}">
      <dgm:prSet phldrT="[Text]" custT="1"/>
      <dgm:spPr/>
      <dgm:t>
        <a:bodyPr/>
        <a:lstStyle/>
        <a:p>
          <a:r>
            <a:rPr lang="en-US" sz="2200" dirty="0"/>
            <a:t>Workforce loss</a:t>
          </a:r>
        </a:p>
      </dgm:t>
    </dgm:pt>
    <dgm:pt modelId="{2FC53C28-683F-4925-9A0B-1659F6EFCA36}" type="parTrans" cxnId="{458857F1-0384-43EC-A7B5-312ED5031A13}">
      <dgm:prSet/>
      <dgm:spPr/>
      <dgm:t>
        <a:bodyPr/>
        <a:lstStyle/>
        <a:p>
          <a:endParaRPr lang="en-US"/>
        </a:p>
      </dgm:t>
    </dgm:pt>
    <dgm:pt modelId="{B8A63A90-4A72-487D-BBD8-03099406EB24}" type="sibTrans" cxnId="{458857F1-0384-43EC-A7B5-312ED5031A13}">
      <dgm:prSet/>
      <dgm:spPr/>
      <dgm:t>
        <a:bodyPr/>
        <a:lstStyle/>
        <a:p>
          <a:endParaRPr lang="en-US"/>
        </a:p>
      </dgm:t>
    </dgm:pt>
    <dgm:pt modelId="{ED35614C-19D1-4F40-A618-14AE69F01655}">
      <dgm:prSet phldrT="[Text]" custT="1"/>
      <dgm:spPr/>
      <dgm:t>
        <a:bodyPr/>
        <a:lstStyle/>
        <a:p>
          <a:r>
            <a:rPr lang="en-US" sz="2200" dirty="0"/>
            <a:t>Strong competition</a:t>
          </a:r>
        </a:p>
      </dgm:t>
    </dgm:pt>
    <dgm:pt modelId="{C3CD17CA-BB34-48CA-8711-C3E67F045545}" type="parTrans" cxnId="{34BD4F1B-0F5F-43A2-9133-208F9365993B}">
      <dgm:prSet/>
      <dgm:spPr/>
      <dgm:t>
        <a:bodyPr/>
        <a:lstStyle/>
        <a:p>
          <a:endParaRPr lang="en-US"/>
        </a:p>
      </dgm:t>
    </dgm:pt>
    <dgm:pt modelId="{4D018ED4-D12D-4F78-9F61-B88C44592D17}" type="sibTrans" cxnId="{34BD4F1B-0F5F-43A2-9133-208F9365993B}">
      <dgm:prSet/>
      <dgm:spPr/>
      <dgm:t>
        <a:bodyPr/>
        <a:lstStyle/>
        <a:p>
          <a:endParaRPr lang="en-US"/>
        </a:p>
      </dgm:t>
    </dgm:pt>
    <dgm:pt modelId="{48CEBD72-1FDB-4932-B46C-F0A1EC941377}" type="pres">
      <dgm:prSet presAssocID="{C5D2CFFC-F7A4-44D1-BC4C-6AE5DF99D8E8}" presName="theList" presStyleCnt="0">
        <dgm:presLayoutVars>
          <dgm:dir/>
          <dgm:animLvl val="lvl"/>
          <dgm:resizeHandles val="exact"/>
        </dgm:presLayoutVars>
      </dgm:prSet>
      <dgm:spPr/>
    </dgm:pt>
    <dgm:pt modelId="{BC16AEE6-35AB-4AAC-9DA5-3803A9113C5C}" type="pres">
      <dgm:prSet presAssocID="{6768ABF3-23A1-4ED5-A4ED-CC4687F0FC2C}" presName="compNode" presStyleCnt="0"/>
      <dgm:spPr/>
    </dgm:pt>
    <dgm:pt modelId="{5DE9D45E-DA65-4114-8037-56C63528D68B}" type="pres">
      <dgm:prSet presAssocID="{6768ABF3-23A1-4ED5-A4ED-CC4687F0FC2C}" presName="aNode" presStyleLbl="bgShp" presStyleIdx="0" presStyleCnt="2" custLinFactNeighborX="-2801"/>
      <dgm:spPr/>
    </dgm:pt>
    <dgm:pt modelId="{C58D6BEE-0382-47CD-9156-5227A623C022}" type="pres">
      <dgm:prSet presAssocID="{6768ABF3-23A1-4ED5-A4ED-CC4687F0FC2C}" presName="textNode" presStyleLbl="bgShp" presStyleIdx="0" presStyleCnt="2"/>
      <dgm:spPr/>
    </dgm:pt>
    <dgm:pt modelId="{32761584-4309-4AE8-8DBC-8643015D22AB}" type="pres">
      <dgm:prSet presAssocID="{6768ABF3-23A1-4ED5-A4ED-CC4687F0FC2C}" presName="compChildNode" presStyleCnt="0"/>
      <dgm:spPr/>
    </dgm:pt>
    <dgm:pt modelId="{1E9EA9D9-1890-4607-8198-4AEC0D2C7F63}" type="pres">
      <dgm:prSet presAssocID="{6768ABF3-23A1-4ED5-A4ED-CC4687F0FC2C}" presName="theInnerList" presStyleCnt="0"/>
      <dgm:spPr/>
    </dgm:pt>
    <dgm:pt modelId="{9BE524FD-822D-484A-AF09-0C1A11130B63}" type="pres">
      <dgm:prSet presAssocID="{869E1594-2535-4620-9288-157A5BD53049}" presName="childNode" presStyleLbl="node1" presStyleIdx="0" presStyleCnt="6">
        <dgm:presLayoutVars>
          <dgm:bulletEnabled val="1"/>
        </dgm:presLayoutVars>
      </dgm:prSet>
      <dgm:spPr/>
    </dgm:pt>
    <dgm:pt modelId="{51F977AD-F271-467B-B5BC-6DD79D9E2686}" type="pres">
      <dgm:prSet presAssocID="{869E1594-2535-4620-9288-157A5BD53049}" presName="aSpace2" presStyleCnt="0"/>
      <dgm:spPr/>
    </dgm:pt>
    <dgm:pt modelId="{F6B71E5B-816C-474A-B706-2AB65871C225}" type="pres">
      <dgm:prSet presAssocID="{11860B12-8685-45E8-88B1-59A6CC069414}" presName="childNode" presStyleLbl="node1" presStyleIdx="1" presStyleCnt="6">
        <dgm:presLayoutVars>
          <dgm:bulletEnabled val="1"/>
        </dgm:presLayoutVars>
      </dgm:prSet>
      <dgm:spPr/>
    </dgm:pt>
    <dgm:pt modelId="{65D747AB-54F2-4216-B359-8A9A760C25B2}" type="pres">
      <dgm:prSet presAssocID="{11860B12-8685-45E8-88B1-59A6CC069414}" presName="aSpace2" presStyleCnt="0"/>
      <dgm:spPr/>
    </dgm:pt>
    <dgm:pt modelId="{3F9BE66B-1B9C-440B-8CAB-DE7FC693AB94}" type="pres">
      <dgm:prSet presAssocID="{ED35614C-19D1-4F40-A618-14AE69F01655}" presName="childNode" presStyleLbl="node1" presStyleIdx="2" presStyleCnt="6">
        <dgm:presLayoutVars>
          <dgm:bulletEnabled val="1"/>
        </dgm:presLayoutVars>
      </dgm:prSet>
      <dgm:spPr/>
    </dgm:pt>
    <dgm:pt modelId="{25F4E98D-5F74-47E9-BDCC-6AAF37D0348D}" type="pres">
      <dgm:prSet presAssocID="{6768ABF3-23A1-4ED5-A4ED-CC4687F0FC2C}" presName="aSpace" presStyleCnt="0"/>
      <dgm:spPr/>
    </dgm:pt>
    <dgm:pt modelId="{E3AC4C0E-456E-4BDC-BE51-1F8121AD7480}" type="pres">
      <dgm:prSet presAssocID="{D8D8E7FE-2DAC-49B6-A409-646D2270A19A}" presName="compNode" presStyleCnt="0"/>
      <dgm:spPr/>
    </dgm:pt>
    <dgm:pt modelId="{7887BBE3-4900-416D-BFF3-0AE0834BFCFF}" type="pres">
      <dgm:prSet presAssocID="{D8D8E7FE-2DAC-49B6-A409-646D2270A19A}" presName="aNode" presStyleLbl="bgShp" presStyleIdx="1" presStyleCnt="2"/>
      <dgm:spPr/>
    </dgm:pt>
    <dgm:pt modelId="{2EF85904-069F-4492-9578-AAE9C7731B2C}" type="pres">
      <dgm:prSet presAssocID="{D8D8E7FE-2DAC-49B6-A409-646D2270A19A}" presName="textNode" presStyleLbl="bgShp" presStyleIdx="1" presStyleCnt="2"/>
      <dgm:spPr/>
    </dgm:pt>
    <dgm:pt modelId="{0DA4E45E-0981-4A31-960B-41222F3A5C3F}" type="pres">
      <dgm:prSet presAssocID="{D8D8E7FE-2DAC-49B6-A409-646D2270A19A}" presName="compChildNode" presStyleCnt="0"/>
      <dgm:spPr/>
    </dgm:pt>
    <dgm:pt modelId="{FB0689ED-6EF4-45A5-8EAB-2F158C2150A6}" type="pres">
      <dgm:prSet presAssocID="{D8D8E7FE-2DAC-49B6-A409-646D2270A19A}" presName="theInnerList" presStyleCnt="0"/>
      <dgm:spPr/>
    </dgm:pt>
    <dgm:pt modelId="{9D403366-DD2A-4E5A-9598-87A9E3329E7D}" type="pres">
      <dgm:prSet presAssocID="{37041F3E-7E47-49F3-B1AE-09BB07F0D0B0}" presName="childNode" presStyleLbl="node1" presStyleIdx="3" presStyleCnt="6">
        <dgm:presLayoutVars>
          <dgm:bulletEnabled val="1"/>
        </dgm:presLayoutVars>
      </dgm:prSet>
      <dgm:spPr/>
    </dgm:pt>
    <dgm:pt modelId="{CCEF47BF-8E2D-4D31-B38A-39931ED10E9E}" type="pres">
      <dgm:prSet presAssocID="{37041F3E-7E47-49F3-B1AE-09BB07F0D0B0}" presName="aSpace2" presStyleCnt="0"/>
      <dgm:spPr/>
    </dgm:pt>
    <dgm:pt modelId="{A8D06E4B-20CF-417E-AC2F-F63DB1010256}" type="pres">
      <dgm:prSet presAssocID="{2A8D42F5-8553-4C46-BA83-77FB626D9408}" presName="childNode" presStyleLbl="node1" presStyleIdx="4" presStyleCnt="6">
        <dgm:presLayoutVars>
          <dgm:bulletEnabled val="1"/>
        </dgm:presLayoutVars>
      </dgm:prSet>
      <dgm:spPr/>
    </dgm:pt>
    <dgm:pt modelId="{B2B8048E-30C7-475F-B58A-9D871AD53A6A}" type="pres">
      <dgm:prSet presAssocID="{2A8D42F5-8553-4C46-BA83-77FB626D9408}" presName="aSpace2" presStyleCnt="0"/>
      <dgm:spPr/>
    </dgm:pt>
    <dgm:pt modelId="{4E1F4BB7-6ECC-4D8B-AB3A-FFEEA5724249}" type="pres">
      <dgm:prSet presAssocID="{C7ABC253-246D-44B3-A48C-A8366DB8997A}" presName="childNode" presStyleLbl="node1" presStyleIdx="5" presStyleCnt="6">
        <dgm:presLayoutVars>
          <dgm:bulletEnabled val="1"/>
        </dgm:presLayoutVars>
      </dgm:prSet>
      <dgm:spPr/>
    </dgm:pt>
  </dgm:ptLst>
  <dgm:cxnLst>
    <dgm:cxn modelId="{D43DDC01-4F14-40C9-93F1-18664DAD5F50}" srcId="{C5D2CFFC-F7A4-44D1-BC4C-6AE5DF99D8E8}" destId="{D8D8E7FE-2DAC-49B6-A409-646D2270A19A}" srcOrd="1" destOrd="0" parTransId="{7096053D-6AE5-42C8-8DDC-CC92B39ACA31}" sibTransId="{BEC7FDAD-CEC4-4B4F-9F2A-98AFB162A761}"/>
    <dgm:cxn modelId="{D2A55D13-B00F-405F-A824-972B6C40C679}" type="presOf" srcId="{869E1594-2535-4620-9288-157A5BD53049}" destId="{9BE524FD-822D-484A-AF09-0C1A11130B63}" srcOrd="0" destOrd="0" presId="urn:microsoft.com/office/officeart/2005/8/layout/lProcess2"/>
    <dgm:cxn modelId="{34BD4F1B-0F5F-43A2-9133-208F9365993B}" srcId="{6768ABF3-23A1-4ED5-A4ED-CC4687F0FC2C}" destId="{ED35614C-19D1-4F40-A618-14AE69F01655}" srcOrd="2" destOrd="0" parTransId="{C3CD17CA-BB34-48CA-8711-C3E67F045545}" sibTransId="{4D018ED4-D12D-4F78-9F61-B88C44592D17}"/>
    <dgm:cxn modelId="{73A1B61F-07C1-43EA-8AD2-74ED14BA15E6}" srcId="{6768ABF3-23A1-4ED5-A4ED-CC4687F0FC2C}" destId="{869E1594-2535-4620-9288-157A5BD53049}" srcOrd="0" destOrd="0" parTransId="{18C22A83-64C8-40EE-8054-24697CE87A9A}" sibTransId="{97A8CC05-05EC-44B7-8CB3-41F93C20F0C8}"/>
    <dgm:cxn modelId="{ED9D0B20-B0E4-489D-8D15-AC6011C247D0}" type="presOf" srcId="{D8D8E7FE-2DAC-49B6-A409-646D2270A19A}" destId="{2EF85904-069F-4492-9578-AAE9C7731B2C}" srcOrd="1" destOrd="0" presId="urn:microsoft.com/office/officeart/2005/8/layout/lProcess2"/>
    <dgm:cxn modelId="{34E44349-4079-44A0-A983-72BD904AF487}" type="presOf" srcId="{6768ABF3-23A1-4ED5-A4ED-CC4687F0FC2C}" destId="{C58D6BEE-0382-47CD-9156-5227A623C022}" srcOrd="1" destOrd="0" presId="urn:microsoft.com/office/officeart/2005/8/layout/lProcess2"/>
    <dgm:cxn modelId="{130F104D-9408-4B8C-B32E-368A46A06FD5}" type="presOf" srcId="{37041F3E-7E47-49F3-B1AE-09BB07F0D0B0}" destId="{9D403366-DD2A-4E5A-9598-87A9E3329E7D}" srcOrd="0" destOrd="0" presId="urn:microsoft.com/office/officeart/2005/8/layout/lProcess2"/>
    <dgm:cxn modelId="{22C8867B-6DDD-46EF-A422-5F2600367394}" srcId="{6768ABF3-23A1-4ED5-A4ED-CC4687F0FC2C}" destId="{11860B12-8685-45E8-88B1-59A6CC069414}" srcOrd="1" destOrd="0" parTransId="{C111DADD-40CB-42DF-9FB7-7AF36443345B}" sibTransId="{CC1DDB39-6314-4815-94EE-AABF499D0136}"/>
    <dgm:cxn modelId="{00052084-DE9E-4E6D-9A72-03A99F3892DA}" type="presOf" srcId="{2A8D42F5-8553-4C46-BA83-77FB626D9408}" destId="{A8D06E4B-20CF-417E-AC2F-F63DB1010256}" srcOrd="0" destOrd="0" presId="urn:microsoft.com/office/officeart/2005/8/layout/lProcess2"/>
    <dgm:cxn modelId="{5096E088-83C5-464F-929D-7B8BE8C59F21}" type="presOf" srcId="{6768ABF3-23A1-4ED5-A4ED-CC4687F0FC2C}" destId="{5DE9D45E-DA65-4114-8037-56C63528D68B}" srcOrd="0" destOrd="0" presId="urn:microsoft.com/office/officeart/2005/8/layout/lProcess2"/>
    <dgm:cxn modelId="{A425158B-22F9-47DF-B6CA-48B2D33AF343}" type="presOf" srcId="{D8D8E7FE-2DAC-49B6-A409-646D2270A19A}" destId="{7887BBE3-4900-416D-BFF3-0AE0834BFCFF}" srcOrd="0" destOrd="0" presId="urn:microsoft.com/office/officeart/2005/8/layout/lProcess2"/>
    <dgm:cxn modelId="{B74AA98D-65BF-4C77-B3FE-8C320A749F39}" type="presOf" srcId="{C5D2CFFC-F7A4-44D1-BC4C-6AE5DF99D8E8}" destId="{48CEBD72-1FDB-4932-B46C-F0A1EC941377}" srcOrd="0" destOrd="0" presId="urn:microsoft.com/office/officeart/2005/8/layout/lProcess2"/>
    <dgm:cxn modelId="{EDE6EB8D-E98A-49E4-9426-C870E2F22195}" srcId="{C5D2CFFC-F7A4-44D1-BC4C-6AE5DF99D8E8}" destId="{6768ABF3-23A1-4ED5-A4ED-CC4687F0FC2C}" srcOrd="0" destOrd="0" parTransId="{D224D660-C6C7-42DC-8257-1689E8DF13F6}" sibTransId="{917F17F1-894F-47F7-B2DD-E72729953BA3}"/>
    <dgm:cxn modelId="{D7FD6E90-A08A-41F6-876F-A7E4F43A7FAB}" type="presOf" srcId="{C7ABC253-246D-44B3-A48C-A8366DB8997A}" destId="{4E1F4BB7-6ECC-4D8B-AB3A-FFEEA5724249}" srcOrd="0" destOrd="0" presId="urn:microsoft.com/office/officeart/2005/8/layout/lProcess2"/>
    <dgm:cxn modelId="{81F5789E-1820-43EE-AE79-D1014732A850}" type="presOf" srcId="{11860B12-8685-45E8-88B1-59A6CC069414}" destId="{F6B71E5B-816C-474A-B706-2AB65871C225}" srcOrd="0" destOrd="0" presId="urn:microsoft.com/office/officeart/2005/8/layout/lProcess2"/>
    <dgm:cxn modelId="{AC4938C8-3AD0-49CE-914C-3C9D37DE67A0}" srcId="{D8D8E7FE-2DAC-49B6-A409-646D2270A19A}" destId="{2A8D42F5-8553-4C46-BA83-77FB626D9408}" srcOrd="1" destOrd="0" parTransId="{EAA33E06-FEDA-4CAE-BC5D-42729A290E19}" sibTransId="{B0048A70-56B4-4868-A4CC-A38820377FBF}"/>
    <dgm:cxn modelId="{14BA48D3-32C1-4D57-8883-0FE600B3D34E}" type="presOf" srcId="{ED35614C-19D1-4F40-A618-14AE69F01655}" destId="{3F9BE66B-1B9C-440B-8CAB-DE7FC693AB94}" srcOrd="0" destOrd="0" presId="urn:microsoft.com/office/officeart/2005/8/layout/lProcess2"/>
    <dgm:cxn modelId="{45CDD2E9-4EF3-49E4-B4D9-95271072BF6E}" srcId="{D8D8E7FE-2DAC-49B6-A409-646D2270A19A}" destId="{37041F3E-7E47-49F3-B1AE-09BB07F0D0B0}" srcOrd="0" destOrd="0" parTransId="{71BA5A9C-FA2F-4D01-9455-BB1558A50D90}" sibTransId="{41B47C8C-EC6F-4801-A1CE-B968332FD7C8}"/>
    <dgm:cxn modelId="{458857F1-0384-43EC-A7B5-312ED5031A13}" srcId="{D8D8E7FE-2DAC-49B6-A409-646D2270A19A}" destId="{C7ABC253-246D-44B3-A48C-A8366DB8997A}" srcOrd="2" destOrd="0" parTransId="{2FC53C28-683F-4925-9A0B-1659F6EFCA36}" sibTransId="{B8A63A90-4A72-487D-BBD8-03099406EB24}"/>
    <dgm:cxn modelId="{1A922904-F55D-4909-8A02-B6A30E18C279}" type="presParOf" srcId="{48CEBD72-1FDB-4932-B46C-F0A1EC941377}" destId="{BC16AEE6-35AB-4AAC-9DA5-3803A9113C5C}" srcOrd="0" destOrd="0" presId="urn:microsoft.com/office/officeart/2005/8/layout/lProcess2"/>
    <dgm:cxn modelId="{09271AD1-76A8-4C83-BE4C-F67474468B82}" type="presParOf" srcId="{BC16AEE6-35AB-4AAC-9DA5-3803A9113C5C}" destId="{5DE9D45E-DA65-4114-8037-56C63528D68B}" srcOrd="0" destOrd="0" presId="urn:microsoft.com/office/officeart/2005/8/layout/lProcess2"/>
    <dgm:cxn modelId="{377B67BF-FCD8-464C-A622-11CAB7E71317}" type="presParOf" srcId="{BC16AEE6-35AB-4AAC-9DA5-3803A9113C5C}" destId="{C58D6BEE-0382-47CD-9156-5227A623C022}" srcOrd="1" destOrd="0" presId="urn:microsoft.com/office/officeart/2005/8/layout/lProcess2"/>
    <dgm:cxn modelId="{AAD32913-26D7-4287-9D1E-53E8C1DDA629}" type="presParOf" srcId="{BC16AEE6-35AB-4AAC-9DA5-3803A9113C5C}" destId="{32761584-4309-4AE8-8DBC-8643015D22AB}" srcOrd="2" destOrd="0" presId="urn:microsoft.com/office/officeart/2005/8/layout/lProcess2"/>
    <dgm:cxn modelId="{F5DA8B31-6B17-4BDF-8FC3-2888A5609821}" type="presParOf" srcId="{32761584-4309-4AE8-8DBC-8643015D22AB}" destId="{1E9EA9D9-1890-4607-8198-4AEC0D2C7F63}" srcOrd="0" destOrd="0" presId="urn:microsoft.com/office/officeart/2005/8/layout/lProcess2"/>
    <dgm:cxn modelId="{307D9006-AD56-41CC-97C8-5743394A3B3E}" type="presParOf" srcId="{1E9EA9D9-1890-4607-8198-4AEC0D2C7F63}" destId="{9BE524FD-822D-484A-AF09-0C1A11130B63}" srcOrd="0" destOrd="0" presId="urn:microsoft.com/office/officeart/2005/8/layout/lProcess2"/>
    <dgm:cxn modelId="{BCF04C96-A724-4D5F-8718-9B11B3584400}" type="presParOf" srcId="{1E9EA9D9-1890-4607-8198-4AEC0D2C7F63}" destId="{51F977AD-F271-467B-B5BC-6DD79D9E2686}" srcOrd="1" destOrd="0" presId="urn:microsoft.com/office/officeart/2005/8/layout/lProcess2"/>
    <dgm:cxn modelId="{CEC034EB-B6A4-44E3-A610-4B10AC289DB0}" type="presParOf" srcId="{1E9EA9D9-1890-4607-8198-4AEC0D2C7F63}" destId="{F6B71E5B-816C-474A-B706-2AB65871C225}" srcOrd="2" destOrd="0" presId="urn:microsoft.com/office/officeart/2005/8/layout/lProcess2"/>
    <dgm:cxn modelId="{E7EB74ED-820B-4916-AC26-88A4F27C0ECD}" type="presParOf" srcId="{1E9EA9D9-1890-4607-8198-4AEC0D2C7F63}" destId="{65D747AB-54F2-4216-B359-8A9A760C25B2}" srcOrd="3" destOrd="0" presId="urn:microsoft.com/office/officeart/2005/8/layout/lProcess2"/>
    <dgm:cxn modelId="{830BBEE6-9E4D-4E23-8CE6-1E255BDE5B3A}" type="presParOf" srcId="{1E9EA9D9-1890-4607-8198-4AEC0D2C7F63}" destId="{3F9BE66B-1B9C-440B-8CAB-DE7FC693AB94}" srcOrd="4" destOrd="0" presId="urn:microsoft.com/office/officeart/2005/8/layout/lProcess2"/>
    <dgm:cxn modelId="{E3DA656C-9E87-4D07-AEE0-E705E7EF9AED}" type="presParOf" srcId="{48CEBD72-1FDB-4932-B46C-F0A1EC941377}" destId="{25F4E98D-5F74-47E9-BDCC-6AAF37D0348D}" srcOrd="1" destOrd="0" presId="urn:microsoft.com/office/officeart/2005/8/layout/lProcess2"/>
    <dgm:cxn modelId="{0E357354-E96A-4410-AE15-DD78D6D9F713}" type="presParOf" srcId="{48CEBD72-1FDB-4932-B46C-F0A1EC941377}" destId="{E3AC4C0E-456E-4BDC-BE51-1F8121AD7480}" srcOrd="2" destOrd="0" presId="urn:microsoft.com/office/officeart/2005/8/layout/lProcess2"/>
    <dgm:cxn modelId="{396D6D3E-37AF-4BFC-8059-2D00E231C4EC}" type="presParOf" srcId="{E3AC4C0E-456E-4BDC-BE51-1F8121AD7480}" destId="{7887BBE3-4900-416D-BFF3-0AE0834BFCFF}" srcOrd="0" destOrd="0" presId="urn:microsoft.com/office/officeart/2005/8/layout/lProcess2"/>
    <dgm:cxn modelId="{EA58B8B7-20E0-44F6-B974-8361F982FB0A}" type="presParOf" srcId="{E3AC4C0E-456E-4BDC-BE51-1F8121AD7480}" destId="{2EF85904-069F-4492-9578-AAE9C7731B2C}" srcOrd="1" destOrd="0" presId="urn:microsoft.com/office/officeart/2005/8/layout/lProcess2"/>
    <dgm:cxn modelId="{681E26AC-0373-4FD2-A4A8-A1152ED787FC}" type="presParOf" srcId="{E3AC4C0E-456E-4BDC-BE51-1F8121AD7480}" destId="{0DA4E45E-0981-4A31-960B-41222F3A5C3F}" srcOrd="2" destOrd="0" presId="urn:microsoft.com/office/officeart/2005/8/layout/lProcess2"/>
    <dgm:cxn modelId="{D053846F-9BD5-4441-8DCF-1219C415D7ED}" type="presParOf" srcId="{0DA4E45E-0981-4A31-960B-41222F3A5C3F}" destId="{FB0689ED-6EF4-45A5-8EAB-2F158C2150A6}" srcOrd="0" destOrd="0" presId="urn:microsoft.com/office/officeart/2005/8/layout/lProcess2"/>
    <dgm:cxn modelId="{774E1A5F-6FB9-4901-AFB7-28A6C11BCB46}" type="presParOf" srcId="{FB0689ED-6EF4-45A5-8EAB-2F158C2150A6}" destId="{9D403366-DD2A-4E5A-9598-87A9E3329E7D}" srcOrd="0" destOrd="0" presId="urn:microsoft.com/office/officeart/2005/8/layout/lProcess2"/>
    <dgm:cxn modelId="{2679425E-A268-456A-A5C6-3D6E30346E03}" type="presParOf" srcId="{FB0689ED-6EF4-45A5-8EAB-2F158C2150A6}" destId="{CCEF47BF-8E2D-4D31-B38A-39931ED10E9E}" srcOrd="1" destOrd="0" presId="urn:microsoft.com/office/officeart/2005/8/layout/lProcess2"/>
    <dgm:cxn modelId="{400EC78D-4249-466E-B61A-8DFFAD19595E}" type="presParOf" srcId="{FB0689ED-6EF4-45A5-8EAB-2F158C2150A6}" destId="{A8D06E4B-20CF-417E-AC2F-F63DB1010256}" srcOrd="2" destOrd="0" presId="urn:microsoft.com/office/officeart/2005/8/layout/lProcess2"/>
    <dgm:cxn modelId="{6227DA56-EC64-4CCD-AC13-ED750F1B5212}" type="presParOf" srcId="{FB0689ED-6EF4-45A5-8EAB-2F158C2150A6}" destId="{B2B8048E-30C7-475F-B58A-9D871AD53A6A}" srcOrd="3" destOrd="0" presId="urn:microsoft.com/office/officeart/2005/8/layout/lProcess2"/>
    <dgm:cxn modelId="{CC70BB03-B849-4DF0-838F-3B1DF1E1928E}" type="presParOf" srcId="{FB0689ED-6EF4-45A5-8EAB-2F158C2150A6}" destId="{4E1F4BB7-6ECC-4D8B-AB3A-FFEEA5724249}"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D2CFFC-F7A4-44D1-BC4C-6AE5DF99D8E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F1E2368D-6C45-4B83-BCAD-8C61FDAF6311}">
      <dgm:prSet phldrT="[Text]" custT="1"/>
      <dgm:spPr/>
      <dgm:t>
        <a:bodyPr/>
        <a:lstStyle/>
        <a:p>
          <a:r>
            <a:rPr lang="en-US" sz="3200" dirty="0"/>
            <a:t>Key Groups</a:t>
          </a:r>
        </a:p>
      </dgm:t>
    </dgm:pt>
    <dgm:pt modelId="{89D0DD69-3F04-49B6-AD6B-8012926707CC}" type="parTrans" cxnId="{6FB15072-900E-4DB0-99DE-2625974CCD8D}">
      <dgm:prSet/>
      <dgm:spPr/>
      <dgm:t>
        <a:bodyPr/>
        <a:lstStyle/>
        <a:p>
          <a:endParaRPr lang="en-US"/>
        </a:p>
      </dgm:t>
    </dgm:pt>
    <dgm:pt modelId="{D2BC5512-7B6A-4C96-A8B7-1F43AC557563}" type="sibTrans" cxnId="{6FB15072-900E-4DB0-99DE-2625974CCD8D}">
      <dgm:prSet/>
      <dgm:spPr/>
      <dgm:t>
        <a:bodyPr/>
        <a:lstStyle/>
        <a:p>
          <a:endParaRPr lang="en-US"/>
        </a:p>
      </dgm:t>
    </dgm:pt>
    <dgm:pt modelId="{07A6FD70-402D-4CB3-B0A6-58070ECA06B0}">
      <dgm:prSet phldrT="[Text]" custT="1"/>
      <dgm:spPr/>
      <dgm:t>
        <a:bodyPr/>
        <a:lstStyle/>
        <a:p>
          <a:r>
            <a:rPr lang="en-US" sz="2200" dirty="0"/>
            <a:t>Immigrants</a:t>
          </a:r>
        </a:p>
      </dgm:t>
    </dgm:pt>
    <dgm:pt modelId="{A369FBB1-F547-4E68-A128-5FF24A0D9D7B}" type="parTrans" cxnId="{F53210AC-ADC4-4E82-BA32-CF1BA59BE374}">
      <dgm:prSet/>
      <dgm:spPr/>
      <dgm:t>
        <a:bodyPr/>
        <a:lstStyle/>
        <a:p>
          <a:endParaRPr lang="en-US"/>
        </a:p>
      </dgm:t>
    </dgm:pt>
    <dgm:pt modelId="{20609270-9E1C-4E1A-BE2B-B21567F662FC}" type="sibTrans" cxnId="{F53210AC-ADC4-4E82-BA32-CF1BA59BE374}">
      <dgm:prSet/>
      <dgm:spPr/>
      <dgm:t>
        <a:bodyPr/>
        <a:lstStyle/>
        <a:p>
          <a:endParaRPr lang="en-US"/>
        </a:p>
      </dgm:t>
    </dgm:pt>
    <dgm:pt modelId="{25826E2A-C0E9-4C1D-A543-999686757E0C}">
      <dgm:prSet phldrT="[Text]" custT="1"/>
      <dgm:spPr/>
      <dgm:t>
        <a:bodyPr/>
        <a:lstStyle/>
        <a:p>
          <a:r>
            <a:rPr lang="en-US" sz="2200" dirty="0"/>
            <a:t>Women</a:t>
          </a:r>
        </a:p>
      </dgm:t>
    </dgm:pt>
    <dgm:pt modelId="{38D5B997-6BA3-4158-BBD5-4C7EBAD77D13}" type="parTrans" cxnId="{5CF00908-1D89-49FB-AEEA-03046622942E}">
      <dgm:prSet/>
      <dgm:spPr/>
      <dgm:t>
        <a:bodyPr/>
        <a:lstStyle/>
        <a:p>
          <a:endParaRPr lang="en-US"/>
        </a:p>
      </dgm:t>
    </dgm:pt>
    <dgm:pt modelId="{3963332C-436C-467C-B7AF-8CC7B13EB036}" type="sibTrans" cxnId="{5CF00908-1D89-49FB-AEEA-03046622942E}">
      <dgm:prSet/>
      <dgm:spPr/>
      <dgm:t>
        <a:bodyPr/>
        <a:lstStyle/>
        <a:p>
          <a:endParaRPr lang="en-US"/>
        </a:p>
      </dgm:t>
    </dgm:pt>
    <dgm:pt modelId="{48CEBD72-1FDB-4932-B46C-F0A1EC941377}" type="pres">
      <dgm:prSet presAssocID="{C5D2CFFC-F7A4-44D1-BC4C-6AE5DF99D8E8}" presName="theList" presStyleCnt="0">
        <dgm:presLayoutVars>
          <dgm:dir/>
          <dgm:animLvl val="lvl"/>
          <dgm:resizeHandles val="exact"/>
        </dgm:presLayoutVars>
      </dgm:prSet>
      <dgm:spPr/>
    </dgm:pt>
    <dgm:pt modelId="{90DD97E5-8A04-4824-98D0-DB98B81D4736}" type="pres">
      <dgm:prSet presAssocID="{F1E2368D-6C45-4B83-BCAD-8C61FDAF6311}" presName="compNode" presStyleCnt="0"/>
      <dgm:spPr/>
    </dgm:pt>
    <dgm:pt modelId="{38EEBED2-4EE5-4516-8E38-D1E0CDA65F5D}" type="pres">
      <dgm:prSet presAssocID="{F1E2368D-6C45-4B83-BCAD-8C61FDAF6311}" presName="aNode" presStyleLbl="bgShp" presStyleIdx="0" presStyleCnt="1" custLinFactNeighborX="-13518" custLinFactNeighborY="128"/>
      <dgm:spPr/>
    </dgm:pt>
    <dgm:pt modelId="{B4125FE8-2ECD-4512-876C-FF768F1540E4}" type="pres">
      <dgm:prSet presAssocID="{F1E2368D-6C45-4B83-BCAD-8C61FDAF6311}" presName="textNode" presStyleLbl="bgShp" presStyleIdx="0" presStyleCnt="1"/>
      <dgm:spPr/>
    </dgm:pt>
    <dgm:pt modelId="{2DE94E6F-F93D-4CA1-9F57-7ECBF6719528}" type="pres">
      <dgm:prSet presAssocID="{F1E2368D-6C45-4B83-BCAD-8C61FDAF6311}" presName="compChildNode" presStyleCnt="0"/>
      <dgm:spPr/>
    </dgm:pt>
    <dgm:pt modelId="{4CD21F5F-8801-4A4C-BD44-8C73D7D9B184}" type="pres">
      <dgm:prSet presAssocID="{F1E2368D-6C45-4B83-BCAD-8C61FDAF6311}" presName="theInnerList" presStyleCnt="0"/>
      <dgm:spPr/>
    </dgm:pt>
    <dgm:pt modelId="{8CA640D1-CB26-4B34-8599-E6ED564B75F7}" type="pres">
      <dgm:prSet presAssocID="{07A6FD70-402D-4CB3-B0A6-58070ECA06B0}" presName="childNode" presStyleLbl="node1" presStyleIdx="0" presStyleCnt="2">
        <dgm:presLayoutVars>
          <dgm:bulletEnabled val="1"/>
        </dgm:presLayoutVars>
      </dgm:prSet>
      <dgm:spPr/>
    </dgm:pt>
    <dgm:pt modelId="{88D0572B-260F-4BB9-89C1-FEF8FA2DF8BF}" type="pres">
      <dgm:prSet presAssocID="{07A6FD70-402D-4CB3-B0A6-58070ECA06B0}" presName="aSpace2" presStyleCnt="0"/>
      <dgm:spPr/>
    </dgm:pt>
    <dgm:pt modelId="{563667A3-674A-42E4-9B83-47EC45494519}" type="pres">
      <dgm:prSet presAssocID="{25826E2A-C0E9-4C1D-A543-999686757E0C}" presName="childNode" presStyleLbl="node1" presStyleIdx="1" presStyleCnt="2">
        <dgm:presLayoutVars>
          <dgm:bulletEnabled val="1"/>
        </dgm:presLayoutVars>
      </dgm:prSet>
      <dgm:spPr/>
    </dgm:pt>
  </dgm:ptLst>
  <dgm:cxnLst>
    <dgm:cxn modelId="{5CF00908-1D89-49FB-AEEA-03046622942E}" srcId="{F1E2368D-6C45-4B83-BCAD-8C61FDAF6311}" destId="{25826E2A-C0E9-4C1D-A543-999686757E0C}" srcOrd="1" destOrd="0" parTransId="{38D5B997-6BA3-4158-BBD5-4C7EBAD77D13}" sibTransId="{3963332C-436C-467C-B7AF-8CC7B13EB036}"/>
    <dgm:cxn modelId="{6FB15072-900E-4DB0-99DE-2625974CCD8D}" srcId="{C5D2CFFC-F7A4-44D1-BC4C-6AE5DF99D8E8}" destId="{F1E2368D-6C45-4B83-BCAD-8C61FDAF6311}" srcOrd="0" destOrd="0" parTransId="{89D0DD69-3F04-49B6-AD6B-8012926707CC}" sibTransId="{D2BC5512-7B6A-4C96-A8B7-1F43AC557563}"/>
    <dgm:cxn modelId="{9C28D158-7307-4888-B208-6AD4F4E5D636}" type="presOf" srcId="{F1E2368D-6C45-4B83-BCAD-8C61FDAF6311}" destId="{38EEBED2-4EE5-4516-8E38-D1E0CDA65F5D}" srcOrd="0" destOrd="0" presId="urn:microsoft.com/office/officeart/2005/8/layout/lProcess2"/>
    <dgm:cxn modelId="{55D23885-719C-4C5C-AD61-5B6C71695332}" type="presOf" srcId="{25826E2A-C0E9-4C1D-A543-999686757E0C}" destId="{563667A3-674A-42E4-9B83-47EC45494519}" srcOrd="0" destOrd="0" presId="urn:microsoft.com/office/officeart/2005/8/layout/lProcess2"/>
    <dgm:cxn modelId="{B74AA98D-65BF-4C77-B3FE-8C320A749F39}" type="presOf" srcId="{C5D2CFFC-F7A4-44D1-BC4C-6AE5DF99D8E8}" destId="{48CEBD72-1FDB-4932-B46C-F0A1EC941377}" srcOrd="0" destOrd="0" presId="urn:microsoft.com/office/officeart/2005/8/layout/lProcess2"/>
    <dgm:cxn modelId="{F53210AC-ADC4-4E82-BA32-CF1BA59BE374}" srcId="{F1E2368D-6C45-4B83-BCAD-8C61FDAF6311}" destId="{07A6FD70-402D-4CB3-B0A6-58070ECA06B0}" srcOrd="0" destOrd="0" parTransId="{A369FBB1-F547-4E68-A128-5FF24A0D9D7B}" sibTransId="{20609270-9E1C-4E1A-BE2B-B21567F662FC}"/>
    <dgm:cxn modelId="{C7EADDB0-253E-454F-AA90-E6D17ED8176D}" type="presOf" srcId="{F1E2368D-6C45-4B83-BCAD-8C61FDAF6311}" destId="{B4125FE8-2ECD-4512-876C-FF768F1540E4}" srcOrd="1" destOrd="0" presId="urn:microsoft.com/office/officeart/2005/8/layout/lProcess2"/>
    <dgm:cxn modelId="{45118CC4-794C-40A1-8242-9578A07DCF46}" type="presOf" srcId="{07A6FD70-402D-4CB3-B0A6-58070ECA06B0}" destId="{8CA640D1-CB26-4B34-8599-E6ED564B75F7}" srcOrd="0" destOrd="0" presId="urn:microsoft.com/office/officeart/2005/8/layout/lProcess2"/>
    <dgm:cxn modelId="{252A6855-D150-4801-AD38-C503E419A719}" type="presParOf" srcId="{48CEBD72-1FDB-4932-B46C-F0A1EC941377}" destId="{90DD97E5-8A04-4824-98D0-DB98B81D4736}" srcOrd="0" destOrd="0" presId="urn:microsoft.com/office/officeart/2005/8/layout/lProcess2"/>
    <dgm:cxn modelId="{D5B29714-4BA4-456D-A3F9-39B2AB09AE50}" type="presParOf" srcId="{90DD97E5-8A04-4824-98D0-DB98B81D4736}" destId="{38EEBED2-4EE5-4516-8E38-D1E0CDA65F5D}" srcOrd="0" destOrd="0" presId="urn:microsoft.com/office/officeart/2005/8/layout/lProcess2"/>
    <dgm:cxn modelId="{1ADD1392-CC87-453D-A32D-8CD99FCC2584}" type="presParOf" srcId="{90DD97E5-8A04-4824-98D0-DB98B81D4736}" destId="{B4125FE8-2ECD-4512-876C-FF768F1540E4}" srcOrd="1" destOrd="0" presId="urn:microsoft.com/office/officeart/2005/8/layout/lProcess2"/>
    <dgm:cxn modelId="{C044E7B0-6B89-45B2-B776-B6F63CA3B202}" type="presParOf" srcId="{90DD97E5-8A04-4824-98D0-DB98B81D4736}" destId="{2DE94E6F-F93D-4CA1-9F57-7ECBF6719528}" srcOrd="2" destOrd="0" presId="urn:microsoft.com/office/officeart/2005/8/layout/lProcess2"/>
    <dgm:cxn modelId="{532D44E5-6E8D-4956-A4D6-F1E803224D5B}" type="presParOf" srcId="{2DE94E6F-F93D-4CA1-9F57-7ECBF6719528}" destId="{4CD21F5F-8801-4A4C-BD44-8C73D7D9B184}" srcOrd="0" destOrd="0" presId="urn:microsoft.com/office/officeart/2005/8/layout/lProcess2"/>
    <dgm:cxn modelId="{AA916984-3515-4B31-8409-6ABCCEF03533}" type="presParOf" srcId="{4CD21F5F-8801-4A4C-BD44-8C73D7D9B184}" destId="{8CA640D1-CB26-4B34-8599-E6ED564B75F7}" srcOrd="0" destOrd="0" presId="urn:microsoft.com/office/officeart/2005/8/layout/lProcess2"/>
    <dgm:cxn modelId="{B36259CD-7CF3-428E-82DF-B09FFC88C564}" type="presParOf" srcId="{4CD21F5F-8801-4A4C-BD44-8C73D7D9B184}" destId="{88D0572B-260F-4BB9-89C1-FEF8FA2DF8BF}" srcOrd="1" destOrd="0" presId="urn:microsoft.com/office/officeart/2005/8/layout/lProcess2"/>
    <dgm:cxn modelId="{261FE50E-F33A-4C5A-BCF2-4415445623CC}" type="presParOf" srcId="{4CD21F5F-8801-4A4C-BD44-8C73D7D9B184}" destId="{563667A3-674A-42E4-9B83-47EC45494519}" srcOrd="2"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A33CCA-F2BC-4274-89C8-A5FB081B2430}"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F1983C30-027D-4ACD-991F-F65BEB4C02F6}">
      <dgm:prSet phldrT="[Text]"/>
      <dgm:spPr/>
      <dgm:t>
        <a:bodyPr/>
        <a:lstStyle/>
        <a:p>
          <a:r>
            <a:rPr lang="en-US" dirty="0"/>
            <a:t>Diversity promotion</a:t>
          </a:r>
        </a:p>
      </dgm:t>
    </dgm:pt>
    <dgm:pt modelId="{CC86F8AA-4F84-457D-A2F8-7466125097C0}" type="parTrans" cxnId="{5060F8B8-403A-4B8E-889B-E837086E311E}">
      <dgm:prSet/>
      <dgm:spPr/>
      <dgm:t>
        <a:bodyPr/>
        <a:lstStyle/>
        <a:p>
          <a:endParaRPr lang="en-US"/>
        </a:p>
      </dgm:t>
    </dgm:pt>
    <dgm:pt modelId="{F73D6D5E-4B81-4FCA-86CC-1682172E8C13}" type="sibTrans" cxnId="{5060F8B8-403A-4B8E-889B-E837086E311E}">
      <dgm:prSet/>
      <dgm:spPr>
        <a:blipFill rotWithShape="1">
          <a:blip xmlns:r="http://schemas.openxmlformats.org/officeDocument/2006/relationships" r:embed="rId1"/>
          <a:srcRect/>
          <a:stretch>
            <a:fillRect l="-2000" r="-2000"/>
          </a:stretch>
        </a:blipFill>
      </dgm:spPr>
      <dgm:t>
        <a:bodyPr/>
        <a:lstStyle/>
        <a:p>
          <a:endParaRPr lang="en-US"/>
        </a:p>
      </dgm:t>
    </dgm:pt>
    <dgm:pt modelId="{1796B8B2-A8ED-4790-BDFE-7F6396CD35F6}">
      <dgm:prSet phldrT="[Text]"/>
      <dgm:spPr/>
      <dgm:t>
        <a:bodyPr/>
        <a:lstStyle/>
        <a:p>
          <a:r>
            <a:rPr lang="en-US" dirty="0"/>
            <a:t>Easy connection to coworkers</a:t>
          </a:r>
        </a:p>
      </dgm:t>
    </dgm:pt>
    <dgm:pt modelId="{006B3E60-7C3A-4686-89DE-43FB64741AA8}" type="parTrans" cxnId="{8E2A010D-E609-45FB-8DFC-B7DCC9804FF5}">
      <dgm:prSet/>
      <dgm:spPr/>
      <dgm:t>
        <a:bodyPr/>
        <a:lstStyle/>
        <a:p>
          <a:endParaRPr lang="en-US"/>
        </a:p>
      </dgm:t>
    </dgm:pt>
    <dgm:pt modelId="{2C0146E2-F2A5-46AA-ABCC-B1AA1165646E}" type="sibTrans" cxnId="{8E2A010D-E609-45FB-8DFC-B7DCC9804FF5}">
      <dgm:prSet/>
      <dgm:spPr>
        <a:blipFill rotWithShape="1">
          <a:blip xmlns:r="http://schemas.openxmlformats.org/officeDocument/2006/relationships" r:embed="rId2"/>
          <a:srcRect/>
          <a:stretch>
            <a:fillRect l="-5000" r="-5000"/>
          </a:stretch>
        </a:blipFill>
      </dgm:spPr>
      <dgm:t>
        <a:bodyPr/>
        <a:lstStyle/>
        <a:p>
          <a:endParaRPr lang="en-US"/>
        </a:p>
      </dgm:t>
    </dgm:pt>
    <dgm:pt modelId="{344E1B19-BD3E-4398-BE89-0064C8343B2E}">
      <dgm:prSet phldrT="[Text]"/>
      <dgm:spPr/>
      <dgm:t>
        <a:bodyPr/>
        <a:lstStyle/>
        <a:p>
          <a:r>
            <a:rPr lang="en-US" dirty="0"/>
            <a:t>Culturally aware leaders</a:t>
          </a:r>
        </a:p>
      </dgm:t>
    </dgm:pt>
    <dgm:pt modelId="{617CAC06-D38B-494B-B76A-56818A328F04}" type="parTrans" cxnId="{72ACE61F-094B-4FAB-BA79-37656424BF62}">
      <dgm:prSet/>
      <dgm:spPr/>
      <dgm:t>
        <a:bodyPr/>
        <a:lstStyle/>
        <a:p>
          <a:endParaRPr lang="en-US"/>
        </a:p>
      </dgm:t>
    </dgm:pt>
    <dgm:pt modelId="{A0B77C5D-BC36-4F00-9F02-2148394B509A}" type="sibTrans" cxnId="{72ACE61F-094B-4FAB-BA79-37656424BF62}">
      <dgm:prSet/>
      <dgm:spPr>
        <a:blipFill rotWithShape="1">
          <a:blip xmlns:r="http://schemas.openxmlformats.org/officeDocument/2006/relationships" r:embed="rId3"/>
          <a:srcRect/>
          <a:stretch>
            <a:fillRect l="-5000" r="-5000"/>
          </a:stretch>
        </a:blipFill>
      </dgm:spPr>
      <dgm:t>
        <a:bodyPr/>
        <a:lstStyle/>
        <a:p>
          <a:endParaRPr lang="en-US"/>
        </a:p>
      </dgm:t>
    </dgm:pt>
    <dgm:pt modelId="{18C14B0C-2FE9-4725-AD34-106ECF461B13}" type="pres">
      <dgm:prSet presAssocID="{10A33CCA-F2BC-4274-89C8-A5FB081B2430}" presName="Name0" presStyleCnt="0">
        <dgm:presLayoutVars>
          <dgm:chMax val="21"/>
          <dgm:chPref val="21"/>
        </dgm:presLayoutVars>
      </dgm:prSet>
      <dgm:spPr/>
    </dgm:pt>
    <dgm:pt modelId="{3CB0B8A0-33B9-49BE-B4DB-0611F4C4FDEC}" type="pres">
      <dgm:prSet presAssocID="{F1983C30-027D-4ACD-991F-F65BEB4C02F6}" presName="text1" presStyleCnt="0"/>
      <dgm:spPr/>
    </dgm:pt>
    <dgm:pt modelId="{A0AD711A-8DA9-46C8-907B-8E00EDE43FFE}" type="pres">
      <dgm:prSet presAssocID="{F1983C30-027D-4ACD-991F-F65BEB4C02F6}" presName="textRepeatNode" presStyleLbl="alignNode1" presStyleIdx="0" presStyleCnt="3">
        <dgm:presLayoutVars>
          <dgm:chMax val="0"/>
          <dgm:chPref val="0"/>
          <dgm:bulletEnabled val="1"/>
        </dgm:presLayoutVars>
      </dgm:prSet>
      <dgm:spPr/>
    </dgm:pt>
    <dgm:pt modelId="{389DFF8E-7959-40FE-9F44-7BF59C34E0CA}" type="pres">
      <dgm:prSet presAssocID="{F1983C30-027D-4ACD-991F-F65BEB4C02F6}" presName="textaccent1" presStyleCnt="0"/>
      <dgm:spPr/>
    </dgm:pt>
    <dgm:pt modelId="{10D89EB9-E032-4B77-8C7B-84D59167E921}" type="pres">
      <dgm:prSet presAssocID="{F1983C30-027D-4ACD-991F-F65BEB4C02F6}" presName="accentRepeatNode" presStyleLbl="solidAlignAcc1" presStyleIdx="0" presStyleCnt="6"/>
      <dgm:spPr/>
    </dgm:pt>
    <dgm:pt modelId="{EF151EB8-CCBB-4594-A744-2179E213B6C6}" type="pres">
      <dgm:prSet presAssocID="{F73D6D5E-4B81-4FCA-86CC-1682172E8C13}" presName="image1" presStyleCnt="0"/>
      <dgm:spPr/>
    </dgm:pt>
    <dgm:pt modelId="{BDA33F4D-00A0-4477-8BBA-9302FF938324}" type="pres">
      <dgm:prSet presAssocID="{F73D6D5E-4B81-4FCA-86CC-1682172E8C13}" presName="imageRepeatNode" presStyleLbl="alignAcc1" presStyleIdx="0" presStyleCnt="3"/>
      <dgm:spPr/>
    </dgm:pt>
    <dgm:pt modelId="{010A765F-4FB3-4409-8156-E57E86E99CE8}" type="pres">
      <dgm:prSet presAssocID="{F73D6D5E-4B81-4FCA-86CC-1682172E8C13}" presName="imageaccent1" presStyleCnt="0"/>
      <dgm:spPr/>
    </dgm:pt>
    <dgm:pt modelId="{A1ADDD5E-F1B2-4C3A-8D57-B067E2EF9F7D}" type="pres">
      <dgm:prSet presAssocID="{F73D6D5E-4B81-4FCA-86CC-1682172E8C13}" presName="accentRepeatNode" presStyleLbl="solidAlignAcc1" presStyleIdx="1" presStyleCnt="6"/>
      <dgm:spPr/>
    </dgm:pt>
    <dgm:pt modelId="{C5B48302-E216-4C0D-BDC8-6892E8CFA2E5}" type="pres">
      <dgm:prSet presAssocID="{1796B8B2-A8ED-4790-BDFE-7F6396CD35F6}" presName="text2" presStyleCnt="0"/>
      <dgm:spPr/>
    </dgm:pt>
    <dgm:pt modelId="{D2375CAB-820F-4A7F-BF92-3682B8E4BE5D}" type="pres">
      <dgm:prSet presAssocID="{1796B8B2-A8ED-4790-BDFE-7F6396CD35F6}" presName="textRepeatNode" presStyleLbl="alignNode1" presStyleIdx="1" presStyleCnt="3">
        <dgm:presLayoutVars>
          <dgm:chMax val="0"/>
          <dgm:chPref val="0"/>
          <dgm:bulletEnabled val="1"/>
        </dgm:presLayoutVars>
      </dgm:prSet>
      <dgm:spPr/>
    </dgm:pt>
    <dgm:pt modelId="{1AEBE2F4-B0F4-4C0A-8767-882E4A6C6352}" type="pres">
      <dgm:prSet presAssocID="{1796B8B2-A8ED-4790-BDFE-7F6396CD35F6}" presName="textaccent2" presStyleCnt="0"/>
      <dgm:spPr/>
    </dgm:pt>
    <dgm:pt modelId="{4CE842B0-574A-4910-8E0C-564F977D5697}" type="pres">
      <dgm:prSet presAssocID="{1796B8B2-A8ED-4790-BDFE-7F6396CD35F6}" presName="accentRepeatNode" presStyleLbl="solidAlignAcc1" presStyleIdx="2" presStyleCnt="6"/>
      <dgm:spPr/>
    </dgm:pt>
    <dgm:pt modelId="{4F03305B-4A4A-476A-AA6E-D3D3FBAA0521}" type="pres">
      <dgm:prSet presAssocID="{2C0146E2-F2A5-46AA-ABCC-B1AA1165646E}" presName="image2" presStyleCnt="0"/>
      <dgm:spPr/>
    </dgm:pt>
    <dgm:pt modelId="{CEF80BC7-9FE0-494D-AAE7-A2D11EAF9A29}" type="pres">
      <dgm:prSet presAssocID="{2C0146E2-F2A5-46AA-ABCC-B1AA1165646E}" presName="imageRepeatNode" presStyleLbl="alignAcc1" presStyleIdx="1" presStyleCnt="3"/>
      <dgm:spPr/>
    </dgm:pt>
    <dgm:pt modelId="{58D06F4D-5CDA-476F-8E69-4E4D55D2B97F}" type="pres">
      <dgm:prSet presAssocID="{2C0146E2-F2A5-46AA-ABCC-B1AA1165646E}" presName="imageaccent2" presStyleCnt="0"/>
      <dgm:spPr/>
    </dgm:pt>
    <dgm:pt modelId="{DF1782BF-1D27-43FB-9009-0695C1BC2972}" type="pres">
      <dgm:prSet presAssocID="{2C0146E2-F2A5-46AA-ABCC-B1AA1165646E}" presName="accentRepeatNode" presStyleLbl="solidAlignAcc1" presStyleIdx="3" presStyleCnt="6"/>
      <dgm:spPr/>
    </dgm:pt>
    <dgm:pt modelId="{D7BC64F9-B601-487D-94F4-58FF94EBA1A8}" type="pres">
      <dgm:prSet presAssocID="{344E1B19-BD3E-4398-BE89-0064C8343B2E}" presName="text3" presStyleCnt="0"/>
      <dgm:spPr/>
    </dgm:pt>
    <dgm:pt modelId="{E84180F8-B6A0-4F51-8F65-82231D503B8A}" type="pres">
      <dgm:prSet presAssocID="{344E1B19-BD3E-4398-BE89-0064C8343B2E}" presName="textRepeatNode" presStyleLbl="alignNode1" presStyleIdx="2" presStyleCnt="3">
        <dgm:presLayoutVars>
          <dgm:chMax val="0"/>
          <dgm:chPref val="0"/>
          <dgm:bulletEnabled val="1"/>
        </dgm:presLayoutVars>
      </dgm:prSet>
      <dgm:spPr/>
    </dgm:pt>
    <dgm:pt modelId="{95C3588E-F3FD-46F8-8B6F-2B0781B4E3AF}" type="pres">
      <dgm:prSet presAssocID="{344E1B19-BD3E-4398-BE89-0064C8343B2E}" presName="textaccent3" presStyleCnt="0"/>
      <dgm:spPr/>
    </dgm:pt>
    <dgm:pt modelId="{D5EC797D-859E-4910-AE57-3D0F885D6053}" type="pres">
      <dgm:prSet presAssocID="{344E1B19-BD3E-4398-BE89-0064C8343B2E}" presName="accentRepeatNode" presStyleLbl="solidAlignAcc1" presStyleIdx="4" presStyleCnt="6"/>
      <dgm:spPr/>
    </dgm:pt>
    <dgm:pt modelId="{33DBE2A1-BE24-46E6-BF4B-4F060187AF2E}" type="pres">
      <dgm:prSet presAssocID="{A0B77C5D-BC36-4F00-9F02-2148394B509A}" presName="image3" presStyleCnt="0"/>
      <dgm:spPr/>
    </dgm:pt>
    <dgm:pt modelId="{BB945907-DE89-453F-BB73-EFDF187F2583}" type="pres">
      <dgm:prSet presAssocID="{A0B77C5D-BC36-4F00-9F02-2148394B509A}" presName="imageRepeatNode" presStyleLbl="alignAcc1" presStyleIdx="2" presStyleCnt="3"/>
      <dgm:spPr/>
    </dgm:pt>
    <dgm:pt modelId="{E4CFA5A3-132C-4BDE-B015-0E6BFC7BCB49}" type="pres">
      <dgm:prSet presAssocID="{A0B77C5D-BC36-4F00-9F02-2148394B509A}" presName="imageaccent3" presStyleCnt="0"/>
      <dgm:spPr/>
    </dgm:pt>
    <dgm:pt modelId="{848B6160-1D29-409E-9758-2DE58FE6B90C}" type="pres">
      <dgm:prSet presAssocID="{A0B77C5D-BC36-4F00-9F02-2148394B509A}" presName="accentRepeatNode" presStyleLbl="solidAlignAcc1" presStyleIdx="5" presStyleCnt="6"/>
      <dgm:spPr/>
    </dgm:pt>
  </dgm:ptLst>
  <dgm:cxnLst>
    <dgm:cxn modelId="{8E2A010D-E609-45FB-8DFC-B7DCC9804FF5}" srcId="{10A33CCA-F2BC-4274-89C8-A5FB081B2430}" destId="{1796B8B2-A8ED-4790-BDFE-7F6396CD35F6}" srcOrd="1" destOrd="0" parTransId="{006B3E60-7C3A-4686-89DE-43FB64741AA8}" sibTransId="{2C0146E2-F2A5-46AA-ABCC-B1AA1165646E}"/>
    <dgm:cxn modelId="{C5BDEF12-CD5F-425B-9078-C61E9F1DFA8B}" type="presOf" srcId="{F1983C30-027D-4ACD-991F-F65BEB4C02F6}" destId="{A0AD711A-8DA9-46C8-907B-8E00EDE43FFE}" srcOrd="0" destOrd="0" presId="urn:microsoft.com/office/officeart/2008/layout/HexagonCluster"/>
    <dgm:cxn modelId="{72ACE61F-094B-4FAB-BA79-37656424BF62}" srcId="{10A33CCA-F2BC-4274-89C8-A5FB081B2430}" destId="{344E1B19-BD3E-4398-BE89-0064C8343B2E}" srcOrd="2" destOrd="0" parTransId="{617CAC06-D38B-494B-B76A-56818A328F04}" sibTransId="{A0B77C5D-BC36-4F00-9F02-2148394B509A}"/>
    <dgm:cxn modelId="{FF577622-DE59-481F-98A1-DB66EDCF1C10}" type="presOf" srcId="{2C0146E2-F2A5-46AA-ABCC-B1AA1165646E}" destId="{CEF80BC7-9FE0-494D-AAE7-A2D11EAF9A29}" srcOrd="0" destOrd="0" presId="urn:microsoft.com/office/officeart/2008/layout/HexagonCluster"/>
    <dgm:cxn modelId="{0BE1E748-352E-48BE-B928-C0FAE4ADB77F}" type="presOf" srcId="{344E1B19-BD3E-4398-BE89-0064C8343B2E}" destId="{E84180F8-B6A0-4F51-8F65-82231D503B8A}" srcOrd="0" destOrd="0" presId="urn:microsoft.com/office/officeart/2008/layout/HexagonCluster"/>
    <dgm:cxn modelId="{CBABB46E-EAF2-4348-AA4C-80619C34424F}" type="presOf" srcId="{F73D6D5E-4B81-4FCA-86CC-1682172E8C13}" destId="{BDA33F4D-00A0-4477-8BBA-9302FF938324}" srcOrd="0" destOrd="0" presId="urn:microsoft.com/office/officeart/2008/layout/HexagonCluster"/>
    <dgm:cxn modelId="{9E927275-8D9D-4352-9508-BA15EBAE17D0}" type="presOf" srcId="{1796B8B2-A8ED-4790-BDFE-7F6396CD35F6}" destId="{D2375CAB-820F-4A7F-BF92-3682B8E4BE5D}" srcOrd="0" destOrd="0" presId="urn:microsoft.com/office/officeart/2008/layout/HexagonCluster"/>
    <dgm:cxn modelId="{16030CA7-CB89-4FA4-A445-D77B6BFF205B}" type="presOf" srcId="{10A33CCA-F2BC-4274-89C8-A5FB081B2430}" destId="{18C14B0C-2FE9-4725-AD34-106ECF461B13}" srcOrd="0" destOrd="0" presId="urn:microsoft.com/office/officeart/2008/layout/HexagonCluster"/>
    <dgm:cxn modelId="{94F141B0-7AE7-4907-80F5-378939C6FDEC}" type="presOf" srcId="{A0B77C5D-BC36-4F00-9F02-2148394B509A}" destId="{BB945907-DE89-453F-BB73-EFDF187F2583}" srcOrd="0" destOrd="0" presId="urn:microsoft.com/office/officeart/2008/layout/HexagonCluster"/>
    <dgm:cxn modelId="{5060F8B8-403A-4B8E-889B-E837086E311E}" srcId="{10A33CCA-F2BC-4274-89C8-A5FB081B2430}" destId="{F1983C30-027D-4ACD-991F-F65BEB4C02F6}" srcOrd="0" destOrd="0" parTransId="{CC86F8AA-4F84-457D-A2F8-7466125097C0}" sibTransId="{F73D6D5E-4B81-4FCA-86CC-1682172E8C13}"/>
    <dgm:cxn modelId="{DE8DA357-E5AD-4F8D-AFA0-19046CFA4D8C}" type="presParOf" srcId="{18C14B0C-2FE9-4725-AD34-106ECF461B13}" destId="{3CB0B8A0-33B9-49BE-B4DB-0611F4C4FDEC}" srcOrd="0" destOrd="0" presId="urn:microsoft.com/office/officeart/2008/layout/HexagonCluster"/>
    <dgm:cxn modelId="{F9884072-4C4D-4809-B5A2-A98D766B43F5}" type="presParOf" srcId="{3CB0B8A0-33B9-49BE-B4DB-0611F4C4FDEC}" destId="{A0AD711A-8DA9-46C8-907B-8E00EDE43FFE}" srcOrd="0" destOrd="0" presId="urn:microsoft.com/office/officeart/2008/layout/HexagonCluster"/>
    <dgm:cxn modelId="{EBF2346E-A6F9-4E3D-B65B-48526752BB42}" type="presParOf" srcId="{18C14B0C-2FE9-4725-AD34-106ECF461B13}" destId="{389DFF8E-7959-40FE-9F44-7BF59C34E0CA}" srcOrd="1" destOrd="0" presId="urn:microsoft.com/office/officeart/2008/layout/HexagonCluster"/>
    <dgm:cxn modelId="{8C9FC6FE-79AF-43B0-B3D6-0AC476714C13}" type="presParOf" srcId="{389DFF8E-7959-40FE-9F44-7BF59C34E0CA}" destId="{10D89EB9-E032-4B77-8C7B-84D59167E921}" srcOrd="0" destOrd="0" presId="urn:microsoft.com/office/officeart/2008/layout/HexagonCluster"/>
    <dgm:cxn modelId="{4DD1B354-9C56-4426-86B5-7164BD2AC5D8}" type="presParOf" srcId="{18C14B0C-2FE9-4725-AD34-106ECF461B13}" destId="{EF151EB8-CCBB-4594-A744-2179E213B6C6}" srcOrd="2" destOrd="0" presId="urn:microsoft.com/office/officeart/2008/layout/HexagonCluster"/>
    <dgm:cxn modelId="{B2A6F326-B024-4078-A915-9E352CF89E62}" type="presParOf" srcId="{EF151EB8-CCBB-4594-A744-2179E213B6C6}" destId="{BDA33F4D-00A0-4477-8BBA-9302FF938324}" srcOrd="0" destOrd="0" presId="urn:microsoft.com/office/officeart/2008/layout/HexagonCluster"/>
    <dgm:cxn modelId="{F7ED335E-08DF-48F2-ADF1-22FC2AFD68C8}" type="presParOf" srcId="{18C14B0C-2FE9-4725-AD34-106ECF461B13}" destId="{010A765F-4FB3-4409-8156-E57E86E99CE8}" srcOrd="3" destOrd="0" presId="urn:microsoft.com/office/officeart/2008/layout/HexagonCluster"/>
    <dgm:cxn modelId="{3DAA4908-36FF-44BD-920C-3F1603A34F00}" type="presParOf" srcId="{010A765F-4FB3-4409-8156-E57E86E99CE8}" destId="{A1ADDD5E-F1B2-4C3A-8D57-B067E2EF9F7D}" srcOrd="0" destOrd="0" presId="urn:microsoft.com/office/officeart/2008/layout/HexagonCluster"/>
    <dgm:cxn modelId="{F9A27173-870A-480F-AC06-877CE190C677}" type="presParOf" srcId="{18C14B0C-2FE9-4725-AD34-106ECF461B13}" destId="{C5B48302-E216-4C0D-BDC8-6892E8CFA2E5}" srcOrd="4" destOrd="0" presId="urn:microsoft.com/office/officeart/2008/layout/HexagonCluster"/>
    <dgm:cxn modelId="{41A533AB-3018-412B-812A-A9BF05A44924}" type="presParOf" srcId="{C5B48302-E216-4C0D-BDC8-6892E8CFA2E5}" destId="{D2375CAB-820F-4A7F-BF92-3682B8E4BE5D}" srcOrd="0" destOrd="0" presId="urn:microsoft.com/office/officeart/2008/layout/HexagonCluster"/>
    <dgm:cxn modelId="{3C3CD643-8B83-4F51-BF55-FA08EC9193EB}" type="presParOf" srcId="{18C14B0C-2FE9-4725-AD34-106ECF461B13}" destId="{1AEBE2F4-B0F4-4C0A-8767-882E4A6C6352}" srcOrd="5" destOrd="0" presId="urn:microsoft.com/office/officeart/2008/layout/HexagonCluster"/>
    <dgm:cxn modelId="{D843ABCE-00B3-4ABA-89F9-7A2104695591}" type="presParOf" srcId="{1AEBE2F4-B0F4-4C0A-8767-882E4A6C6352}" destId="{4CE842B0-574A-4910-8E0C-564F977D5697}" srcOrd="0" destOrd="0" presId="urn:microsoft.com/office/officeart/2008/layout/HexagonCluster"/>
    <dgm:cxn modelId="{D0D512D4-17CD-4D56-806B-5C9525C82527}" type="presParOf" srcId="{18C14B0C-2FE9-4725-AD34-106ECF461B13}" destId="{4F03305B-4A4A-476A-AA6E-D3D3FBAA0521}" srcOrd="6" destOrd="0" presId="urn:microsoft.com/office/officeart/2008/layout/HexagonCluster"/>
    <dgm:cxn modelId="{8DAA00BF-3D91-43A5-845B-34201FC0A22C}" type="presParOf" srcId="{4F03305B-4A4A-476A-AA6E-D3D3FBAA0521}" destId="{CEF80BC7-9FE0-494D-AAE7-A2D11EAF9A29}" srcOrd="0" destOrd="0" presId="urn:microsoft.com/office/officeart/2008/layout/HexagonCluster"/>
    <dgm:cxn modelId="{F3F04C40-CA39-4BEB-95A2-DC3E84F8CACE}" type="presParOf" srcId="{18C14B0C-2FE9-4725-AD34-106ECF461B13}" destId="{58D06F4D-5CDA-476F-8E69-4E4D55D2B97F}" srcOrd="7" destOrd="0" presId="urn:microsoft.com/office/officeart/2008/layout/HexagonCluster"/>
    <dgm:cxn modelId="{6A5134E5-9650-44E2-A6EF-E903B16F7F69}" type="presParOf" srcId="{58D06F4D-5CDA-476F-8E69-4E4D55D2B97F}" destId="{DF1782BF-1D27-43FB-9009-0695C1BC2972}" srcOrd="0" destOrd="0" presId="urn:microsoft.com/office/officeart/2008/layout/HexagonCluster"/>
    <dgm:cxn modelId="{53E172EC-168E-4B60-886E-317AE0EA37FB}" type="presParOf" srcId="{18C14B0C-2FE9-4725-AD34-106ECF461B13}" destId="{D7BC64F9-B601-487D-94F4-58FF94EBA1A8}" srcOrd="8" destOrd="0" presId="urn:microsoft.com/office/officeart/2008/layout/HexagonCluster"/>
    <dgm:cxn modelId="{3EE4ACB3-5D50-48DB-94B5-F99741556F1E}" type="presParOf" srcId="{D7BC64F9-B601-487D-94F4-58FF94EBA1A8}" destId="{E84180F8-B6A0-4F51-8F65-82231D503B8A}" srcOrd="0" destOrd="0" presId="urn:microsoft.com/office/officeart/2008/layout/HexagonCluster"/>
    <dgm:cxn modelId="{03B62C54-3E1F-4597-9AD1-0DBBD991576B}" type="presParOf" srcId="{18C14B0C-2FE9-4725-AD34-106ECF461B13}" destId="{95C3588E-F3FD-46F8-8B6F-2B0781B4E3AF}" srcOrd="9" destOrd="0" presId="urn:microsoft.com/office/officeart/2008/layout/HexagonCluster"/>
    <dgm:cxn modelId="{3B89D450-2CFD-427C-AE61-0726EBB0661B}" type="presParOf" srcId="{95C3588E-F3FD-46F8-8B6F-2B0781B4E3AF}" destId="{D5EC797D-859E-4910-AE57-3D0F885D6053}" srcOrd="0" destOrd="0" presId="urn:microsoft.com/office/officeart/2008/layout/HexagonCluster"/>
    <dgm:cxn modelId="{8D9FF855-C471-47F9-B008-C4E70F6EDC59}" type="presParOf" srcId="{18C14B0C-2FE9-4725-AD34-106ECF461B13}" destId="{33DBE2A1-BE24-46E6-BF4B-4F060187AF2E}" srcOrd="10" destOrd="0" presId="urn:microsoft.com/office/officeart/2008/layout/HexagonCluster"/>
    <dgm:cxn modelId="{BECBCC2D-8A01-465D-B5C5-02AEC467D35C}" type="presParOf" srcId="{33DBE2A1-BE24-46E6-BF4B-4F060187AF2E}" destId="{BB945907-DE89-453F-BB73-EFDF187F2583}" srcOrd="0" destOrd="0" presId="urn:microsoft.com/office/officeart/2008/layout/HexagonCluster"/>
    <dgm:cxn modelId="{4425499D-6DC2-461C-A044-EE430463880D}" type="presParOf" srcId="{18C14B0C-2FE9-4725-AD34-106ECF461B13}" destId="{E4CFA5A3-132C-4BDE-B015-0E6BFC7BCB49}" srcOrd="11" destOrd="0" presId="urn:microsoft.com/office/officeart/2008/layout/HexagonCluster"/>
    <dgm:cxn modelId="{411AC7E0-AE21-463F-B341-9D18D841CB75}" type="presParOf" srcId="{E4CFA5A3-132C-4BDE-B015-0E6BFC7BCB49}" destId="{848B6160-1D29-409E-9758-2DE58FE6B90C}"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1DB819-1DDE-4584-8745-EE04279BC24B}"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F415EF57-8962-4F82-B58E-35D36FC13D68}">
      <dgm:prSet/>
      <dgm:spPr/>
      <dgm:t>
        <a:bodyPr/>
        <a:lstStyle/>
        <a:p>
          <a:r>
            <a:rPr lang="en-US" b="0" dirty="0"/>
            <a:t>Lack of Representation in Leadership Roles</a:t>
          </a:r>
        </a:p>
      </dgm:t>
    </dgm:pt>
    <dgm:pt modelId="{BBF7CFA5-E329-43F2-B62D-B15C78FA722F}" type="parTrans" cxnId="{1F17E74F-7C1F-4BFF-8B4D-E6E5DA5A734A}">
      <dgm:prSet/>
      <dgm:spPr/>
      <dgm:t>
        <a:bodyPr/>
        <a:lstStyle/>
        <a:p>
          <a:endParaRPr lang="en-US"/>
        </a:p>
      </dgm:t>
    </dgm:pt>
    <dgm:pt modelId="{800C2495-9E90-4F84-B16D-5947DB7C6EA7}" type="sibTrans" cxnId="{1F17E74F-7C1F-4BFF-8B4D-E6E5DA5A734A}">
      <dgm:prSet/>
      <dgm:spPr/>
      <dgm:t>
        <a:bodyPr/>
        <a:lstStyle/>
        <a:p>
          <a:endParaRPr lang="en-US"/>
        </a:p>
      </dgm:t>
    </dgm:pt>
    <dgm:pt modelId="{540CF71F-D444-4D36-8703-7BF439945169}">
      <dgm:prSet custT="1"/>
      <dgm:spPr/>
      <dgm:t>
        <a:bodyPr/>
        <a:lstStyle/>
        <a:p>
          <a:r>
            <a:rPr lang="en-US" sz="2000" dirty="0"/>
            <a:t>Bullying &amp; Discrimination</a:t>
          </a:r>
        </a:p>
        <a:p>
          <a:r>
            <a:rPr lang="en-US" sz="1600" b="1" dirty="0"/>
            <a:t>24%</a:t>
          </a:r>
          <a:endParaRPr lang="en-US" sz="1600" b="0" dirty="0"/>
        </a:p>
      </dgm:t>
    </dgm:pt>
    <dgm:pt modelId="{6D6880F1-DE6E-448A-A7AC-3ABFDD42AE90}" type="parTrans" cxnId="{CABB712D-5A60-4795-8AE2-19DCB62CC63D}">
      <dgm:prSet/>
      <dgm:spPr/>
      <dgm:t>
        <a:bodyPr/>
        <a:lstStyle/>
        <a:p>
          <a:endParaRPr lang="en-US"/>
        </a:p>
      </dgm:t>
    </dgm:pt>
    <dgm:pt modelId="{57BDFB36-62BB-4551-817B-3C622A8B5662}" type="sibTrans" cxnId="{CABB712D-5A60-4795-8AE2-19DCB62CC63D}">
      <dgm:prSet/>
      <dgm:spPr/>
      <dgm:t>
        <a:bodyPr/>
        <a:lstStyle/>
        <a:p>
          <a:endParaRPr lang="en-US"/>
        </a:p>
      </dgm:t>
    </dgm:pt>
    <dgm:pt modelId="{3C421FE8-77EF-4663-9C9B-5B32DFBF1A8D}">
      <dgm:prSet phldrT="[Text]" custT="1"/>
      <dgm:spPr/>
      <dgm:t>
        <a:bodyPr/>
        <a:lstStyle/>
        <a:p>
          <a:r>
            <a:rPr lang="en-US" sz="2100" dirty="0"/>
            <a:t>Language Barriers</a:t>
          </a:r>
        </a:p>
        <a:p>
          <a:r>
            <a:rPr lang="en-US" sz="1600" b="1" dirty="0"/>
            <a:t>29%</a:t>
          </a:r>
        </a:p>
      </dgm:t>
    </dgm:pt>
    <dgm:pt modelId="{122819C9-EF13-4D4E-8667-0A4873E3F144}" type="parTrans" cxnId="{AB43630F-ADCE-4058-99DE-461A1FAB1952}">
      <dgm:prSet/>
      <dgm:spPr/>
      <dgm:t>
        <a:bodyPr/>
        <a:lstStyle/>
        <a:p>
          <a:endParaRPr lang="en-US"/>
        </a:p>
      </dgm:t>
    </dgm:pt>
    <dgm:pt modelId="{2CC7E799-1C47-4F46-95CF-37D576B51EA9}" type="sibTrans" cxnId="{AB43630F-ADCE-4058-99DE-461A1FAB1952}">
      <dgm:prSet/>
      <dgm:spPr/>
      <dgm:t>
        <a:bodyPr/>
        <a:lstStyle/>
        <a:p>
          <a:endParaRPr lang="en-US"/>
        </a:p>
      </dgm:t>
    </dgm:pt>
    <dgm:pt modelId="{A3DA2DBA-2A43-49EB-A4C7-772BEF20F963}">
      <dgm:prSet phldrT="[Text]" custT="1"/>
      <dgm:spPr/>
      <dgm:t>
        <a:bodyPr/>
        <a:lstStyle/>
        <a:p>
          <a:r>
            <a:rPr lang="en-US" sz="2100" dirty="0"/>
            <a:t>Pay Gap</a:t>
          </a:r>
        </a:p>
        <a:p>
          <a:r>
            <a:rPr lang="en-US" sz="1600" b="1" dirty="0"/>
            <a:t>52%</a:t>
          </a:r>
        </a:p>
      </dgm:t>
    </dgm:pt>
    <dgm:pt modelId="{1C5A9AC6-415E-4102-B449-261B7C166B48}" type="parTrans" cxnId="{EB3B28C5-6D9E-4E96-8CD0-CFC173F83E39}">
      <dgm:prSet/>
      <dgm:spPr/>
      <dgm:t>
        <a:bodyPr/>
        <a:lstStyle/>
        <a:p>
          <a:endParaRPr lang="en-US"/>
        </a:p>
      </dgm:t>
    </dgm:pt>
    <dgm:pt modelId="{4748271B-5EFE-4044-9F92-8AC48CC27E16}" type="sibTrans" cxnId="{EB3B28C5-6D9E-4E96-8CD0-CFC173F83E39}">
      <dgm:prSet/>
      <dgm:spPr/>
      <dgm:t>
        <a:bodyPr/>
        <a:lstStyle/>
        <a:p>
          <a:endParaRPr lang="en-US"/>
        </a:p>
      </dgm:t>
    </dgm:pt>
    <dgm:pt modelId="{05CA6E56-C063-4B3B-996C-EB5B9577138F}" type="pres">
      <dgm:prSet presAssocID="{CC1DB819-1DDE-4584-8745-EE04279BC24B}" presName="matrix" presStyleCnt="0">
        <dgm:presLayoutVars>
          <dgm:chMax val="1"/>
          <dgm:dir/>
          <dgm:resizeHandles val="exact"/>
        </dgm:presLayoutVars>
      </dgm:prSet>
      <dgm:spPr/>
    </dgm:pt>
    <dgm:pt modelId="{DBED6EE2-A036-4F1B-9610-76D9F8E4A709}" type="pres">
      <dgm:prSet presAssocID="{CC1DB819-1DDE-4584-8745-EE04279BC24B}" presName="diamond" presStyleLbl="bgShp" presStyleIdx="0" presStyleCnt="1"/>
      <dgm:spPr/>
    </dgm:pt>
    <dgm:pt modelId="{45A67CC6-3763-4260-B485-86B0E5D189C3}" type="pres">
      <dgm:prSet presAssocID="{CC1DB819-1DDE-4584-8745-EE04279BC24B}" presName="quad1" presStyleLbl="node1" presStyleIdx="0" presStyleCnt="4">
        <dgm:presLayoutVars>
          <dgm:chMax val="0"/>
          <dgm:chPref val="0"/>
          <dgm:bulletEnabled val="1"/>
        </dgm:presLayoutVars>
      </dgm:prSet>
      <dgm:spPr/>
    </dgm:pt>
    <dgm:pt modelId="{DEECF803-EFF1-45A1-9286-DB125003FA6D}" type="pres">
      <dgm:prSet presAssocID="{CC1DB819-1DDE-4584-8745-EE04279BC24B}" presName="quad2" presStyleLbl="node1" presStyleIdx="1" presStyleCnt="4">
        <dgm:presLayoutVars>
          <dgm:chMax val="0"/>
          <dgm:chPref val="0"/>
          <dgm:bulletEnabled val="1"/>
        </dgm:presLayoutVars>
      </dgm:prSet>
      <dgm:spPr/>
    </dgm:pt>
    <dgm:pt modelId="{B64811F9-70FB-4119-A8E2-F4F9849A0A64}" type="pres">
      <dgm:prSet presAssocID="{CC1DB819-1DDE-4584-8745-EE04279BC24B}" presName="quad3" presStyleLbl="node1" presStyleIdx="2" presStyleCnt="4">
        <dgm:presLayoutVars>
          <dgm:chMax val="0"/>
          <dgm:chPref val="0"/>
          <dgm:bulletEnabled val="1"/>
        </dgm:presLayoutVars>
      </dgm:prSet>
      <dgm:spPr/>
    </dgm:pt>
    <dgm:pt modelId="{F4893D9F-B7C1-4389-A7C7-CB130D965D15}" type="pres">
      <dgm:prSet presAssocID="{CC1DB819-1DDE-4584-8745-EE04279BC24B}" presName="quad4" presStyleLbl="node1" presStyleIdx="3" presStyleCnt="4">
        <dgm:presLayoutVars>
          <dgm:chMax val="0"/>
          <dgm:chPref val="0"/>
          <dgm:bulletEnabled val="1"/>
        </dgm:presLayoutVars>
      </dgm:prSet>
      <dgm:spPr/>
    </dgm:pt>
  </dgm:ptLst>
  <dgm:cxnLst>
    <dgm:cxn modelId="{AB43630F-ADCE-4058-99DE-461A1FAB1952}" srcId="{CC1DB819-1DDE-4584-8745-EE04279BC24B}" destId="{3C421FE8-77EF-4663-9C9B-5B32DFBF1A8D}" srcOrd="2" destOrd="0" parTransId="{122819C9-EF13-4D4E-8667-0A4873E3F144}" sibTransId="{2CC7E799-1C47-4F46-95CF-37D576B51EA9}"/>
    <dgm:cxn modelId="{2E715D14-C31C-40D5-A3D7-639A73A3B40A}" type="presOf" srcId="{A3DA2DBA-2A43-49EB-A4C7-772BEF20F963}" destId="{45A67CC6-3763-4260-B485-86B0E5D189C3}" srcOrd="0" destOrd="0" presId="urn:microsoft.com/office/officeart/2005/8/layout/matrix3"/>
    <dgm:cxn modelId="{28B6E815-69A9-49CF-9CB1-3A82A82B35B9}" type="presOf" srcId="{CC1DB819-1DDE-4584-8745-EE04279BC24B}" destId="{05CA6E56-C063-4B3B-996C-EB5B9577138F}" srcOrd="0" destOrd="0" presId="urn:microsoft.com/office/officeart/2005/8/layout/matrix3"/>
    <dgm:cxn modelId="{08B77418-1323-4B4C-AE4D-A36651E8C4C6}" type="presOf" srcId="{540CF71F-D444-4D36-8703-7BF439945169}" destId="{F4893D9F-B7C1-4389-A7C7-CB130D965D15}" srcOrd="0" destOrd="0" presId="urn:microsoft.com/office/officeart/2005/8/layout/matrix3"/>
    <dgm:cxn modelId="{0A762A19-CC1F-464B-A9D8-3343CE03D8B9}" type="presOf" srcId="{3C421FE8-77EF-4663-9C9B-5B32DFBF1A8D}" destId="{B64811F9-70FB-4119-A8E2-F4F9849A0A64}" srcOrd="0" destOrd="0" presId="urn:microsoft.com/office/officeart/2005/8/layout/matrix3"/>
    <dgm:cxn modelId="{CABB712D-5A60-4795-8AE2-19DCB62CC63D}" srcId="{CC1DB819-1DDE-4584-8745-EE04279BC24B}" destId="{540CF71F-D444-4D36-8703-7BF439945169}" srcOrd="3" destOrd="0" parTransId="{6D6880F1-DE6E-448A-A7AC-3ABFDD42AE90}" sibTransId="{57BDFB36-62BB-4551-817B-3C622A8B5662}"/>
    <dgm:cxn modelId="{0843D548-E384-4DCD-8FF1-259374ACFC74}" type="presOf" srcId="{F415EF57-8962-4F82-B58E-35D36FC13D68}" destId="{DEECF803-EFF1-45A1-9286-DB125003FA6D}" srcOrd="0" destOrd="0" presId="urn:microsoft.com/office/officeart/2005/8/layout/matrix3"/>
    <dgm:cxn modelId="{1F17E74F-7C1F-4BFF-8B4D-E6E5DA5A734A}" srcId="{CC1DB819-1DDE-4584-8745-EE04279BC24B}" destId="{F415EF57-8962-4F82-B58E-35D36FC13D68}" srcOrd="1" destOrd="0" parTransId="{BBF7CFA5-E329-43F2-B62D-B15C78FA722F}" sibTransId="{800C2495-9E90-4F84-B16D-5947DB7C6EA7}"/>
    <dgm:cxn modelId="{EB3B28C5-6D9E-4E96-8CD0-CFC173F83E39}" srcId="{CC1DB819-1DDE-4584-8745-EE04279BC24B}" destId="{A3DA2DBA-2A43-49EB-A4C7-772BEF20F963}" srcOrd="0" destOrd="0" parTransId="{1C5A9AC6-415E-4102-B449-261B7C166B48}" sibTransId="{4748271B-5EFE-4044-9F92-8AC48CC27E16}"/>
    <dgm:cxn modelId="{3A36273B-38F6-4E18-A0C6-2948B3DFD12C}" type="presParOf" srcId="{05CA6E56-C063-4B3B-996C-EB5B9577138F}" destId="{DBED6EE2-A036-4F1B-9610-76D9F8E4A709}" srcOrd="0" destOrd="0" presId="urn:microsoft.com/office/officeart/2005/8/layout/matrix3"/>
    <dgm:cxn modelId="{900DE21C-9511-4352-ADC9-D29951C80CAE}" type="presParOf" srcId="{05CA6E56-C063-4B3B-996C-EB5B9577138F}" destId="{45A67CC6-3763-4260-B485-86B0E5D189C3}" srcOrd="1" destOrd="0" presId="urn:microsoft.com/office/officeart/2005/8/layout/matrix3"/>
    <dgm:cxn modelId="{3CB55E14-B454-49CA-8369-392B121F4D2E}" type="presParOf" srcId="{05CA6E56-C063-4B3B-996C-EB5B9577138F}" destId="{DEECF803-EFF1-45A1-9286-DB125003FA6D}" srcOrd="2" destOrd="0" presId="urn:microsoft.com/office/officeart/2005/8/layout/matrix3"/>
    <dgm:cxn modelId="{89BD7B2A-EEF4-4F66-91DD-30AB0384AFF6}" type="presParOf" srcId="{05CA6E56-C063-4B3B-996C-EB5B9577138F}" destId="{B64811F9-70FB-4119-A8E2-F4F9849A0A64}" srcOrd="3" destOrd="0" presId="urn:microsoft.com/office/officeart/2005/8/layout/matrix3"/>
    <dgm:cxn modelId="{8B362229-513C-45BD-95C0-E9AC8B048BB0}" type="presParOf" srcId="{05CA6E56-C063-4B3B-996C-EB5B9577138F}" destId="{F4893D9F-B7C1-4389-A7C7-CB130D965D1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8260C7-D4F7-4F3B-ABF1-28B010122F68}" type="doc">
      <dgm:prSet loTypeId="urn:microsoft.com/office/officeart/2005/8/layout/gear1" loCatId="cycle" qsTypeId="urn:microsoft.com/office/officeart/2005/8/quickstyle/simple1" qsCatId="simple" csTypeId="urn:microsoft.com/office/officeart/2005/8/colors/accent1_2" csCatId="accent1" phldr="1"/>
      <dgm:spPr/>
      <dgm:t>
        <a:bodyPr/>
        <a:lstStyle/>
        <a:p>
          <a:endParaRPr lang="en-US"/>
        </a:p>
      </dgm:t>
    </dgm:pt>
    <dgm:pt modelId="{F7B13F2D-18E0-4AB0-8FB9-03BDABC087DF}">
      <dgm:prSet phldrT="[Text]"/>
      <dgm:spPr/>
      <dgm:t>
        <a:bodyPr/>
        <a:lstStyle/>
        <a:p>
          <a:r>
            <a:rPr lang="en-US" dirty="0"/>
            <a:t>Support and Empathy from Managers and Coworkers</a:t>
          </a:r>
        </a:p>
      </dgm:t>
    </dgm:pt>
    <dgm:pt modelId="{9E7F54F7-7B17-49FE-B285-2AC87026EF62}" type="parTrans" cxnId="{5D9D9EC7-D2D0-48F2-9ED1-2772CCE78E92}">
      <dgm:prSet/>
      <dgm:spPr/>
      <dgm:t>
        <a:bodyPr/>
        <a:lstStyle/>
        <a:p>
          <a:endParaRPr lang="en-US"/>
        </a:p>
      </dgm:t>
    </dgm:pt>
    <dgm:pt modelId="{A04ACB35-BBF5-42EE-844F-530005A93BF3}" type="sibTrans" cxnId="{5D9D9EC7-D2D0-48F2-9ED1-2772CCE78E92}">
      <dgm:prSet/>
      <dgm:spPr>
        <a:solidFill>
          <a:schemeClr val="bg1"/>
        </a:solidFill>
      </dgm:spPr>
      <dgm:t>
        <a:bodyPr/>
        <a:lstStyle/>
        <a:p>
          <a:endParaRPr lang="en-US"/>
        </a:p>
      </dgm:t>
    </dgm:pt>
    <dgm:pt modelId="{3EB62A67-2CE3-4D1D-945D-C953ABA3B8EE}">
      <dgm:prSet phldrT="[Text]"/>
      <dgm:spPr/>
      <dgm:t>
        <a:bodyPr/>
        <a:lstStyle/>
        <a:p>
          <a:r>
            <a:rPr lang="en-US" dirty="0"/>
            <a:t>Help With Career Planning</a:t>
          </a:r>
        </a:p>
      </dgm:t>
    </dgm:pt>
    <dgm:pt modelId="{F9B0ADD9-CE8C-48FA-A3A3-DC2069290A56}" type="parTrans" cxnId="{DA904B8B-B3F8-4BE3-999A-3B2B60F3FFAE}">
      <dgm:prSet/>
      <dgm:spPr/>
      <dgm:t>
        <a:bodyPr/>
        <a:lstStyle/>
        <a:p>
          <a:endParaRPr lang="en-US"/>
        </a:p>
      </dgm:t>
    </dgm:pt>
    <dgm:pt modelId="{17A47B3A-FFE7-4AA0-8F08-71A09065C9A7}" type="sibTrans" cxnId="{DA904B8B-B3F8-4BE3-999A-3B2B60F3FFAE}">
      <dgm:prSet/>
      <dgm:spPr>
        <a:solidFill>
          <a:schemeClr val="bg1"/>
        </a:solidFill>
      </dgm:spPr>
      <dgm:t>
        <a:bodyPr/>
        <a:lstStyle/>
        <a:p>
          <a:endParaRPr lang="en-US"/>
        </a:p>
      </dgm:t>
    </dgm:pt>
    <dgm:pt modelId="{586F8887-7824-4CA7-BC45-9D5BD3A6823E}">
      <dgm:prSet/>
      <dgm:spPr/>
      <dgm:t>
        <a:bodyPr/>
        <a:lstStyle/>
        <a:p>
          <a:r>
            <a:rPr lang="en-US" dirty="0"/>
            <a:t>Mentorship</a:t>
          </a:r>
        </a:p>
      </dgm:t>
    </dgm:pt>
    <dgm:pt modelId="{4AB6214E-0C4C-4959-BC77-3BC604F858A9}" type="parTrans" cxnId="{8809A49E-3A7E-4526-8B31-D0B252B94B59}">
      <dgm:prSet/>
      <dgm:spPr/>
      <dgm:t>
        <a:bodyPr/>
        <a:lstStyle/>
        <a:p>
          <a:endParaRPr lang="en-US"/>
        </a:p>
      </dgm:t>
    </dgm:pt>
    <dgm:pt modelId="{16A94CDC-82C5-412F-88C4-15F90030C756}" type="sibTrans" cxnId="{8809A49E-3A7E-4526-8B31-D0B252B94B59}">
      <dgm:prSet/>
      <dgm:spPr>
        <a:solidFill>
          <a:schemeClr val="bg1"/>
        </a:solidFill>
      </dgm:spPr>
      <dgm:t>
        <a:bodyPr/>
        <a:lstStyle/>
        <a:p>
          <a:endParaRPr lang="en-US"/>
        </a:p>
      </dgm:t>
    </dgm:pt>
    <dgm:pt modelId="{62D89510-2723-4D9E-9AC9-A8BEDA5E2DCA}" type="pres">
      <dgm:prSet presAssocID="{F28260C7-D4F7-4F3B-ABF1-28B010122F68}" presName="composite" presStyleCnt="0">
        <dgm:presLayoutVars>
          <dgm:chMax val="3"/>
          <dgm:animLvl val="lvl"/>
          <dgm:resizeHandles val="exact"/>
        </dgm:presLayoutVars>
      </dgm:prSet>
      <dgm:spPr/>
    </dgm:pt>
    <dgm:pt modelId="{8A60D024-3F34-4F6D-99AC-B3572F4465FE}" type="pres">
      <dgm:prSet presAssocID="{F7B13F2D-18E0-4AB0-8FB9-03BDABC087DF}" presName="gear1" presStyleLbl="node1" presStyleIdx="0" presStyleCnt="3">
        <dgm:presLayoutVars>
          <dgm:chMax val="1"/>
          <dgm:bulletEnabled val="1"/>
        </dgm:presLayoutVars>
      </dgm:prSet>
      <dgm:spPr/>
    </dgm:pt>
    <dgm:pt modelId="{6E17EA95-E518-401D-8D88-F487DD7843C7}" type="pres">
      <dgm:prSet presAssocID="{F7B13F2D-18E0-4AB0-8FB9-03BDABC087DF}" presName="gear1srcNode" presStyleLbl="node1" presStyleIdx="0" presStyleCnt="3"/>
      <dgm:spPr/>
    </dgm:pt>
    <dgm:pt modelId="{3BF1D55D-19AE-4717-A02B-BB7FBCD3127A}" type="pres">
      <dgm:prSet presAssocID="{F7B13F2D-18E0-4AB0-8FB9-03BDABC087DF}" presName="gear1dstNode" presStyleLbl="node1" presStyleIdx="0" presStyleCnt="3"/>
      <dgm:spPr/>
    </dgm:pt>
    <dgm:pt modelId="{9239540F-7791-4912-88AA-A5F725197416}" type="pres">
      <dgm:prSet presAssocID="{3EB62A67-2CE3-4D1D-945D-C953ABA3B8EE}" presName="gear2" presStyleLbl="node1" presStyleIdx="1" presStyleCnt="3">
        <dgm:presLayoutVars>
          <dgm:chMax val="1"/>
          <dgm:bulletEnabled val="1"/>
        </dgm:presLayoutVars>
      </dgm:prSet>
      <dgm:spPr/>
    </dgm:pt>
    <dgm:pt modelId="{90A429EE-1C54-4B87-AA63-824A0ECDDE1C}" type="pres">
      <dgm:prSet presAssocID="{3EB62A67-2CE3-4D1D-945D-C953ABA3B8EE}" presName="gear2srcNode" presStyleLbl="node1" presStyleIdx="1" presStyleCnt="3"/>
      <dgm:spPr/>
    </dgm:pt>
    <dgm:pt modelId="{58CAA1BA-8CC7-404F-A462-977ED57D251D}" type="pres">
      <dgm:prSet presAssocID="{3EB62A67-2CE3-4D1D-945D-C953ABA3B8EE}" presName="gear2dstNode" presStyleLbl="node1" presStyleIdx="1" presStyleCnt="3"/>
      <dgm:spPr/>
    </dgm:pt>
    <dgm:pt modelId="{E0987B34-F09A-454A-AC55-4411E9964227}" type="pres">
      <dgm:prSet presAssocID="{586F8887-7824-4CA7-BC45-9D5BD3A6823E}" presName="gear3" presStyleLbl="node1" presStyleIdx="2" presStyleCnt="3"/>
      <dgm:spPr/>
    </dgm:pt>
    <dgm:pt modelId="{E3BC5DA8-C5A6-436C-A45E-E2E9863A4FE0}" type="pres">
      <dgm:prSet presAssocID="{586F8887-7824-4CA7-BC45-9D5BD3A6823E}" presName="gear3tx" presStyleLbl="node1" presStyleIdx="2" presStyleCnt="3">
        <dgm:presLayoutVars>
          <dgm:chMax val="1"/>
          <dgm:bulletEnabled val="1"/>
        </dgm:presLayoutVars>
      </dgm:prSet>
      <dgm:spPr/>
    </dgm:pt>
    <dgm:pt modelId="{1FB385B4-2C0D-4651-8328-7D36715A9832}" type="pres">
      <dgm:prSet presAssocID="{586F8887-7824-4CA7-BC45-9D5BD3A6823E}" presName="gear3srcNode" presStyleLbl="node1" presStyleIdx="2" presStyleCnt="3"/>
      <dgm:spPr/>
    </dgm:pt>
    <dgm:pt modelId="{C4F8E52B-3A80-4C01-86BF-8804BF127267}" type="pres">
      <dgm:prSet presAssocID="{586F8887-7824-4CA7-BC45-9D5BD3A6823E}" presName="gear3dstNode" presStyleLbl="node1" presStyleIdx="2" presStyleCnt="3"/>
      <dgm:spPr/>
    </dgm:pt>
    <dgm:pt modelId="{21BEA344-B403-4CAC-9190-7751C5FDA649}" type="pres">
      <dgm:prSet presAssocID="{A04ACB35-BBF5-42EE-844F-530005A93BF3}" presName="connector1" presStyleLbl="sibTrans2D1" presStyleIdx="0" presStyleCnt="3"/>
      <dgm:spPr/>
    </dgm:pt>
    <dgm:pt modelId="{028A5C7E-30F4-47E7-B0E0-D2B4FF757A85}" type="pres">
      <dgm:prSet presAssocID="{17A47B3A-FFE7-4AA0-8F08-71A09065C9A7}" presName="connector2" presStyleLbl="sibTrans2D1" presStyleIdx="1" presStyleCnt="3"/>
      <dgm:spPr/>
    </dgm:pt>
    <dgm:pt modelId="{9675FF8B-7267-4048-875E-004726C10A1A}" type="pres">
      <dgm:prSet presAssocID="{16A94CDC-82C5-412F-88C4-15F90030C756}" presName="connector3" presStyleLbl="sibTrans2D1" presStyleIdx="2" presStyleCnt="3"/>
      <dgm:spPr/>
    </dgm:pt>
  </dgm:ptLst>
  <dgm:cxnLst>
    <dgm:cxn modelId="{C7564A06-8C53-4971-AFC3-B34404AF0A0D}" type="presOf" srcId="{586F8887-7824-4CA7-BC45-9D5BD3A6823E}" destId="{C4F8E52B-3A80-4C01-86BF-8804BF127267}" srcOrd="3" destOrd="0" presId="urn:microsoft.com/office/officeart/2005/8/layout/gear1"/>
    <dgm:cxn modelId="{BB886609-5267-426E-A437-7D09D3818ABD}" type="presOf" srcId="{A04ACB35-BBF5-42EE-844F-530005A93BF3}" destId="{21BEA344-B403-4CAC-9190-7751C5FDA649}" srcOrd="0" destOrd="0" presId="urn:microsoft.com/office/officeart/2005/8/layout/gear1"/>
    <dgm:cxn modelId="{E5B9690B-9C55-441B-8F5A-F07B030416AB}" type="presOf" srcId="{3EB62A67-2CE3-4D1D-945D-C953ABA3B8EE}" destId="{9239540F-7791-4912-88AA-A5F725197416}" srcOrd="0" destOrd="0" presId="urn:microsoft.com/office/officeart/2005/8/layout/gear1"/>
    <dgm:cxn modelId="{FB760A30-C0D3-48CD-82CE-A2B6DE033D47}" type="presOf" srcId="{17A47B3A-FFE7-4AA0-8F08-71A09065C9A7}" destId="{028A5C7E-30F4-47E7-B0E0-D2B4FF757A85}" srcOrd="0" destOrd="0" presId="urn:microsoft.com/office/officeart/2005/8/layout/gear1"/>
    <dgm:cxn modelId="{B940B935-B6E9-45D4-85F4-456C0B05CCA4}" type="presOf" srcId="{F7B13F2D-18E0-4AB0-8FB9-03BDABC087DF}" destId="{6E17EA95-E518-401D-8D88-F487DD7843C7}" srcOrd="1" destOrd="0" presId="urn:microsoft.com/office/officeart/2005/8/layout/gear1"/>
    <dgm:cxn modelId="{68E35737-4876-4F95-B8EA-BCF68B436813}" type="presOf" srcId="{586F8887-7824-4CA7-BC45-9D5BD3A6823E}" destId="{1FB385B4-2C0D-4651-8328-7D36715A9832}" srcOrd="2" destOrd="0" presId="urn:microsoft.com/office/officeart/2005/8/layout/gear1"/>
    <dgm:cxn modelId="{01D97C61-F6CC-411D-BDCF-5182221A9CA1}" type="presOf" srcId="{586F8887-7824-4CA7-BC45-9D5BD3A6823E}" destId="{E3BC5DA8-C5A6-436C-A45E-E2E9863A4FE0}" srcOrd="1" destOrd="0" presId="urn:microsoft.com/office/officeart/2005/8/layout/gear1"/>
    <dgm:cxn modelId="{324EBC69-97B3-4733-8072-FAF4E5CE7C56}" type="presOf" srcId="{F7B13F2D-18E0-4AB0-8FB9-03BDABC087DF}" destId="{8A60D024-3F34-4F6D-99AC-B3572F4465FE}" srcOrd="0" destOrd="0" presId="urn:microsoft.com/office/officeart/2005/8/layout/gear1"/>
    <dgm:cxn modelId="{2F35D04B-449B-4D45-9F2D-3B689F3B761D}" type="presOf" srcId="{16A94CDC-82C5-412F-88C4-15F90030C756}" destId="{9675FF8B-7267-4048-875E-004726C10A1A}" srcOrd="0" destOrd="0" presId="urn:microsoft.com/office/officeart/2005/8/layout/gear1"/>
    <dgm:cxn modelId="{DA904B8B-B3F8-4BE3-999A-3B2B60F3FFAE}" srcId="{F28260C7-D4F7-4F3B-ABF1-28B010122F68}" destId="{3EB62A67-2CE3-4D1D-945D-C953ABA3B8EE}" srcOrd="1" destOrd="0" parTransId="{F9B0ADD9-CE8C-48FA-A3A3-DC2069290A56}" sibTransId="{17A47B3A-FFE7-4AA0-8F08-71A09065C9A7}"/>
    <dgm:cxn modelId="{E104818F-A496-4C78-8793-3994E0635991}" type="presOf" srcId="{3EB62A67-2CE3-4D1D-945D-C953ABA3B8EE}" destId="{90A429EE-1C54-4B87-AA63-824A0ECDDE1C}" srcOrd="1" destOrd="0" presId="urn:microsoft.com/office/officeart/2005/8/layout/gear1"/>
    <dgm:cxn modelId="{78FDE193-C156-412C-9D1F-81CBCB680E35}" type="presOf" srcId="{F7B13F2D-18E0-4AB0-8FB9-03BDABC087DF}" destId="{3BF1D55D-19AE-4717-A02B-BB7FBCD3127A}" srcOrd="2" destOrd="0" presId="urn:microsoft.com/office/officeart/2005/8/layout/gear1"/>
    <dgm:cxn modelId="{8809A49E-3A7E-4526-8B31-D0B252B94B59}" srcId="{F28260C7-D4F7-4F3B-ABF1-28B010122F68}" destId="{586F8887-7824-4CA7-BC45-9D5BD3A6823E}" srcOrd="2" destOrd="0" parTransId="{4AB6214E-0C4C-4959-BC77-3BC604F858A9}" sibTransId="{16A94CDC-82C5-412F-88C4-15F90030C756}"/>
    <dgm:cxn modelId="{58DE94A7-F824-4B04-9E8C-03EB37F39FB1}" type="presOf" srcId="{586F8887-7824-4CA7-BC45-9D5BD3A6823E}" destId="{E0987B34-F09A-454A-AC55-4411E9964227}" srcOrd="0" destOrd="0" presId="urn:microsoft.com/office/officeart/2005/8/layout/gear1"/>
    <dgm:cxn modelId="{BD5CB7AA-ED98-4096-81FE-535186FB48A2}" type="presOf" srcId="{3EB62A67-2CE3-4D1D-945D-C953ABA3B8EE}" destId="{58CAA1BA-8CC7-404F-A462-977ED57D251D}" srcOrd="2" destOrd="0" presId="urn:microsoft.com/office/officeart/2005/8/layout/gear1"/>
    <dgm:cxn modelId="{AFEF2FBB-48C8-40DB-9E3D-8CCF3398A44E}" type="presOf" srcId="{F28260C7-D4F7-4F3B-ABF1-28B010122F68}" destId="{62D89510-2723-4D9E-9AC9-A8BEDA5E2DCA}" srcOrd="0" destOrd="0" presId="urn:microsoft.com/office/officeart/2005/8/layout/gear1"/>
    <dgm:cxn modelId="{5D9D9EC7-D2D0-48F2-9ED1-2772CCE78E92}" srcId="{F28260C7-D4F7-4F3B-ABF1-28B010122F68}" destId="{F7B13F2D-18E0-4AB0-8FB9-03BDABC087DF}" srcOrd="0" destOrd="0" parTransId="{9E7F54F7-7B17-49FE-B285-2AC87026EF62}" sibTransId="{A04ACB35-BBF5-42EE-844F-530005A93BF3}"/>
    <dgm:cxn modelId="{13F4E138-0254-4496-8FFC-01FA3BAD8D98}" type="presParOf" srcId="{62D89510-2723-4D9E-9AC9-A8BEDA5E2DCA}" destId="{8A60D024-3F34-4F6D-99AC-B3572F4465FE}" srcOrd="0" destOrd="0" presId="urn:microsoft.com/office/officeart/2005/8/layout/gear1"/>
    <dgm:cxn modelId="{9582E9BF-BF20-4C34-B429-F1B1DC2DC277}" type="presParOf" srcId="{62D89510-2723-4D9E-9AC9-A8BEDA5E2DCA}" destId="{6E17EA95-E518-401D-8D88-F487DD7843C7}" srcOrd="1" destOrd="0" presId="urn:microsoft.com/office/officeart/2005/8/layout/gear1"/>
    <dgm:cxn modelId="{F774A9DF-048E-48ED-9B1E-94D15FB45D62}" type="presParOf" srcId="{62D89510-2723-4D9E-9AC9-A8BEDA5E2DCA}" destId="{3BF1D55D-19AE-4717-A02B-BB7FBCD3127A}" srcOrd="2" destOrd="0" presId="urn:microsoft.com/office/officeart/2005/8/layout/gear1"/>
    <dgm:cxn modelId="{3F6F9B6D-BBFC-4A02-8EA7-6E50679AFBE7}" type="presParOf" srcId="{62D89510-2723-4D9E-9AC9-A8BEDA5E2DCA}" destId="{9239540F-7791-4912-88AA-A5F725197416}" srcOrd="3" destOrd="0" presId="urn:microsoft.com/office/officeart/2005/8/layout/gear1"/>
    <dgm:cxn modelId="{CB9A727D-AE30-4089-94EE-837A4DB1EB95}" type="presParOf" srcId="{62D89510-2723-4D9E-9AC9-A8BEDA5E2DCA}" destId="{90A429EE-1C54-4B87-AA63-824A0ECDDE1C}" srcOrd="4" destOrd="0" presId="urn:microsoft.com/office/officeart/2005/8/layout/gear1"/>
    <dgm:cxn modelId="{0F65C01C-AC5B-4E1A-9FA4-8C52C83DCE4C}" type="presParOf" srcId="{62D89510-2723-4D9E-9AC9-A8BEDA5E2DCA}" destId="{58CAA1BA-8CC7-404F-A462-977ED57D251D}" srcOrd="5" destOrd="0" presId="urn:microsoft.com/office/officeart/2005/8/layout/gear1"/>
    <dgm:cxn modelId="{88247263-2CF7-4C8B-9356-AD7B1545E1C5}" type="presParOf" srcId="{62D89510-2723-4D9E-9AC9-A8BEDA5E2DCA}" destId="{E0987B34-F09A-454A-AC55-4411E9964227}" srcOrd="6" destOrd="0" presId="urn:microsoft.com/office/officeart/2005/8/layout/gear1"/>
    <dgm:cxn modelId="{8847E002-0A55-486E-B016-61EB505372CF}" type="presParOf" srcId="{62D89510-2723-4D9E-9AC9-A8BEDA5E2DCA}" destId="{E3BC5DA8-C5A6-436C-A45E-E2E9863A4FE0}" srcOrd="7" destOrd="0" presId="urn:microsoft.com/office/officeart/2005/8/layout/gear1"/>
    <dgm:cxn modelId="{D9F5396D-CA02-4811-B84A-B2397A008499}" type="presParOf" srcId="{62D89510-2723-4D9E-9AC9-A8BEDA5E2DCA}" destId="{1FB385B4-2C0D-4651-8328-7D36715A9832}" srcOrd="8" destOrd="0" presId="urn:microsoft.com/office/officeart/2005/8/layout/gear1"/>
    <dgm:cxn modelId="{A30D0AA4-D2BE-44F9-9471-4BCE0610ED56}" type="presParOf" srcId="{62D89510-2723-4D9E-9AC9-A8BEDA5E2DCA}" destId="{C4F8E52B-3A80-4C01-86BF-8804BF127267}" srcOrd="9" destOrd="0" presId="urn:microsoft.com/office/officeart/2005/8/layout/gear1"/>
    <dgm:cxn modelId="{3395E208-9E2C-474E-B8D9-0BC10959A68D}" type="presParOf" srcId="{62D89510-2723-4D9E-9AC9-A8BEDA5E2DCA}" destId="{21BEA344-B403-4CAC-9190-7751C5FDA649}" srcOrd="10" destOrd="0" presId="urn:microsoft.com/office/officeart/2005/8/layout/gear1"/>
    <dgm:cxn modelId="{B91EADC4-ACFF-43EA-8DE2-76BEFBADE626}" type="presParOf" srcId="{62D89510-2723-4D9E-9AC9-A8BEDA5E2DCA}" destId="{028A5C7E-30F4-47E7-B0E0-D2B4FF757A85}" srcOrd="11" destOrd="0" presId="urn:microsoft.com/office/officeart/2005/8/layout/gear1"/>
    <dgm:cxn modelId="{3458CEAF-C978-4D98-8E4F-9344B6E83F1D}" type="presParOf" srcId="{62D89510-2723-4D9E-9AC9-A8BEDA5E2DCA}" destId="{9675FF8B-7267-4048-875E-004726C10A1A}"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9367FE-82B7-4FC8-B967-39F97551C53B}"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2F0FC099-3986-47A3-866F-B107061EBF51}">
      <dgm:prSet phldrT="[Text]"/>
      <dgm:spPr>
        <a:solidFill>
          <a:schemeClr val="accent3">
            <a:lumMod val="75000"/>
          </a:schemeClr>
        </a:solidFill>
      </dgm:spPr>
      <dgm:t>
        <a:bodyPr/>
        <a:lstStyle/>
        <a:p>
          <a:r>
            <a:rPr lang="en-US" dirty="0"/>
            <a:t>Challenges</a:t>
          </a:r>
        </a:p>
      </dgm:t>
    </dgm:pt>
    <dgm:pt modelId="{F627AEEF-A2FA-4E88-BF0F-582E3FA9C586}" type="parTrans" cxnId="{FB866C96-6B3A-48F9-8A57-5793E8981500}">
      <dgm:prSet/>
      <dgm:spPr/>
      <dgm:t>
        <a:bodyPr/>
        <a:lstStyle/>
        <a:p>
          <a:endParaRPr lang="en-US"/>
        </a:p>
      </dgm:t>
    </dgm:pt>
    <dgm:pt modelId="{D95967DB-E657-4948-ACB0-9C898BEE3B10}" type="sibTrans" cxnId="{FB866C96-6B3A-48F9-8A57-5793E8981500}">
      <dgm:prSet/>
      <dgm:spPr/>
      <dgm:t>
        <a:bodyPr/>
        <a:lstStyle/>
        <a:p>
          <a:endParaRPr lang="en-US"/>
        </a:p>
      </dgm:t>
    </dgm:pt>
    <dgm:pt modelId="{2F9567EC-95DD-44C8-B0E1-946036BB6158}">
      <dgm:prSet phldrT="[Text]" custT="1"/>
      <dgm:spPr/>
      <dgm:t>
        <a:bodyPr/>
        <a:lstStyle/>
        <a:p>
          <a:r>
            <a:rPr lang="en-AU" sz="1500" dirty="0"/>
            <a:t>Motherhood and Caregiving</a:t>
          </a:r>
          <a:endParaRPr lang="en-US" sz="1500" dirty="0"/>
        </a:p>
      </dgm:t>
    </dgm:pt>
    <dgm:pt modelId="{FA837E3C-0BA0-4D71-9AD5-D9BA8383C609}" type="parTrans" cxnId="{F6FC4692-7E19-40D0-BFF4-6DC546E6B25E}">
      <dgm:prSet/>
      <dgm:spPr/>
      <dgm:t>
        <a:bodyPr/>
        <a:lstStyle/>
        <a:p>
          <a:endParaRPr lang="en-US"/>
        </a:p>
      </dgm:t>
    </dgm:pt>
    <dgm:pt modelId="{40B9F91B-00AC-470B-AEA6-1284B433007B}" type="sibTrans" cxnId="{F6FC4692-7E19-40D0-BFF4-6DC546E6B25E}">
      <dgm:prSet/>
      <dgm:spPr/>
      <dgm:t>
        <a:bodyPr/>
        <a:lstStyle/>
        <a:p>
          <a:endParaRPr lang="en-US"/>
        </a:p>
      </dgm:t>
    </dgm:pt>
    <dgm:pt modelId="{134D40A0-1CFB-4156-BB85-19760DB0D333}">
      <dgm:prSet phldrT="[Text]"/>
      <dgm:spPr/>
      <dgm:t>
        <a:bodyPr/>
        <a:lstStyle/>
        <a:p>
          <a:endParaRPr lang="en-US"/>
        </a:p>
      </dgm:t>
    </dgm:pt>
    <dgm:pt modelId="{B035B8B8-C3F4-4D10-8074-55CA49DA106E}" type="parTrans" cxnId="{C7178A62-E7ED-4BC8-844B-77C46E1E28CE}">
      <dgm:prSet/>
      <dgm:spPr/>
      <dgm:t>
        <a:bodyPr/>
        <a:lstStyle/>
        <a:p>
          <a:endParaRPr lang="en-US"/>
        </a:p>
      </dgm:t>
    </dgm:pt>
    <dgm:pt modelId="{0C5803A5-1F8E-4ED9-AFBA-430A5E86F3D2}" type="sibTrans" cxnId="{C7178A62-E7ED-4BC8-844B-77C46E1E28CE}">
      <dgm:prSet/>
      <dgm:spPr/>
      <dgm:t>
        <a:bodyPr/>
        <a:lstStyle/>
        <a:p>
          <a:endParaRPr lang="en-US"/>
        </a:p>
      </dgm:t>
    </dgm:pt>
    <dgm:pt modelId="{C9C77748-AA80-4AC0-9FC8-35F346E59EF7}">
      <dgm:prSet phldrT="[Text]" phldr="1"/>
      <dgm:spPr/>
      <dgm:t>
        <a:bodyPr/>
        <a:lstStyle/>
        <a:p>
          <a:endParaRPr lang="en-US"/>
        </a:p>
      </dgm:t>
    </dgm:pt>
    <dgm:pt modelId="{7C062664-05AA-43A6-A686-FA138A363719}" type="parTrans" cxnId="{44D16F41-4D58-4D01-9ECB-8F0FAD3C6B1C}">
      <dgm:prSet/>
      <dgm:spPr/>
      <dgm:t>
        <a:bodyPr/>
        <a:lstStyle/>
        <a:p>
          <a:endParaRPr lang="en-US"/>
        </a:p>
      </dgm:t>
    </dgm:pt>
    <dgm:pt modelId="{ED59AF21-EDF4-4227-9334-50BC0C91E39D}" type="sibTrans" cxnId="{44D16F41-4D58-4D01-9ECB-8F0FAD3C6B1C}">
      <dgm:prSet/>
      <dgm:spPr/>
      <dgm:t>
        <a:bodyPr/>
        <a:lstStyle/>
        <a:p>
          <a:endParaRPr lang="en-US"/>
        </a:p>
      </dgm:t>
    </dgm:pt>
    <dgm:pt modelId="{99C1E98D-33F7-4803-94A6-8396D77B248D}">
      <dgm:prSet phldrT="[Text]" phldr="1"/>
      <dgm:spPr/>
      <dgm:t>
        <a:bodyPr/>
        <a:lstStyle/>
        <a:p>
          <a:endParaRPr lang="en-US"/>
        </a:p>
      </dgm:t>
    </dgm:pt>
    <dgm:pt modelId="{3D283ECB-8922-4E3B-AF13-040D5CA01EBF}" type="parTrans" cxnId="{61F5EE06-F7CB-4C2D-B273-2EB8C2BCE2EE}">
      <dgm:prSet/>
      <dgm:spPr/>
      <dgm:t>
        <a:bodyPr/>
        <a:lstStyle/>
        <a:p>
          <a:endParaRPr lang="en-US"/>
        </a:p>
      </dgm:t>
    </dgm:pt>
    <dgm:pt modelId="{370D255F-D300-409F-B9AA-4CA73C33B549}" type="sibTrans" cxnId="{61F5EE06-F7CB-4C2D-B273-2EB8C2BCE2EE}">
      <dgm:prSet/>
      <dgm:spPr/>
      <dgm:t>
        <a:bodyPr/>
        <a:lstStyle/>
        <a:p>
          <a:endParaRPr lang="en-US"/>
        </a:p>
      </dgm:t>
    </dgm:pt>
    <dgm:pt modelId="{0596B3FD-FE56-4019-AD7D-194ED323836A}">
      <dgm:prSet phldrT="[Text]" phldr="1"/>
      <dgm:spPr/>
      <dgm:t>
        <a:bodyPr/>
        <a:lstStyle/>
        <a:p>
          <a:endParaRPr lang="en-US"/>
        </a:p>
      </dgm:t>
    </dgm:pt>
    <dgm:pt modelId="{D7C34430-7F1A-41FF-A8CE-7A2F03237E0F}" type="parTrans" cxnId="{DABDE478-66F4-4D77-8A5E-2747ADFA7527}">
      <dgm:prSet/>
      <dgm:spPr/>
      <dgm:t>
        <a:bodyPr/>
        <a:lstStyle/>
        <a:p>
          <a:endParaRPr lang="en-US"/>
        </a:p>
      </dgm:t>
    </dgm:pt>
    <dgm:pt modelId="{2590DF4A-A6FD-4B78-89A2-3C589B7E9273}" type="sibTrans" cxnId="{DABDE478-66F4-4D77-8A5E-2747ADFA7527}">
      <dgm:prSet/>
      <dgm:spPr/>
      <dgm:t>
        <a:bodyPr/>
        <a:lstStyle/>
        <a:p>
          <a:endParaRPr lang="en-US"/>
        </a:p>
      </dgm:t>
    </dgm:pt>
    <dgm:pt modelId="{7AF26121-7928-43B6-9F71-D606DE076BB1}">
      <dgm:prSet phldrT="[Text]" phldr="1"/>
      <dgm:spPr/>
      <dgm:t>
        <a:bodyPr/>
        <a:lstStyle/>
        <a:p>
          <a:endParaRPr lang="en-US"/>
        </a:p>
      </dgm:t>
    </dgm:pt>
    <dgm:pt modelId="{02BEC0D2-C9DD-4265-B98A-1B259B7F7451}" type="parTrans" cxnId="{E22BE12C-439B-440C-9CB0-7B83D47CF17A}">
      <dgm:prSet/>
      <dgm:spPr/>
      <dgm:t>
        <a:bodyPr/>
        <a:lstStyle/>
        <a:p>
          <a:endParaRPr lang="en-US"/>
        </a:p>
      </dgm:t>
    </dgm:pt>
    <dgm:pt modelId="{C9EE5CF2-752B-4A7D-B40A-0404F62936CC}" type="sibTrans" cxnId="{E22BE12C-439B-440C-9CB0-7B83D47CF17A}">
      <dgm:prSet/>
      <dgm:spPr/>
      <dgm:t>
        <a:bodyPr/>
        <a:lstStyle/>
        <a:p>
          <a:endParaRPr lang="en-US"/>
        </a:p>
      </dgm:t>
    </dgm:pt>
    <dgm:pt modelId="{F60F1879-F3BB-4EC0-BC1B-595853AAD322}">
      <dgm:prSet phldrT="[Text]" phldr="1"/>
      <dgm:spPr/>
      <dgm:t>
        <a:bodyPr/>
        <a:lstStyle/>
        <a:p>
          <a:endParaRPr lang="en-US"/>
        </a:p>
      </dgm:t>
    </dgm:pt>
    <dgm:pt modelId="{AD8A15F7-AE18-4A9C-AB0B-57EA28F908B2}" type="parTrans" cxnId="{2AB3A56B-C022-4ED6-B177-4DE3AD5F06A3}">
      <dgm:prSet/>
      <dgm:spPr/>
      <dgm:t>
        <a:bodyPr/>
        <a:lstStyle/>
        <a:p>
          <a:endParaRPr lang="en-US"/>
        </a:p>
      </dgm:t>
    </dgm:pt>
    <dgm:pt modelId="{405F7E61-C4B6-4E93-9ABA-9A56BF7DCBFD}" type="sibTrans" cxnId="{2AB3A56B-C022-4ED6-B177-4DE3AD5F06A3}">
      <dgm:prSet/>
      <dgm:spPr/>
      <dgm:t>
        <a:bodyPr/>
        <a:lstStyle/>
        <a:p>
          <a:endParaRPr lang="en-US"/>
        </a:p>
      </dgm:t>
    </dgm:pt>
    <dgm:pt modelId="{1CCC008E-69C7-4924-82DB-090B50ABD19C}">
      <dgm:prSet custT="1"/>
      <dgm:spPr/>
      <dgm:t>
        <a:bodyPr/>
        <a:lstStyle/>
        <a:p>
          <a:r>
            <a:rPr lang="en-AU" sz="1500" b="0" dirty="0"/>
            <a:t>Bullying, Harassment, and Bias</a:t>
          </a:r>
          <a:endParaRPr lang="en-AU" sz="1500" dirty="0"/>
        </a:p>
      </dgm:t>
    </dgm:pt>
    <dgm:pt modelId="{A3877E95-4315-4462-A0D5-0A175E866887}" type="parTrans" cxnId="{F48DE30B-152C-49E8-B8E1-CBEB3D827B1A}">
      <dgm:prSet/>
      <dgm:spPr/>
      <dgm:t>
        <a:bodyPr/>
        <a:lstStyle/>
        <a:p>
          <a:endParaRPr lang="en-US"/>
        </a:p>
      </dgm:t>
    </dgm:pt>
    <dgm:pt modelId="{5D7A77CB-1B95-425E-A151-320EE530AE05}" type="sibTrans" cxnId="{F48DE30B-152C-49E8-B8E1-CBEB3D827B1A}">
      <dgm:prSet/>
      <dgm:spPr/>
      <dgm:t>
        <a:bodyPr/>
        <a:lstStyle/>
        <a:p>
          <a:endParaRPr lang="en-US"/>
        </a:p>
      </dgm:t>
    </dgm:pt>
    <dgm:pt modelId="{426A7121-42B0-4FE6-933E-D15138A237D9}">
      <dgm:prSet custT="1"/>
      <dgm:spPr/>
      <dgm:t>
        <a:bodyPr/>
        <a:lstStyle/>
        <a:p>
          <a:r>
            <a:rPr lang="en-AU" sz="1500" dirty="0"/>
            <a:t>Inclusiveness</a:t>
          </a:r>
        </a:p>
      </dgm:t>
    </dgm:pt>
    <dgm:pt modelId="{DFB7763F-F770-444D-B4A4-C952BBF25671}" type="parTrans" cxnId="{15A22F05-786F-45B7-BA98-6BBB9C6DB631}">
      <dgm:prSet/>
      <dgm:spPr/>
      <dgm:t>
        <a:bodyPr/>
        <a:lstStyle/>
        <a:p>
          <a:endParaRPr lang="en-US"/>
        </a:p>
      </dgm:t>
    </dgm:pt>
    <dgm:pt modelId="{01DECFF3-3310-4DB5-8640-87A0CA090F4D}" type="sibTrans" cxnId="{15A22F05-786F-45B7-BA98-6BBB9C6DB631}">
      <dgm:prSet/>
      <dgm:spPr/>
      <dgm:t>
        <a:bodyPr/>
        <a:lstStyle/>
        <a:p>
          <a:endParaRPr lang="en-US"/>
        </a:p>
      </dgm:t>
    </dgm:pt>
    <dgm:pt modelId="{6B9BAB75-4648-4D57-AD97-C03446A2C6BE}">
      <dgm:prSet custT="1"/>
      <dgm:spPr/>
      <dgm:t>
        <a:bodyPr/>
        <a:lstStyle/>
        <a:p>
          <a:r>
            <a:rPr lang="en-AU" sz="1500" dirty="0"/>
            <a:t>Gender Pay Gap</a:t>
          </a:r>
        </a:p>
      </dgm:t>
    </dgm:pt>
    <dgm:pt modelId="{9252903C-C151-4207-9B72-7A8E357A28A1}" type="sibTrans" cxnId="{63A8CF82-3B32-49B5-B39A-83D2A605BB4C}">
      <dgm:prSet/>
      <dgm:spPr/>
      <dgm:t>
        <a:bodyPr/>
        <a:lstStyle/>
        <a:p>
          <a:endParaRPr lang="en-US"/>
        </a:p>
      </dgm:t>
    </dgm:pt>
    <dgm:pt modelId="{467DED33-D54E-475A-BA1F-B565CE89FD70}" type="parTrans" cxnId="{63A8CF82-3B32-49B5-B39A-83D2A605BB4C}">
      <dgm:prSet/>
      <dgm:spPr/>
      <dgm:t>
        <a:bodyPr/>
        <a:lstStyle/>
        <a:p>
          <a:endParaRPr lang="en-US"/>
        </a:p>
      </dgm:t>
    </dgm:pt>
    <dgm:pt modelId="{D2324CB0-3921-4918-9B7B-9FDD5FF29BE8}" type="pres">
      <dgm:prSet presAssocID="{C49367FE-82B7-4FC8-B967-39F97551C53B}" presName="Name0" presStyleCnt="0">
        <dgm:presLayoutVars>
          <dgm:chMax val="1"/>
          <dgm:dir/>
          <dgm:animLvl val="ctr"/>
          <dgm:resizeHandles val="exact"/>
        </dgm:presLayoutVars>
      </dgm:prSet>
      <dgm:spPr/>
    </dgm:pt>
    <dgm:pt modelId="{E7FFB208-98BE-4FFB-BE2A-2BC3784E7D41}" type="pres">
      <dgm:prSet presAssocID="{2F0FC099-3986-47A3-866F-B107061EBF51}" presName="centerShape" presStyleLbl="node0" presStyleIdx="0" presStyleCnt="1" custScaleX="101647" custScaleY="100344"/>
      <dgm:spPr/>
    </dgm:pt>
    <dgm:pt modelId="{8CC42895-A0DD-46F0-A505-4AFD938496F5}" type="pres">
      <dgm:prSet presAssocID="{2F9567EC-95DD-44C8-B0E1-946036BB6158}" presName="node" presStyleLbl="node1" presStyleIdx="0" presStyleCnt="4" custScaleX="131578" custScaleY="121911">
        <dgm:presLayoutVars>
          <dgm:bulletEnabled val="1"/>
        </dgm:presLayoutVars>
      </dgm:prSet>
      <dgm:spPr/>
    </dgm:pt>
    <dgm:pt modelId="{8F7A56F3-0180-467E-8796-52F4B6E3811B}" type="pres">
      <dgm:prSet presAssocID="{2F9567EC-95DD-44C8-B0E1-946036BB6158}" presName="dummy" presStyleCnt="0"/>
      <dgm:spPr/>
    </dgm:pt>
    <dgm:pt modelId="{AC79DD6B-E052-4E3B-B9CC-6B2F29097F6B}" type="pres">
      <dgm:prSet presAssocID="{40B9F91B-00AC-470B-AEA6-1284B433007B}" presName="sibTrans" presStyleLbl="sibTrans2D1" presStyleIdx="0" presStyleCnt="4"/>
      <dgm:spPr/>
    </dgm:pt>
    <dgm:pt modelId="{DF5E87CC-BA99-4289-930A-0E1A1CE7F030}" type="pres">
      <dgm:prSet presAssocID="{1CCC008E-69C7-4924-82DB-090B50ABD19C}" presName="node" presStyleLbl="node1" presStyleIdx="1" presStyleCnt="4" custScaleX="131578" custScaleY="121911">
        <dgm:presLayoutVars>
          <dgm:bulletEnabled val="1"/>
        </dgm:presLayoutVars>
      </dgm:prSet>
      <dgm:spPr/>
    </dgm:pt>
    <dgm:pt modelId="{A441228C-77B8-41A5-9E81-AEB12EDE7887}" type="pres">
      <dgm:prSet presAssocID="{1CCC008E-69C7-4924-82DB-090B50ABD19C}" presName="dummy" presStyleCnt="0"/>
      <dgm:spPr/>
    </dgm:pt>
    <dgm:pt modelId="{E9606399-DC82-454B-A5C2-FD21340C6A45}" type="pres">
      <dgm:prSet presAssocID="{5D7A77CB-1B95-425E-A151-320EE530AE05}" presName="sibTrans" presStyleLbl="sibTrans2D1" presStyleIdx="1" presStyleCnt="4"/>
      <dgm:spPr/>
    </dgm:pt>
    <dgm:pt modelId="{7F629BE5-CFFF-45F2-B3D5-E7D9BDAF235C}" type="pres">
      <dgm:prSet presAssocID="{426A7121-42B0-4FE6-933E-D15138A237D9}" presName="node" presStyleLbl="node1" presStyleIdx="2" presStyleCnt="4" custScaleX="131578" custScaleY="121911">
        <dgm:presLayoutVars>
          <dgm:bulletEnabled val="1"/>
        </dgm:presLayoutVars>
      </dgm:prSet>
      <dgm:spPr/>
    </dgm:pt>
    <dgm:pt modelId="{EF765A5B-10F8-44A5-862F-5E9703B26F55}" type="pres">
      <dgm:prSet presAssocID="{426A7121-42B0-4FE6-933E-D15138A237D9}" presName="dummy" presStyleCnt="0"/>
      <dgm:spPr/>
    </dgm:pt>
    <dgm:pt modelId="{E3B2D928-7549-4B94-8D72-C5FAE3C76F1C}" type="pres">
      <dgm:prSet presAssocID="{01DECFF3-3310-4DB5-8640-87A0CA090F4D}" presName="sibTrans" presStyleLbl="sibTrans2D1" presStyleIdx="2" presStyleCnt="4"/>
      <dgm:spPr/>
    </dgm:pt>
    <dgm:pt modelId="{9DCCE26D-FDD8-4758-9839-D67F353776E7}" type="pres">
      <dgm:prSet presAssocID="{6B9BAB75-4648-4D57-AD97-C03446A2C6BE}" presName="node" presStyleLbl="node1" presStyleIdx="3" presStyleCnt="4" custScaleX="131578" custScaleY="121911">
        <dgm:presLayoutVars>
          <dgm:bulletEnabled val="1"/>
        </dgm:presLayoutVars>
      </dgm:prSet>
      <dgm:spPr/>
    </dgm:pt>
    <dgm:pt modelId="{E3410F03-80CF-479F-8411-B0BF2EEE482F}" type="pres">
      <dgm:prSet presAssocID="{6B9BAB75-4648-4D57-AD97-C03446A2C6BE}" presName="dummy" presStyleCnt="0"/>
      <dgm:spPr/>
    </dgm:pt>
    <dgm:pt modelId="{55EC359B-1A32-408F-97B4-CD5733C18F7A}" type="pres">
      <dgm:prSet presAssocID="{9252903C-C151-4207-9B72-7A8E357A28A1}" presName="sibTrans" presStyleLbl="sibTrans2D1" presStyleIdx="3" presStyleCnt="4"/>
      <dgm:spPr/>
    </dgm:pt>
  </dgm:ptLst>
  <dgm:cxnLst>
    <dgm:cxn modelId="{15A22F05-786F-45B7-BA98-6BBB9C6DB631}" srcId="{2F0FC099-3986-47A3-866F-B107061EBF51}" destId="{426A7121-42B0-4FE6-933E-D15138A237D9}" srcOrd="2" destOrd="0" parTransId="{DFB7763F-F770-444D-B4A4-C952BBF25671}" sibTransId="{01DECFF3-3310-4DB5-8640-87A0CA090F4D}"/>
    <dgm:cxn modelId="{61F5EE06-F7CB-4C2D-B273-2EB8C2BCE2EE}" srcId="{C49367FE-82B7-4FC8-B967-39F97551C53B}" destId="{99C1E98D-33F7-4803-94A6-8396D77B248D}" srcOrd="2" destOrd="0" parTransId="{3D283ECB-8922-4E3B-AF13-040D5CA01EBF}" sibTransId="{370D255F-D300-409F-B9AA-4CA73C33B549}"/>
    <dgm:cxn modelId="{C5E55D0A-C98B-43E9-AC35-F628CAE5C667}" type="presOf" srcId="{40B9F91B-00AC-470B-AEA6-1284B433007B}" destId="{AC79DD6B-E052-4E3B-B9CC-6B2F29097F6B}" srcOrd="0" destOrd="0" presId="urn:microsoft.com/office/officeart/2005/8/layout/radial6"/>
    <dgm:cxn modelId="{F48DE30B-152C-49E8-B8E1-CBEB3D827B1A}" srcId="{2F0FC099-3986-47A3-866F-B107061EBF51}" destId="{1CCC008E-69C7-4924-82DB-090B50ABD19C}" srcOrd="1" destOrd="0" parTransId="{A3877E95-4315-4462-A0D5-0A175E866887}" sibTransId="{5D7A77CB-1B95-425E-A151-320EE530AE05}"/>
    <dgm:cxn modelId="{E22BE12C-439B-440C-9CB0-7B83D47CF17A}" srcId="{C49367FE-82B7-4FC8-B967-39F97551C53B}" destId="{7AF26121-7928-43B6-9F71-D606DE076BB1}" srcOrd="3" destOrd="0" parTransId="{02BEC0D2-C9DD-4265-B98A-1B259B7F7451}" sibTransId="{C9EE5CF2-752B-4A7D-B40A-0404F62936CC}"/>
    <dgm:cxn modelId="{44D16F41-4D58-4D01-9ECB-8F0FAD3C6B1C}" srcId="{134D40A0-1CFB-4156-BB85-19760DB0D333}" destId="{C9C77748-AA80-4AC0-9FC8-35F346E59EF7}" srcOrd="0" destOrd="0" parTransId="{7C062664-05AA-43A6-A686-FA138A363719}" sibTransId="{ED59AF21-EDF4-4227-9334-50BC0C91E39D}"/>
    <dgm:cxn modelId="{C7178A62-E7ED-4BC8-844B-77C46E1E28CE}" srcId="{C49367FE-82B7-4FC8-B967-39F97551C53B}" destId="{134D40A0-1CFB-4156-BB85-19760DB0D333}" srcOrd="1" destOrd="0" parTransId="{B035B8B8-C3F4-4D10-8074-55CA49DA106E}" sibTransId="{0C5803A5-1F8E-4ED9-AFBA-430A5E86F3D2}"/>
    <dgm:cxn modelId="{2AB3A56B-C022-4ED6-B177-4DE3AD5F06A3}" srcId="{7AF26121-7928-43B6-9F71-D606DE076BB1}" destId="{F60F1879-F3BB-4EC0-BC1B-595853AAD322}" srcOrd="0" destOrd="0" parTransId="{AD8A15F7-AE18-4A9C-AB0B-57EA28F908B2}" sibTransId="{405F7E61-C4B6-4E93-9ABA-9A56BF7DCBFD}"/>
    <dgm:cxn modelId="{DABDE478-66F4-4D77-8A5E-2747ADFA7527}" srcId="{99C1E98D-33F7-4803-94A6-8396D77B248D}" destId="{0596B3FD-FE56-4019-AD7D-194ED323836A}" srcOrd="0" destOrd="0" parTransId="{D7C34430-7F1A-41FF-A8CE-7A2F03237E0F}" sibTransId="{2590DF4A-A6FD-4B78-89A2-3C589B7E9273}"/>
    <dgm:cxn modelId="{63A8CF82-3B32-49B5-B39A-83D2A605BB4C}" srcId="{2F0FC099-3986-47A3-866F-B107061EBF51}" destId="{6B9BAB75-4648-4D57-AD97-C03446A2C6BE}" srcOrd="3" destOrd="0" parTransId="{467DED33-D54E-475A-BA1F-B565CE89FD70}" sibTransId="{9252903C-C151-4207-9B72-7A8E357A28A1}"/>
    <dgm:cxn modelId="{F6FC4692-7E19-40D0-BFF4-6DC546E6B25E}" srcId="{2F0FC099-3986-47A3-866F-B107061EBF51}" destId="{2F9567EC-95DD-44C8-B0E1-946036BB6158}" srcOrd="0" destOrd="0" parTransId="{FA837E3C-0BA0-4D71-9AD5-D9BA8383C609}" sibTransId="{40B9F91B-00AC-470B-AEA6-1284B433007B}"/>
    <dgm:cxn modelId="{FB866C96-6B3A-48F9-8A57-5793E8981500}" srcId="{C49367FE-82B7-4FC8-B967-39F97551C53B}" destId="{2F0FC099-3986-47A3-866F-B107061EBF51}" srcOrd="0" destOrd="0" parTransId="{F627AEEF-A2FA-4E88-BF0F-582E3FA9C586}" sibTransId="{D95967DB-E657-4948-ACB0-9C898BEE3B10}"/>
    <dgm:cxn modelId="{27F56EAF-9D3A-4B7B-9C6F-7DB9D4CEE054}" type="presOf" srcId="{426A7121-42B0-4FE6-933E-D15138A237D9}" destId="{7F629BE5-CFFF-45F2-B3D5-E7D9BDAF235C}" srcOrd="0" destOrd="0" presId="urn:microsoft.com/office/officeart/2005/8/layout/radial6"/>
    <dgm:cxn modelId="{8F9144BB-BBD3-4AC6-BF64-2583DBC267EA}" type="presOf" srcId="{9252903C-C151-4207-9B72-7A8E357A28A1}" destId="{55EC359B-1A32-408F-97B4-CD5733C18F7A}" srcOrd="0" destOrd="0" presId="urn:microsoft.com/office/officeart/2005/8/layout/radial6"/>
    <dgm:cxn modelId="{8AC061C0-85EF-48A9-BEC5-CADA974CD2D9}" type="presOf" srcId="{5D7A77CB-1B95-425E-A151-320EE530AE05}" destId="{E9606399-DC82-454B-A5C2-FD21340C6A45}" srcOrd="0" destOrd="0" presId="urn:microsoft.com/office/officeart/2005/8/layout/radial6"/>
    <dgm:cxn modelId="{C6F60BC7-2BF8-4957-B29D-D917264B0027}" type="presOf" srcId="{01DECFF3-3310-4DB5-8640-87A0CA090F4D}" destId="{E3B2D928-7549-4B94-8D72-C5FAE3C76F1C}" srcOrd="0" destOrd="0" presId="urn:microsoft.com/office/officeart/2005/8/layout/radial6"/>
    <dgm:cxn modelId="{24F9FBDE-5479-4B9B-B664-2027C0275610}" type="presOf" srcId="{2F9567EC-95DD-44C8-B0E1-946036BB6158}" destId="{8CC42895-A0DD-46F0-A505-4AFD938496F5}" srcOrd="0" destOrd="0" presId="urn:microsoft.com/office/officeart/2005/8/layout/radial6"/>
    <dgm:cxn modelId="{57966FF6-0A33-42C6-9432-1240A9D9A412}" type="presOf" srcId="{C49367FE-82B7-4FC8-B967-39F97551C53B}" destId="{D2324CB0-3921-4918-9B7B-9FDD5FF29BE8}" srcOrd="0" destOrd="0" presId="urn:microsoft.com/office/officeart/2005/8/layout/radial6"/>
    <dgm:cxn modelId="{5409BEF7-88AF-4245-90AA-E84D78E7EA52}" type="presOf" srcId="{1CCC008E-69C7-4924-82DB-090B50ABD19C}" destId="{DF5E87CC-BA99-4289-930A-0E1A1CE7F030}" srcOrd="0" destOrd="0" presId="urn:microsoft.com/office/officeart/2005/8/layout/radial6"/>
    <dgm:cxn modelId="{E349DEFC-4748-4D76-82D5-B55085329AFF}" type="presOf" srcId="{2F0FC099-3986-47A3-866F-B107061EBF51}" destId="{E7FFB208-98BE-4FFB-BE2A-2BC3784E7D41}" srcOrd="0" destOrd="0" presId="urn:microsoft.com/office/officeart/2005/8/layout/radial6"/>
    <dgm:cxn modelId="{C9FAC2FD-F658-491A-9614-448AA8B44683}" type="presOf" srcId="{6B9BAB75-4648-4D57-AD97-C03446A2C6BE}" destId="{9DCCE26D-FDD8-4758-9839-D67F353776E7}" srcOrd="0" destOrd="0" presId="urn:microsoft.com/office/officeart/2005/8/layout/radial6"/>
    <dgm:cxn modelId="{215ACEC5-5C2E-4E9F-9E22-5D6EA9D33C74}" type="presParOf" srcId="{D2324CB0-3921-4918-9B7B-9FDD5FF29BE8}" destId="{E7FFB208-98BE-4FFB-BE2A-2BC3784E7D41}" srcOrd="0" destOrd="0" presId="urn:microsoft.com/office/officeart/2005/8/layout/radial6"/>
    <dgm:cxn modelId="{C6F695A5-0DAA-496E-8A64-9B0D4B9208D3}" type="presParOf" srcId="{D2324CB0-3921-4918-9B7B-9FDD5FF29BE8}" destId="{8CC42895-A0DD-46F0-A505-4AFD938496F5}" srcOrd="1" destOrd="0" presId="urn:microsoft.com/office/officeart/2005/8/layout/radial6"/>
    <dgm:cxn modelId="{1AC29CE6-079A-4D98-8826-461A9D77A649}" type="presParOf" srcId="{D2324CB0-3921-4918-9B7B-9FDD5FF29BE8}" destId="{8F7A56F3-0180-467E-8796-52F4B6E3811B}" srcOrd="2" destOrd="0" presId="urn:microsoft.com/office/officeart/2005/8/layout/radial6"/>
    <dgm:cxn modelId="{03662523-D949-4F5F-8566-1F8772C519E1}" type="presParOf" srcId="{D2324CB0-3921-4918-9B7B-9FDD5FF29BE8}" destId="{AC79DD6B-E052-4E3B-B9CC-6B2F29097F6B}" srcOrd="3" destOrd="0" presId="urn:microsoft.com/office/officeart/2005/8/layout/radial6"/>
    <dgm:cxn modelId="{81F4DDDE-FF37-4FAF-9E24-35A221CA8419}" type="presParOf" srcId="{D2324CB0-3921-4918-9B7B-9FDD5FF29BE8}" destId="{DF5E87CC-BA99-4289-930A-0E1A1CE7F030}" srcOrd="4" destOrd="0" presId="urn:microsoft.com/office/officeart/2005/8/layout/radial6"/>
    <dgm:cxn modelId="{B2E6350A-D106-4AB2-8FFF-9FDB0F9E03EE}" type="presParOf" srcId="{D2324CB0-3921-4918-9B7B-9FDD5FF29BE8}" destId="{A441228C-77B8-41A5-9E81-AEB12EDE7887}" srcOrd="5" destOrd="0" presId="urn:microsoft.com/office/officeart/2005/8/layout/radial6"/>
    <dgm:cxn modelId="{284D8C63-EDD0-4687-8AF2-E7CD21C6A911}" type="presParOf" srcId="{D2324CB0-3921-4918-9B7B-9FDD5FF29BE8}" destId="{E9606399-DC82-454B-A5C2-FD21340C6A45}" srcOrd="6" destOrd="0" presId="urn:microsoft.com/office/officeart/2005/8/layout/radial6"/>
    <dgm:cxn modelId="{F7AD3F27-6665-4C10-816E-7849BDD4F299}" type="presParOf" srcId="{D2324CB0-3921-4918-9B7B-9FDD5FF29BE8}" destId="{7F629BE5-CFFF-45F2-B3D5-E7D9BDAF235C}" srcOrd="7" destOrd="0" presId="urn:microsoft.com/office/officeart/2005/8/layout/radial6"/>
    <dgm:cxn modelId="{64F20D97-0AD8-466D-BB6C-6FF8A1637B5C}" type="presParOf" srcId="{D2324CB0-3921-4918-9B7B-9FDD5FF29BE8}" destId="{EF765A5B-10F8-44A5-862F-5E9703B26F55}" srcOrd="8" destOrd="0" presId="urn:microsoft.com/office/officeart/2005/8/layout/radial6"/>
    <dgm:cxn modelId="{72B65784-0881-430A-A7D2-A6C66B9BE951}" type="presParOf" srcId="{D2324CB0-3921-4918-9B7B-9FDD5FF29BE8}" destId="{E3B2D928-7549-4B94-8D72-C5FAE3C76F1C}" srcOrd="9" destOrd="0" presId="urn:microsoft.com/office/officeart/2005/8/layout/radial6"/>
    <dgm:cxn modelId="{0222F26E-E981-4BFE-9114-C08DE414161C}" type="presParOf" srcId="{D2324CB0-3921-4918-9B7B-9FDD5FF29BE8}" destId="{9DCCE26D-FDD8-4758-9839-D67F353776E7}" srcOrd="10" destOrd="0" presId="urn:microsoft.com/office/officeart/2005/8/layout/radial6"/>
    <dgm:cxn modelId="{7B686649-E1C4-43CE-8ACE-498EB511F136}" type="presParOf" srcId="{D2324CB0-3921-4918-9B7B-9FDD5FF29BE8}" destId="{E3410F03-80CF-479F-8411-B0BF2EEE482F}" srcOrd="11" destOrd="0" presId="urn:microsoft.com/office/officeart/2005/8/layout/radial6"/>
    <dgm:cxn modelId="{B1BFCE19-ECF2-4C3C-A723-018E2E1D2C9E}" type="presParOf" srcId="{D2324CB0-3921-4918-9B7B-9FDD5FF29BE8}" destId="{55EC359B-1A32-408F-97B4-CD5733C18F7A}"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7A63B0-8BE2-4B52-ABD8-1BA5BC6FB6EE}"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32E3D1-1EA0-40B7-8AAE-AD9E1F5FA390}">
      <dgm:prSet phldrT="[Text]"/>
      <dgm:spPr/>
      <dgm:t>
        <a:bodyPr/>
        <a:lstStyle/>
        <a:p>
          <a:r>
            <a:rPr lang="en-US" dirty="0"/>
            <a:t>Gender Pay Gap Analysis</a:t>
          </a:r>
        </a:p>
      </dgm:t>
    </dgm:pt>
    <dgm:pt modelId="{69A5099F-2414-4A0E-9326-EDEEE22C5C11}" type="parTrans" cxnId="{F086D26C-06BE-4D78-AD30-F8720567730A}">
      <dgm:prSet/>
      <dgm:spPr/>
      <dgm:t>
        <a:bodyPr/>
        <a:lstStyle/>
        <a:p>
          <a:endParaRPr lang="en-US"/>
        </a:p>
      </dgm:t>
    </dgm:pt>
    <dgm:pt modelId="{5F0D2FF2-4BAA-49AC-874C-F79CD151B77A}" type="sibTrans" cxnId="{F086D26C-06BE-4D78-AD30-F8720567730A}">
      <dgm:prSet/>
      <dgm:spPr/>
      <dgm:t>
        <a:bodyPr/>
        <a:lstStyle/>
        <a:p>
          <a:endParaRPr lang="en-US"/>
        </a:p>
      </dgm:t>
    </dgm:pt>
    <dgm:pt modelId="{FE30DA24-6637-4B46-85D1-8CDF8F74183F}">
      <dgm:prSet phldrT="[Text]"/>
      <dgm:spPr/>
      <dgm:t>
        <a:bodyPr/>
        <a:lstStyle/>
        <a:p>
          <a:r>
            <a:rPr lang="en-US" dirty="0"/>
            <a:t>Understand internal pay gaps</a:t>
          </a:r>
        </a:p>
      </dgm:t>
    </dgm:pt>
    <dgm:pt modelId="{4E8FF690-84B0-4674-8B19-BC4D64649912}" type="parTrans" cxnId="{5DB5A824-668F-4647-8963-1B5C07B60336}">
      <dgm:prSet/>
      <dgm:spPr/>
      <dgm:t>
        <a:bodyPr/>
        <a:lstStyle/>
        <a:p>
          <a:endParaRPr lang="en-US"/>
        </a:p>
      </dgm:t>
    </dgm:pt>
    <dgm:pt modelId="{30443750-1D4D-4B15-946D-73B1CDC80745}" type="sibTrans" cxnId="{5DB5A824-668F-4647-8963-1B5C07B60336}">
      <dgm:prSet/>
      <dgm:spPr/>
      <dgm:t>
        <a:bodyPr/>
        <a:lstStyle/>
        <a:p>
          <a:endParaRPr lang="en-US"/>
        </a:p>
      </dgm:t>
    </dgm:pt>
    <dgm:pt modelId="{0E7E75C9-AA48-4C35-B8D3-4542FBB4238B}">
      <dgm:prSet phldrT="[Text]"/>
      <dgm:spPr/>
      <dgm:t>
        <a:bodyPr/>
        <a:lstStyle/>
        <a:p>
          <a:r>
            <a:rPr lang="en-US" dirty="0"/>
            <a:t>Plan to Address Gaps</a:t>
          </a:r>
        </a:p>
      </dgm:t>
    </dgm:pt>
    <dgm:pt modelId="{0D1D9B64-D10D-428D-A87C-DA38872BB3BB}" type="parTrans" cxnId="{DAA0B184-331B-4E59-BF97-C8F58BBB6FFA}">
      <dgm:prSet/>
      <dgm:spPr/>
      <dgm:t>
        <a:bodyPr/>
        <a:lstStyle/>
        <a:p>
          <a:endParaRPr lang="en-US"/>
        </a:p>
      </dgm:t>
    </dgm:pt>
    <dgm:pt modelId="{91EA234D-0B8B-4796-88DF-23DF6C0C81F1}" type="sibTrans" cxnId="{DAA0B184-331B-4E59-BF97-C8F58BBB6FFA}">
      <dgm:prSet/>
      <dgm:spPr/>
      <dgm:t>
        <a:bodyPr/>
        <a:lstStyle/>
        <a:p>
          <a:endParaRPr lang="en-US"/>
        </a:p>
      </dgm:t>
    </dgm:pt>
    <dgm:pt modelId="{8EE3D1E4-77B9-4E72-8BD1-CB9B93937AE9}">
      <dgm:prSet phldrT="[Text]"/>
      <dgm:spPr/>
      <dgm:t>
        <a:bodyPr/>
        <a:lstStyle/>
        <a:p>
          <a:r>
            <a:rPr lang="en-US" dirty="0"/>
            <a:t>Promote more women</a:t>
          </a:r>
        </a:p>
      </dgm:t>
    </dgm:pt>
    <dgm:pt modelId="{83EFEC4F-A72C-49F9-957F-3952E0266A1C}" type="parTrans" cxnId="{8D3AB44A-8826-4365-9B61-C17731B529EF}">
      <dgm:prSet/>
      <dgm:spPr/>
      <dgm:t>
        <a:bodyPr/>
        <a:lstStyle/>
        <a:p>
          <a:endParaRPr lang="en-US"/>
        </a:p>
      </dgm:t>
    </dgm:pt>
    <dgm:pt modelId="{10FFCDE7-8175-4A8A-8B8D-192772E93D42}" type="sibTrans" cxnId="{8D3AB44A-8826-4365-9B61-C17731B529EF}">
      <dgm:prSet/>
      <dgm:spPr/>
      <dgm:t>
        <a:bodyPr/>
        <a:lstStyle/>
        <a:p>
          <a:endParaRPr lang="en-US"/>
        </a:p>
      </dgm:t>
    </dgm:pt>
    <dgm:pt modelId="{306E7F6D-570E-4A46-8833-CB382708E18B}">
      <dgm:prSet phldrT="[Text]"/>
      <dgm:spPr/>
      <dgm:t>
        <a:bodyPr/>
        <a:lstStyle/>
        <a:p>
          <a:r>
            <a:rPr lang="en-US" dirty="0"/>
            <a:t>Transparent plan</a:t>
          </a:r>
        </a:p>
      </dgm:t>
    </dgm:pt>
    <dgm:pt modelId="{1B894EDA-180C-4DB6-A5F6-9A6A414808DB}" type="parTrans" cxnId="{63179F9D-0A23-48D2-87D3-C4D8D876C71B}">
      <dgm:prSet/>
      <dgm:spPr/>
      <dgm:t>
        <a:bodyPr/>
        <a:lstStyle/>
        <a:p>
          <a:endParaRPr lang="en-US"/>
        </a:p>
      </dgm:t>
    </dgm:pt>
    <dgm:pt modelId="{F558C0B2-05D4-43FC-A562-C2D121038E82}" type="sibTrans" cxnId="{63179F9D-0A23-48D2-87D3-C4D8D876C71B}">
      <dgm:prSet/>
      <dgm:spPr/>
      <dgm:t>
        <a:bodyPr/>
        <a:lstStyle/>
        <a:p>
          <a:endParaRPr lang="en-US"/>
        </a:p>
      </dgm:t>
    </dgm:pt>
    <dgm:pt modelId="{35F5B543-9F3B-4E36-8FB0-2494796161B2}">
      <dgm:prSet phldrT="[Text]"/>
      <dgm:spPr/>
      <dgm:t>
        <a:bodyPr/>
        <a:lstStyle/>
        <a:p>
          <a:r>
            <a:rPr lang="en-US" dirty="0"/>
            <a:t>Part of employees' remuneration review</a:t>
          </a:r>
        </a:p>
      </dgm:t>
    </dgm:pt>
    <dgm:pt modelId="{431B855F-ABED-4D1D-9AFB-F190699A3481}" type="parTrans" cxnId="{A1F9A2CC-C130-4D6E-8CB0-CEB0F524F6B8}">
      <dgm:prSet/>
      <dgm:spPr/>
      <dgm:t>
        <a:bodyPr/>
        <a:lstStyle/>
        <a:p>
          <a:endParaRPr lang="en-US"/>
        </a:p>
      </dgm:t>
    </dgm:pt>
    <dgm:pt modelId="{0D583003-4392-4AA6-B56F-5A38428BAA89}" type="sibTrans" cxnId="{A1F9A2CC-C130-4D6E-8CB0-CEB0F524F6B8}">
      <dgm:prSet/>
      <dgm:spPr/>
      <dgm:t>
        <a:bodyPr/>
        <a:lstStyle/>
        <a:p>
          <a:endParaRPr lang="en-US"/>
        </a:p>
      </dgm:t>
    </dgm:pt>
    <dgm:pt modelId="{368F3AAC-4155-4D58-9341-128DF4728502}">
      <dgm:prSet phldrT="[Text]"/>
      <dgm:spPr/>
      <dgm:t>
        <a:bodyPr/>
        <a:lstStyle/>
        <a:p>
          <a:r>
            <a:rPr lang="en-US" dirty="0"/>
            <a:t>Transparency of gaps</a:t>
          </a:r>
        </a:p>
      </dgm:t>
    </dgm:pt>
    <dgm:pt modelId="{7FACE5D5-7AC0-4E79-A5DD-AC6ECEE8EA57}" type="parTrans" cxnId="{CD96B9B4-64A7-431F-B5EC-944ADFB6B7F8}">
      <dgm:prSet/>
      <dgm:spPr/>
      <dgm:t>
        <a:bodyPr/>
        <a:lstStyle/>
        <a:p>
          <a:endParaRPr lang="en-US"/>
        </a:p>
      </dgm:t>
    </dgm:pt>
    <dgm:pt modelId="{7ECE7320-F49B-4360-8CB3-8EC65E18CA78}" type="sibTrans" cxnId="{CD96B9B4-64A7-431F-B5EC-944ADFB6B7F8}">
      <dgm:prSet/>
      <dgm:spPr/>
      <dgm:t>
        <a:bodyPr/>
        <a:lstStyle/>
        <a:p>
          <a:endParaRPr lang="en-US"/>
        </a:p>
      </dgm:t>
    </dgm:pt>
    <dgm:pt modelId="{8832A46F-43A6-4D60-975F-57A6C7DA20F3}" type="pres">
      <dgm:prSet presAssocID="{767A63B0-8BE2-4B52-ABD8-1BA5BC6FB6EE}" presName="Name0" presStyleCnt="0">
        <dgm:presLayoutVars>
          <dgm:dir/>
          <dgm:resizeHandles val="exact"/>
        </dgm:presLayoutVars>
      </dgm:prSet>
      <dgm:spPr/>
    </dgm:pt>
    <dgm:pt modelId="{2A406343-12EF-4CBC-92AB-C4ECA04AC8DC}" type="pres">
      <dgm:prSet presAssocID="{D132E3D1-1EA0-40B7-8AAE-AD9E1F5FA390}" presName="composite" presStyleCnt="0"/>
      <dgm:spPr/>
    </dgm:pt>
    <dgm:pt modelId="{AC1B3071-79D6-4B4D-8839-1F2638077BDA}" type="pres">
      <dgm:prSet presAssocID="{D132E3D1-1EA0-40B7-8AAE-AD9E1F5FA390}" presName="imagSh" presStyleLbl="bgImgPlace1" presStyleIdx="0" presStyleCnt="2"/>
      <dgm:spPr/>
    </dgm:pt>
    <dgm:pt modelId="{EA85BB95-12A9-4185-BFA0-51BF45D821F3}" type="pres">
      <dgm:prSet presAssocID="{D132E3D1-1EA0-40B7-8AAE-AD9E1F5FA390}" presName="txNode" presStyleLbl="node1" presStyleIdx="0" presStyleCnt="2" custLinFactNeighborX="-3033" custLinFactNeighborY="-42234">
        <dgm:presLayoutVars>
          <dgm:bulletEnabled val="1"/>
        </dgm:presLayoutVars>
      </dgm:prSet>
      <dgm:spPr/>
    </dgm:pt>
    <dgm:pt modelId="{A0C82CC5-DEFA-46BA-B6DF-F6422CA20FE1}" type="pres">
      <dgm:prSet presAssocID="{5F0D2FF2-4BAA-49AC-874C-F79CD151B77A}" presName="sibTrans" presStyleLbl="sibTrans2D1" presStyleIdx="0" presStyleCnt="1"/>
      <dgm:spPr/>
    </dgm:pt>
    <dgm:pt modelId="{2D059AFF-4EA8-428C-AB56-07CDF90F17D2}" type="pres">
      <dgm:prSet presAssocID="{5F0D2FF2-4BAA-49AC-874C-F79CD151B77A}" presName="connTx" presStyleLbl="sibTrans2D1" presStyleIdx="0" presStyleCnt="1"/>
      <dgm:spPr/>
    </dgm:pt>
    <dgm:pt modelId="{C3B1C9B3-ECBC-4A19-A13B-412393B2D967}" type="pres">
      <dgm:prSet presAssocID="{0E7E75C9-AA48-4C35-B8D3-4542FBB4238B}" presName="composite" presStyleCnt="0"/>
      <dgm:spPr/>
    </dgm:pt>
    <dgm:pt modelId="{8769CB51-28B3-4305-BF0C-2F9C21660117}" type="pres">
      <dgm:prSet presAssocID="{0E7E75C9-AA48-4C35-B8D3-4542FBB4238B}" presName="imagSh" presStyleLbl="bgImgPlace1" presStyleIdx="1" presStyleCnt="2"/>
      <dgm:spPr/>
    </dgm:pt>
    <dgm:pt modelId="{D337CC16-55AB-4468-9313-A8AC229AF367}" type="pres">
      <dgm:prSet presAssocID="{0E7E75C9-AA48-4C35-B8D3-4542FBB4238B}" presName="txNode" presStyleLbl="node1" presStyleIdx="1" presStyleCnt="2" custLinFactNeighborX="-3033" custLinFactNeighborY="-42234">
        <dgm:presLayoutVars>
          <dgm:bulletEnabled val="1"/>
        </dgm:presLayoutVars>
      </dgm:prSet>
      <dgm:spPr/>
    </dgm:pt>
  </dgm:ptLst>
  <dgm:cxnLst>
    <dgm:cxn modelId="{1D8C6409-D5D6-4415-917F-0F3EF3630B85}" type="presOf" srcId="{FE30DA24-6637-4B46-85D1-8CDF8F74183F}" destId="{EA85BB95-12A9-4185-BFA0-51BF45D821F3}" srcOrd="0" destOrd="2" presId="urn:microsoft.com/office/officeart/2005/8/layout/hProcess10"/>
    <dgm:cxn modelId="{5DB5A824-668F-4647-8963-1B5C07B60336}" srcId="{D132E3D1-1EA0-40B7-8AAE-AD9E1F5FA390}" destId="{FE30DA24-6637-4B46-85D1-8CDF8F74183F}" srcOrd="1" destOrd="0" parTransId="{4E8FF690-84B0-4674-8B19-BC4D64649912}" sibTransId="{30443750-1D4D-4B15-946D-73B1CDC80745}"/>
    <dgm:cxn modelId="{8093A527-0543-4F96-BF84-C526DFD10CFD}" type="presOf" srcId="{35F5B543-9F3B-4E36-8FB0-2494796161B2}" destId="{EA85BB95-12A9-4185-BFA0-51BF45D821F3}" srcOrd="0" destOrd="1" presId="urn:microsoft.com/office/officeart/2005/8/layout/hProcess10"/>
    <dgm:cxn modelId="{ACEFE833-8A41-466B-9EEB-7D691D6477C6}" type="presOf" srcId="{767A63B0-8BE2-4B52-ABD8-1BA5BC6FB6EE}" destId="{8832A46F-43A6-4D60-975F-57A6C7DA20F3}" srcOrd="0" destOrd="0" presId="urn:microsoft.com/office/officeart/2005/8/layout/hProcess10"/>
    <dgm:cxn modelId="{80F3AB49-0D6C-48DD-8961-6732C503F8CB}" type="presOf" srcId="{8EE3D1E4-77B9-4E72-8BD1-CB9B93937AE9}" destId="{D337CC16-55AB-4468-9313-A8AC229AF367}" srcOrd="0" destOrd="1" presId="urn:microsoft.com/office/officeart/2005/8/layout/hProcess10"/>
    <dgm:cxn modelId="{8D3AB44A-8826-4365-9B61-C17731B529EF}" srcId="{0E7E75C9-AA48-4C35-B8D3-4542FBB4238B}" destId="{8EE3D1E4-77B9-4E72-8BD1-CB9B93937AE9}" srcOrd="0" destOrd="0" parTransId="{83EFEC4F-A72C-49F9-957F-3952E0266A1C}" sibTransId="{10FFCDE7-8175-4A8A-8B8D-192772E93D42}"/>
    <dgm:cxn modelId="{F086D26C-06BE-4D78-AD30-F8720567730A}" srcId="{767A63B0-8BE2-4B52-ABD8-1BA5BC6FB6EE}" destId="{D132E3D1-1EA0-40B7-8AAE-AD9E1F5FA390}" srcOrd="0" destOrd="0" parTransId="{69A5099F-2414-4A0E-9326-EDEEE22C5C11}" sibTransId="{5F0D2FF2-4BAA-49AC-874C-F79CD151B77A}"/>
    <dgm:cxn modelId="{D4C9497A-F986-45D3-BFC2-401B3D0E2245}" type="presOf" srcId="{5F0D2FF2-4BAA-49AC-874C-F79CD151B77A}" destId="{2D059AFF-4EA8-428C-AB56-07CDF90F17D2}" srcOrd="1" destOrd="0" presId="urn:microsoft.com/office/officeart/2005/8/layout/hProcess10"/>
    <dgm:cxn modelId="{DAA0B184-331B-4E59-BF97-C8F58BBB6FFA}" srcId="{767A63B0-8BE2-4B52-ABD8-1BA5BC6FB6EE}" destId="{0E7E75C9-AA48-4C35-B8D3-4542FBB4238B}" srcOrd="1" destOrd="0" parTransId="{0D1D9B64-D10D-428D-A87C-DA38872BB3BB}" sibTransId="{91EA234D-0B8B-4796-88DF-23DF6C0C81F1}"/>
    <dgm:cxn modelId="{9EB71B8A-48F6-43F6-8ED9-8F1CA8473948}" type="presOf" srcId="{0E7E75C9-AA48-4C35-B8D3-4542FBB4238B}" destId="{D337CC16-55AB-4468-9313-A8AC229AF367}" srcOrd="0" destOrd="0" presId="urn:microsoft.com/office/officeart/2005/8/layout/hProcess10"/>
    <dgm:cxn modelId="{63179F9D-0A23-48D2-87D3-C4D8D876C71B}" srcId="{0E7E75C9-AA48-4C35-B8D3-4542FBB4238B}" destId="{306E7F6D-570E-4A46-8833-CB382708E18B}" srcOrd="1" destOrd="0" parTransId="{1B894EDA-180C-4DB6-A5F6-9A6A414808DB}" sibTransId="{F558C0B2-05D4-43FC-A562-C2D121038E82}"/>
    <dgm:cxn modelId="{CD96B9B4-64A7-431F-B5EC-944ADFB6B7F8}" srcId="{D132E3D1-1EA0-40B7-8AAE-AD9E1F5FA390}" destId="{368F3AAC-4155-4D58-9341-128DF4728502}" srcOrd="2" destOrd="0" parTransId="{7FACE5D5-7AC0-4E79-A5DD-AC6ECEE8EA57}" sibTransId="{7ECE7320-F49B-4360-8CB3-8EC65E18CA78}"/>
    <dgm:cxn modelId="{9E39B1BA-299C-452E-BE12-844FB6058429}" type="presOf" srcId="{5F0D2FF2-4BAA-49AC-874C-F79CD151B77A}" destId="{A0C82CC5-DEFA-46BA-B6DF-F6422CA20FE1}" srcOrd="0" destOrd="0" presId="urn:microsoft.com/office/officeart/2005/8/layout/hProcess10"/>
    <dgm:cxn modelId="{F8D2FDBE-CE2C-4A67-93B1-19A2647ED2AE}" type="presOf" srcId="{D132E3D1-1EA0-40B7-8AAE-AD9E1F5FA390}" destId="{EA85BB95-12A9-4185-BFA0-51BF45D821F3}" srcOrd="0" destOrd="0" presId="urn:microsoft.com/office/officeart/2005/8/layout/hProcess10"/>
    <dgm:cxn modelId="{6EBF78C4-F7BE-4F5F-99B0-0FAAC3363729}" type="presOf" srcId="{368F3AAC-4155-4D58-9341-128DF4728502}" destId="{EA85BB95-12A9-4185-BFA0-51BF45D821F3}" srcOrd="0" destOrd="3" presId="urn:microsoft.com/office/officeart/2005/8/layout/hProcess10"/>
    <dgm:cxn modelId="{A1F9A2CC-C130-4D6E-8CB0-CEB0F524F6B8}" srcId="{D132E3D1-1EA0-40B7-8AAE-AD9E1F5FA390}" destId="{35F5B543-9F3B-4E36-8FB0-2494796161B2}" srcOrd="0" destOrd="0" parTransId="{431B855F-ABED-4D1D-9AFB-F190699A3481}" sibTransId="{0D583003-4392-4AA6-B56F-5A38428BAA89}"/>
    <dgm:cxn modelId="{6EF991EB-228C-4458-ABF4-FE1BACAC31E1}" type="presOf" srcId="{306E7F6D-570E-4A46-8833-CB382708E18B}" destId="{D337CC16-55AB-4468-9313-A8AC229AF367}" srcOrd="0" destOrd="2" presId="urn:microsoft.com/office/officeart/2005/8/layout/hProcess10"/>
    <dgm:cxn modelId="{56E1F193-CA7C-4DD5-AEBB-61A2CD27CC77}" type="presParOf" srcId="{8832A46F-43A6-4D60-975F-57A6C7DA20F3}" destId="{2A406343-12EF-4CBC-92AB-C4ECA04AC8DC}" srcOrd="0" destOrd="0" presId="urn:microsoft.com/office/officeart/2005/8/layout/hProcess10"/>
    <dgm:cxn modelId="{FE67FB24-82DD-4F13-BF1F-EAE11B3F4066}" type="presParOf" srcId="{2A406343-12EF-4CBC-92AB-C4ECA04AC8DC}" destId="{AC1B3071-79D6-4B4D-8839-1F2638077BDA}" srcOrd="0" destOrd="0" presId="urn:microsoft.com/office/officeart/2005/8/layout/hProcess10"/>
    <dgm:cxn modelId="{D2D53A7C-DA8D-43CD-B035-3CDA04E97813}" type="presParOf" srcId="{2A406343-12EF-4CBC-92AB-C4ECA04AC8DC}" destId="{EA85BB95-12A9-4185-BFA0-51BF45D821F3}" srcOrd="1" destOrd="0" presId="urn:microsoft.com/office/officeart/2005/8/layout/hProcess10"/>
    <dgm:cxn modelId="{C9D7D8F7-3B2B-4C9A-A6E5-F4EDD18BD125}" type="presParOf" srcId="{8832A46F-43A6-4D60-975F-57A6C7DA20F3}" destId="{A0C82CC5-DEFA-46BA-B6DF-F6422CA20FE1}" srcOrd="1" destOrd="0" presId="urn:microsoft.com/office/officeart/2005/8/layout/hProcess10"/>
    <dgm:cxn modelId="{2BB33046-5847-4047-BD1F-C45FF0B1B597}" type="presParOf" srcId="{A0C82CC5-DEFA-46BA-B6DF-F6422CA20FE1}" destId="{2D059AFF-4EA8-428C-AB56-07CDF90F17D2}" srcOrd="0" destOrd="0" presId="urn:microsoft.com/office/officeart/2005/8/layout/hProcess10"/>
    <dgm:cxn modelId="{665E8BE2-9587-4CA0-903B-8E63088D7E84}" type="presParOf" srcId="{8832A46F-43A6-4D60-975F-57A6C7DA20F3}" destId="{C3B1C9B3-ECBC-4A19-A13B-412393B2D967}" srcOrd="2" destOrd="0" presId="urn:microsoft.com/office/officeart/2005/8/layout/hProcess10"/>
    <dgm:cxn modelId="{49CDAB73-772C-4929-873A-F6036D158E1C}" type="presParOf" srcId="{C3B1C9B3-ECBC-4A19-A13B-412393B2D967}" destId="{8769CB51-28B3-4305-BF0C-2F9C21660117}" srcOrd="0" destOrd="0" presId="urn:microsoft.com/office/officeart/2005/8/layout/hProcess10"/>
    <dgm:cxn modelId="{DA095089-95BE-4071-9C48-E8BDA16A4481}" type="presParOf" srcId="{C3B1C9B3-ECBC-4A19-A13B-412393B2D967}" destId="{D337CC16-55AB-4468-9313-A8AC229AF367}"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9D45E-DA65-4114-8037-56C63528D68B}">
      <dsp:nvSpPr>
        <dsp:cNvPr id="0" name=""/>
        <dsp:cNvSpPr/>
      </dsp:nvSpPr>
      <dsp:spPr>
        <a:xfrm>
          <a:off x="0" y="0"/>
          <a:ext cx="2683425" cy="53538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NZ </a:t>
          </a:r>
          <a:r>
            <a:rPr lang="en-US" sz="3200" kern="1200" dirty="0" err="1"/>
            <a:t>Labour</a:t>
          </a:r>
          <a:r>
            <a:rPr lang="en-US" sz="3200" kern="1200" dirty="0"/>
            <a:t> Shortage</a:t>
          </a:r>
        </a:p>
      </dsp:txBody>
      <dsp:txXfrm>
        <a:off x="0" y="0"/>
        <a:ext cx="2683425" cy="1606147"/>
      </dsp:txXfrm>
    </dsp:sp>
    <dsp:sp modelId="{9BE524FD-822D-484A-AF09-0C1A11130B63}">
      <dsp:nvSpPr>
        <dsp:cNvPr id="0" name=""/>
        <dsp:cNvSpPr/>
      </dsp:nvSpPr>
      <dsp:spPr>
        <a:xfrm>
          <a:off x="271132" y="1606604"/>
          <a:ext cx="2146740" cy="1051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Border closure</a:t>
          </a:r>
        </a:p>
      </dsp:txBody>
      <dsp:txXfrm>
        <a:off x="301939" y="1637411"/>
        <a:ext cx="2085126" cy="990198"/>
      </dsp:txXfrm>
    </dsp:sp>
    <dsp:sp modelId="{F6B71E5B-816C-474A-B706-2AB65871C225}">
      <dsp:nvSpPr>
        <dsp:cNvPr id="0" name=""/>
        <dsp:cNvSpPr/>
      </dsp:nvSpPr>
      <dsp:spPr>
        <a:xfrm>
          <a:off x="271132" y="2820233"/>
          <a:ext cx="2146740" cy="1051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No skilled migrants for 2 years</a:t>
          </a:r>
        </a:p>
      </dsp:txBody>
      <dsp:txXfrm>
        <a:off x="301939" y="2851040"/>
        <a:ext cx="2085126" cy="990198"/>
      </dsp:txXfrm>
    </dsp:sp>
    <dsp:sp modelId="{3F9BE66B-1B9C-440B-8CAB-DE7FC693AB94}">
      <dsp:nvSpPr>
        <dsp:cNvPr id="0" name=""/>
        <dsp:cNvSpPr/>
      </dsp:nvSpPr>
      <dsp:spPr>
        <a:xfrm>
          <a:off x="271132" y="4033863"/>
          <a:ext cx="2146740" cy="1051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Strong competition</a:t>
          </a:r>
        </a:p>
      </dsp:txBody>
      <dsp:txXfrm>
        <a:off x="301939" y="4064670"/>
        <a:ext cx="2085126" cy="990198"/>
      </dsp:txXfrm>
    </dsp:sp>
    <dsp:sp modelId="{7887BBE3-4900-416D-BFF3-0AE0834BFCFF}">
      <dsp:nvSpPr>
        <dsp:cNvPr id="0" name=""/>
        <dsp:cNvSpPr/>
      </dsp:nvSpPr>
      <dsp:spPr>
        <a:xfrm>
          <a:off x="2887472" y="0"/>
          <a:ext cx="2683425" cy="53538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Water Field</a:t>
          </a:r>
        </a:p>
      </dsp:txBody>
      <dsp:txXfrm>
        <a:off x="2887472" y="0"/>
        <a:ext cx="2683425" cy="1606147"/>
      </dsp:txXfrm>
    </dsp:sp>
    <dsp:sp modelId="{9D403366-DD2A-4E5A-9598-87A9E3329E7D}">
      <dsp:nvSpPr>
        <dsp:cNvPr id="0" name=""/>
        <dsp:cNvSpPr/>
      </dsp:nvSpPr>
      <dsp:spPr>
        <a:xfrm>
          <a:off x="3155815" y="1606604"/>
          <a:ext cx="2146740" cy="1051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3 Waters Reform</a:t>
          </a:r>
        </a:p>
      </dsp:txBody>
      <dsp:txXfrm>
        <a:off x="3186622" y="1637411"/>
        <a:ext cx="2085126" cy="990198"/>
      </dsp:txXfrm>
    </dsp:sp>
    <dsp:sp modelId="{A8D06E4B-20CF-417E-AC2F-F63DB1010256}">
      <dsp:nvSpPr>
        <dsp:cNvPr id="0" name=""/>
        <dsp:cNvSpPr/>
      </dsp:nvSpPr>
      <dsp:spPr>
        <a:xfrm>
          <a:off x="3155815" y="2820233"/>
          <a:ext cx="2146740" cy="1051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6k-9k additional workers required</a:t>
          </a:r>
        </a:p>
      </dsp:txBody>
      <dsp:txXfrm>
        <a:off x="3186622" y="2851040"/>
        <a:ext cx="2085126" cy="990198"/>
      </dsp:txXfrm>
    </dsp:sp>
    <dsp:sp modelId="{4E1F4BB7-6ECC-4D8B-AB3A-FFEEA5724249}">
      <dsp:nvSpPr>
        <dsp:cNvPr id="0" name=""/>
        <dsp:cNvSpPr/>
      </dsp:nvSpPr>
      <dsp:spPr>
        <a:xfrm>
          <a:off x="3155815" y="4033863"/>
          <a:ext cx="2146740" cy="1051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Workforce loss</a:t>
          </a:r>
        </a:p>
      </dsp:txBody>
      <dsp:txXfrm>
        <a:off x="3186622" y="4064670"/>
        <a:ext cx="2085126" cy="9901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EBED2-4EE5-4516-8E38-D1E0CDA65F5D}">
      <dsp:nvSpPr>
        <dsp:cNvPr id="0" name=""/>
        <dsp:cNvSpPr/>
      </dsp:nvSpPr>
      <dsp:spPr>
        <a:xfrm>
          <a:off x="0" y="0"/>
          <a:ext cx="2448272" cy="53538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Key Groups</a:t>
          </a:r>
        </a:p>
      </dsp:txBody>
      <dsp:txXfrm>
        <a:off x="0" y="0"/>
        <a:ext cx="2448272" cy="1606147"/>
      </dsp:txXfrm>
    </dsp:sp>
    <dsp:sp modelId="{8CA640D1-CB26-4B34-8599-E6ED564B75F7}">
      <dsp:nvSpPr>
        <dsp:cNvPr id="0" name=""/>
        <dsp:cNvSpPr/>
      </dsp:nvSpPr>
      <dsp:spPr>
        <a:xfrm>
          <a:off x="244827" y="1607715"/>
          <a:ext cx="1958617" cy="16142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Immigrants</a:t>
          </a:r>
        </a:p>
      </dsp:txBody>
      <dsp:txXfrm>
        <a:off x="292107" y="1654995"/>
        <a:ext cx="1864057" cy="1519691"/>
      </dsp:txXfrm>
    </dsp:sp>
    <dsp:sp modelId="{563667A3-674A-42E4-9B83-47EC45494519}">
      <dsp:nvSpPr>
        <dsp:cNvPr id="0" name=""/>
        <dsp:cNvSpPr/>
      </dsp:nvSpPr>
      <dsp:spPr>
        <a:xfrm>
          <a:off x="244827" y="3470313"/>
          <a:ext cx="1958617" cy="16142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Women</a:t>
          </a:r>
        </a:p>
      </dsp:txBody>
      <dsp:txXfrm>
        <a:off x="292107" y="3517593"/>
        <a:ext cx="1864057" cy="15196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D711A-8DA9-46C8-907B-8E00EDE43FFE}">
      <dsp:nvSpPr>
        <dsp:cNvPr id="0" name=""/>
        <dsp:cNvSpPr/>
      </dsp:nvSpPr>
      <dsp:spPr>
        <a:xfrm>
          <a:off x="2153337" y="3356472"/>
          <a:ext cx="2370897" cy="2044127"/>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1750" rIns="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Diversity promotion</a:t>
          </a:r>
        </a:p>
      </dsp:txBody>
      <dsp:txXfrm>
        <a:off x="2521256" y="3673682"/>
        <a:ext cx="1635059" cy="1409707"/>
      </dsp:txXfrm>
    </dsp:sp>
    <dsp:sp modelId="{10D89EB9-E032-4B77-8C7B-84D59167E921}">
      <dsp:nvSpPr>
        <dsp:cNvPr id="0" name=""/>
        <dsp:cNvSpPr/>
      </dsp:nvSpPr>
      <dsp:spPr>
        <a:xfrm>
          <a:off x="2214930" y="4258913"/>
          <a:ext cx="277589" cy="23924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A33F4D-00A0-4477-8BBA-9302FF938324}">
      <dsp:nvSpPr>
        <dsp:cNvPr id="0" name=""/>
        <dsp:cNvSpPr/>
      </dsp:nvSpPr>
      <dsp:spPr>
        <a:xfrm>
          <a:off x="126684" y="2258530"/>
          <a:ext cx="2370897" cy="2044127"/>
        </a:xfrm>
        <a:prstGeom prst="hexagon">
          <a:avLst>
            <a:gd name="adj" fmla="val 25000"/>
            <a:gd name="vf" fmla="val 115470"/>
          </a:avLst>
        </a:prstGeom>
        <a:blipFill rotWithShape="1">
          <a:blip xmlns:r="http://schemas.openxmlformats.org/officeDocument/2006/relationships" r:embed="rId1"/>
          <a:srcRect/>
          <a:stretch>
            <a:fillRect l="-2000" r="-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ADDD5E-F1B2-4C3A-8D57-B067E2EF9F7D}">
      <dsp:nvSpPr>
        <dsp:cNvPr id="0" name=""/>
        <dsp:cNvSpPr/>
      </dsp:nvSpPr>
      <dsp:spPr>
        <a:xfrm>
          <a:off x="1740750" y="4032628"/>
          <a:ext cx="277589" cy="23924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375CAB-820F-4A7F-BF92-3682B8E4BE5D}">
      <dsp:nvSpPr>
        <dsp:cNvPr id="0" name=""/>
        <dsp:cNvSpPr/>
      </dsp:nvSpPr>
      <dsp:spPr>
        <a:xfrm>
          <a:off x="4173240" y="2234228"/>
          <a:ext cx="2370897" cy="2044127"/>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1750" rIns="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Easy connection to coworkers</a:t>
          </a:r>
        </a:p>
      </dsp:txBody>
      <dsp:txXfrm>
        <a:off x="4541159" y="2551438"/>
        <a:ext cx="1635059" cy="1409707"/>
      </dsp:txXfrm>
    </dsp:sp>
    <dsp:sp modelId="{4CE842B0-574A-4910-8E0C-564F977D5697}">
      <dsp:nvSpPr>
        <dsp:cNvPr id="0" name=""/>
        <dsp:cNvSpPr/>
      </dsp:nvSpPr>
      <dsp:spPr>
        <a:xfrm>
          <a:off x="5794057" y="4006165"/>
          <a:ext cx="277589" cy="23924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F80BC7-9FE0-494D-AAE7-A2D11EAF9A29}">
      <dsp:nvSpPr>
        <dsp:cNvPr id="0" name=""/>
        <dsp:cNvSpPr/>
      </dsp:nvSpPr>
      <dsp:spPr>
        <a:xfrm>
          <a:off x="6193144" y="3356472"/>
          <a:ext cx="2370897" cy="2044127"/>
        </a:xfrm>
        <a:prstGeom prst="hexagon">
          <a:avLst>
            <a:gd name="adj" fmla="val 25000"/>
            <a:gd name="vf" fmla="val 115470"/>
          </a:avLst>
        </a:prstGeom>
        <a:blipFill rotWithShape="1">
          <a:blip xmlns:r="http://schemas.openxmlformats.org/officeDocument/2006/relationships" r:embed="rId2"/>
          <a:srcRect/>
          <a:stretch>
            <a:fillRect l="-5000" r="-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1782BF-1D27-43FB-9009-0695C1BC2972}">
      <dsp:nvSpPr>
        <dsp:cNvPr id="0" name=""/>
        <dsp:cNvSpPr/>
      </dsp:nvSpPr>
      <dsp:spPr>
        <a:xfrm>
          <a:off x="6254736" y="4258913"/>
          <a:ext cx="277589" cy="23924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4180F8-B6A0-4F51-8F65-82231D503B8A}">
      <dsp:nvSpPr>
        <dsp:cNvPr id="0" name=""/>
        <dsp:cNvSpPr/>
      </dsp:nvSpPr>
      <dsp:spPr>
        <a:xfrm>
          <a:off x="2153337" y="1116844"/>
          <a:ext cx="2370897" cy="2044127"/>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1750" rIns="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Culturally aware leaders</a:t>
          </a:r>
        </a:p>
      </dsp:txBody>
      <dsp:txXfrm>
        <a:off x="2521256" y="1434054"/>
        <a:ext cx="1635059" cy="1409707"/>
      </dsp:txXfrm>
    </dsp:sp>
    <dsp:sp modelId="{D5EC797D-859E-4910-AE57-3D0F885D6053}">
      <dsp:nvSpPr>
        <dsp:cNvPr id="0" name=""/>
        <dsp:cNvSpPr/>
      </dsp:nvSpPr>
      <dsp:spPr>
        <a:xfrm>
          <a:off x="3760654" y="1161128"/>
          <a:ext cx="277589" cy="23924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945907-DE89-453F-BB73-EFDF187F2583}">
      <dsp:nvSpPr>
        <dsp:cNvPr id="0" name=""/>
        <dsp:cNvSpPr/>
      </dsp:nvSpPr>
      <dsp:spPr>
        <a:xfrm>
          <a:off x="4173240" y="0"/>
          <a:ext cx="2370897" cy="2044127"/>
        </a:xfrm>
        <a:prstGeom prst="hexagon">
          <a:avLst>
            <a:gd name="adj" fmla="val 25000"/>
            <a:gd name="vf" fmla="val 115470"/>
          </a:avLst>
        </a:prstGeom>
        <a:blipFill rotWithShape="1">
          <a:blip xmlns:r="http://schemas.openxmlformats.org/officeDocument/2006/relationships" r:embed="rId3"/>
          <a:srcRect/>
          <a:stretch>
            <a:fillRect l="-5000" r="-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8B6160-1D29-409E-9758-2DE58FE6B90C}">
      <dsp:nvSpPr>
        <dsp:cNvPr id="0" name=""/>
        <dsp:cNvSpPr/>
      </dsp:nvSpPr>
      <dsp:spPr>
        <a:xfrm>
          <a:off x="4243270" y="897579"/>
          <a:ext cx="277589" cy="23924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D6EE2-A036-4F1B-9610-76D9F8E4A709}">
      <dsp:nvSpPr>
        <dsp:cNvPr id="0" name=""/>
        <dsp:cNvSpPr/>
      </dsp:nvSpPr>
      <dsp:spPr>
        <a:xfrm>
          <a:off x="2122761" y="0"/>
          <a:ext cx="5812877" cy="5812877"/>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A67CC6-3763-4260-B485-86B0E5D189C3}">
      <dsp:nvSpPr>
        <dsp:cNvPr id="0" name=""/>
        <dsp:cNvSpPr/>
      </dsp:nvSpPr>
      <dsp:spPr>
        <a:xfrm>
          <a:off x="2674984" y="552223"/>
          <a:ext cx="2267022" cy="22670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Pay Gap</a:t>
          </a:r>
        </a:p>
        <a:p>
          <a:pPr marL="0" lvl="0" indent="0" algn="ctr" defTabSz="933450">
            <a:lnSpc>
              <a:spcPct val="90000"/>
            </a:lnSpc>
            <a:spcBef>
              <a:spcPct val="0"/>
            </a:spcBef>
            <a:spcAft>
              <a:spcPct val="35000"/>
            </a:spcAft>
            <a:buNone/>
          </a:pPr>
          <a:r>
            <a:rPr lang="en-US" sz="1600" b="1" kern="1200" dirty="0"/>
            <a:t>52%</a:t>
          </a:r>
        </a:p>
      </dsp:txBody>
      <dsp:txXfrm>
        <a:off x="2785651" y="662890"/>
        <a:ext cx="2045688" cy="2045688"/>
      </dsp:txXfrm>
    </dsp:sp>
    <dsp:sp modelId="{DEECF803-EFF1-45A1-9286-DB125003FA6D}">
      <dsp:nvSpPr>
        <dsp:cNvPr id="0" name=""/>
        <dsp:cNvSpPr/>
      </dsp:nvSpPr>
      <dsp:spPr>
        <a:xfrm>
          <a:off x="5116393" y="552223"/>
          <a:ext cx="2267022" cy="22670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kern="1200" dirty="0"/>
            <a:t>Lack of Representation in Leadership Roles</a:t>
          </a:r>
        </a:p>
      </dsp:txBody>
      <dsp:txXfrm>
        <a:off x="5227060" y="662890"/>
        <a:ext cx="2045688" cy="2045688"/>
      </dsp:txXfrm>
    </dsp:sp>
    <dsp:sp modelId="{B64811F9-70FB-4119-A8E2-F4F9849A0A64}">
      <dsp:nvSpPr>
        <dsp:cNvPr id="0" name=""/>
        <dsp:cNvSpPr/>
      </dsp:nvSpPr>
      <dsp:spPr>
        <a:xfrm>
          <a:off x="2674984" y="2993631"/>
          <a:ext cx="2267022" cy="22670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Language Barriers</a:t>
          </a:r>
        </a:p>
        <a:p>
          <a:pPr marL="0" lvl="0" indent="0" algn="ctr" defTabSz="933450">
            <a:lnSpc>
              <a:spcPct val="90000"/>
            </a:lnSpc>
            <a:spcBef>
              <a:spcPct val="0"/>
            </a:spcBef>
            <a:spcAft>
              <a:spcPct val="35000"/>
            </a:spcAft>
            <a:buNone/>
          </a:pPr>
          <a:r>
            <a:rPr lang="en-US" sz="1600" b="1" kern="1200" dirty="0"/>
            <a:t>29%</a:t>
          </a:r>
        </a:p>
      </dsp:txBody>
      <dsp:txXfrm>
        <a:off x="2785651" y="3104298"/>
        <a:ext cx="2045688" cy="2045688"/>
      </dsp:txXfrm>
    </dsp:sp>
    <dsp:sp modelId="{F4893D9F-B7C1-4389-A7C7-CB130D965D15}">
      <dsp:nvSpPr>
        <dsp:cNvPr id="0" name=""/>
        <dsp:cNvSpPr/>
      </dsp:nvSpPr>
      <dsp:spPr>
        <a:xfrm>
          <a:off x="5116393" y="2993631"/>
          <a:ext cx="2267022" cy="22670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Bullying &amp; Discrimination</a:t>
          </a:r>
        </a:p>
        <a:p>
          <a:pPr marL="0" lvl="0" indent="0" algn="ctr" defTabSz="889000">
            <a:lnSpc>
              <a:spcPct val="90000"/>
            </a:lnSpc>
            <a:spcBef>
              <a:spcPct val="0"/>
            </a:spcBef>
            <a:spcAft>
              <a:spcPct val="35000"/>
            </a:spcAft>
            <a:buNone/>
          </a:pPr>
          <a:r>
            <a:rPr lang="en-US" sz="1600" b="1" kern="1200" dirty="0"/>
            <a:t>24%</a:t>
          </a:r>
          <a:endParaRPr lang="en-US" sz="1600" b="0" kern="1200" dirty="0"/>
        </a:p>
      </dsp:txBody>
      <dsp:txXfrm>
        <a:off x="5227060" y="3104298"/>
        <a:ext cx="2045688" cy="20456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0D024-3F34-4F6D-99AC-B3572F4465FE}">
      <dsp:nvSpPr>
        <dsp:cNvPr id="0" name=""/>
        <dsp:cNvSpPr/>
      </dsp:nvSpPr>
      <dsp:spPr>
        <a:xfrm>
          <a:off x="4068452" y="2592288"/>
          <a:ext cx="3168352" cy="3168352"/>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Support and Empathy from Managers and Coworkers</a:t>
          </a:r>
        </a:p>
      </dsp:txBody>
      <dsp:txXfrm>
        <a:off x="4705432" y="3334459"/>
        <a:ext cx="1894392" cy="1628599"/>
      </dsp:txXfrm>
    </dsp:sp>
    <dsp:sp modelId="{9239540F-7791-4912-88AA-A5F725197416}">
      <dsp:nvSpPr>
        <dsp:cNvPr id="0" name=""/>
        <dsp:cNvSpPr/>
      </dsp:nvSpPr>
      <dsp:spPr>
        <a:xfrm>
          <a:off x="2225047" y="1843404"/>
          <a:ext cx="2304256" cy="2304256"/>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Help With Career Planning</a:t>
          </a:r>
        </a:p>
      </dsp:txBody>
      <dsp:txXfrm>
        <a:off x="2805150" y="2427013"/>
        <a:ext cx="1144050" cy="1137038"/>
      </dsp:txXfrm>
    </dsp:sp>
    <dsp:sp modelId="{E0987B34-F09A-454A-AC55-4411E9964227}">
      <dsp:nvSpPr>
        <dsp:cNvPr id="0" name=""/>
        <dsp:cNvSpPr/>
      </dsp:nvSpPr>
      <dsp:spPr>
        <a:xfrm rot="20700000">
          <a:off x="3515665" y="253703"/>
          <a:ext cx="2257700" cy="2257700"/>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Mentorship</a:t>
          </a:r>
        </a:p>
      </dsp:txBody>
      <dsp:txXfrm rot="-20700000">
        <a:off x="4010845" y="748883"/>
        <a:ext cx="1267340" cy="1267340"/>
      </dsp:txXfrm>
    </dsp:sp>
    <dsp:sp modelId="{21BEA344-B403-4CAC-9190-7751C5FDA649}">
      <dsp:nvSpPr>
        <dsp:cNvPr id="0" name=""/>
        <dsp:cNvSpPr/>
      </dsp:nvSpPr>
      <dsp:spPr>
        <a:xfrm>
          <a:off x="3842392" y="2104132"/>
          <a:ext cx="4055490" cy="4055490"/>
        </a:xfrm>
        <a:prstGeom prst="circularArrow">
          <a:avLst>
            <a:gd name="adj1" fmla="val 4688"/>
            <a:gd name="adj2" fmla="val 299029"/>
            <a:gd name="adj3" fmla="val 2544153"/>
            <a:gd name="adj4" fmla="val 15802252"/>
            <a:gd name="adj5" fmla="val 5469"/>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028A5C7E-30F4-47E7-B0E0-D2B4FF757A85}">
      <dsp:nvSpPr>
        <dsp:cNvPr id="0" name=""/>
        <dsp:cNvSpPr/>
      </dsp:nvSpPr>
      <dsp:spPr>
        <a:xfrm>
          <a:off x="1816967" y="1326838"/>
          <a:ext cx="2946567" cy="2946567"/>
        </a:xfrm>
        <a:prstGeom prst="leftCircularArrow">
          <a:avLst>
            <a:gd name="adj1" fmla="val 6452"/>
            <a:gd name="adj2" fmla="val 429999"/>
            <a:gd name="adj3" fmla="val 10489124"/>
            <a:gd name="adj4" fmla="val 14837806"/>
            <a:gd name="adj5" fmla="val 7527"/>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9675FF8B-7267-4048-875E-004726C10A1A}">
      <dsp:nvSpPr>
        <dsp:cNvPr id="0" name=""/>
        <dsp:cNvSpPr/>
      </dsp:nvSpPr>
      <dsp:spPr>
        <a:xfrm>
          <a:off x="2993436" y="-247540"/>
          <a:ext cx="3176992" cy="3176992"/>
        </a:xfrm>
        <a:prstGeom prst="circularArrow">
          <a:avLst>
            <a:gd name="adj1" fmla="val 5984"/>
            <a:gd name="adj2" fmla="val 394124"/>
            <a:gd name="adj3" fmla="val 13313824"/>
            <a:gd name="adj4" fmla="val 10508221"/>
            <a:gd name="adj5" fmla="val 6981"/>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C359B-1A32-408F-97B4-CD5733C18F7A}">
      <dsp:nvSpPr>
        <dsp:cNvPr id="0" name=""/>
        <dsp:cNvSpPr/>
      </dsp:nvSpPr>
      <dsp:spPr>
        <a:xfrm>
          <a:off x="1980896" y="625876"/>
          <a:ext cx="4168324" cy="4168324"/>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B2D928-7549-4B94-8D72-C5FAE3C76F1C}">
      <dsp:nvSpPr>
        <dsp:cNvPr id="0" name=""/>
        <dsp:cNvSpPr/>
      </dsp:nvSpPr>
      <dsp:spPr>
        <a:xfrm>
          <a:off x="1980896" y="625876"/>
          <a:ext cx="4168324" cy="4168324"/>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606399-DC82-454B-A5C2-FD21340C6A45}">
      <dsp:nvSpPr>
        <dsp:cNvPr id="0" name=""/>
        <dsp:cNvSpPr/>
      </dsp:nvSpPr>
      <dsp:spPr>
        <a:xfrm>
          <a:off x="1980896" y="625876"/>
          <a:ext cx="4168324" cy="4168324"/>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79DD6B-E052-4E3B-B9CC-6B2F29097F6B}">
      <dsp:nvSpPr>
        <dsp:cNvPr id="0" name=""/>
        <dsp:cNvSpPr/>
      </dsp:nvSpPr>
      <dsp:spPr>
        <a:xfrm>
          <a:off x="1980896" y="625876"/>
          <a:ext cx="4168324" cy="4168324"/>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FFB208-98BE-4FFB-BE2A-2BC3784E7D41}">
      <dsp:nvSpPr>
        <dsp:cNvPr id="0" name=""/>
        <dsp:cNvSpPr/>
      </dsp:nvSpPr>
      <dsp:spPr>
        <a:xfrm>
          <a:off x="3089557" y="1747042"/>
          <a:ext cx="1951002" cy="1925993"/>
        </a:xfrm>
        <a:prstGeom prst="ellipse">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Challenges</a:t>
          </a:r>
        </a:p>
      </dsp:txBody>
      <dsp:txXfrm>
        <a:off x="3375275" y="2029097"/>
        <a:ext cx="1379566" cy="1361883"/>
      </dsp:txXfrm>
    </dsp:sp>
    <dsp:sp modelId="{8CC42895-A0DD-46F0-A505-4AFD938496F5}">
      <dsp:nvSpPr>
        <dsp:cNvPr id="0" name=""/>
        <dsp:cNvSpPr/>
      </dsp:nvSpPr>
      <dsp:spPr>
        <a:xfrm>
          <a:off x="3181135" y="-144736"/>
          <a:ext cx="1767846" cy="16379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Motherhood and Caregiving</a:t>
          </a:r>
          <a:endParaRPr lang="en-US" sz="1500" kern="1200" dirty="0"/>
        </a:p>
      </dsp:txBody>
      <dsp:txXfrm>
        <a:off x="3440030" y="95138"/>
        <a:ext cx="1250056" cy="1158215"/>
      </dsp:txXfrm>
    </dsp:sp>
    <dsp:sp modelId="{DF5E87CC-BA99-4289-930A-0E1A1CE7F030}">
      <dsp:nvSpPr>
        <dsp:cNvPr id="0" name=""/>
        <dsp:cNvSpPr/>
      </dsp:nvSpPr>
      <dsp:spPr>
        <a:xfrm>
          <a:off x="5216928" y="1891057"/>
          <a:ext cx="1767846" cy="16379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b="0" kern="1200" dirty="0"/>
            <a:t>Bullying, Harassment, and Bias</a:t>
          </a:r>
          <a:endParaRPr lang="en-AU" sz="1500" kern="1200" dirty="0"/>
        </a:p>
      </dsp:txBody>
      <dsp:txXfrm>
        <a:off x="5475823" y="2130931"/>
        <a:ext cx="1250056" cy="1158215"/>
      </dsp:txXfrm>
    </dsp:sp>
    <dsp:sp modelId="{7F629BE5-CFFF-45F2-B3D5-E7D9BDAF235C}">
      <dsp:nvSpPr>
        <dsp:cNvPr id="0" name=""/>
        <dsp:cNvSpPr/>
      </dsp:nvSpPr>
      <dsp:spPr>
        <a:xfrm>
          <a:off x="3181135" y="3926850"/>
          <a:ext cx="1767846" cy="16379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Inclusiveness</a:t>
          </a:r>
        </a:p>
      </dsp:txBody>
      <dsp:txXfrm>
        <a:off x="3440030" y="4166724"/>
        <a:ext cx="1250056" cy="1158215"/>
      </dsp:txXfrm>
    </dsp:sp>
    <dsp:sp modelId="{9DCCE26D-FDD8-4758-9839-D67F353776E7}">
      <dsp:nvSpPr>
        <dsp:cNvPr id="0" name=""/>
        <dsp:cNvSpPr/>
      </dsp:nvSpPr>
      <dsp:spPr>
        <a:xfrm>
          <a:off x="1145341" y="1891057"/>
          <a:ext cx="1767846" cy="16379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Gender Pay Gap</a:t>
          </a:r>
        </a:p>
      </dsp:txBody>
      <dsp:txXfrm>
        <a:off x="1404236" y="2130931"/>
        <a:ext cx="1250056" cy="11582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B3071-79D6-4B4D-8839-1F2638077BDA}">
      <dsp:nvSpPr>
        <dsp:cNvPr id="0" name=""/>
        <dsp:cNvSpPr/>
      </dsp:nvSpPr>
      <dsp:spPr>
        <a:xfrm>
          <a:off x="2977" y="293339"/>
          <a:ext cx="2648660" cy="2648660"/>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85BB95-12A9-4185-BFA0-51BF45D821F3}">
      <dsp:nvSpPr>
        <dsp:cNvPr id="0" name=""/>
        <dsp:cNvSpPr/>
      </dsp:nvSpPr>
      <dsp:spPr>
        <a:xfrm>
          <a:off x="353821" y="763900"/>
          <a:ext cx="2648660" cy="26486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Gender Pay Gap Analysis</a:t>
          </a:r>
        </a:p>
        <a:p>
          <a:pPr marL="171450" lvl="1" indent="-171450" algn="l" defTabSz="800100">
            <a:lnSpc>
              <a:spcPct val="90000"/>
            </a:lnSpc>
            <a:spcBef>
              <a:spcPct val="0"/>
            </a:spcBef>
            <a:spcAft>
              <a:spcPct val="15000"/>
            </a:spcAft>
            <a:buChar char="•"/>
          </a:pPr>
          <a:r>
            <a:rPr lang="en-US" sz="1800" kern="1200" dirty="0"/>
            <a:t>Part of employees' remuneration review</a:t>
          </a:r>
        </a:p>
        <a:p>
          <a:pPr marL="171450" lvl="1" indent="-171450" algn="l" defTabSz="800100">
            <a:lnSpc>
              <a:spcPct val="90000"/>
            </a:lnSpc>
            <a:spcBef>
              <a:spcPct val="0"/>
            </a:spcBef>
            <a:spcAft>
              <a:spcPct val="15000"/>
            </a:spcAft>
            <a:buChar char="•"/>
          </a:pPr>
          <a:r>
            <a:rPr lang="en-US" sz="1800" kern="1200" dirty="0"/>
            <a:t>Understand internal pay gaps</a:t>
          </a:r>
        </a:p>
        <a:p>
          <a:pPr marL="171450" lvl="1" indent="-171450" algn="l" defTabSz="800100">
            <a:lnSpc>
              <a:spcPct val="90000"/>
            </a:lnSpc>
            <a:spcBef>
              <a:spcPct val="0"/>
            </a:spcBef>
            <a:spcAft>
              <a:spcPct val="15000"/>
            </a:spcAft>
            <a:buChar char="•"/>
          </a:pPr>
          <a:r>
            <a:rPr lang="en-US" sz="1800" kern="1200" dirty="0"/>
            <a:t>Transparency of gaps</a:t>
          </a:r>
        </a:p>
      </dsp:txBody>
      <dsp:txXfrm>
        <a:off x="431398" y="841477"/>
        <a:ext cx="2493506" cy="2493506"/>
      </dsp:txXfrm>
    </dsp:sp>
    <dsp:sp modelId="{A0C82CC5-DEFA-46BA-B6DF-F6422CA20FE1}">
      <dsp:nvSpPr>
        <dsp:cNvPr id="0" name=""/>
        <dsp:cNvSpPr/>
      </dsp:nvSpPr>
      <dsp:spPr>
        <a:xfrm>
          <a:off x="3161828" y="1299451"/>
          <a:ext cx="510190" cy="6364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161828" y="1426738"/>
        <a:ext cx="357133" cy="381862"/>
      </dsp:txXfrm>
    </dsp:sp>
    <dsp:sp modelId="{8769CB51-28B3-4305-BF0C-2F9C21660117}">
      <dsp:nvSpPr>
        <dsp:cNvPr id="0" name=""/>
        <dsp:cNvSpPr/>
      </dsp:nvSpPr>
      <dsp:spPr>
        <a:xfrm>
          <a:off x="4109325" y="293339"/>
          <a:ext cx="2648660" cy="2648660"/>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37CC16-55AB-4468-9313-A8AC229AF367}">
      <dsp:nvSpPr>
        <dsp:cNvPr id="0" name=""/>
        <dsp:cNvSpPr/>
      </dsp:nvSpPr>
      <dsp:spPr>
        <a:xfrm>
          <a:off x="4460168" y="763900"/>
          <a:ext cx="2648660" cy="26486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Plan to Address Gaps</a:t>
          </a:r>
        </a:p>
        <a:p>
          <a:pPr marL="171450" lvl="1" indent="-171450" algn="l" defTabSz="800100">
            <a:lnSpc>
              <a:spcPct val="90000"/>
            </a:lnSpc>
            <a:spcBef>
              <a:spcPct val="0"/>
            </a:spcBef>
            <a:spcAft>
              <a:spcPct val="15000"/>
            </a:spcAft>
            <a:buChar char="•"/>
          </a:pPr>
          <a:r>
            <a:rPr lang="en-US" sz="1800" kern="1200" dirty="0"/>
            <a:t>Promote more women</a:t>
          </a:r>
        </a:p>
        <a:p>
          <a:pPr marL="171450" lvl="1" indent="-171450" algn="l" defTabSz="800100">
            <a:lnSpc>
              <a:spcPct val="90000"/>
            </a:lnSpc>
            <a:spcBef>
              <a:spcPct val="0"/>
            </a:spcBef>
            <a:spcAft>
              <a:spcPct val="15000"/>
            </a:spcAft>
            <a:buChar char="•"/>
          </a:pPr>
          <a:r>
            <a:rPr lang="en-US" sz="1800" kern="1200" dirty="0"/>
            <a:t>Transparent plan</a:t>
          </a:r>
        </a:p>
      </dsp:txBody>
      <dsp:txXfrm>
        <a:off x="4537745" y="841477"/>
        <a:ext cx="2493506" cy="249350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412A36AD-C140-47B5-A0AA-2808AF1C1C9D}" type="datetimeFigureOut">
              <a:rPr lang="en-AU" smtClean="0"/>
              <a:t>17/10/2022</a:t>
            </a:fld>
            <a:endParaRPr lang="en-AU"/>
          </a:p>
        </p:txBody>
      </p:sp>
      <p:sp>
        <p:nvSpPr>
          <p:cNvPr id="4" name="Footer Placeholder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2763829E-EB69-4A98-9D54-8D6822520B27}" type="datetimeFigureOut">
              <a:rPr lang="en-AU" smtClean="0"/>
              <a:t>17/10/2022</a:t>
            </a:fld>
            <a:endParaRPr lang="en-AU"/>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544388" algn="l" defTabSz="1088776" rtl="0" eaLnBrk="1" latinLnBrk="0" hangingPunct="1">
      <a:defRPr sz="1400" kern="1200">
        <a:solidFill>
          <a:schemeClr val="tx1"/>
        </a:solidFill>
        <a:latin typeface="+mn-lt"/>
        <a:ea typeface="+mn-ea"/>
        <a:cs typeface="+mn-cs"/>
      </a:defRPr>
    </a:lvl2pPr>
    <a:lvl3pPr marL="1088776" algn="l" defTabSz="1088776" rtl="0" eaLnBrk="1" latinLnBrk="0" hangingPunct="1">
      <a:defRPr sz="1400" kern="1200">
        <a:solidFill>
          <a:schemeClr val="tx1"/>
        </a:solidFill>
        <a:latin typeface="+mn-lt"/>
        <a:ea typeface="+mn-ea"/>
        <a:cs typeface="+mn-cs"/>
      </a:defRPr>
    </a:lvl3pPr>
    <a:lvl4pPr marL="1633164" algn="l" defTabSz="1088776" rtl="0" eaLnBrk="1" latinLnBrk="0" hangingPunct="1">
      <a:defRPr sz="14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a:t>
            </a:fld>
            <a:endParaRPr lang="en-AU"/>
          </a:p>
        </p:txBody>
      </p:sp>
    </p:spTree>
    <p:extLst>
      <p:ext uri="{BB962C8B-B14F-4D97-AF65-F5344CB8AC3E}">
        <p14:creationId xmlns:p14="http://schemas.microsoft.com/office/powerpoint/2010/main" val="742292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10</a:t>
            </a:fld>
            <a:endParaRPr lang="en-AU"/>
          </a:p>
        </p:txBody>
      </p:sp>
    </p:spTree>
    <p:extLst>
      <p:ext uri="{BB962C8B-B14F-4D97-AF65-F5344CB8AC3E}">
        <p14:creationId xmlns:p14="http://schemas.microsoft.com/office/powerpoint/2010/main" val="3217258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F05BAA-92F6-4DEA-A832-E4B15A2F525C}" type="slidenum">
              <a:rPr lang="en-AU" smtClean="0"/>
              <a:t>11</a:t>
            </a:fld>
            <a:endParaRPr lang="en-AU"/>
          </a:p>
        </p:txBody>
      </p:sp>
    </p:spTree>
    <p:extLst>
      <p:ext uri="{BB962C8B-B14F-4D97-AF65-F5344CB8AC3E}">
        <p14:creationId xmlns:p14="http://schemas.microsoft.com/office/powerpoint/2010/main" val="1009317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F05BAA-92F6-4DEA-A832-E4B15A2F525C}" type="slidenum">
              <a:rPr lang="en-AU" smtClean="0"/>
              <a:t>12</a:t>
            </a:fld>
            <a:endParaRPr lang="en-AU"/>
          </a:p>
        </p:txBody>
      </p:sp>
    </p:spTree>
    <p:extLst>
      <p:ext uri="{BB962C8B-B14F-4D97-AF65-F5344CB8AC3E}">
        <p14:creationId xmlns:p14="http://schemas.microsoft.com/office/powerpoint/2010/main" val="3236545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100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F05BAA-92F6-4DEA-A832-E4B15A2F525C}" type="slidenum">
              <a:rPr lang="en-AU" smtClean="0"/>
              <a:t>13</a:t>
            </a:fld>
            <a:endParaRPr lang="en-AU"/>
          </a:p>
        </p:txBody>
      </p:sp>
    </p:spTree>
    <p:extLst>
      <p:ext uri="{BB962C8B-B14F-4D97-AF65-F5344CB8AC3E}">
        <p14:creationId xmlns:p14="http://schemas.microsoft.com/office/powerpoint/2010/main" val="2310882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F05BAA-92F6-4DEA-A832-E4B15A2F525C}" type="slidenum">
              <a:rPr lang="en-AU" smtClean="0"/>
              <a:t>14</a:t>
            </a:fld>
            <a:endParaRPr lang="en-AU"/>
          </a:p>
        </p:txBody>
      </p:sp>
    </p:spTree>
    <p:extLst>
      <p:ext uri="{BB962C8B-B14F-4D97-AF65-F5344CB8AC3E}">
        <p14:creationId xmlns:p14="http://schemas.microsoft.com/office/powerpoint/2010/main" val="3229947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F05BAA-92F6-4DEA-A832-E4B15A2F525C}" type="slidenum">
              <a:rPr lang="en-AU" smtClean="0"/>
              <a:t>15</a:t>
            </a:fld>
            <a:endParaRPr lang="en-AU"/>
          </a:p>
        </p:txBody>
      </p:sp>
    </p:spTree>
    <p:extLst>
      <p:ext uri="{BB962C8B-B14F-4D97-AF65-F5344CB8AC3E}">
        <p14:creationId xmlns:p14="http://schemas.microsoft.com/office/powerpoint/2010/main" val="3252450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AU"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F05BAA-92F6-4DEA-A832-E4B15A2F525C}" type="slidenum">
              <a:rPr lang="en-AU" smtClean="0"/>
              <a:t>16</a:t>
            </a:fld>
            <a:endParaRPr lang="en-AU"/>
          </a:p>
        </p:txBody>
      </p:sp>
    </p:spTree>
    <p:extLst>
      <p:ext uri="{BB962C8B-B14F-4D97-AF65-F5344CB8AC3E}">
        <p14:creationId xmlns:p14="http://schemas.microsoft.com/office/powerpoint/2010/main" val="1257404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17</a:t>
            </a:fld>
            <a:endParaRPr lang="en-AU"/>
          </a:p>
        </p:txBody>
      </p:sp>
    </p:spTree>
    <p:extLst>
      <p:ext uri="{BB962C8B-B14F-4D97-AF65-F5344CB8AC3E}">
        <p14:creationId xmlns:p14="http://schemas.microsoft.com/office/powerpoint/2010/main" val="3893974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F05BAA-92F6-4DEA-A832-E4B15A2F525C}" type="slidenum">
              <a:rPr lang="en-AU" smtClean="0"/>
              <a:t>18</a:t>
            </a:fld>
            <a:endParaRPr lang="en-AU"/>
          </a:p>
        </p:txBody>
      </p:sp>
    </p:spTree>
    <p:extLst>
      <p:ext uri="{BB962C8B-B14F-4D97-AF65-F5344CB8AC3E}">
        <p14:creationId xmlns:p14="http://schemas.microsoft.com/office/powerpoint/2010/main" val="3799377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19</a:t>
            </a:fld>
            <a:endParaRPr lang="en-AU"/>
          </a:p>
        </p:txBody>
      </p:sp>
    </p:spTree>
    <p:extLst>
      <p:ext uri="{BB962C8B-B14F-4D97-AF65-F5344CB8AC3E}">
        <p14:creationId xmlns:p14="http://schemas.microsoft.com/office/powerpoint/2010/main" val="74950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0EF05BAA-92F6-4DEA-A832-E4B15A2F525C}" type="slidenum">
              <a:rPr lang="en-AU" smtClean="0"/>
              <a:t>2</a:t>
            </a:fld>
            <a:endParaRPr lang="en-AU"/>
          </a:p>
        </p:txBody>
      </p:sp>
    </p:spTree>
    <p:extLst>
      <p:ext uri="{BB962C8B-B14F-4D97-AF65-F5344CB8AC3E}">
        <p14:creationId xmlns:p14="http://schemas.microsoft.com/office/powerpoint/2010/main" val="3222661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0EF05BAA-92F6-4DEA-A832-E4B15A2F525C}" type="slidenum">
              <a:rPr lang="en-AU" smtClean="0"/>
              <a:t>3</a:t>
            </a:fld>
            <a:endParaRPr lang="en-AU"/>
          </a:p>
        </p:txBody>
      </p:sp>
    </p:spTree>
    <p:extLst>
      <p:ext uri="{BB962C8B-B14F-4D97-AF65-F5344CB8AC3E}">
        <p14:creationId xmlns:p14="http://schemas.microsoft.com/office/powerpoint/2010/main" val="2437213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0EF05BAA-92F6-4DEA-A832-E4B15A2F525C}" type="slidenum">
              <a:rPr lang="en-AU" smtClean="0"/>
              <a:t>4</a:t>
            </a:fld>
            <a:endParaRPr lang="en-AU"/>
          </a:p>
        </p:txBody>
      </p:sp>
    </p:spTree>
    <p:extLst>
      <p:ext uri="{BB962C8B-B14F-4D97-AF65-F5344CB8AC3E}">
        <p14:creationId xmlns:p14="http://schemas.microsoft.com/office/powerpoint/2010/main" val="1810089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0EF05BAA-92F6-4DEA-A832-E4B15A2F525C}" type="slidenum">
              <a:rPr lang="en-AU" smtClean="0"/>
              <a:t>5</a:t>
            </a:fld>
            <a:endParaRPr lang="en-AU"/>
          </a:p>
        </p:txBody>
      </p:sp>
    </p:spTree>
    <p:extLst>
      <p:ext uri="{BB962C8B-B14F-4D97-AF65-F5344CB8AC3E}">
        <p14:creationId xmlns:p14="http://schemas.microsoft.com/office/powerpoint/2010/main" val="1274455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1088776" rtl="0" eaLnBrk="1" fontAlgn="auto" latinLnBrk="0" hangingPunct="1">
              <a:lnSpc>
                <a:spcPct val="100000"/>
              </a:lnSpc>
              <a:spcBef>
                <a:spcPts val="300"/>
              </a:spcBef>
              <a:spcAft>
                <a:spcPts val="300"/>
              </a:spcAft>
              <a:buClr>
                <a:prstClr val="black"/>
              </a:buClr>
              <a:buSzTx/>
              <a:buFont typeface="Arial" pitchFamily="34" charset="0"/>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776" rtl="0" eaLnBrk="1" fontAlgn="auto" latinLnBrk="0" hangingPunct="1">
                <a:lnSpc>
                  <a:spcPct val="100000"/>
                </a:lnSpc>
                <a:spcBef>
                  <a:spcPts val="300"/>
                </a:spcBef>
                <a:spcAft>
                  <a:spcPts val="300"/>
                </a:spcAft>
                <a:buClr>
                  <a:prstClr val="black"/>
                </a:buClr>
                <a:buSzTx/>
                <a:buFont typeface="Arial" pitchFamily="34" charset="0"/>
                <a:buNone/>
                <a:tabLst/>
                <a:defRPr/>
              </a:pPr>
              <a:t>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91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0EF05BAA-92F6-4DEA-A832-E4B15A2F525C}" type="slidenum">
              <a:rPr lang="en-AU" smtClean="0"/>
              <a:t>7</a:t>
            </a:fld>
            <a:endParaRPr lang="en-AU"/>
          </a:p>
        </p:txBody>
      </p:sp>
    </p:spTree>
    <p:extLst>
      <p:ext uri="{BB962C8B-B14F-4D97-AF65-F5344CB8AC3E}">
        <p14:creationId xmlns:p14="http://schemas.microsoft.com/office/powerpoint/2010/main" val="3189684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F05BAA-92F6-4DEA-A832-E4B15A2F525C}" type="slidenum">
              <a:rPr lang="en-AU" smtClean="0"/>
              <a:t>8</a:t>
            </a:fld>
            <a:endParaRPr lang="en-AU"/>
          </a:p>
        </p:txBody>
      </p:sp>
    </p:spTree>
    <p:extLst>
      <p:ext uri="{BB962C8B-B14F-4D97-AF65-F5344CB8AC3E}">
        <p14:creationId xmlns:p14="http://schemas.microsoft.com/office/powerpoint/2010/main" val="2935867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F05BAA-92F6-4DEA-A832-E4B15A2F525C}" type="slidenum">
              <a:rPr lang="en-AU" smtClean="0"/>
              <a:t>9</a:t>
            </a:fld>
            <a:endParaRPr lang="en-AU"/>
          </a:p>
        </p:txBody>
      </p:sp>
    </p:spTree>
    <p:extLst>
      <p:ext uri="{BB962C8B-B14F-4D97-AF65-F5344CB8AC3E}">
        <p14:creationId xmlns:p14="http://schemas.microsoft.com/office/powerpoint/2010/main" val="1851439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iconnect.ghd.com/en/BusinessServices/Marketing/aboutGHD/Pages/At-a-glance.aspx"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iconnect.ghd.com/en/BusinessServices/Marketing/aboutGHD/Pages/At-a-glance.aspx"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elcome">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99C7DB4D-15FB-467E-8482-3B1D064AC91D}"/>
              </a:ext>
            </a:extLst>
          </p:cNvPr>
          <p:cNvPicPr>
            <a:picLocks noChangeAspect="1"/>
          </p:cNvPicPr>
          <p:nvPr/>
        </p:nvPicPr>
        <p:blipFill>
          <a:blip r:embed="rId2"/>
          <a:stretch>
            <a:fillRect/>
          </a:stretch>
        </p:blipFill>
        <p:spPr>
          <a:xfrm>
            <a:off x="202763" y="0"/>
            <a:ext cx="991120" cy="1008000"/>
          </a:xfrm>
          <a:prstGeom prst="rect">
            <a:avLst/>
          </a:prstGeom>
        </p:spPr>
      </p:pic>
      <p:sp>
        <p:nvSpPr>
          <p:cNvPr id="7" name="Text Placeholder 6"/>
          <p:cNvSpPr>
            <a:spLocks noGrp="1"/>
          </p:cNvSpPr>
          <p:nvPr>
            <p:ph type="body" sz="quarter" idx="10" hasCustomPrompt="1"/>
          </p:nvPr>
        </p:nvSpPr>
        <p:spPr>
          <a:xfrm>
            <a:off x="7753771" y="247765"/>
            <a:ext cx="4192167" cy="307777"/>
          </a:xfrm>
        </p:spPr>
        <p:txBody>
          <a:bodyPr>
            <a:spAutoFit/>
          </a:bodyPr>
          <a:lstStyle>
            <a:lvl1pPr marL="0" indent="0">
              <a:buNone/>
              <a:defRPr sz="2000" b="1">
                <a:solidFill>
                  <a:schemeClr val="bg1"/>
                </a:solidFill>
              </a:defRPr>
            </a:lvl1pPr>
          </a:lstStyle>
          <a:p>
            <a:pPr lvl="0"/>
            <a:r>
              <a:rPr lang="en-AU" noProof="0" dirty="0"/>
              <a:t>[Presenter name]</a:t>
            </a:r>
          </a:p>
        </p:txBody>
      </p:sp>
      <p:sp>
        <p:nvSpPr>
          <p:cNvPr id="6" name="TextBox 5" descr="InstructionsBox">
            <a:extLst>
              <a:ext uri="{FF2B5EF4-FFF2-40B4-BE49-F238E27FC236}">
                <a16:creationId xmlns:a16="http://schemas.microsoft.com/office/drawing/2014/main" id="{3B5C68C1-463E-43E9-A64B-F3CC20AE6FA0}"/>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12" name="Text Placeholder 6">
            <a:extLst>
              <a:ext uri="{FF2B5EF4-FFF2-40B4-BE49-F238E27FC236}">
                <a16:creationId xmlns:a16="http://schemas.microsoft.com/office/drawing/2014/main" id="{27A41D30-D51E-4998-A61D-76ADC0445B17}"/>
              </a:ext>
            </a:extLst>
          </p:cNvPr>
          <p:cNvSpPr>
            <a:spLocks noGrp="1"/>
          </p:cNvSpPr>
          <p:nvPr>
            <p:ph type="body" sz="quarter" idx="11" hasCustomPrompt="1"/>
          </p:nvPr>
        </p:nvSpPr>
        <p:spPr>
          <a:xfrm>
            <a:off x="7753770" y="520184"/>
            <a:ext cx="4192167" cy="307777"/>
          </a:xfrm>
        </p:spPr>
        <p:txBody>
          <a:bodyPr>
            <a:spAutoFit/>
          </a:bodyPr>
          <a:lstStyle>
            <a:lvl1pPr marL="0" indent="0">
              <a:buNone/>
              <a:defRPr sz="2000" b="0">
                <a:solidFill>
                  <a:schemeClr val="bg1"/>
                </a:solidFill>
              </a:defRPr>
            </a:lvl1pPr>
          </a:lstStyle>
          <a:p>
            <a:pPr lvl="0"/>
            <a:r>
              <a:rPr lang="en-AU" noProof="0" dirty="0"/>
              <a:t>[Position title]</a:t>
            </a:r>
          </a:p>
        </p:txBody>
      </p:sp>
      <p:sp>
        <p:nvSpPr>
          <p:cNvPr id="10" name="TextBox 9">
            <a:extLst>
              <a:ext uri="{FF2B5EF4-FFF2-40B4-BE49-F238E27FC236}">
                <a16:creationId xmlns:a16="http://schemas.microsoft.com/office/drawing/2014/main" id="{EF0F238F-9B77-44C3-975A-9070FB22185D}"/>
              </a:ext>
            </a:extLst>
          </p:cNvPr>
          <p:cNvSpPr txBox="1"/>
          <p:nvPr/>
        </p:nvSpPr>
        <p:spPr>
          <a:xfrm>
            <a:off x="246063" y="4971719"/>
            <a:ext cx="11699874" cy="1962076"/>
          </a:xfrm>
          <a:prstGeom prst="rect">
            <a:avLst/>
          </a:prstGeom>
          <a:noFill/>
        </p:spPr>
        <p:txBody>
          <a:bodyPr wrap="square" lIns="0" tIns="0" rIns="0" bIns="0" rtlCol="0">
            <a:spAutoFit/>
          </a:bodyPr>
          <a:lstStyle/>
          <a:p>
            <a:pPr>
              <a:lnSpc>
                <a:spcPct val="85000"/>
              </a:lnSpc>
            </a:pPr>
            <a:r>
              <a:rPr lang="en-AU" sz="15000" b="1" dirty="0">
                <a:solidFill>
                  <a:schemeClr val="bg1"/>
                </a:solidFill>
                <a:latin typeface="Arial Black" panose="020B0A04020102020204" pitchFamily="34" charset="0"/>
              </a:rPr>
              <a:t>Welcome</a:t>
            </a:r>
          </a:p>
        </p:txBody>
      </p:sp>
      <p:sp>
        <p:nvSpPr>
          <p:cNvPr id="11" name="Freeform 21">
            <a:extLst>
              <a:ext uri="{FF2B5EF4-FFF2-40B4-BE49-F238E27FC236}">
                <a16:creationId xmlns:a16="http://schemas.microsoft.com/office/drawing/2014/main" id="{4220B501-C00A-4905-93D5-C5CEE590B986}"/>
              </a:ext>
            </a:extLst>
          </p:cNvPr>
          <p:cNvSpPr>
            <a:spLocks noChangeAspect="1"/>
          </p:cNvSpPr>
          <p:nvPr/>
        </p:nvSpPr>
        <p:spPr bwMode="auto">
          <a:xfrm>
            <a:off x="7462716" y="309481"/>
            <a:ext cx="215198" cy="21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 name="Title 1">
            <a:extLst>
              <a:ext uri="{FF2B5EF4-FFF2-40B4-BE49-F238E27FC236}">
                <a16:creationId xmlns:a16="http://schemas.microsoft.com/office/drawing/2014/main" id="{B74441B2-5151-4FBB-BB98-5F34E06D8694}"/>
              </a:ext>
            </a:extLst>
          </p:cNvPr>
          <p:cNvSpPr>
            <a:spLocks noGrp="1"/>
          </p:cNvSpPr>
          <p:nvPr>
            <p:ph type="title" hasCustomPrompt="1"/>
          </p:nvPr>
        </p:nvSpPr>
        <p:spPr>
          <a:xfrm>
            <a:off x="246064" y="2739786"/>
            <a:ext cx="8803851" cy="769441"/>
          </a:xfrm>
        </p:spPr>
        <p:txBody>
          <a:bodyPr anchor="b"/>
          <a:lstStyle>
            <a:lvl1pPr>
              <a:lnSpc>
                <a:spcPct val="100000"/>
              </a:lnSpc>
              <a:spcAft>
                <a:spcPts val="0"/>
              </a:spcAft>
              <a:defRPr sz="5000">
                <a:solidFill>
                  <a:schemeClr val="bg1"/>
                </a:solidFill>
              </a:defRPr>
            </a:lvl1pPr>
          </a:lstStyle>
          <a:p>
            <a:r>
              <a:rPr lang="en-AU" noProof="0" dirty="0"/>
              <a:t>[Title]</a:t>
            </a:r>
            <a:endParaRPr lang="en-AU" dirty="0"/>
          </a:p>
        </p:txBody>
      </p:sp>
      <p:pic>
        <p:nvPicPr>
          <p:cNvPr id="13" name="Picture 12" descr="A picture containing drawing&#10;&#10;Description automatically generated">
            <a:extLst>
              <a:ext uri="{FF2B5EF4-FFF2-40B4-BE49-F238E27FC236}">
                <a16:creationId xmlns:a16="http://schemas.microsoft.com/office/drawing/2014/main" id="{2E86F236-2DEA-46CD-83B1-985E948F05ED}"/>
              </a:ext>
            </a:extLst>
          </p:cNvPr>
          <p:cNvPicPr>
            <a:picLocks noChangeAspect="1"/>
          </p:cNvPicPr>
          <p:nvPr userDrawn="1"/>
        </p:nvPicPr>
        <p:blipFill>
          <a:blip r:embed="rId2"/>
          <a:stretch>
            <a:fillRect/>
          </a:stretch>
        </p:blipFill>
        <p:spPr>
          <a:xfrm>
            <a:off x="202763" y="0"/>
            <a:ext cx="991120" cy="1008000"/>
          </a:xfrm>
          <a:prstGeom prst="rect">
            <a:avLst/>
          </a:prstGeom>
        </p:spPr>
      </p:pic>
      <p:sp>
        <p:nvSpPr>
          <p:cNvPr id="14" name="TextBox 13" descr="InstructionsBox">
            <a:extLst>
              <a:ext uri="{FF2B5EF4-FFF2-40B4-BE49-F238E27FC236}">
                <a16:creationId xmlns:a16="http://schemas.microsoft.com/office/drawing/2014/main" id="{9022D116-F34B-4873-A702-059BBCE5F3C2}"/>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15" name="TextBox 14">
            <a:extLst>
              <a:ext uri="{FF2B5EF4-FFF2-40B4-BE49-F238E27FC236}">
                <a16:creationId xmlns:a16="http://schemas.microsoft.com/office/drawing/2014/main" id="{F8CB2631-4F7E-4AA3-83B4-8ABBD19C77E9}"/>
              </a:ext>
            </a:extLst>
          </p:cNvPr>
          <p:cNvSpPr txBox="1"/>
          <p:nvPr userDrawn="1"/>
        </p:nvSpPr>
        <p:spPr>
          <a:xfrm>
            <a:off x="246063" y="4971719"/>
            <a:ext cx="11699874" cy="1962076"/>
          </a:xfrm>
          <a:prstGeom prst="rect">
            <a:avLst/>
          </a:prstGeom>
          <a:noFill/>
        </p:spPr>
        <p:txBody>
          <a:bodyPr wrap="square" lIns="0" tIns="0" rIns="0" bIns="0" rtlCol="0">
            <a:spAutoFit/>
          </a:bodyPr>
          <a:lstStyle/>
          <a:p>
            <a:pPr>
              <a:lnSpc>
                <a:spcPct val="85000"/>
              </a:lnSpc>
            </a:pPr>
            <a:r>
              <a:rPr lang="en-AU" sz="15000" b="1" dirty="0">
                <a:solidFill>
                  <a:schemeClr val="bg1"/>
                </a:solidFill>
                <a:latin typeface="Arial Black" panose="020B0A04020102020204" pitchFamily="34" charset="0"/>
              </a:rPr>
              <a:t>Welcome</a:t>
            </a:r>
          </a:p>
        </p:txBody>
      </p:sp>
      <p:sp>
        <p:nvSpPr>
          <p:cNvPr id="16" name="Freeform 21">
            <a:extLst>
              <a:ext uri="{FF2B5EF4-FFF2-40B4-BE49-F238E27FC236}">
                <a16:creationId xmlns:a16="http://schemas.microsoft.com/office/drawing/2014/main" id="{6F85ED30-7867-4C4B-B1EF-F58AF73948C9}"/>
              </a:ext>
            </a:extLst>
          </p:cNvPr>
          <p:cNvSpPr>
            <a:spLocks noChangeAspect="1"/>
          </p:cNvSpPr>
          <p:nvPr userDrawn="1"/>
        </p:nvSpPr>
        <p:spPr bwMode="auto">
          <a:xfrm>
            <a:off x="7462716" y="309481"/>
            <a:ext cx="215198" cy="21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387503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oC Header Only">
    <p:spTree>
      <p:nvGrpSpPr>
        <p:cNvPr id="1" name=""/>
        <p:cNvGrpSpPr/>
        <p:nvPr/>
      </p:nvGrpSpPr>
      <p:grpSpPr>
        <a:xfrm>
          <a:off x="0" y="0"/>
          <a:ext cx="0" cy="0"/>
          <a:chOff x="0" y="0"/>
          <a:chExt cx="0" cy="0"/>
        </a:xfrm>
      </p:grpSpPr>
      <p:pic>
        <p:nvPicPr>
          <p:cNvPr id="11" name="Content Placeholder 15">
            <a:extLst>
              <a:ext uri="{FF2B5EF4-FFF2-40B4-BE49-F238E27FC236}">
                <a16:creationId xmlns:a16="http://schemas.microsoft.com/office/drawing/2014/main" id="{80A03A9C-38C6-4B9A-864D-862E1998F6A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3" t="7066" r="39337" b="14826"/>
          <a:stretch/>
        </p:blipFill>
        <p:spPr>
          <a:xfrm>
            <a:off x="6096000" y="0"/>
            <a:ext cx="6097588" cy="6859587"/>
          </a:xfrm>
          <a:prstGeom prst="rect">
            <a:avLst/>
          </a:prstGeom>
          <a:solidFill>
            <a:schemeClr val="tx1"/>
          </a:solidFill>
        </p:spPr>
      </p:pic>
      <p:sp>
        <p:nvSpPr>
          <p:cNvPr id="10" name="Slide Number Placeholder 9">
            <a:extLst>
              <a:ext uri="{FF2B5EF4-FFF2-40B4-BE49-F238E27FC236}">
                <a16:creationId xmlns:a16="http://schemas.microsoft.com/office/drawing/2014/main" id="{28E1EFE6-D9D8-4A5E-8AFC-1DA3B9FA0AF0}"/>
              </a:ext>
            </a:extLst>
          </p:cNvPr>
          <p:cNvSpPr>
            <a:spLocks noGrp="1"/>
          </p:cNvSpPr>
          <p:nvPr>
            <p:ph type="sldNum" sz="quarter" idx="12"/>
          </p:nvPr>
        </p:nvSpPr>
        <p:spPr/>
        <p:txBody>
          <a:bodyPr/>
          <a:lstStyle/>
          <a:p>
            <a:fld id="{E917DE0E-AFB1-41FD-BC35-27DB61CA125F}" type="slidenum">
              <a:rPr lang="en-AU" smtClean="0"/>
              <a:pPr/>
              <a:t>‹#›</a:t>
            </a:fld>
            <a:endParaRPr lang="en-AU" dirty="0"/>
          </a:p>
        </p:txBody>
      </p:sp>
      <p:sp>
        <p:nvSpPr>
          <p:cNvPr id="12" name="Title 5">
            <a:extLst>
              <a:ext uri="{FF2B5EF4-FFF2-40B4-BE49-F238E27FC236}">
                <a16:creationId xmlns:a16="http://schemas.microsoft.com/office/drawing/2014/main" id="{957DD473-CD3F-4315-82BA-56BFB5767BD3}"/>
              </a:ext>
            </a:extLst>
          </p:cNvPr>
          <p:cNvSpPr txBox="1">
            <a:spLocks/>
          </p:cNvSpPr>
          <p:nvPr userDrawn="1"/>
        </p:nvSpPr>
        <p:spPr>
          <a:xfrm>
            <a:off x="246064" y="1543049"/>
            <a:ext cx="5635500" cy="3830961"/>
          </a:xfrm>
          <a:prstGeom prst="rect">
            <a:avLst/>
          </a:prstGeom>
        </p:spPr>
        <p:txBody>
          <a:bodyPr vert="horz" lIns="0" tIns="0" rIns="0" bIns="0" rtlCol="0" anchor="ctr" anchorCtr="0">
            <a:noAutofit/>
          </a:bodyPr>
          <a:lst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a:lstStyle>
          <a:p>
            <a:pPr>
              <a:spcAft>
                <a:spcPts val="0"/>
              </a:spcAft>
              <a:buClrTx/>
              <a:buFontTx/>
            </a:pPr>
            <a:r>
              <a:rPr lang="en-AU" sz="4000" dirty="0"/>
              <a:t>Acknowledgement </a:t>
            </a:r>
            <a:br>
              <a:rPr lang="en-AU" sz="4000" dirty="0"/>
            </a:br>
            <a:r>
              <a:rPr lang="en-AU" sz="4000" dirty="0"/>
              <a:t>&amp; respect</a:t>
            </a:r>
          </a:p>
        </p:txBody>
      </p:sp>
    </p:spTree>
    <p:extLst>
      <p:ext uri="{BB962C8B-B14F-4D97-AF65-F5344CB8AC3E}">
        <p14:creationId xmlns:p14="http://schemas.microsoft.com/office/powerpoint/2010/main" val="145024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oC Full Text">
    <p:spTree>
      <p:nvGrpSpPr>
        <p:cNvPr id="1" name=""/>
        <p:cNvGrpSpPr/>
        <p:nvPr/>
      </p:nvGrpSpPr>
      <p:grpSpPr>
        <a:xfrm>
          <a:off x="0" y="0"/>
          <a:ext cx="0" cy="0"/>
          <a:chOff x="0" y="0"/>
          <a:chExt cx="0" cy="0"/>
        </a:xfrm>
      </p:grpSpPr>
      <p:pic>
        <p:nvPicPr>
          <p:cNvPr id="11" name="Content Placeholder 15">
            <a:extLst>
              <a:ext uri="{FF2B5EF4-FFF2-40B4-BE49-F238E27FC236}">
                <a16:creationId xmlns:a16="http://schemas.microsoft.com/office/drawing/2014/main" id="{80A03A9C-38C6-4B9A-864D-862E1998F6A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3" t="7066" r="39337" b="14826"/>
          <a:stretch/>
        </p:blipFill>
        <p:spPr>
          <a:xfrm>
            <a:off x="6096000" y="0"/>
            <a:ext cx="6097588" cy="6859587"/>
          </a:xfrm>
          <a:prstGeom prst="rect">
            <a:avLst/>
          </a:prstGeom>
          <a:solidFill>
            <a:schemeClr val="tx1"/>
          </a:solidFill>
        </p:spPr>
      </p:pic>
      <p:sp>
        <p:nvSpPr>
          <p:cNvPr id="10" name="Slide Number Placeholder 9">
            <a:extLst>
              <a:ext uri="{FF2B5EF4-FFF2-40B4-BE49-F238E27FC236}">
                <a16:creationId xmlns:a16="http://schemas.microsoft.com/office/drawing/2014/main" id="{28E1EFE6-D9D8-4A5E-8AFC-1DA3B9FA0AF0}"/>
              </a:ext>
            </a:extLst>
          </p:cNvPr>
          <p:cNvSpPr>
            <a:spLocks noGrp="1"/>
          </p:cNvSpPr>
          <p:nvPr>
            <p:ph type="sldNum" sz="quarter" idx="12"/>
          </p:nvPr>
        </p:nvSpPr>
        <p:spPr/>
        <p:txBody>
          <a:bodyPr/>
          <a:lstStyle/>
          <a:p>
            <a:fld id="{E917DE0E-AFB1-41FD-BC35-27DB61CA125F}" type="slidenum">
              <a:rPr lang="en-AU" smtClean="0"/>
              <a:pPr/>
              <a:t>‹#›</a:t>
            </a:fld>
            <a:endParaRPr lang="en-AU" dirty="0"/>
          </a:p>
        </p:txBody>
      </p:sp>
      <p:sp>
        <p:nvSpPr>
          <p:cNvPr id="12" name="Title 5">
            <a:extLst>
              <a:ext uri="{FF2B5EF4-FFF2-40B4-BE49-F238E27FC236}">
                <a16:creationId xmlns:a16="http://schemas.microsoft.com/office/drawing/2014/main" id="{957DD473-CD3F-4315-82BA-56BFB5767BD3}"/>
              </a:ext>
            </a:extLst>
          </p:cNvPr>
          <p:cNvSpPr txBox="1">
            <a:spLocks/>
          </p:cNvSpPr>
          <p:nvPr userDrawn="1"/>
        </p:nvSpPr>
        <p:spPr>
          <a:xfrm>
            <a:off x="246064" y="194157"/>
            <a:ext cx="5635500" cy="1382689"/>
          </a:xfrm>
          <a:prstGeom prst="rect">
            <a:avLst/>
          </a:prstGeom>
        </p:spPr>
        <p:txBody>
          <a:bodyPr vert="horz" lIns="0" tIns="0" rIns="0" bIns="0" rtlCol="0" anchor="t" anchorCtr="0">
            <a:noAutofit/>
          </a:bodyPr>
          <a:lst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a:lstStyle>
          <a:p>
            <a:pPr>
              <a:spcAft>
                <a:spcPts val="0"/>
              </a:spcAft>
              <a:buClrTx/>
              <a:buFontTx/>
            </a:pPr>
            <a:r>
              <a:rPr lang="en-AU" sz="4000" dirty="0"/>
              <a:t>Acknowledgement </a:t>
            </a:r>
            <a:br>
              <a:rPr lang="en-AU" sz="4000" dirty="0"/>
            </a:br>
            <a:r>
              <a:rPr lang="en-AU" sz="4000" dirty="0"/>
              <a:t>&amp; respect</a:t>
            </a:r>
          </a:p>
        </p:txBody>
      </p:sp>
      <p:sp>
        <p:nvSpPr>
          <p:cNvPr id="5" name="TextBox 4">
            <a:extLst>
              <a:ext uri="{FF2B5EF4-FFF2-40B4-BE49-F238E27FC236}">
                <a16:creationId xmlns:a16="http://schemas.microsoft.com/office/drawing/2014/main" id="{18486B88-2EF4-4813-A4EE-349ACAC5980E}"/>
              </a:ext>
            </a:extLst>
          </p:cNvPr>
          <p:cNvSpPr txBox="1"/>
          <p:nvPr userDrawn="1"/>
        </p:nvSpPr>
        <p:spPr>
          <a:xfrm>
            <a:off x="246063" y="1557586"/>
            <a:ext cx="5635500" cy="2769989"/>
          </a:xfrm>
          <a:prstGeom prst="rect">
            <a:avLst/>
          </a:prstGeom>
          <a:noFill/>
        </p:spPr>
        <p:txBody>
          <a:bodyPr wrap="square" lIns="0" tIns="0" rIns="0" bIns="0" rtlCol="0">
            <a:spAutoFit/>
          </a:bodyPr>
          <a:lstStyle/>
          <a:p>
            <a:r>
              <a:rPr lang="en-AU" sz="1800" dirty="0">
                <a:effectLst/>
                <a:ea typeface="+mn-lt"/>
                <a:cs typeface="+mn-lt"/>
              </a:rPr>
              <a:t>GHD acknowledges Aboriginal and Torres Strait Islander peoples as the Traditional Custodians </a:t>
            </a:r>
            <a:br>
              <a:rPr lang="en-AU" sz="1800" dirty="0">
                <a:effectLst/>
                <a:ea typeface="+mn-lt"/>
                <a:cs typeface="+mn-lt"/>
              </a:rPr>
            </a:br>
            <a:r>
              <a:rPr lang="en-AU" sz="1800" dirty="0">
                <a:effectLst/>
                <a:ea typeface="+mn-lt"/>
                <a:cs typeface="+mn-lt"/>
              </a:rPr>
              <a:t>of the land, water and sky throughout Australia </a:t>
            </a:r>
            <a:br>
              <a:rPr lang="en-AU" sz="1800" dirty="0">
                <a:effectLst/>
                <a:ea typeface="+mn-lt"/>
                <a:cs typeface="+mn-lt"/>
              </a:rPr>
            </a:br>
            <a:r>
              <a:rPr lang="en-AU" sz="1800" dirty="0">
                <a:effectLst/>
                <a:ea typeface="+mn-lt"/>
                <a:cs typeface="+mn-lt"/>
              </a:rPr>
              <a:t>on which we do business. We recognise their </a:t>
            </a:r>
            <a:br>
              <a:rPr lang="en-AU" sz="1800" dirty="0">
                <a:effectLst/>
                <a:ea typeface="+mn-lt"/>
                <a:cs typeface="+mn-lt"/>
              </a:rPr>
            </a:br>
            <a:r>
              <a:rPr lang="en-AU" sz="1800" dirty="0">
                <a:effectLst/>
                <a:ea typeface="+mn-lt"/>
                <a:cs typeface="+mn-lt"/>
              </a:rPr>
              <a:t>strength, diversity, resilience and deep connections </a:t>
            </a:r>
            <a:br>
              <a:rPr lang="en-AU" sz="1800" dirty="0">
                <a:effectLst/>
                <a:ea typeface="+mn-lt"/>
                <a:cs typeface="+mn-lt"/>
              </a:rPr>
            </a:br>
            <a:r>
              <a:rPr lang="en-AU" sz="1800" dirty="0">
                <a:effectLst/>
                <a:ea typeface="+mn-lt"/>
                <a:cs typeface="+mn-lt"/>
              </a:rPr>
              <a:t>to Country. We pay our respects to Elders of the </a:t>
            </a:r>
            <a:br>
              <a:rPr lang="en-AU" sz="1800" dirty="0">
                <a:effectLst/>
                <a:ea typeface="+mn-lt"/>
                <a:cs typeface="+mn-lt"/>
              </a:rPr>
            </a:br>
            <a:r>
              <a:rPr lang="en-AU" sz="1800" dirty="0">
                <a:effectLst/>
                <a:ea typeface="+mn-lt"/>
                <a:cs typeface="+mn-lt"/>
              </a:rPr>
              <a:t>past, present and future, as they hold the memories, </a:t>
            </a:r>
            <a:r>
              <a:rPr lang="en-AU" sz="1800" dirty="0">
                <a:ea typeface="+mn-lt"/>
                <a:cs typeface="+mn-lt"/>
              </a:rPr>
              <a:t>knowledges </a:t>
            </a:r>
            <a:r>
              <a:rPr lang="en-AU" sz="1800" dirty="0">
                <a:effectLst/>
                <a:ea typeface="+mn-lt"/>
                <a:cs typeface="+mn-lt"/>
              </a:rPr>
              <a:t>and spirit of Australia. GHD is committed </a:t>
            </a:r>
            <a:br>
              <a:rPr lang="en-AU" sz="1800" dirty="0">
                <a:effectLst/>
                <a:ea typeface="+mn-lt"/>
                <a:cs typeface="+mn-lt"/>
              </a:rPr>
            </a:br>
            <a:r>
              <a:rPr lang="en-AU" sz="1800" dirty="0">
                <a:effectLst/>
                <a:ea typeface="+mn-lt"/>
                <a:cs typeface="+mn-lt"/>
              </a:rPr>
              <a:t>to learning from Aboriginal and Torres Strait Islander peoples in the work we do.</a:t>
            </a:r>
            <a:endParaRPr lang="en-US" sz="1800" dirty="0">
              <a:ea typeface="+mn-lt"/>
              <a:cs typeface="+mn-lt"/>
            </a:endParaRPr>
          </a:p>
        </p:txBody>
      </p:sp>
    </p:spTree>
    <p:extLst>
      <p:ext uri="{BB962C8B-B14F-4D97-AF65-F5344CB8AC3E}">
        <p14:creationId xmlns:p14="http://schemas.microsoft.com/office/powerpoint/2010/main" val="405360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eature Title &amp; Content">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246063" y="1543049"/>
            <a:ext cx="11699875" cy="4838701"/>
          </a:xfrm>
        </p:spPr>
        <p:txBody>
          <a:bodyPr>
            <a:noAutofit/>
          </a:bodyPr>
          <a:lstStyle>
            <a:lvl1pPr>
              <a:defRPr lang="en-US" dirty="0" smtClean="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US" dirty="0" smtClean="0">
                <a:solidFill>
                  <a:schemeClr val="bg1"/>
                </a:solidFill>
              </a:defRPr>
            </a:lvl5pPr>
            <a:lvl6pPr>
              <a:defRPr lang="en-US" dirty="0" smtClean="0">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3" name="Title 2">
            <a:extLst>
              <a:ext uri="{FF2B5EF4-FFF2-40B4-BE49-F238E27FC236}">
                <a16:creationId xmlns:a16="http://schemas.microsoft.com/office/drawing/2014/main" id="{23AA8CBA-E463-48B6-B348-050369FEDAE4}"/>
              </a:ext>
            </a:extLst>
          </p:cNvPr>
          <p:cNvSpPr>
            <a:spLocks noGrp="1"/>
          </p:cNvSpPr>
          <p:nvPr>
            <p:ph type="title" hasCustomPrompt="1"/>
          </p:nvPr>
        </p:nvSpPr>
        <p:spPr/>
        <p:txBody>
          <a:bodyPr/>
          <a:lstStyle>
            <a:lvl1pPr>
              <a:defRPr>
                <a:solidFill>
                  <a:schemeClr val="bg1"/>
                </a:solidFill>
              </a:defRPr>
            </a:lvl1pPr>
          </a:lstStyle>
          <a:p>
            <a:r>
              <a:rPr lang="en-AU" noProof="0" dirty="0"/>
              <a:t>Click to add text</a:t>
            </a:r>
            <a:endParaRPr lang="en-AU" dirty="0"/>
          </a:p>
        </p:txBody>
      </p:sp>
      <p:sp>
        <p:nvSpPr>
          <p:cNvPr id="6" name="Slide Number Placeholder 5">
            <a:extLst>
              <a:ext uri="{FF2B5EF4-FFF2-40B4-BE49-F238E27FC236}">
                <a16:creationId xmlns:a16="http://schemas.microsoft.com/office/drawing/2014/main" id="{F18A339F-1303-4CD2-B397-4BD6660914E8}"/>
              </a:ext>
            </a:extLst>
          </p:cNvPr>
          <p:cNvSpPr>
            <a:spLocks noGrp="1"/>
          </p:cNvSpPr>
          <p:nvPr>
            <p:ph type="sldNum" sz="quarter" idx="14"/>
          </p:nvPr>
        </p:nvSpPr>
        <p:spPr>
          <a:xfrm>
            <a:off x="246063" y="6536630"/>
            <a:ext cx="523510" cy="217175"/>
          </a:xfrm>
          <a:prstGeom prst="rect">
            <a:avLst/>
          </a:prstGeom>
        </p:spPr>
        <p:txBody>
          <a:bodyPr/>
          <a:lstStyle>
            <a:lvl1pPr>
              <a:defRPr>
                <a:solidFill>
                  <a:schemeClr val="bg1"/>
                </a:solidFill>
              </a:defRPr>
            </a:lvl1pPr>
          </a:lstStyle>
          <a:p>
            <a:fld id="{E917DE0E-AFB1-41FD-BC35-27DB61CA125F}" type="slidenum">
              <a:rPr lang="en-AU" smtClean="0"/>
              <a:pPr/>
              <a:t>‹#›</a:t>
            </a:fld>
            <a:endParaRPr lang="en-AU" dirty="0"/>
          </a:p>
        </p:txBody>
      </p:sp>
      <p:sp>
        <p:nvSpPr>
          <p:cNvPr id="7" name="Date Placeholder 4">
            <a:extLst>
              <a:ext uri="{FF2B5EF4-FFF2-40B4-BE49-F238E27FC236}">
                <a16:creationId xmlns:a16="http://schemas.microsoft.com/office/drawing/2014/main" id="{3A2B8AA4-CFE3-7515-68E6-7F063F0761E7}"/>
              </a:ext>
            </a:extLst>
          </p:cNvPr>
          <p:cNvSpPr>
            <a:spLocks noGrp="1"/>
          </p:cNvSpPr>
          <p:nvPr>
            <p:ph type="dt" sz="half" idx="13"/>
          </p:nvPr>
        </p:nvSpPr>
        <p:spPr>
          <a:xfrm>
            <a:off x="9698400" y="6537805"/>
            <a:ext cx="2246400" cy="214826"/>
          </a:xfrm>
        </p:spPr>
        <p:txBody>
          <a:bodyPr/>
          <a:lstStyle>
            <a:lvl1pPr>
              <a:defRPr>
                <a:solidFill>
                  <a:schemeClr val="bg1"/>
                </a:solidFill>
              </a:defRPr>
            </a:lvl1pPr>
          </a:lstStyle>
          <a:p>
            <a:pPr algn="r"/>
            <a:r>
              <a:rPr lang="en-US"/>
              <a:t>l  © 2022 GHD. All rights reserved.</a:t>
            </a:r>
            <a:endParaRPr lang="en-AU" dirty="0"/>
          </a:p>
        </p:txBody>
      </p:sp>
      <p:sp>
        <p:nvSpPr>
          <p:cNvPr id="8" name="Footer Placeholder 8">
            <a:extLst>
              <a:ext uri="{FF2B5EF4-FFF2-40B4-BE49-F238E27FC236}">
                <a16:creationId xmlns:a16="http://schemas.microsoft.com/office/drawing/2014/main" id="{AD3EF3AC-6026-6E36-6DFA-8E36A92A549E}"/>
              </a:ext>
            </a:extLst>
          </p:cNvPr>
          <p:cNvSpPr>
            <a:spLocks noGrp="1"/>
          </p:cNvSpPr>
          <p:nvPr>
            <p:ph type="ftr" sz="quarter" idx="15"/>
          </p:nvPr>
        </p:nvSpPr>
        <p:spPr>
          <a:xfrm>
            <a:off x="2498399" y="6536631"/>
            <a:ext cx="7200000" cy="216000"/>
          </a:xfrm>
        </p:spPr>
        <p:txBody>
          <a:bodyPr/>
          <a:lstStyle>
            <a:lvl1pPr>
              <a:defRPr>
                <a:solidFill>
                  <a:schemeClr val="bg1"/>
                </a:solidFill>
              </a:defRPr>
            </a:lvl1pPr>
          </a:lstStyle>
          <a:p>
            <a:pPr algn="r"/>
            <a:r>
              <a:rPr lang="en-AU"/>
              <a:t>[Footer]</a:t>
            </a:r>
            <a:endParaRPr lang="en-AU" dirty="0"/>
          </a:p>
        </p:txBody>
      </p:sp>
    </p:spTree>
    <p:extLst>
      <p:ext uri="{BB962C8B-B14F-4D97-AF65-F5344CB8AC3E}">
        <p14:creationId xmlns:p14="http://schemas.microsoft.com/office/powerpoint/2010/main" val="334772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246063" y="1543049"/>
            <a:ext cx="11699875" cy="4838701"/>
          </a:xfrm>
        </p:spPr>
        <p:txBody>
          <a:bodyPr>
            <a:noAutofit/>
          </a:bodyPr>
          <a:lstStyle>
            <a:lvl1pPr>
              <a:defRPr lang="en-US" dirty="0" smtClean="0"/>
            </a:lvl1pPr>
            <a:lvl2pPr>
              <a:defRPr lang="en-US" dirty="0"/>
            </a:lvl2pPr>
            <a:lvl3pPr>
              <a:defRPr lang="en-US" dirty="0"/>
            </a:lvl3pPr>
            <a:lvl4pPr>
              <a:defRPr lang="en-US"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US" dirty="0" smtClean="0"/>
            </a:lvl5pPr>
            <a:lvl6pPr>
              <a:defRPr lang="en-US" dirty="0" smtClean="0"/>
            </a:lvl6pPr>
            <a:lvl7pPr>
              <a:defRPr/>
            </a:lvl7pPr>
            <a:lvl8pPr>
              <a:defRPr/>
            </a:lvl8pPr>
            <a:lvl9pPr>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3" name="Title 2">
            <a:extLst>
              <a:ext uri="{FF2B5EF4-FFF2-40B4-BE49-F238E27FC236}">
                <a16:creationId xmlns:a16="http://schemas.microsoft.com/office/drawing/2014/main" id="{23AA8CBA-E463-48B6-B348-050369FEDAE4}"/>
              </a:ext>
            </a:extLst>
          </p:cNvPr>
          <p:cNvSpPr>
            <a:spLocks noGrp="1"/>
          </p:cNvSpPr>
          <p:nvPr>
            <p:ph type="title" hasCustomPrompt="1"/>
          </p:nvPr>
        </p:nvSpPr>
        <p:spPr/>
        <p:txBody>
          <a:bodyPr/>
          <a:lstStyle/>
          <a:p>
            <a:r>
              <a:rPr lang="en-AU" noProof="0" dirty="0"/>
              <a:t>Click to add text</a:t>
            </a:r>
            <a:endParaRPr lang="en-AU" dirty="0"/>
          </a:p>
        </p:txBody>
      </p:sp>
      <p:sp>
        <p:nvSpPr>
          <p:cNvPr id="7" name="Date Placeholder 6">
            <a:extLst>
              <a:ext uri="{FF2B5EF4-FFF2-40B4-BE49-F238E27FC236}">
                <a16:creationId xmlns:a16="http://schemas.microsoft.com/office/drawing/2014/main" id="{24BA8B1F-A567-499D-8958-C80708009C64}"/>
              </a:ext>
            </a:extLst>
          </p:cNvPr>
          <p:cNvSpPr>
            <a:spLocks noGrp="1"/>
          </p:cNvSpPr>
          <p:nvPr>
            <p:ph type="dt" sz="half" idx="12"/>
          </p:nvPr>
        </p:nvSpPr>
        <p:spPr/>
        <p:txBody>
          <a:bodyPr/>
          <a:lstStyle/>
          <a:p>
            <a:pPr algn="r"/>
            <a:r>
              <a:rPr lang="en-US"/>
              <a:t>l  © 2022 GHD. All rights reserved.</a:t>
            </a:r>
            <a:endParaRPr lang="en-AU" dirty="0"/>
          </a:p>
        </p:txBody>
      </p:sp>
      <p:sp>
        <p:nvSpPr>
          <p:cNvPr id="8" name="Footer Placeholder 7">
            <a:extLst>
              <a:ext uri="{FF2B5EF4-FFF2-40B4-BE49-F238E27FC236}">
                <a16:creationId xmlns:a16="http://schemas.microsoft.com/office/drawing/2014/main" id="{0D95B483-3938-4D5B-B6F8-3A4898651DAC}"/>
              </a:ext>
            </a:extLst>
          </p:cNvPr>
          <p:cNvSpPr>
            <a:spLocks noGrp="1"/>
          </p:cNvSpPr>
          <p:nvPr>
            <p:ph type="ftr" sz="quarter" idx="13"/>
          </p:nvPr>
        </p:nvSpPr>
        <p:spPr/>
        <p:txBody>
          <a:bodyPr/>
          <a:lstStyle/>
          <a:p>
            <a:pPr algn="r"/>
            <a:r>
              <a:rPr lang="en-AU"/>
              <a:t>[Footer]</a:t>
            </a:r>
            <a:endParaRPr lang="en-AU" dirty="0"/>
          </a:p>
        </p:txBody>
      </p:sp>
      <p:sp>
        <p:nvSpPr>
          <p:cNvPr id="9" name="Slide Number Placeholder 8">
            <a:extLst>
              <a:ext uri="{FF2B5EF4-FFF2-40B4-BE49-F238E27FC236}">
                <a16:creationId xmlns:a16="http://schemas.microsoft.com/office/drawing/2014/main" id="{FDCADE08-617E-4267-9279-2AC55209208E}"/>
              </a:ext>
            </a:extLst>
          </p:cNvPr>
          <p:cNvSpPr>
            <a:spLocks noGrp="1"/>
          </p:cNvSpPr>
          <p:nvPr>
            <p:ph type="sldNum" sz="quarter" idx="14"/>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88030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amp; 2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0"/>
            <a:ext cx="6097587"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7" name="Content Placeholder 2">
            <a:extLst>
              <a:ext uri="{FF2B5EF4-FFF2-40B4-BE49-F238E27FC236}">
                <a16:creationId xmlns:a16="http://schemas.microsoft.com/office/drawing/2014/main" id="{E1F84224-B3AC-42F0-8AA8-AFDB6D0FE765}"/>
              </a:ext>
            </a:extLst>
          </p:cNvPr>
          <p:cNvSpPr>
            <a:spLocks noGrp="1"/>
          </p:cNvSpPr>
          <p:nvPr>
            <p:ph sz="half" idx="12" hasCustomPrompt="1"/>
          </p:nvPr>
        </p:nvSpPr>
        <p:spPr>
          <a:xfrm>
            <a:off x="6097588" y="3429000"/>
            <a:ext cx="6097587" cy="3429000"/>
          </a:xfrm>
          <a:solidFill>
            <a:schemeClr val="tx1"/>
          </a:solidFill>
        </p:spPr>
        <p:txBody>
          <a:bodyPr lIns="180000" tIns="180000" rIns="180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240448" y="220663"/>
            <a:ext cx="5705490" cy="3065115"/>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5" name="Date Placeholder 4">
            <a:extLst>
              <a:ext uri="{FF2B5EF4-FFF2-40B4-BE49-F238E27FC236}">
                <a16:creationId xmlns:a16="http://schemas.microsoft.com/office/drawing/2014/main" id="{07A53D15-9704-4FEA-9F7D-18B777613441}"/>
              </a:ext>
            </a:extLst>
          </p:cNvPr>
          <p:cNvSpPr>
            <a:spLocks noGrp="1"/>
          </p:cNvSpPr>
          <p:nvPr>
            <p:ph type="dt" sz="half" idx="13"/>
          </p:nvPr>
        </p:nvSpPr>
        <p:spPr/>
        <p:txBody>
          <a:bodyPr/>
          <a:lstStyle>
            <a:lvl1pPr>
              <a:defRPr>
                <a:solidFill>
                  <a:schemeClr val="bg1"/>
                </a:solidFill>
              </a:defRPr>
            </a:lvl1pPr>
          </a:lstStyle>
          <a:p>
            <a:pPr algn="r"/>
            <a:r>
              <a:rPr lang="en-US"/>
              <a:t>l  © 2022 GHD. All rights reserved.</a:t>
            </a:r>
            <a:endParaRPr lang="en-AU" dirty="0"/>
          </a:p>
        </p:txBody>
      </p:sp>
      <p:sp>
        <p:nvSpPr>
          <p:cNvPr id="9" name="Footer Placeholder 8">
            <a:extLst>
              <a:ext uri="{FF2B5EF4-FFF2-40B4-BE49-F238E27FC236}">
                <a16:creationId xmlns:a16="http://schemas.microsoft.com/office/drawing/2014/main" id="{E4C8C5C6-DB97-4AFA-9CC1-0F30D7E4B291}"/>
              </a:ext>
            </a:extLst>
          </p:cNvPr>
          <p:cNvSpPr>
            <a:spLocks noGrp="1"/>
          </p:cNvSpPr>
          <p:nvPr>
            <p:ph type="ftr" sz="quarter" idx="14"/>
          </p:nvPr>
        </p:nvSpPr>
        <p:spPr/>
        <p:txBody>
          <a:bodyPr/>
          <a:lstStyle>
            <a:lvl1pPr>
              <a:defRPr>
                <a:solidFill>
                  <a:schemeClr val="bg1"/>
                </a:solidFill>
              </a:defRPr>
            </a:lvl1pPr>
          </a:lstStyle>
          <a:p>
            <a:pPr algn="r"/>
            <a:r>
              <a:rPr lang="en-AU"/>
              <a:t>[Footer]</a:t>
            </a:r>
            <a:endParaRPr lang="en-AU" dirty="0"/>
          </a:p>
        </p:txBody>
      </p:sp>
      <p:sp>
        <p:nvSpPr>
          <p:cNvPr id="10" name="Slide Number Placeholder 9">
            <a:extLst>
              <a:ext uri="{FF2B5EF4-FFF2-40B4-BE49-F238E27FC236}">
                <a16:creationId xmlns:a16="http://schemas.microsoft.com/office/drawing/2014/main" id="{6F8DCFBB-9A6D-4D72-AE2F-E75B5DA856D8}"/>
              </a:ext>
            </a:extLst>
          </p:cNvPr>
          <p:cNvSpPr>
            <a:spLocks noGrp="1"/>
          </p:cNvSpPr>
          <p:nvPr>
            <p:ph type="sldNum" sz="quarter" idx="15"/>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10740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ullout, Image &amp;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3429000"/>
            <a:ext cx="6097587" cy="3430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240448" y="220663"/>
            <a:ext cx="5705490" cy="618093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2" name="Title 1">
            <a:extLst>
              <a:ext uri="{FF2B5EF4-FFF2-40B4-BE49-F238E27FC236}">
                <a16:creationId xmlns:a16="http://schemas.microsoft.com/office/drawing/2014/main" id="{046A2D94-086B-4A67-9799-F587C4DEA316}"/>
              </a:ext>
            </a:extLst>
          </p:cNvPr>
          <p:cNvSpPr>
            <a:spLocks noGrp="1"/>
          </p:cNvSpPr>
          <p:nvPr>
            <p:ph type="title" hasCustomPrompt="1"/>
          </p:nvPr>
        </p:nvSpPr>
        <p:spPr>
          <a:xfrm>
            <a:off x="0" y="0"/>
            <a:ext cx="6097588" cy="3429000"/>
          </a:xfrm>
          <a:solidFill>
            <a:schemeClr val="tx1"/>
          </a:solidFill>
        </p:spPr>
        <p:txBody>
          <a:bodyPr lIns="216000" tIns="180000" rIns="216000" bIns="180000">
            <a:noAutofit/>
          </a:bodyPr>
          <a:lstStyle>
            <a:lvl1pPr>
              <a:lnSpc>
                <a:spcPct val="85000"/>
              </a:lnSpc>
              <a:defRPr>
                <a:solidFill>
                  <a:schemeClr val="bg1"/>
                </a:solidFill>
              </a:defRPr>
            </a:lvl1pPr>
          </a:lstStyle>
          <a:p>
            <a:r>
              <a:rPr lang="en-US" dirty="0"/>
              <a:t>[Title or pullout text]</a:t>
            </a:r>
            <a:endParaRPr lang="en-AU" dirty="0"/>
          </a:p>
        </p:txBody>
      </p:sp>
      <p:sp>
        <p:nvSpPr>
          <p:cNvPr id="3" name="Date Placeholder 2">
            <a:extLst>
              <a:ext uri="{FF2B5EF4-FFF2-40B4-BE49-F238E27FC236}">
                <a16:creationId xmlns:a16="http://schemas.microsoft.com/office/drawing/2014/main" id="{5F02752A-E8FC-40CC-88C6-CA049D7EAC91}"/>
              </a:ext>
            </a:extLst>
          </p:cNvPr>
          <p:cNvSpPr>
            <a:spLocks noGrp="1"/>
          </p:cNvSpPr>
          <p:nvPr>
            <p:ph type="dt" sz="half" idx="12"/>
          </p:nvPr>
        </p:nvSpPr>
        <p:spPr/>
        <p:txBody>
          <a:bodyPr/>
          <a:lstStyle/>
          <a:p>
            <a:pPr algn="r"/>
            <a:r>
              <a:rPr lang="en-US"/>
              <a:t>l  © 2022 GHD. All rights reserved.</a:t>
            </a:r>
            <a:endParaRPr lang="en-AU" dirty="0"/>
          </a:p>
        </p:txBody>
      </p:sp>
      <p:sp>
        <p:nvSpPr>
          <p:cNvPr id="4" name="Footer Placeholder 3">
            <a:extLst>
              <a:ext uri="{FF2B5EF4-FFF2-40B4-BE49-F238E27FC236}">
                <a16:creationId xmlns:a16="http://schemas.microsoft.com/office/drawing/2014/main" id="{0B58FA86-3E20-448C-8AFE-2668FA4F8E98}"/>
              </a:ext>
            </a:extLst>
          </p:cNvPr>
          <p:cNvSpPr>
            <a:spLocks noGrp="1"/>
          </p:cNvSpPr>
          <p:nvPr>
            <p:ph type="ftr" sz="quarter" idx="13"/>
          </p:nvPr>
        </p:nvSpPr>
        <p:spPr/>
        <p:txBody>
          <a:bodyPr/>
          <a:lstStyle/>
          <a:p>
            <a:pPr algn="r"/>
            <a:r>
              <a:rPr lang="en-AU"/>
              <a:t>[Footer]</a:t>
            </a:r>
            <a:endParaRPr lang="en-AU" dirty="0"/>
          </a:p>
        </p:txBody>
      </p:sp>
      <p:sp>
        <p:nvSpPr>
          <p:cNvPr id="5" name="Slide Number Placeholder 4">
            <a:extLst>
              <a:ext uri="{FF2B5EF4-FFF2-40B4-BE49-F238E27FC236}">
                <a16:creationId xmlns:a16="http://schemas.microsoft.com/office/drawing/2014/main" id="{4CE030BF-052B-4684-A974-FB8960AE0243}"/>
              </a:ext>
            </a:extLst>
          </p:cNvPr>
          <p:cNvSpPr>
            <a:spLocks noGrp="1"/>
          </p:cNvSpPr>
          <p:nvPr>
            <p:ph type="sldNum" sz="quarter" idx="14"/>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83266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Image &amp; 2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3429000"/>
            <a:ext cx="6097587" cy="3430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7" name="Content Placeholder 2">
            <a:extLst>
              <a:ext uri="{FF2B5EF4-FFF2-40B4-BE49-F238E27FC236}">
                <a16:creationId xmlns:a16="http://schemas.microsoft.com/office/drawing/2014/main" id="{E1F84224-B3AC-42F0-8AA8-AFDB6D0FE765}"/>
              </a:ext>
            </a:extLst>
          </p:cNvPr>
          <p:cNvSpPr>
            <a:spLocks noGrp="1"/>
          </p:cNvSpPr>
          <p:nvPr>
            <p:ph sz="half" idx="12" hasCustomPrompt="1"/>
          </p:nvPr>
        </p:nvSpPr>
        <p:spPr>
          <a:xfrm>
            <a:off x="0" y="0"/>
            <a:ext cx="6097587" cy="3429000"/>
          </a:xfrm>
          <a:solidFill>
            <a:schemeClr val="tx1"/>
          </a:solidFill>
        </p:spPr>
        <p:txBody>
          <a:bodyPr lIns="180000" tIns="180000" rIns="180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240448" y="220663"/>
            <a:ext cx="5705490" cy="6161087"/>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5" name="Date Placeholder 4">
            <a:extLst>
              <a:ext uri="{FF2B5EF4-FFF2-40B4-BE49-F238E27FC236}">
                <a16:creationId xmlns:a16="http://schemas.microsoft.com/office/drawing/2014/main" id="{C9984F3F-9B84-4103-81A0-962C29070D95}"/>
              </a:ext>
            </a:extLst>
          </p:cNvPr>
          <p:cNvSpPr>
            <a:spLocks noGrp="1"/>
          </p:cNvSpPr>
          <p:nvPr>
            <p:ph type="dt" sz="half" idx="13"/>
          </p:nvPr>
        </p:nvSpPr>
        <p:spPr/>
        <p:txBody>
          <a:bodyPr/>
          <a:lstStyle/>
          <a:p>
            <a:pPr algn="r"/>
            <a:r>
              <a:rPr lang="en-US"/>
              <a:t>l  © 2022 GHD. All rights reserved.</a:t>
            </a:r>
            <a:endParaRPr lang="en-AU" dirty="0"/>
          </a:p>
        </p:txBody>
      </p:sp>
      <p:sp>
        <p:nvSpPr>
          <p:cNvPr id="9" name="Footer Placeholder 8">
            <a:extLst>
              <a:ext uri="{FF2B5EF4-FFF2-40B4-BE49-F238E27FC236}">
                <a16:creationId xmlns:a16="http://schemas.microsoft.com/office/drawing/2014/main" id="{436E9599-C2D0-4E4A-97F6-7E67D8F61BBF}"/>
              </a:ext>
            </a:extLst>
          </p:cNvPr>
          <p:cNvSpPr>
            <a:spLocks noGrp="1"/>
          </p:cNvSpPr>
          <p:nvPr>
            <p:ph type="ftr" sz="quarter" idx="14"/>
          </p:nvPr>
        </p:nvSpPr>
        <p:spPr/>
        <p:txBody>
          <a:bodyPr/>
          <a:lstStyle/>
          <a:p>
            <a:pPr algn="r"/>
            <a:r>
              <a:rPr lang="en-AU"/>
              <a:t>[Footer]</a:t>
            </a:r>
            <a:endParaRPr lang="en-AU" dirty="0"/>
          </a:p>
        </p:txBody>
      </p:sp>
      <p:sp>
        <p:nvSpPr>
          <p:cNvPr id="10" name="Slide Number Placeholder 9">
            <a:extLst>
              <a:ext uri="{FF2B5EF4-FFF2-40B4-BE49-F238E27FC236}">
                <a16:creationId xmlns:a16="http://schemas.microsoft.com/office/drawing/2014/main" id="{E428F0B4-5D4E-4FFA-855B-7209FEC5EFF8}"/>
              </a:ext>
            </a:extLst>
          </p:cNvPr>
          <p:cNvSpPr>
            <a:spLocks noGrp="1"/>
          </p:cNvSpPr>
          <p:nvPr>
            <p:ph type="sldNum" sz="quarter" idx="15"/>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60796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 Image &amp; 2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1"/>
            <a:ext cx="6097587" cy="4956175"/>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313610" y="1543049"/>
            <a:ext cx="5632327" cy="167072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3" name="Title 2">
            <a:extLst>
              <a:ext uri="{FF2B5EF4-FFF2-40B4-BE49-F238E27FC236}">
                <a16:creationId xmlns:a16="http://schemas.microsoft.com/office/drawing/2014/main" id="{7380BFD1-F3F6-46CC-89C8-F2D033954F86}"/>
              </a:ext>
            </a:extLst>
          </p:cNvPr>
          <p:cNvSpPr>
            <a:spLocks noGrp="1"/>
          </p:cNvSpPr>
          <p:nvPr>
            <p:ph type="title" hasCustomPrompt="1"/>
          </p:nvPr>
        </p:nvSpPr>
        <p:spPr>
          <a:xfrm>
            <a:off x="6313610" y="214819"/>
            <a:ext cx="5632327" cy="497059"/>
          </a:xfrm>
        </p:spPr>
        <p:txBody>
          <a:bodyPr/>
          <a:lstStyle>
            <a:lvl1pPr>
              <a:lnSpc>
                <a:spcPct val="85000"/>
              </a:lnSpc>
              <a:defRPr/>
            </a:lvl1pPr>
          </a:lstStyle>
          <a:p>
            <a:r>
              <a:rPr lang="en-US" dirty="0"/>
              <a:t>[Title or pullout text]</a:t>
            </a:r>
            <a:endParaRPr lang="en-AU" dirty="0"/>
          </a:p>
        </p:txBody>
      </p:sp>
      <p:sp>
        <p:nvSpPr>
          <p:cNvPr id="7" name="Content Placeholder 3">
            <a:extLst>
              <a:ext uri="{FF2B5EF4-FFF2-40B4-BE49-F238E27FC236}">
                <a16:creationId xmlns:a16="http://schemas.microsoft.com/office/drawing/2014/main" id="{2ED00EF2-DD99-4532-81F0-3204C520AA84}"/>
              </a:ext>
            </a:extLst>
          </p:cNvPr>
          <p:cNvSpPr>
            <a:spLocks noGrp="1"/>
          </p:cNvSpPr>
          <p:nvPr>
            <p:ph sz="half" idx="12" hasCustomPrompt="1"/>
          </p:nvPr>
        </p:nvSpPr>
        <p:spPr>
          <a:xfrm>
            <a:off x="253811" y="5085979"/>
            <a:ext cx="5627752" cy="129577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9" name="Picture Placeholder 2">
            <a:extLst>
              <a:ext uri="{FF2B5EF4-FFF2-40B4-BE49-F238E27FC236}">
                <a16:creationId xmlns:a16="http://schemas.microsoft.com/office/drawing/2014/main" id="{1E90F13C-AABA-4C19-B815-59A9956BD304}"/>
              </a:ext>
            </a:extLst>
          </p:cNvPr>
          <p:cNvSpPr>
            <a:spLocks noGrp="1"/>
          </p:cNvSpPr>
          <p:nvPr>
            <p:ph type="pic" idx="13" hasCustomPrompt="1"/>
          </p:nvPr>
        </p:nvSpPr>
        <p:spPr>
          <a:xfrm>
            <a:off x="6097588" y="3429000"/>
            <a:ext cx="6097587" cy="3430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10" name="Date Placeholder 9">
            <a:extLst>
              <a:ext uri="{FF2B5EF4-FFF2-40B4-BE49-F238E27FC236}">
                <a16:creationId xmlns:a16="http://schemas.microsoft.com/office/drawing/2014/main" id="{CC04F60B-41DD-4B6A-AA1D-457475F6F301}"/>
              </a:ext>
            </a:extLst>
          </p:cNvPr>
          <p:cNvSpPr>
            <a:spLocks noGrp="1"/>
          </p:cNvSpPr>
          <p:nvPr>
            <p:ph type="dt" sz="half" idx="14"/>
          </p:nvPr>
        </p:nvSpPr>
        <p:spPr/>
        <p:txBody>
          <a:bodyPr/>
          <a:lstStyle/>
          <a:p>
            <a:pPr algn="r"/>
            <a:r>
              <a:rPr lang="en-US"/>
              <a:t>l  © 2022 GHD. All rights reserved.</a:t>
            </a:r>
            <a:endParaRPr lang="en-AU" dirty="0"/>
          </a:p>
        </p:txBody>
      </p:sp>
      <p:sp>
        <p:nvSpPr>
          <p:cNvPr id="11" name="Footer Placeholder 10">
            <a:extLst>
              <a:ext uri="{FF2B5EF4-FFF2-40B4-BE49-F238E27FC236}">
                <a16:creationId xmlns:a16="http://schemas.microsoft.com/office/drawing/2014/main" id="{D21761B7-20F8-49BB-8769-7CBF048A78C2}"/>
              </a:ext>
            </a:extLst>
          </p:cNvPr>
          <p:cNvSpPr>
            <a:spLocks noGrp="1"/>
          </p:cNvSpPr>
          <p:nvPr>
            <p:ph type="ftr" sz="quarter" idx="15"/>
          </p:nvPr>
        </p:nvSpPr>
        <p:spPr/>
        <p:txBody>
          <a:bodyPr/>
          <a:lstStyle/>
          <a:p>
            <a:pPr algn="r"/>
            <a:r>
              <a:rPr lang="en-AU"/>
              <a:t>[Footer]</a:t>
            </a:r>
            <a:endParaRPr lang="en-AU" dirty="0"/>
          </a:p>
        </p:txBody>
      </p:sp>
      <p:sp>
        <p:nvSpPr>
          <p:cNvPr id="12" name="Slide Number Placeholder 11">
            <a:extLst>
              <a:ext uri="{FF2B5EF4-FFF2-40B4-BE49-F238E27FC236}">
                <a16:creationId xmlns:a16="http://schemas.microsoft.com/office/drawing/2014/main" id="{A96507F4-7923-4A07-8795-5FF2AA401347}"/>
              </a:ext>
            </a:extLst>
          </p:cNvPr>
          <p:cNvSpPr>
            <a:spLocks noGrp="1"/>
          </p:cNvSpPr>
          <p:nvPr>
            <p:ph type="sldNum" sz="quarter" idx="16"/>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15344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ultiple Content, Image &amp; Icon">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6097588" y="-1"/>
            <a:ext cx="6097587" cy="4956175"/>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You will need to send the icon to back to be able to click icon to add picture here</a:t>
            </a:r>
            <a:br>
              <a:rPr lang="en-AU" noProof="0" dirty="0"/>
            </a:br>
            <a:br>
              <a:rPr lang="en-AU" noProof="0" dirty="0"/>
            </a:br>
            <a:br>
              <a:rPr lang="en-AU" noProof="0" dirty="0"/>
            </a:br>
            <a:br>
              <a:rPr lang="en-AU" noProof="0" dirty="0"/>
            </a:br>
            <a:br>
              <a:rPr lang="en-AU" noProof="0" dirty="0"/>
            </a:br>
            <a:br>
              <a:rPr lang="en-AU" noProof="0" dirty="0"/>
            </a:b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273454" y="1543049"/>
            <a:ext cx="5608109" cy="167072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3" name="Title 2">
            <a:extLst>
              <a:ext uri="{FF2B5EF4-FFF2-40B4-BE49-F238E27FC236}">
                <a16:creationId xmlns:a16="http://schemas.microsoft.com/office/drawing/2014/main" id="{7380BFD1-F3F6-46CC-89C8-F2D033954F86}"/>
              </a:ext>
            </a:extLst>
          </p:cNvPr>
          <p:cNvSpPr>
            <a:spLocks noGrp="1"/>
          </p:cNvSpPr>
          <p:nvPr>
            <p:ph type="title" hasCustomPrompt="1"/>
          </p:nvPr>
        </p:nvSpPr>
        <p:spPr>
          <a:xfrm>
            <a:off x="273454" y="214819"/>
            <a:ext cx="5608109" cy="497059"/>
          </a:xfrm>
        </p:spPr>
        <p:txBody>
          <a:bodyPr/>
          <a:lstStyle>
            <a:lvl1pPr>
              <a:lnSpc>
                <a:spcPct val="85000"/>
              </a:lnSpc>
              <a:defRPr/>
            </a:lvl1pPr>
          </a:lstStyle>
          <a:p>
            <a:r>
              <a:rPr lang="en-US" dirty="0"/>
              <a:t>[Title or pullout text]</a:t>
            </a:r>
            <a:endParaRPr lang="en-AU" dirty="0"/>
          </a:p>
        </p:txBody>
      </p:sp>
      <p:sp>
        <p:nvSpPr>
          <p:cNvPr id="10" name="Content Placeholder 2">
            <a:extLst>
              <a:ext uri="{FF2B5EF4-FFF2-40B4-BE49-F238E27FC236}">
                <a16:creationId xmlns:a16="http://schemas.microsoft.com/office/drawing/2014/main" id="{CD0D67B6-A678-42D5-99B1-3FDA162B7425}"/>
              </a:ext>
            </a:extLst>
          </p:cNvPr>
          <p:cNvSpPr>
            <a:spLocks noGrp="1"/>
          </p:cNvSpPr>
          <p:nvPr>
            <p:ph sz="half" idx="13" hasCustomPrompt="1"/>
          </p:nvPr>
        </p:nvSpPr>
        <p:spPr>
          <a:xfrm>
            <a:off x="0" y="3429000"/>
            <a:ext cx="6097587" cy="3429000"/>
          </a:xfrm>
          <a:solidFill>
            <a:schemeClr val="tx1"/>
          </a:solidFill>
        </p:spPr>
        <p:txBody>
          <a:bodyPr lIns="216000" tIns="180000" rIns="216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11" name="Content Placeholder 2">
            <a:extLst>
              <a:ext uri="{FF2B5EF4-FFF2-40B4-BE49-F238E27FC236}">
                <a16:creationId xmlns:a16="http://schemas.microsoft.com/office/drawing/2014/main" id="{DD11B552-CF49-423B-8F60-1B60C51C6224}"/>
              </a:ext>
            </a:extLst>
          </p:cNvPr>
          <p:cNvSpPr>
            <a:spLocks noGrp="1"/>
          </p:cNvSpPr>
          <p:nvPr>
            <p:ph sz="half" idx="14" hasCustomPrompt="1"/>
          </p:nvPr>
        </p:nvSpPr>
        <p:spPr>
          <a:xfrm>
            <a:off x="6097588" y="4956174"/>
            <a:ext cx="6097587" cy="1901826"/>
          </a:xfrm>
          <a:solidFill>
            <a:srgbClr val="009962"/>
          </a:solidFill>
        </p:spPr>
        <p:txBody>
          <a:bodyPr lIns="180000" tIns="180000" rIns="180000" bIns="180000">
            <a:noAutofit/>
          </a:bodyPr>
          <a:lstStyle>
            <a:lvl1pPr>
              <a:defRPr lang="en-AU" noProof="0" dirty="0"/>
            </a:lvl1pPr>
            <a:lvl2pPr>
              <a:buClr>
                <a:schemeClr val="tx1"/>
              </a:buClr>
              <a:buFont typeface="Arial" panose="020B0604020202020204" pitchFamily="34" charset="0"/>
              <a:buChar char="–"/>
              <a:defRPr lang="en-AU" noProof="0" dirty="0"/>
            </a:lvl2pPr>
            <a:lvl3pPr>
              <a:buClr>
                <a:schemeClr val="tx1"/>
              </a:buClr>
              <a:buFont typeface="Arial" panose="020B0604020202020204" pitchFamily="34" charset="0"/>
              <a:buChar char="•"/>
              <a:defRPr lang="en-AU" noProof="0" dirty="0">
                <a:solidFill>
                  <a:srgbClr val="000000"/>
                </a:solidFill>
              </a:defRPr>
            </a:lvl3pPr>
            <a:lvl4pPr>
              <a:buClr>
                <a:schemeClr val="tx1"/>
              </a:buClr>
              <a:buFont typeface="Arial" panose="020B0604020202020204" pitchFamily="34" charset="0"/>
              <a:buChar char="–"/>
              <a:defRPr lang="en-AU" noProof="0"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buClr>
                <a:srgbClr val="000000"/>
              </a:buClr>
              <a:defRPr lang="en-AU" noProof="0" dirty="0"/>
            </a:lvl7pPr>
            <a:lvl8pPr>
              <a:buClr>
                <a:srgbClr val="000000"/>
              </a:buClr>
              <a:defRPr lang="en-AU" noProof="0" dirty="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12" name="Picture Placeholder 2">
            <a:extLst>
              <a:ext uri="{FF2B5EF4-FFF2-40B4-BE49-F238E27FC236}">
                <a16:creationId xmlns:a16="http://schemas.microsoft.com/office/drawing/2014/main" id="{191CE881-D9CF-473E-8D3D-A3C732C1E30A}"/>
              </a:ext>
            </a:extLst>
          </p:cNvPr>
          <p:cNvSpPr>
            <a:spLocks noGrp="1"/>
          </p:cNvSpPr>
          <p:nvPr>
            <p:ph type="pic" idx="12" hasCustomPrompt="1"/>
          </p:nvPr>
        </p:nvSpPr>
        <p:spPr>
          <a:xfrm>
            <a:off x="8390475" y="1722181"/>
            <a:ext cx="1511810" cy="1511810"/>
          </a:xfrm>
          <a:no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[Icon]</a:t>
            </a:r>
            <a:br>
              <a:rPr lang="en-AU" noProof="0" dirty="0"/>
            </a:br>
            <a:br>
              <a:rPr lang="en-AU" noProof="0" dirty="0"/>
            </a:br>
            <a:endParaRPr lang="en-AU" noProof="0" dirty="0"/>
          </a:p>
        </p:txBody>
      </p:sp>
      <p:sp>
        <p:nvSpPr>
          <p:cNvPr id="7" name="Date Placeholder 6">
            <a:extLst>
              <a:ext uri="{FF2B5EF4-FFF2-40B4-BE49-F238E27FC236}">
                <a16:creationId xmlns:a16="http://schemas.microsoft.com/office/drawing/2014/main" id="{EA54BCB3-69A1-4BC5-BC4F-BDA05DE96C54}"/>
              </a:ext>
            </a:extLst>
          </p:cNvPr>
          <p:cNvSpPr>
            <a:spLocks noGrp="1"/>
          </p:cNvSpPr>
          <p:nvPr>
            <p:ph type="dt" sz="half" idx="15"/>
          </p:nvPr>
        </p:nvSpPr>
        <p:spPr/>
        <p:txBody>
          <a:bodyPr/>
          <a:lstStyle/>
          <a:p>
            <a:pPr algn="r"/>
            <a:r>
              <a:rPr lang="en-US"/>
              <a:t>l  © 2022 GHD. All rights reserved.</a:t>
            </a:r>
            <a:endParaRPr lang="en-AU" dirty="0"/>
          </a:p>
        </p:txBody>
      </p:sp>
      <p:sp>
        <p:nvSpPr>
          <p:cNvPr id="9" name="Footer Placeholder 8">
            <a:extLst>
              <a:ext uri="{FF2B5EF4-FFF2-40B4-BE49-F238E27FC236}">
                <a16:creationId xmlns:a16="http://schemas.microsoft.com/office/drawing/2014/main" id="{882A3EF3-B6F1-46FB-AB9C-F411FBDBFD94}"/>
              </a:ext>
            </a:extLst>
          </p:cNvPr>
          <p:cNvSpPr>
            <a:spLocks noGrp="1"/>
          </p:cNvSpPr>
          <p:nvPr>
            <p:ph type="ftr" sz="quarter" idx="16"/>
          </p:nvPr>
        </p:nvSpPr>
        <p:spPr/>
        <p:txBody>
          <a:bodyPr/>
          <a:lstStyle/>
          <a:p>
            <a:pPr algn="r"/>
            <a:r>
              <a:rPr lang="en-AU"/>
              <a:t>[Footer]</a:t>
            </a:r>
            <a:endParaRPr lang="en-AU" dirty="0"/>
          </a:p>
        </p:txBody>
      </p:sp>
      <p:sp>
        <p:nvSpPr>
          <p:cNvPr id="13" name="Slide Number Placeholder 12">
            <a:extLst>
              <a:ext uri="{FF2B5EF4-FFF2-40B4-BE49-F238E27FC236}">
                <a16:creationId xmlns:a16="http://schemas.microsoft.com/office/drawing/2014/main" id="{F1762BEA-170B-4C04-A221-83D566B388E4}"/>
              </a:ext>
            </a:extLst>
          </p:cNvPr>
          <p:cNvSpPr>
            <a:spLocks noGrp="1"/>
          </p:cNvSpPr>
          <p:nvPr>
            <p:ph type="sldNum" sz="quarter" idx="17"/>
          </p:nvPr>
        </p:nvSpPr>
        <p:spPr/>
        <p:txBody>
          <a:bodyPr/>
          <a:lstStyle>
            <a:lvl1pPr>
              <a:defRPr>
                <a:solidFill>
                  <a:schemeClr val="bg1"/>
                </a:solidFill>
              </a:defRPr>
            </a:lvl1p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95835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hoto, Icon &amp; Pullout">
    <p:bg>
      <p:bgPr>
        <a:solidFill>
          <a:srgbClr val="BFEFF8"/>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0"/>
            <a:ext cx="6097587"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7609755" y="3429795"/>
            <a:ext cx="4336182" cy="3189774"/>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3" name="Title 2">
            <a:extLst>
              <a:ext uri="{FF2B5EF4-FFF2-40B4-BE49-F238E27FC236}">
                <a16:creationId xmlns:a16="http://schemas.microsoft.com/office/drawing/2014/main" id="{5D2A7AAA-F794-49A5-BAA8-E5396BB6F316}"/>
              </a:ext>
            </a:extLst>
          </p:cNvPr>
          <p:cNvSpPr>
            <a:spLocks noGrp="1"/>
          </p:cNvSpPr>
          <p:nvPr>
            <p:ph type="title" hasCustomPrompt="1"/>
          </p:nvPr>
        </p:nvSpPr>
        <p:spPr>
          <a:xfrm>
            <a:off x="6240448" y="214819"/>
            <a:ext cx="5705490" cy="654025"/>
          </a:xfrm>
        </p:spPr>
        <p:txBody>
          <a:bodyPr/>
          <a:lstStyle>
            <a:lvl1pPr>
              <a:lnSpc>
                <a:spcPct val="85000"/>
              </a:lnSpc>
              <a:defRPr sz="5000"/>
            </a:lvl1pPr>
          </a:lstStyle>
          <a:p>
            <a:r>
              <a:rPr lang="en-US" dirty="0"/>
              <a:t>[Pullout text]</a:t>
            </a:r>
            <a:endParaRPr lang="en-AU" dirty="0"/>
          </a:p>
        </p:txBody>
      </p:sp>
      <p:sp>
        <p:nvSpPr>
          <p:cNvPr id="9" name="Picture Placeholder 2">
            <a:extLst>
              <a:ext uri="{FF2B5EF4-FFF2-40B4-BE49-F238E27FC236}">
                <a16:creationId xmlns:a16="http://schemas.microsoft.com/office/drawing/2014/main" id="{2CFE84CB-C24F-40E9-8BCB-8EF83AB52260}"/>
              </a:ext>
            </a:extLst>
          </p:cNvPr>
          <p:cNvSpPr>
            <a:spLocks noGrp="1"/>
          </p:cNvSpPr>
          <p:nvPr>
            <p:ph type="pic" idx="12" hasCustomPrompt="1"/>
          </p:nvPr>
        </p:nvSpPr>
        <p:spPr>
          <a:xfrm>
            <a:off x="6241961" y="3429795"/>
            <a:ext cx="1080000" cy="1080000"/>
          </a:xfrm>
          <a:no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[Icon]</a:t>
            </a:r>
            <a:br>
              <a:rPr lang="en-AU" noProof="0" dirty="0"/>
            </a:br>
            <a:br>
              <a:rPr lang="en-AU" noProof="0" dirty="0"/>
            </a:br>
            <a:endParaRPr lang="en-AU" noProof="0" dirty="0"/>
          </a:p>
        </p:txBody>
      </p:sp>
      <p:sp>
        <p:nvSpPr>
          <p:cNvPr id="10" name="TextBox 9" descr="InstructionsBox">
            <a:extLst>
              <a:ext uri="{FF2B5EF4-FFF2-40B4-BE49-F238E27FC236}">
                <a16:creationId xmlns:a16="http://schemas.microsoft.com/office/drawing/2014/main" id="{23B3C033-D6D7-4606-999B-16E687EDA609}"/>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11" name="TextBox 10" descr="InstructionsBox">
            <a:extLst>
              <a:ext uri="{FF2B5EF4-FFF2-40B4-BE49-F238E27FC236}">
                <a16:creationId xmlns:a16="http://schemas.microsoft.com/office/drawing/2014/main" id="{3F72F9DC-6060-48A3-A38D-771F073B36EA}"/>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4" name="Date Placeholder 3">
            <a:extLst>
              <a:ext uri="{FF2B5EF4-FFF2-40B4-BE49-F238E27FC236}">
                <a16:creationId xmlns:a16="http://schemas.microsoft.com/office/drawing/2014/main" id="{AEB57FC0-8FFC-4C4E-843B-5CC18FCC0807}"/>
              </a:ext>
            </a:extLst>
          </p:cNvPr>
          <p:cNvSpPr>
            <a:spLocks noGrp="1"/>
          </p:cNvSpPr>
          <p:nvPr>
            <p:ph type="dt" sz="half" idx="13"/>
          </p:nvPr>
        </p:nvSpPr>
        <p:spPr/>
        <p:txBody>
          <a:bodyPr/>
          <a:lstStyle/>
          <a:p>
            <a:pPr algn="r"/>
            <a:r>
              <a:rPr lang="en-US"/>
              <a:t>l  © 2022 GHD. All rights reserved.</a:t>
            </a:r>
            <a:endParaRPr lang="en-AU" dirty="0"/>
          </a:p>
        </p:txBody>
      </p:sp>
      <p:sp>
        <p:nvSpPr>
          <p:cNvPr id="12" name="Footer Placeholder 11">
            <a:extLst>
              <a:ext uri="{FF2B5EF4-FFF2-40B4-BE49-F238E27FC236}">
                <a16:creationId xmlns:a16="http://schemas.microsoft.com/office/drawing/2014/main" id="{B9A4D466-E565-4B6C-8BEE-76A63A557D71}"/>
              </a:ext>
            </a:extLst>
          </p:cNvPr>
          <p:cNvSpPr>
            <a:spLocks noGrp="1"/>
          </p:cNvSpPr>
          <p:nvPr>
            <p:ph type="ftr" sz="quarter" idx="14"/>
          </p:nvPr>
        </p:nvSpPr>
        <p:spPr/>
        <p:txBody>
          <a:bodyPr/>
          <a:lstStyle/>
          <a:p>
            <a:pPr algn="r"/>
            <a:r>
              <a:rPr lang="en-AU"/>
              <a:t>[Footer]</a:t>
            </a:r>
            <a:endParaRPr lang="en-AU" dirty="0"/>
          </a:p>
        </p:txBody>
      </p:sp>
      <p:sp>
        <p:nvSpPr>
          <p:cNvPr id="13" name="Slide Number Placeholder 12">
            <a:extLst>
              <a:ext uri="{FF2B5EF4-FFF2-40B4-BE49-F238E27FC236}">
                <a16:creationId xmlns:a16="http://schemas.microsoft.com/office/drawing/2014/main" id="{5CFAD027-EC42-44D2-B366-09AA4F1026B1}"/>
              </a:ext>
            </a:extLst>
          </p:cNvPr>
          <p:cNvSpPr>
            <a:spLocks noGrp="1"/>
          </p:cNvSpPr>
          <p:nvPr>
            <p:ph type="sldNum" sz="quarter" idx="15"/>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42888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99C7DB4D-15FB-467E-8482-3B1D064AC91D}"/>
              </a:ext>
            </a:extLst>
          </p:cNvPr>
          <p:cNvPicPr>
            <a:picLocks noChangeAspect="1"/>
          </p:cNvPicPr>
          <p:nvPr/>
        </p:nvPicPr>
        <p:blipFill>
          <a:blip r:embed="rId2"/>
          <a:stretch>
            <a:fillRect/>
          </a:stretch>
        </p:blipFill>
        <p:spPr>
          <a:xfrm>
            <a:off x="202763" y="0"/>
            <a:ext cx="991120" cy="1008000"/>
          </a:xfrm>
          <a:prstGeom prst="rect">
            <a:avLst/>
          </a:prstGeom>
        </p:spPr>
      </p:pic>
      <p:sp>
        <p:nvSpPr>
          <p:cNvPr id="2" name="Title 1"/>
          <p:cNvSpPr>
            <a:spLocks noGrp="1"/>
          </p:cNvSpPr>
          <p:nvPr>
            <p:ph type="title" hasCustomPrompt="1"/>
          </p:nvPr>
        </p:nvSpPr>
        <p:spPr>
          <a:xfrm>
            <a:off x="246063" y="2992026"/>
            <a:ext cx="5563492" cy="654025"/>
          </a:xfrm>
        </p:spPr>
        <p:txBody>
          <a:bodyPr anchor="b">
            <a:spAutoFit/>
          </a:bodyPr>
          <a:lstStyle>
            <a:lvl1pPr>
              <a:lnSpc>
                <a:spcPct val="85000"/>
              </a:lnSpc>
              <a:defRPr lang="en-AU" sz="5000" b="1" dirty="0">
                <a:solidFill>
                  <a:schemeClr val="bg1"/>
                </a:solidFill>
              </a:defRPr>
            </a:lvl1pPr>
          </a:lstStyle>
          <a:p>
            <a:r>
              <a:rPr lang="en-AU" noProof="0" dirty="0"/>
              <a:t>[Title]</a:t>
            </a:r>
          </a:p>
        </p:txBody>
      </p:sp>
      <p:sp>
        <p:nvSpPr>
          <p:cNvPr id="7" name="Text Placeholder 6"/>
          <p:cNvSpPr>
            <a:spLocks noGrp="1"/>
          </p:cNvSpPr>
          <p:nvPr>
            <p:ph type="body" sz="quarter" idx="10" hasCustomPrompt="1"/>
          </p:nvPr>
        </p:nvSpPr>
        <p:spPr>
          <a:xfrm>
            <a:off x="696986" y="3645978"/>
            <a:ext cx="5066325" cy="384721"/>
          </a:xfrm>
        </p:spPr>
        <p:txBody>
          <a:bodyPr wrap="square">
            <a:spAutoFit/>
          </a:bodyPr>
          <a:lstStyle>
            <a:lvl1pPr marL="0" indent="0">
              <a:buNone/>
              <a:defRPr sz="2500" b="1">
                <a:solidFill>
                  <a:schemeClr val="bg1"/>
                </a:solidFill>
              </a:defRPr>
            </a:lvl1pPr>
          </a:lstStyle>
          <a:p>
            <a:pPr lvl="0"/>
            <a:r>
              <a:rPr lang="en-AU" noProof="0" dirty="0"/>
              <a:t>[Subtitle]</a:t>
            </a:r>
          </a:p>
        </p:txBody>
      </p:sp>
      <p:sp>
        <p:nvSpPr>
          <p:cNvPr id="17" name="Picture Placeholder 2">
            <a:extLst>
              <a:ext uri="{FF2B5EF4-FFF2-40B4-BE49-F238E27FC236}">
                <a16:creationId xmlns:a16="http://schemas.microsoft.com/office/drawing/2014/main" id="{892DED86-7CAA-46F7-A428-8C00E441D7BB}"/>
              </a:ext>
            </a:extLst>
          </p:cNvPr>
          <p:cNvSpPr>
            <a:spLocks noGrp="1"/>
          </p:cNvSpPr>
          <p:nvPr>
            <p:ph type="pic" idx="11" hasCustomPrompt="1"/>
          </p:nvPr>
        </p:nvSpPr>
        <p:spPr>
          <a:xfrm>
            <a:off x="6097588" y="0"/>
            <a:ext cx="6097587"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10" name="Freeform 21">
            <a:extLst>
              <a:ext uri="{FF2B5EF4-FFF2-40B4-BE49-F238E27FC236}">
                <a16:creationId xmlns:a16="http://schemas.microsoft.com/office/drawing/2014/main" id="{A7991122-0479-4888-AEC6-8C38C5AEB704}"/>
              </a:ext>
            </a:extLst>
          </p:cNvPr>
          <p:cNvSpPr>
            <a:spLocks noChangeAspect="1"/>
          </p:cNvSpPr>
          <p:nvPr/>
        </p:nvSpPr>
        <p:spPr bwMode="auto">
          <a:xfrm>
            <a:off x="248107" y="3691830"/>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8" name="Picture 7" descr="A picture containing drawing&#10;&#10;Description automatically generated">
            <a:extLst>
              <a:ext uri="{FF2B5EF4-FFF2-40B4-BE49-F238E27FC236}">
                <a16:creationId xmlns:a16="http://schemas.microsoft.com/office/drawing/2014/main" id="{374796D6-8CFF-4131-A9AF-553491E9DEC2}"/>
              </a:ext>
            </a:extLst>
          </p:cNvPr>
          <p:cNvPicPr>
            <a:picLocks noChangeAspect="1"/>
          </p:cNvPicPr>
          <p:nvPr userDrawn="1"/>
        </p:nvPicPr>
        <p:blipFill>
          <a:blip r:embed="rId2"/>
          <a:stretch>
            <a:fillRect/>
          </a:stretch>
        </p:blipFill>
        <p:spPr>
          <a:xfrm>
            <a:off x="202763" y="0"/>
            <a:ext cx="991120" cy="1008000"/>
          </a:xfrm>
          <a:prstGeom prst="rect">
            <a:avLst/>
          </a:prstGeom>
        </p:spPr>
      </p:pic>
      <p:sp>
        <p:nvSpPr>
          <p:cNvPr id="11" name="Freeform 21">
            <a:extLst>
              <a:ext uri="{FF2B5EF4-FFF2-40B4-BE49-F238E27FC236}">
                <a16:creationId xmlns:a16="http://schemas.microsoft.com/office/drawing/2014/main" id="{70FE6E44-3F85-45EC-B694-E1FCE3072273}"/>
              </a:ext>
            </a:extLst>
          </p:cNvPr>
          <p:cNvSpPr>
            <a:spLocks noChangeAspect="1"/>
          </p:cNvSpPr>
          <p:nvPr userDrawn="1"/>
        </p:nvSpPr>
        <p:spPr bwMode="auto">
          <a:xfrm>
            <a:off x="248107" y="3691830"/>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171319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Featur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0D65561-9E7B-4DA0-8F96-5070C1E54372}"/>
              </a:ext>
            </a:extLst>
          </p:cNvPr>
          <p:cNvSpPr>
            <a:spLocks noGrp="1"/>
          </p:cNvSpPr>
          <p:nvPr>
            <p:ph sz="half" idx="12" hasCustomPrompt="1"/>
          </p:nvPr>
        </p:nvSpPr>
        <p:spPr>
          <a:xfrm>
            <a:off x="6096000" y="0"/>
            <a:ext cx="6097587" cy="6859588"/>
          </a:xfrm>
          <a:solidFill>
            <a:schemeClr val="tx1"/>
          </a:solidFill>
        </p:spPr>
        <p:txBody>
          <a:bodyPr lIns="180000" tIns="180000" rIns="180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marL="804863" indent="-268288">
              <a:spcBef>
                <a:spcPts val="300"/>
              </a:spcBef>
              <a:spcAft>
                <a:spcPts val="300"/>
              </a:spcAft>
              <a:buFont typeface="+mj-lt"/>
              <a:buAutoNum type="romanLcPeriod"/>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3" name="Content Placeholder 2"/>
          <p:cNvSpPr>
            <a:spLocks noGrp="1"/>
          </p:cNvSpPr>
          <p:nvPr>
            <p:ph sz="half" idx="1" hasCustomPrompt="1"/>
          </p:nvPr>
        </p:nvSpPr>
        <p:spPr>
          <a:xfrm>
            <a:off x="246063" y="1543049"/>
            <a:ext cx="56355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2" name="Title 1">
            <a:extLst>
              <a:ext uri="{FF2B5EF4-FFF2-40B4-BE49-F238E27FC236}">
                <a16:creationId xmlns:a16="http://schemas.microsoft.com/office/drawing/2014/main" id="{A78F6742-6382-4C39-85BC-532CBA123892}"/>
              </a:ext>
            </a:extLst>
          </p:cNvPr>
          <p:cNvSpPr>
            <a:spLocks noGrp="1"/>
          </p:cNvSpPr>
          <p:nvPr>
            <p:ph type="title" hasCustomPrompt="1"/>
          </p:nvPr>
        </p:nvSpPr>
        <p:spPr>
          <a:xfrm>
            <a:off x="246064" y="214819"/>
            <a:ext cx="5635500" cy="526298"/>
          </a:xfrm>
        </p:spPr>
        <p:txBody>
          <a:bodyPr/>
          <a:lstStyle/>
          <a:p>
            <a:r>
              <a:rPr lang="en-AU" noProof="0" dirty="0"/>
              <a:t>Click to add text</a:t>
            </a:r>
            <a:endParaRPr lang="en-AU" dirty="0"/>
          </a:p>
        </p:txBody>
      </p:sp>
      <p:sp>
        <p:nvSpPr>
          <p:cNvPr id="8" name="Date Placeholder 7">
            <a:extLst>
              <a:ext uri="{FF2B5EF4-FFF2-40B4-BE49-F238E27FC236}">
                <a16:creationId xmlns:a16="http://schemas.microsoft.com/office/drawing/2014/main" id="{30B55F16-A2A5-489F-B46D-678F5D7CCEE6}"/>
              </a:ext>
            </a:extLst>
          </p:cNvPr>
          <p:cNvSpPr>
            <a:spLocks noGrp="1"/>
          </p:cNvSpPr>
          <p:nvPr>
            <p:ph type="dt" sz="half" idx="13"/>
          </p:nvPr>
        </p:nvSpPr>
        <p:spPr/>
        <p:txBody>
          <a:bodyPr/>
          <a:lstStyle>
            <a:lvl1pPr>
              <a:defRPr>
                <a:solidFill>
                  <a:schemeClr val="bg1"/>
                </a:solidFill>
              </a:defRPr>
            </a:lvl1pPr>
          </a:lstStyle>
          <a:p>
            <a:pPr algn="r"/>
            <a:r>
              <a:rPr lang="en-US"/>
              <a:t>l  © 2022 GHD. All rights reserved.</a:t>
            </a:r>
            <a:endParaRPr lang="en-AU" dirty="0"/>
          </a:p>
        </p:txBody>
      </p:sp>
      <p:sp>
        <p:nvSpPr>
          <p:cNvPr id="9" name="Footer Placeholder 8">
            <a:extLst>
              <a:ext uri="{FF2B5EF4-FFF2-40B4-BE49-F238E27FC236}">
                <a16:creationId xmlns:a16="http://schemas.microsoft.com/office/drawing/2014/main" id="{E5891674-90FC-455F-A9CA-D41922EE04EF}"/>
              </a:ext>
            </a:extLst>
          </p:cNvPr>
          <p:cNvSpPr>
            <a:spLocks noGrp="1"/>
          </p:cNvSpPr>
          <p:nvPr>
            <p:ph type="ftr" sz="quarter" idx="14"/>
          </p:nvPr>
        </p:nvSpPr>
        <p:spPr/>
        <p:txBody>
          <a:bodyPr/>
          <a:lstStyle>
            <a:lvl1pPr>
              <a:defRPr>
                <a:solidFill>
                  <a:schemeClr val="bg1"/>
                </a:solidFill>
              </a:defRPr>
            </a:lvl1pPr>
          </a:lstStyle>
          <a:p>
            <a:pPr algn="r"/>
            <a:r>
              <a:rPr lang="en-AU"/>
              <a:t>[Footer]</a:t>
            </a:r>
            <a:endParaRPr lang="en-AU" dirty="0"/>
          </a:p>
        </p:txBody>
      </p:sp>
      <p:sp>
        <p:nvSpPr>
          <p:cNvPr id="10" name="Slide Number Placeholder 9">
            <a:extLst>
              <a:ext uri="{FF2B5EF4-FFF2-40B4-BE49-F238E27FC236}">
                <a16:creationId xmlns:a16="http://schemas.microsoft.com/office/drawing/2014/main" id="{606F0F04-72A4-41F2-B4E9-DE5348573215}"/>
              </a:ext>
            </a:extLst>
          </p:cNvPr>
          <p:cNvSpPr>
            <a:spLocks noGrp="1"/>
          </p:cNvSpPr>
          <p:nvPr>
            <p:ph type="sldNum" sz="quarter" idx="15"/>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32231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eop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6063" y="2403465"/>
            <a:ext cx="2689069" cy="3952309"/>
          </a:xfrm>
        </p:spPr>
        <p:txBody>
          <a:bodyPr>
            <a:noAutofit/>
          </a:bodyPr>
          <a:lstStyle>
            <a:lvl1pPr>
              <a:spcAft>
                <a:spcPts val="0"/>
              </a:spcAft>
              <a:defRPr lang="en-AU" sz="1400" noProof="0" dirty="0" smtClean="0"/>
            </a:lvl1pPr>
            <a:lvl2pPr>
              <a:spcAft>
                <a:spcPts val="0"/>
              </a:spcAft>
              <a:defRPr lang="en-AU" sz="1400" noProof="0" dirty="0" smtClean="0"/>
            </a:lvl2pPr>
            <a:lvl3pPr>
              <a:spcAft>
                <a:spcPts val="0"/>
              </a:spcAft>
              <a:defRPr lang="en-AU" sz="1400" noProof="0" dirty="0" smtClean="0"/>
            </a:lvl3pPr>
            <a:lvl4pPr>
              <a:spcAft>
                <a:spcPts val="0"/>
              </a:spcAft>
              <a:defRPr lang="en-AU" sz="14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10" name="Title 9">
            <a:extLst>
              <a:ext uri="{FF2B5EF4-FFF2-40B4-BE49-F238E27FC236}">
                <a16:creationId xmlns:a16="http://schemas.microsoft.com/office/drawing/2014/main" id="{B8134CB3-4280-41AF-87CD-A759C25A9E64}"/>
              </a:ext>
            </a:extLst>
          </p:cNvPr>
          <p:cNvSpPr>
            <a:spLocks noGrp="1"/>
          </p:cNvSpPr>
          <p:nvPr>
            <p:ph type="title" hasCustomPrompt="1"/>
          </p:nvPr>
        </p:nvSpPr>
        <p:spPr/>
        <p:txBody>
          <a:bodyPr/>
          <a:lstStyle/>
          <a:p>
            <a:r>
              <a:rPr lang="en-AU" noProof="0" dirty="0"/>
              <a:t>Click to add text</a:t>
            </a:r>
            <a:endParaRPr lang="en-AU" dirty="0"/>
          </a:p>
        </p:txBody>
      </p:sp>
      <p:sp>
        <p:nvSpPr>
          <p:cNvPr id="11" name="Content Placeholder 2">
            <a:extLst>
              <a:ext uri="{FF2B5EF4-FFF2-40B4-BE49-F238E27FC236}">
                <a16:creationId xmlns:a16="http://schemas.microsoft.com/office/drawing/2014/main" id="{97B48C59-8C92-4706-89C4-CF8DA2EF1C7A}"/>
              </a:ext>
            </a:extLst>
          </p:cNvPr>
          <p:cNvSpPr>
            <a:spLocks noGrp="1"/>
          </p:cNvSpPr>
          <p:nvPr>
            <p:ph sz="half" idx="16" hasCustomPrompt="1"/>
          </p:nvPr>
        </p:nvSpPr>
        <p:spPr>
          <a:xfrm>
            <a:off x="1315132" y="1421555"/>
            <a:ext cx="1620000" cy="276999"/>
          </a:xfrm>
        </p:spPr>
        <p:txBody>
          <a:bodyPr wrap="square" anchor="b" anchorCtr="0">
            <a:spAutoFit/>
          </a:bodyPr>
          <a:lstStyle>
            <a:lvl1pPr>
              <a:defRPr lang="en-AU" sz="18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12" name="Content Placeholder 2">
            <a:extLst>
              <a:ext uri="{FF2B5EF4-FFF2-40B4-BE49-F238E27FC236}">
                <a16:creationId xmlns:a16="http://schemas.microsoft.com/office/drawing/2014/main" id="{D4518DEF-D232-400C-AAEA-890886915CAE}"/>
              </a:ext>
            </a:extLst>
          </p:cNvPr>
          <p:cNvSpPr>
            <a:spLocks noGrp="1"/>
          </p:cNvSpPr>
          <p:nvPr>
            <p:ph sz="half" idx="17" hasCustomPrompt="1"/>
          </p:nvPr>
        </p:nvSpPr>
        <p:spPr>
          <a:xfrm>
            <a:off x="1315132" y="1704601"/>
            <a:ext cx="1620000" cy="215444"/>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14" name="Picture Placeholder 13">
            <a:extLst>
              <a:ext uri="{FF2B5EF4-FFF2-40B4-BE49-F238E27FC236}">
                <a16:creationId xmlns:a16="http://schemas.microsoft.com/office/drawing/2014/main" id="{D6D70513-D42A-4B37-BEC2-DC5C34EE6D77}"/>
              </a:ext>
            </a:extLst>
          </p:cNvPr>
          <p:cNvSpPr>
            <a:spLocks noGrp="1"/>
          </p:cNvSpPr>
          <p:nvPr>
            <p:ph type="pic" sz="quarter" idx="18"/>
          </p:nvPr>
        </p:nvSpPr>
        <p:spPr>
          <a:xfrm>
            <a:off x="246063" y="1043157"/>
            <a:ext cx="954980" cy="1179457"/>
          </a:xfrm>
          <a:solidFill>
            <a:schemeClr val="bg1">
              <a:lumMod val="85000"/>
            </a:schemeClr>
          </a:solidFill>
        </p:spPr>
        <p:txBody>
          <a:bodyPr/>
          <a:lstStyle>
            <a:lvl1pPr algn="ctr">
              <a:defRPr sz="1400"/>
            </a:lvl1pPr>
          </a:lstStyle>
          <a:p>
            <a:r>
              <a:rPr lang="en-US"/>
              <a:t>Click icon to add picture</a:t>
            </a:r>
            <a:endParaRPr lang="en-AU" dirty="0"/>
          </a:p>
        </p:txBody>
      </p:sp>
      <p:cxnSp>
        <p:nvCxnSpPr>
          <p:cNvPr id="16" name="Straight Connector 15">
            <a:extLst>
              <a:ext uri="{FF2B5EF4-FFF2-40B4-BE49-F238E27FC236}">
                <a16:creationId xmlns:a16="http://schemas.microsoft.com/office/drawing/2014/main" id="{DFE25C60-6513-44D4-989E-EAA08D897FC1}"/>
              </a:ext>
            </a:extLst>
          </p:cNvPr>
          <p:cNvCxnSpPr>
            <a:cxnSpLocks/>
          </p:cNvCxnSpPr>
          <p:nvPr/>
        </p:nvCxnSpPr>
        <p:spPr>
          <a:xfrm>
            <a:off x="246063"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Content Placeholder 2">
            <a:extLst>
              <a:ext uri="{FF2B5EF4-FFF2-40B4-BE49-F238E27FC236}">
                <a16:creationId xmlns:a16="http://schemas.microsoft.com/office/drawing/2014/main" id="{7BEB36FD-EDC5-4433-A4C0-25E2E6E2B333}"/>
              </a:ext>
            </a:extLst>
          </p:cNvPr>
          <p:cNvSpPr>
            <a:spLocks noGrp="1"/>
          </p:cNvSpPr>
          <p:nvPr>
            <p:ph sz="half" idx="19" hasCustomPrompt="1"/>
          </p:nvPr>
        </p:nvSpPr>
        <p:spPr>
          <a:xfrm>
            <a:off x="3248131" y="2403465"/>
            <a:ext cx="2689069" cy="3952309"/>
          </a:xfrm>
        </p:spPr>
        <p:txBody>
          <a:bodyPr>
            <a:noAutofit/>
          </a:bodyPr>
          <a:lstStyle>
            <a:lvl1pPr>
              <a:spcAft>
                <a:spcPts val="0"/>
              </a:spcAft>
              <a:defRPr lang="en-AU" sz="1400" noProof="0" dirty="0" smtClean="0"/>
            </a:lvl1pPr>
            <a:lvl2pPr>
              <a:spcAft>
                <a:spcPts val="0"/>
              </a:spcAft>
              <a:defRPr lang="en-AU" sz="1400" noProof="0" dirty="0" smtClean="0"/>
            </a:lvl2pPr>
            <a:lvl3pPr>
              <a:spcAft>
                <a:spcPts val="0"/>
              </a:spcAft>
              <a:defRPr lang="en-AU" sz="1400" noProof="0" dirty="0" smtClean="0"/>
            </a:lvl3pPr>
            <a:lvl4pPr>
              <a:spcAft>
                <a:spcPts val="0"/>
              </a:spcAft>
              <a:defRPr lang="en-AU" sz="14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40" name="Content Placeholder 2">
            <a:extLst>
              <a:ext uri="{FF2B5EF4-FFF2-40B4-BE49-F238E27FC236}">
                <a16:creationId xmlns:a16="http://schemas.microsoft.com/office/drawing/2014/main" id="{05C1969E-AAC3-451E-B160-443C786DBB15}"/>
              </a:ext>
            </a:extLst>
          </p:cNvPr>
          <p:cNvSpPr>
            <a:spLocks noGrp="1"/>
          </p:cNvSpPr>
          <p:nvPr>
            <p:ph sz="half" idx="20" hasCustomPrompt="1"/>
          </p:nvPr>
        </p:nvSpPr>
        <p:spPr>
          <a:xfrm>
            <a:off x="4324976" y="1421555"/>
            <a:ext cx="1620000" cy="276999"/>
          </a:xfrm>
        </p:spPr>
        <p:txBody>
          <a:bodyPr wrap="square" anchor="b" anchorCtr="0">
            <a:spAutoFit/>
          </a:bodyPr>
          <a:lstStyle>
            <a:lvl1pPr>
              <a:defRPr lang="en-AU" sz="18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41" name="Content Placeholder 2">
            <a:extLst>
              <a:ext uri="{FF2B5EF4-FFF2-40B4-BE49-F238E27FC236}">
                <a16:creationId xmlns:a16="http://schemas.microsoft.com/office/drawing/2014/main" id="{53361715-C88A-4A9F-85FF-DEE2C5E2380F}"/>
              </a:ext>
            </a:extLst>
          </p:cNvPr>
          <p:cNvSpPr>
            <a:spLocks noGrp="1"/>
          </p:cNvSpPr>
          <p:nvPr>
            <p:ph sz="half" idx="21" hasCustomPrompt="1"/>
          </p:nvPr>
        </p:nvSpPr>
        <p:spPr>
          <a:xfrm>
            <a:off x="4324976" y="1704601"/>
            <a:ext cx="1620000" cy="215444"/>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42" name="Picture Placeholder 13">
            <a:extLst>
              <a:ext uri="{FF2B5EF4-FFF2-40B4-BE49-F238E27FC236}">
                <a16:creationId xmlns:a16="http://schemas.microsoft.com/office/drawing/2014/main" id="{98A1E166-8ADF-4294-A894-9F740A237185}"/>
              </a:ext>
            </a:extLst>
          </p:cNvPr>
          <p:cNvSpPr>
            <a:spLocks noGrp="1"/>
          </p:cNvSpPr>
          <p:nvPr>
            <p:ph type="pic" sz="quarter" idx="22"/>
          </p:nvPr>
        </p:nvSpPr>
        <p:spPr>
          <a:xfrm>
            <a:off x="3255907" y="1043157"/>
            <a:ext cx="954980" cy="1179457"/>
          </a:xfrm>
          <a:solidFill>
            <a:schemeClr val="bg1">
              <a:lumMod val="85000"/>
            </a:schemeClr>
          </a:solidFill>
        </p:spPr>
        <p:txBody>
          <a:bodyPr/>
          <a:lstStyle>
            <a:lvl1pPr algn="ctr">
              <a:defRPr sz="1400"/>
            </a:lvl1pPr>
          </a:lstStyle>
          <a:p>
            <a:r>
              <a:rPr lang="en-US"/>
              <a:t>Click icon to add picture</a:t>
            </a:r>
            <a:endParaRPr lang="en-AU" dirty="0"/>
          </a:p>
        </p:txBody>
      </p:sp>
      <p:cxnSp>
        <p:nvCxnSpPr>
          <p:cNvPr id="43" name="Straight Connector 42">
            <a:extLst>
              <a:ext uri="{FF2B5EF4-FFF2-40B4-BE49-F238E27FC236}">
                <a16:creationId xmlns:a16="http://schemas.microsoft.com/office/drawing/2014/main" id="{7070F471-E678-4688-8744-B2A7DA2BF18E}"/>
              </a:ext>
            </a:extLst>
          </p:cNvPr>
          <p:cNvCxnSpPr>
            <a:cxnSpLocks/>
          </p:cNvCxnSpPr>
          <p:nvPr/>
        </p:nvCxnSpPr>
        <p:spPr>
          <a:xfrm>
            <a:off x="325590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Content Placeholder 2">
            <a:extLst>
              <a:ext uri="{FF2B5EF4-FFF2-40B4-BE49-F238E27FC236}">
                <a16:creationId xmlns:a16="http://schemas.microsoft.com/office/drawing/2014/main" id="{EDA74481-E239-4EBF-A7DB-33C93F6C6372}"/>
              </a:ext>
            </a:extLst>
          </p:cNvPr>
          <p:cNvSpPr>
            <a:spLocks noGrp="1"/>
          </p:cNvSpPr>
          <p:nvPr>
            <p:ph sz="half" idx="23" hasCustomPrompt="1"/>
          </p:nvPr>
        </p:nvSpPr>
        <p:spPr>
          <a:xfrm>
            <a:off x="6250199" y="2403465"/>
            <a:ext cx="2689069" cy="3952309"/>
          </a:xfrm>
        </p:spPr>
        <p:txBody>
          <a:bodyPr>
            <a:noAutofit/>
          </a:bodyPr>
          <a:lstStyle>
            <a:lvl1pPr>
              <a:spcAft>
                <a:spcPts val="0"/>
              </a:spcAft>
              <a:defRPr lang="en-AU" sz="1400" noProof="0" dirty="0" smtClean="0"/>
            </a:lvl1pPr>
            <a:lvl2pPr>
              <a:spcAft>
                <a:spcPts val="0"/>
              </a:spcAft>
              <a:defRPr lang="en-AU" sz="1400" noProof="0" dirty="0" smtClean="0"/>
            </a:lvl2pPr>
            <a:lvl3pPr>
              <a:spcAft>
                <a:spcPts val="0"/>
              </a:spcAft>
              <a:defRPr lang="en-AU" sz="1400" noProof="0" dirty="0" smtClean="0"/>
            </a:lvl3pPr>
            <a:lvl4pPr>
              <a:spcAft>
                <a:spcPts val="0"/>
              </a:spcAft>
              <a:defRPr lang="en-AU" sz="14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45" name="Content Placeholder 2">
            <a:extLst>
              <a:ext uri="{FF2B5EF4-FFF2-40B4-BE49-F238E27FC236}">
                <a16:creationId xmlns:a16="http://schemas.microsoft.com/office/drawing/2014/main" id="{15C2C9A5-E4B5-4724-BEAE-485B62BE578A}"/>
              </a:ext>
            </a:extLst>
          </p:cNvPr>
          <p:cNvSpPr>
            <a:spLocks noGrp="1"/>
          </p:cNvSpPr>
          <p:nvPr>
            <p:ph sz="half" idx="24" hasCustomPrompt="1"/>
          </p:nvPr>
        </p:nvSpPr>
        <p:spPr>
          <a:xfrm>
            <a:off x="7319268" y="1421555"/>
            <a:ext cx="1620000" cy="276999"/>
          </a:xfrm>
        </p:spPr>
        <p:txBody>
          <a:bodyPr wrap="square" anchor="b" anchorCtr="0">
            <a:spAutoFit/>
          </a:bodyPr>
          <a:lstStyle>
            <a:lvl1pPr>
              <a:defRPr lang="en-AU" sz="18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46" name="Content Placeholder 2">
            <a:extLst>
              <a:ext uri="{FF2B5EF4-FFF2-40B4-BE49-F238E27FC236}">
                <a16:creationId xmlns:a16="http://schemas.microsoft.com/office/drawing/2014/main" id="{5B02E4D1-5428-4AEA-A15A-AF5A62FE9399}"/>
              </a:ext>
            </a:extLst>
          </p:cNvPr>
          <p:cNvSpPr>
            <a:spLocks noGrp="1"/>
          </p:cNvSpPr>
          <p:nvPr>
            <p:ph sz="half" idx="25" hasCustomPrompt="1"/>
          </p:nvPr>
        </p:nvSpPr>
        <p:spPr>
          <a:xfrm>
            <a:off x="7319268" y="1704601"/>
            <a:ext cx="1620000" cy="215444"/>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47" name="Picture Placeholder 13">
            <a:extLst>
              <a:ext uri="{FF2B5EF4-FFF2-40B4-BE49-F238E27FC236}">
                <a16:creationId xmlns:a16="http://schemas.microsoft.com/office/drawing/2014/main" id="{A89AC4C4-1F40-4293-97B3-B1AD581F256A}"/>
              </a:ext>
            </a:extLst>
          </p:cNvPr>
          <p:cNvSpPr>
            <a:spLocks noGrp="1"/>
          </p:cNvSpPr>
          <p:nvPr>
            <p:ph type="pic" sz="quarter" idx="26"/>
          </p:nvPr>
        </p:nvSpPr>
        <p:spPr>
          <a:xfrm>
            <a:off x="6250199" y="1043157"/>
            <a:ext cx="954980" cy="1179457"/>
          </a:xfrm>
          <a:solidFill>
            <a:schemeClr val="bg1">
              <a:lumMod val="85000"/>
            </a:schemeClr>
          </a:solidFill>
        </p:spPr>
        <p:txBody>
          <a:bodyPr/>
          <a:lstStyle>
            <a:lvl1pPr algn="ctr">
              <a:defRPr sz="1400"/>
            </a:lvl1pPr>
          </a:lstStyle>
          <a:p>
            <a:r>
              <a:rPr lang="en-US"/>
              <a:t>Click icon to add picture</a:t>
            </a:r>
            <a:endParaRPr lang="en-AU" dirty="0"/>
          </a:p>
        </p:txBody>
      </p:sp>
      <p:cxnSp>
        <p:nvCxnSpPr>
          <p:cNvPr id="48" name="Straight Connector 47">
            <a:extLst>
              <a:ext uri="{FF2B5EF4-FFF2-40B4-BE49-F238E27FC236}">
                <a16:creationId xmlns:a16="http://schemas.microsoft.com/office/drawing/2014/main" id="{58840C43-2845-4FB7-B959-F0CECC76FFEB}"/>
              </a:ext>
            </a:extLst>
          </p:cNvPr>
          <p:cNvCxnSpPr>
            <a:cxnSpLocks/>
          </p:cNvCxnSpPr>
          <p:nvPr/>
        </p:nvCxnSpPr>
        <p:spPr>
          <a:xfrm>
            <a:off x="6250199"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Content Placeholder 2">
            <a:extLst>
              <a:ext uri="{FF2B5EF4-FFF2-40B4-BE49-F238E27FC236}">
                <a16:creationId xmlns:a16="http://schemas.microsoft.com/office/drawing/2014/main" id="{45BEBA23-57B5-4062-81D6-56325CE2A8A6}"/>
              </a:ext>
            </a:extLst>
          </p:cNvPr>
          <p:cNvSpPr>
            <a:spLocks noGrp="1"/>
          </p:cNvSpPr>
          <p:nvPr>
            <p:ph sz="half" idx="27" hasCustomPrompt="1"/>
          </p:nvPr>
        </p:nvSpPr>
        <p:spPr>
          <a:xfrm>
            <a:off x="9252267" y="2403465"/>
            <a:ext cx="2689069" cy="3952309"/>
          </a:xfrm>
        </p:spPr>
        <p:txBody>
          <a:bodyPr>
            <a:noAutofit/>
          </a:bodyPr>
          <a:lstStyle>
            <a:lvl1pPr>
              <a:spcAft>
                <a:spcPts val="0"/>
              </a:spcAft>
              <a:defRPr lang="en-AU" sz="1400" noProof="0" dirty="0" smtClean="0"/>
            </a:lvl1pPr>
            <a:lvl2pPr>
              <a:spcAft>
                <a:spcPts val="0"/>
              </a:spcAft>
              <a:defRPr lang="en-AU" sz="1400" noProof="0" dirty="0" smtClean="0"/>
            </a:lvl2pPr>
            <a:lvl3pPr>
              <a:spcAft>
                <a:spcPts val="0"/>
              </a:spcAft>
              <a:defRPr lang="en-AU" sz="1400" noProof="0" dirty="0" smtClean="0"/>
            </a:lvl3pPr>
            <a:lvl4pPr>
              <a:spcAft>
                <a:spcPts val="0"/>
              </a:spcAft>
              <a:defRPr lang="en-AU" sz="14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50" name="Content Placeholder 2">
            <a:extLst>
              <a:ext uri="{FF2B5EF4-FFF2-40B4-BE49-F238E27FC236}">
                <a16:creationId xmlns:a16="http://schemas.microsoft.com/office/drawing/2014/main" id="{F35A655B-127D-41E0-8BAC-7BEBAE497DD4}"/>
              </a:ext>
            </a:extLst>
          </p:cNvPr>
          <p:cNvSpPr>
            <a:spLocks noGrp="1"/>
          </p:cNvSpPr>
          <p:nvPr>
            <p:ph sz="half" idx="28" hasCustomPrompt="1"/>
          </p:nvPr>
        </p:nvSpPr>
        <p:spPr>
          <a:xfrm>
            <a:off x="10321336" y="1421555"/>
            <a:ext cx="1620000" cy="276999"/>
          </a:xfrm>
        </p:spPr>
        <p:txBody>
          <a:bodyPr wrap="square" anchor="b" anchorCtr="0">
            <a:spAutoFit/>
          </a:bodyPr>
          <a:lstStyle>
            <a:lvl1pPr>
              <a:defRPr lang="en-AU" sz="18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51" name="Content Placeholder 2">
            <a:extLst>
              <a:ext uri="{FF2B5EF4-FFF2-40B4-BE49-F238E27FC236}">
                <a16:creationId xmlns:a16="http://schemas.microsoft.com/office/drawing/2014/main" id="{48355EB4-B92B-4E9E-A278-02CEE6CDA289}"/>
              </a:ext>
            </a:extLst>
          </p:cNvPr>
          <p:cNvSpPr>
            <a:spLocks noGrp="1"/>
          </p:cNvSpPr>
          <p:nvPr>
            <p:ph sz="half" idx="29" hasCustomPrompt="1"/>
          </p:nvPr>
        </p:nvSpPr>
        <p:spPr>
          <a:xfrm>
            <a:off x="10321336" y="1704601"/>
            <a:ext cx="1620000" cy="215444"/>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52" name="Picture Placeholder 13">
            <a:extLst>
              <a:ext uri="{FF2B5EF4-FFF2-40B4-BE49-F238E27FC236}">
                <a16:creationId xmlns:a16="http://schemas.microsoft.com/office/drawing/2014/main" id="{403170FB-3C91-444E-A6A9-191FE10E2644}"/>
              </a:ext>
            </a:extLst>
          </p:cNvPr>
          <p:cNvSpPr>
            <a:spLocks noGrp="1"/>
          </p:cNvSpPr>
          <p:nvPr>
            <p:ph type="pic" sz="quarter" idx="30"/>
          </p:nvPr>
        </p:nvSpPr>
        <p:spPr>
          <a:xfrm>
            <a:off x="9252267" y="1043157"/>
            <a:ext cx="954980" cy="1179457"/>
          </a:xfrm>
          <a:solidFill>
            <a:schemeClr val="bg1">
              <a:lumMod val="85000"/>
            </a:schemeClr>
          </a:solidFill>
        </p:spPr>
        <p:txBody>
          <a:bodyPr/>
          <a:lstStyle>
            <a:lvl1pPr algn="ctr">
              <a:defRPr sz="1400"/>
            </a:lvl1pPr>
          </a:lstStyle>
          <a:p>
            <a:r>
              <a:rPr lang="en-US"/>
              <a:t>Click icon to add picture</a:t>
            </a:r>
            <a:endParaRPr lang="en-AU" dirty="0"/>
          </a:p>
        </p:txBody>
      </p:sp>
      <p:cxnSp>
        <p:nvCxnSpPr>
          <p:cNvPr id="53" name="Straight Connector 52">
            <a:extLst>
              <a:ext uri="{FF2B5EF4-FFF2-40B4-BE49-F238E27FC236}">
                <a16:creationId xmlns:a16="http://schemas.microsoft.com/office/drawing/2014/main" id="{8D04B792-242D-4E0F-8DDB-5E51A8CFB031}"/>
              </a:ext>
            </a:extLst>
          </p:cNvPr>
          <p:cNvCxnSpPr>
            <a:cxnSpLocks/>
          </p:cNvCxnSpPr>
          <p:nvPr/>
        </p:nvCxnSpPr>
        <p:spPr>
          <a:xfrm>
            <a:off x="925226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A5EFC9-477B-40DA-8EF0-614C31B5C76A}"/>
              </a:ext>
            </a:extLst>
          </p:cNvPr>
          <p:cNvCxnSpPr>
            <a:cxnSpLocks/>
          </p:cNvCxnSpPr>
          <p:nvPr userDrawn="1"/>
        </p:nvCxnSpPr>
        <p:spPr>
          <a:xfrm>
            <a:off x="246063"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CE54858-AB4D-4899-8610-880D91FE3984}"/>
              </a:ext>
            </a:extLst>
          </p:cNvPr>
          <p:cNvCxnSpPr>
            <a:cxnSpLocks/>
          </p:cNvCxnSpPr>
          <p:nvPr userDrawn="1"/>
        </p:nvCxnSpPr>
        <p:spPr>
          <a:xfrm>
            <a:off x="325590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2C0E81-B232-4CB2-9DC6-FD9FAA46C6B6}"/>
              </a:ext>
            </a:extLst>
          </p:cNvPr>
          <p:cNvCxnSpPr>
            <a:cxnSpLocks/>
          </p:cNvCxnSpPr>
          <p:nvPr userDrawn="1"/>
        </p:nvCxnSpPr>
        <p:spPr>
          <a:xfrm>
            <a:off x="6250199"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F665C3-1F38-4AAE-94AF-1FCA67BC2D2A}"/>
              </a:ext>
            </a:extLst>
          </p:cNvPr>
          <p:cNvCxnSpPr>
            <a:cxnSpLocks/>
          </p:cNvCxnSpPr>
          <p:nvPr userDrawn="1"/>
        </p:nvCxnSpPr>
        <p:spPr>
          <a:xfrm>
            <a:off x="925226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108618CC-85EE-4003-AC5E-1BF7FFC0FD7C}"/>
              </a:ext>
            </a:extLst>
          </p:cNvPr>
          <p:cNvSpPr>
            <a:spLocks noGrp="1"/>
          </p:cNvSpPr>
          <p:nvPr>
            <p:ph type="dt" sz="half" idx="31"/>
          </p:nvPr>
        </p:nvSpPr>
        <p:spPr/>
        <p:txBody>
          <a:bodyPr/>
          <a:lstStyle/>
          <a:p>
            <a:pPr algn="r"/>
            <a:r>
              <a:rPr lang="en-US"/>
              <a:t>l  © 2022 GHD. All rights reserved.</a:t>
            </a:r>
            <a:endParaRPr lang="en-AU" dirty="0"/>
          </a:p>
        </p:txBody>
      </p:sp>
      <p:sp>
        <p:nvSpPr>
          <p:cNvPr id="6" name="Footer Placeholder 5">
            <a:extLst>
              <a:ext uri="{FF2B5EF4-FFF2-40B4-BE49-F238E27FC236}">
                <a16:creationId xmlns:a16="http://schemas.microsoft.com/office/drawing/2014/main" id="{B55BA5BA-42FD-4773-8CEC-13953D5DCABF}"/>
              </a:ext>
            </a:extLst>
          </p:cNvPr>
          <p:cNvSpPr>
            <a:spLocks noGrp="1"/>
          </p:cNvSpPr>
          <p:nvPr>
            <p:ph type="ftr" sz="quarter" idx="32"/>
          </p:nvPr>
        </p:nvSpPr>
        <p:spPr/>
        <p:txBody>
          <a:bodyPr/>
          <a:lstStyle/>
          <a:p>
            <a:pPr algn="r"/>
            <a:r>
              <a:rPr lang="en-AU"/>
              <a:t>[Footer]</a:t>
            </a:r>
            <a:endParaRPr lang="en-AU" dirty="0"/>
          </a:p>
        </p:txBody>
      </p:sp>
      <p:sp>
        <p:nvSpPr>
          <p:cNvPr id="7" name="Slide Number Placeholder 6">
            <a:extLst>
              <a:ext uri="{FF2B5EF4-FFF2-40B4-BE49-F238E27FC236}">
                <a16:creationId xmlns:a16="http://schemas.microsoft.com/office/drawing/2014/main" id="{E72A0147-16F7-4A54-BF8A-6229BB5C4118}"/>
              </a:ext>
            </a:extLst>
          </p:cNvPr>
          <p:cNvSpPr>
            <a:spLocks noGrp="1"/>
          </p:cNvSpPr>
          <p:nvPr>
            <p:ph type="sldNum" sz="quarter" idx="33"/>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19813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rojects">
    <p:spTree>
      <p:nvGrpSpPr>
        <p:cNvPr id="1" name=""/>
        <p:cNvGrpSpPr/>
        <p:nvPr/>
      </p:nvGrpSpPr>
      <p:grpSpPr>
        <a:xfrm>
          <a:off x="0" y="0"/>
          <a:ext cx="0" cy="0"/>
          <a:chOff x="0" y="0"/>
          <a:chExt cx="0" cy="0"/>
        </a:xfrm>
      </p:grpSpPr>
      <p:sp>
        <p:nvSpPr>
          <p:cNvPr id="90" name="Picture Placeholder 13">
            <a:extLst>
              <a:ext uri="{FF2B5EF4-FFF2-40B4-BE49-F238E27FC236}">
                <a16:creationId xmlns:a16="http://schemas.microsoft.com/office/drawing/2014/main" id="{90A564B6-2130-47B0-B05E-F99335454B16}"/>
              </a:ext>
            </a:extLst>
          </p:cNvPr>
          <p:cNvSpPr>
            <a:spLocks noGrp="1"/>
          </p:cNvSpPr>
          <p:nvPr>
            <p:ph type="pic" sz="quarter" idx="46"/>
          </p:nvPr>
        </p:nvSpPr>
        <p:spPr>
          <a:xfrm>
            <a:off x="246063" y="3917016"/>
            <a:ext cx="1531044" cy="1151907"/>
          </a:xfrm>
          <a:solidFill>
            <a:schemeClr val="bg1">
              <a:lumMod val="85000"/>
            </a:schemeClr>
          </a:solidFill>
        </p:spPr>
        <p:txBody>
          <a:bodyPr/>
          <a:lstStyle>
            <a:lvl1pPr algn="ctr">
              <a:defRPr sz="1400"/>
            </a:lvl1pPr>
          </a:lstStyle>
          <a:p>
            <a:r>
              <a:rPr lang="en-US"/>
              <a:t>Click icon to add picture</a:t>
            </a:r>
            <a:endParaRPr lang="en-AU" dirty="0"/>
          </a:p>
        </p:txBody>
      </p:sp>
      <p:sp>
        <p:nvSpPr>
          <p:cNvPr id="91" name="Picture Placeholder 13">
            <a:extLst>
              <a:ext uri="{FF2B5EF4-FFF2-40B4-BE49-F238E27FC236}">
                <a16:creationId xmlns:a16="http://schemas.microsoft.com/office/drawing/2014/main" id="{D84B1632-3126-4591-BC5E-7BE7CC17CAD9}"/>
              </a:ext>
            </a:extLst>
          </p:cNvPr>
          <p:cNvSpPr>
            <a:spLocks noGrp="1"/>
          </p:cNvSpPr>
          <p:nvPr>
            <p:ph type="pic" sz="quarter" idx="47"/>
          </p:nvPr>
        </p:nvSpPr>
        <p:spPr>
          <a:xfrm>
            <a:off x="6227663" y="3917016"/>
            <a:ext cx="1531044" cy="1151907"/>
          </a:xfrm>
          <a:solidFill>
            <a:schemeClr val="bg1">
              <a:lumMod val="85000"/>
            </a:schemeClr>
          </a:solidFill>
        </p:spPr>
        <p:txBody>
          <a:bodyPr/>
          <a:lstStyle>
            <a:lvl1pPr algn="ctr">
              <a:defRPr sz="1400"/>
            </a:lvl1pPr>
          </a:lstStyle>
          <a:p>
            <a:r>
              <a:rPr lang="en-US"/>
              <a:t>Click icon to add picture</a:t>
            </a:r>
            <a:endParaRPr lang="en-AU" dirty="0"/>
          </a:p>
        </p:txBody>
      </p:sp>
      <p:sp>
        <p:nvSpPr>
          <p:cNvPr id="89" name="Picture Placeholder 13">
            <a:extLst>
              <a:ext uri="{FF2B5EF4-FFF2-40B4-BE49-F238E27FC236}">
                <a16:creationId xmlns:a16="http://schemas.microsoft.com/office/drawing/2014/main" id="{2631377C-3815-4E28-B900-BA06744E073F}"/>
              </a:ext>
            </a:extLst>
          </p:cNvPr>
          <p:cNvSpPr>
            <a:spLocks noGrp="1"/>
          </p:cNvSpPr>
          <p:nvPr>
            <p:ph type="pic" sz="quarter" idx="45"/>
          </p:nvPr>
        </p:nvSpPr>
        <p:spPr>
          <a:xfrm>
            <a:off x="6227663" y="1056917"/>
            <a:ext cx="1531044" cy="1151907"/>
          </a:xfrm>
          <a:solidFill>
            <a:schemeClr val="bg1">
              <a:lumMod val="85000"/>
            </a:schemeClr>
          </a:solidFill>
        </p:spPr>
        <p:txBody>
          <a:bodyPr/>
          <a:lstStyle>
            <a:lvl1pPr algn="ctr">
              <a:defRPr sz="1400"/>
            </a:lvl1pPr>
          </a:lstStyle>
          <a:p>
            <a:r>
              <a:rPr lang="en-US"/>
              <a:t>Click icon to add picture</a:t>
            </a:r>
            <a:endParaRPr lang="en-AU" dirty="0"/>
          </a:p>
        </p:txBody>
      </p:sp>
      <p:sp>
        <p:nvSpPr>
          <p:cNvPr id="88" name="Picture Placeholder 13">
            <a:extLst>
              <a:ext uri="{FF2B5EF4-FFF2-40B4-BE49-F238E27FC236}">
                <a16:creationId xmlns:a16="http://schemas.microsoft.com/office/drawing/2014/main" id="{AC14EEB6-6D63-402E-B93A-8F5FE2A0195D}"/>
              </a:ext>
            </a:extLst>
          </p:cNvPr>
          <p:cNvSpPr>
            <a:spLocks noGrp="1"/>
          </p:cNvSpPr>
          <p:nvPr>
            <p:ph type="pic" sz="quarter" idx="44"/>
          </p:nvPr>
        </p:nvSpPr>
        <p:spPr>
          <a:xfrm>
            <a:off x="246063" y="1056917"/>
            <a:ext cx="1531044" cy="1151907"/>
          </a:xfrm>
          <a:solidFill>
            <a:schemeClr val="bg1">
              <a:lumMod val="85000"/>
            </a:schemeClr>
          </a:solidFill>
        </p:spPr>
        <p:txBody>
          <a:bodyPr/>
          <a:lstStyle>
            <a:lvl1pPr algn="ctr">
              <a:defRPr sz="1400"/>
            </a:lvl1pPr>
          </a:lstStyle>
          <a:p>
            <a:r>
              <a:rPr lang="en-US"/>
              <a:t>Click icon to add picture</a:t>
            </a:r>
            <a:endParaRPr lang="en-AU" dirty="0"/>
          </a:p>
        </p:txBody>
      </p:sp>
      <p:sp>
        <p:nvSpPr>
          <p:cNvPr id="10" name="Title 9">
            <a:extLst>
              <a:ext uri="{FF2B5EF4-FFF2-40B4-BE49-F238E27FC236}">
                <a16:creationId xmlns:a16="http://schemas.microsoft.com/office/drawing/2014/main" id="{B8134CB3-4280-41AF-87CD-A759C25A9E64}"/>
              </a:ext>
            </a:extLst>
          </p:cNvPr>
          <p:cNvSpPr>
            <a:spLocks noGrp="1"/>
          </p:cNvSpPr>
          <p:nvPr>
            <p:ph type="title" hasCustomPrompt="1"/>
          </p:nvPr>
        </p:nvSpPr>
        <p:spPr/>
        <p:txBody>
          <a:bodyPr/>
          <a:lstStyle/>
          <a:p>
            <a:r>
              <a:rPr lang="en-AU" noProof="0" dirty="0"/>
              <a:t>Click to add text</a:t>
            </a:r>
            <a:endParaRPr lang="en-AU" dirty="0"/>
          </a:p>
        </p:txBody>
      </p:sp>
      <p:sp>
        <p:nvSpPr>
          <p:cNvPr id="11" name="Content Placeholder 2">
            <a:extLst>
              <a:ext uri="{FF2B5EF4-FFF2-40B4-BE49-F238E27FC236}">
                <a16:creationId xmlns:a16="http://schemas.microsoft.com/office/drawing/2014/main" id="{97B48C59-8C92-4706-89C4-CF8DA2EF1C7A}"/>
              </a:ext>
            </a:extLst>
          </p:cNvPr>
          <p:cNvSpPr>
            <a:spLocks noGrp="1"/>
          </p:cNvSpPr>
          <p:nvPr>
            <p:ph sz="half" idx="16" hasCustomPrompt="1"/>
          </p:nvPr>
        </p:nvSpPr>
        <p:spPr>
          <a:xfrm>
            <a:off x="1902313" y="1219774"/>
            <a:ext cx="4049226" cy="277559"/>
          </a:xfrm>
        </p:spPr>
        <p:txBody>
          <a:bodyPr wrap="square" anchor="b" anchorCtr="0">
            <a:spAutoFit/>
          </a:bodyPr>
          <a:lstStyle>
            <a:lvl1pPr>
              <a:defRPr lang="en-AU" sz="18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[Project Title]</a:t>
            </a:r>
          </a:p>
        </p:txBody>
      </p:sp>
      <p:sp>
        <p:nvSpPr>
          <p:cNvPr id="12" name="Content Placeholder 2">
            <a:extLst>
              <a:ext uri="{FF2B5EF4-FFF2-40B4-BE49-F238E27FC236}">
                <a16:creationId xmlns:a16="http://schemas.microsoft.com/office/drawing/2014/main" id="{D4518DEF-D232-400C-AAEA-890886915CAE}"/>
              </a:ext>
            </a:extLst>
          </p:cNvPr>
          <p:cNvSpPr>
            <a:spLocks noGrp="1"/>
          </p:cNvSpPr>
          <p:nvPr>
            <p:ph sz="half" idx="17" hasCustomPrompt="1"/>
          </p:nvPr>
        </p:nvSpPr>
        <p:spPr>
          <a:xfrm>
            <a:off x="1902313" y="1517454"/>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[Client Name]</a:t>
            </a:r>
          </a:p>
        </p:txBody>
      </p:sp>
      <p:cxnSp>
        <p:nvCxnSpPr>
          <p:cNvPr id="16" name="Straight Connector 15">
            <a:extLst>
              <a:ext uri="{FF2B5EF4-FFF2-40B4-BE49-F238E27FC236}">
                <a16:creationId xmlns:a16="http://schemas.microsoft.com/office/drawing/2014/main" id="{DFE25C60-6513-44D4-989E-EAA08D897FC1}"/>
              </a:ext>
            </a:extLst>
          </p:cNvPr>
          <p:cNvCxnSpPr>
            <a:cxnSpLocks/>
          </p:cNvCxnSpPr>
          <p:nvPr/>
        </p:nvCxnSpPr>
        <p:spPr>
          <a:xfrm>
            <a:off x="246063" y="1030742"/>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A91F27D9-555F-47F5-9EAF-58416922DF63}"/>
              </a:ext>
            </a:extLst>
          </p:cNvPr>
          <p:cNvSpPr>
            <a:spLocks noGrp="1"/>
          </p:cNvSpPr>
          <p:nvPr>
            <p:ph sz="half" idx="19" hasCustomPrompt="1"/>
          </p:nvPr>
        </p:nvSpPr>
        <p:spPr>
          <a:xfrm>
            <a:off x="1902313" y="1745245"/>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[Date]</a:t>
            </a:r>
          </a:p>
        </p:txBody>
      </p:sp>
      <p:sp>
        <p:nvSpPr>
          <p:cNvPr id="29" name="Content Placeholder 2">
            <a:extLst>
              <a:ext uri="{FF2B5EF4-FFF2-40B4-BE49-F238E27FC236}">
                <a16:creationId xmlns:a16="http://schemas.microsoft.com/office/drawing/2014/main" id="{7598D2EF-2F6D-4BB1-A5E4-1029C4867AD0}"/>
              </a:ext>
            </a:extLst>
          </p:cNvPr>
          <p:cNvSpPr>
            <a:spLocks noGrp="1"/>
          </p:cNvSpPr>
          <p:nvPr>
            <p:ph sz="half" idx="20" hasCustomPrompt="1"/>
          </p:nvPr>
        </p:nvSpPr>
        <p:spPr>
          <a:xfrm>
            <a:off x="1902313" y="1969242"/>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[$Value]</a:t>
            </a:r>
          </a:p>
        </p:txBody>
      </p:sp>
      <p:sp>
        <p:nvSpPr>
          <p:cNvPr id="7" name="Text Placeholder 6">
            <a:extLst>
              <a:ext uri="{FF2B5EF4-FFF2-40B4-BE49-F238E27FC236}">
                <a16:creationId xmlns:a16="http://schemas.microsoft.com/office/drawing/2014/main" id="{76E0E897-131D-4D1C-A79E-051719F48647}"/>
              </a:ext>
            </a:extLst>
          </p:cNvPr>
          <p:cNvSpPr>
            <a:spLocks noGrp="1"/>
          </p:cNvSpPr>
          <p:nvPr>
            <p:ph type="body" sz="quarter" idx="21" hasCustomPrompt="1"/>
          </p:nvPr>
        </p:nvSpPr>
        <p:spPr>
          <a:xfrm>
            <a:off x="246063" y="2304171"/>
            <a:ext cx="5705475" cy="432000"/>
          </a:xfrm>
        </p:spPr>
        <p:txBody>
          <a:bodyPr/>
          <a:lstStyle>
            <a:lvl1pPr>
              <a:defRPr sz="1400" b="1"/>
            </a:lvl1pPr>
          </a:lstStyle>
          <a:p>
            <a:pPr lvl="0"/>
            <a:r>
              <a:rPr lang="en-US" dirty="0"/>
              <a:t>[Project Overview – why this project is relevant]</a:t>
            </a:r>
            <a:endParaRPr lang="en-AU" dirty="0"/>
          </a:p>
        </p:txBody>
      </p:sp>
      <p:sp>
        <p:nvSpPr>
          <p:cNvPr id="32" name="Text Placeholder 6">
            <a:extLst>
              <a:ext uri="{FF2B5EF4-FFF2-40B4-BE49-F238E27FC236}">
                <a16:creationId xmlns:a16="http://schemas.microsoft.com/office/drawing/2014/main" id="{8DC5ED64-DE91-4FE0-B373-6A6EFC650461}"/>
              </a:ext>
            </a:extLst>
          </p:cNvPr>
          <p:cNvSpPr>
            <a:spLocks noGrp="1"/>
          </p:cNvSpPr>
          <p:nvPr>
            <p:ph type="body" sz="quarter" idx="22" hasCustomPrompt="1"/>
          </p:nvPr>
        </p:nvSpPr>
        <p:spPr>
          <a:xfrm>
            <a:off x="254050" y="2812376"/>
            <a:ext cx="5705475" cy="720000"/>
          </a:xfrm>
        </p:spPr>
        <p:txBody>
          <a:bodyPr/>
          <a:lstStyle>
            <a:lvl1pPr>
              <a:defRPr sz="1400"/>
            </a:lvl1pPr>
          </a:lstStyle>
          <a:p>
            <a:pPr lvl="0"/>
            <a:r>
              <a:rPr lang="en-US" dirty="0"/>
              <a:t>[Outcomes (no more than 3 lines of text)]</a:t>
            </a:r>
            <a:endParaRPr lang="en-AU" dirty="0"/>
          </a:p>
        </p:txBody>
      </p:sp>
      <p:sp>
        <p:nvSpPr>
          <p:cNvPr id="64" name="Content Placeholder 2">
            <a:extLst>
              <a:ext uri="{FF2B5EF4-FFF2-40B4-BE49-F238E27FC236}">
                <a16:creationId xmlns:a16="http://schemas.microsoft.com/office/drawing/2014/main" id="{B2A84115-8196-4422-9F6F-4AF0134642FE}"/>
              </a:ext>
            </a:extLst>
          </p:cNvPr>
          <p:cNvSpPr>
            <a:spLocks noGrp="1"/>
          </p:cNvSpPr>
          <p:nvPr>
            <p:ph sz="half" idx="23" hasCustomPrompt="1"/>
          </p:nvPr>
        </p:nvSpPr>
        <p:spPr>
          <a:xfrm>
            <a:off x="1902313" y="4069148"/>
            <a:ext cx="4049226" cy="277559"/>
          </a:xfrm>
        </p:spPr>
        <p:txBody>
          <a:bodyPr wrap="square" anchor="b" anchorCtr="0">
            <a:spAutoFit/>
          </a:bodyPr>
          <a:lstStyle>
            <a:lvl1pPr>
              <a:defRPr lang="en-AU" sz="18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[Project Title]</a:t>
            </a:r>
          </a:p>
        </p:txBody>
      </p:sp>
      <p:sp>
        <p:nvSpPr>
          <p:cNvPr id="65" name="Content Placeholder 2">
            <a:extLst>
              <a:ext uri="{FF2B5EF4-FFF2-40B4-BE49-F238E27FC236}">
                <a16:creationId xmlns:a16="http://schemas.microsoft.com/office/drawing/2014/main" id="{F9621AB0-25D3-44A5-BC90-B82062534B46}"/>
              </a:ext>
            </a:extLst>
          </p:cNvPr>
          <p:cNvSpPr>
            <a:spLocks noGrp="1"/>
          </p:cNvSpPr>
          <p:nvPr>
            <p:ph sz="half" idx="24" hasCustomPrompt="1"/>
          </p:nvPr>
        </p:nvSpPr>
        <p:spPr>
          <a:xfrm>
            <a:off x="1902313" y="4366828"/>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[Client Name]</a:t>
            </a:r>
          </a:p>
        </p:txBody>
      </p:sp>
      <p:cxnSp>
        <p:nvCxnSpPr>
          <p:cNvPr id="67" name="Straight Connector 66">
            <a:extLst>
              <a:ext uri="{FF2B5EF4-FFF2-40B4-BE49-F238E27FC236}">
                <a16:creationId xmlns:a16="http://schemas.microsoft.com/office/drawing/2014/main" id="{0585CFC0-7E8A-4A3A-8D74-E62BEA270EE1}"/>
              </a:ext>
            </a:extLst>
          </p:cNvPr>
          <p:cNvCxnSpPr>
            <a:cxnSpLocks/>
          </p:cNvCxnSpPr>
          <p:nvPr/>
        </p:nvCxnSpPr>
        <p:spPr>
          <a:xfrm>
            <a:off x="246063" y="3880116"/>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Content Placeholder 2">
            <a:extLst>
              <a:ext uri="{FF2B5EF4-FFF2-40B4-BE49-F238E27FC236}">
                <a16:creationId xmlns:a16="http://schemas.microsoft.com/office/drawing/2014/main" id="{C1563798-7BE4-4BF3-867A-FD21E0432B08}"/>
              </a:ext>
            </a:extLst>
          </p:cNvPr>
          <p:cNvSpPr>
            <a:spLocks noGrp="1"/>
          </p:cNvSpPr>
          <p:nvPr>
            <p:ph sz="half" idx="26" hasCustomPrompt="1"/>
          </p:nvPr>
        </p:nvSpPr>
        <p:spPr>
          <a:xfrm>
            <a:off x="1902313" y="4594619"/>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[Date]</a:t>
            </a:r>
          </a:p>
        </p:txBody>
      </p:sp>
      <p:sp>
        <p:nvSpPr>
          <p:cNvPr id="69" name="Content Placeholder 2">
            <a:extLst>
              <a:ext uri="{FF2B5EF4-FFF2-40B4-BE49-F238E27FC236}">
                <a16:creationId xmlns:a16="http://schemas.microsoft.com/office/drawing/2014/main" id="{99EE30C1-DCDC-467A-9CFC-525DA669F47A}"/>
              </a:ext>
            </a:extLst>
          </p:cNvPr>
          <p:cNvSpPr>
            <a:spLocks noGrp="1"/>
          </p:cNvSpPr>
          <p:nvPr>
            <p:ph sz="half" idx="27" hasCustomPrompt="1"/>
          </p:nvPr>
        </p:nvSpPr>
        <p:spPr>
          <a:xfrm>
            <a:off x="1902313" y="4818616"/>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[$Value]</a:t>
            </a:r>
          </a:p>
        </p:txBody>
      </p:sp>
      <p:sp>
        <p:nvSpPr>
          <p:cNvPr id="70" name="Text Placeholder 6">
            <a:extLst>
              <a:ext uri="{FF2B5EF4-FFF2-40B4-BE49-F238E27FC236}">
                <a16:creationId xmlns:a16="http://schemas.microsoft.com/office/drawing/2014/main" id="{02BEAFEC-7A40-4664-AA73-993A53309549}"/>
              </a:ext>
            </a:extLst>
          </p:cNvPr>
          <p:cNvSpPr>
            <a:spLocks noGrp="1"/>
          </p:cNvSpPr>
          <p:nvPr>
            <p:ph type="body" sz="quarter" idx="28" hasCustomPrompt="1"/>
          </p:nvPr>
        </p:nvSpPr>
        <p:spPr>
          <a:xfrm>
            <a:off x="246063" y="5153545"/>
            <a:ext cx="5705475" cy="432000"/>
          </a:xfrm>
        </p:spPr>
        <p:txBody>
          <a:bodyPr/>
          <a:lstStyle>
            <a:lvl1pPr>
              <a:defRPr sz="1400" b="1"/>
            </a:lvl1pPr>
          </a:lstStyle>
          <a:p>
            <a:pPr lvl="0"/>
            <a:r>
              <a:rPr lang="en-US" dirty="0"/>
              <a:t>[Project Overview – why this project is relevant]</a:t>
            </a:r>
            <a:endParaRPr lang="en-AU" dirty="0"/>
          </a:p>
        </p:txBody>
      </p:sp>
      <p:sp>
        <p:nvSpPr>
          <p:cNvPr id="71" name="Text Placeholder 6">
            <a:extLst>
              <a:ext uri="{FF2B5EF4-FFF2-40B4-BE49-F238E27FC236}">
                <a16:creationId xmlns:a16="http://schemas.microsoft.com/office/drawing/2014/main" id="{C7F330C5-EC71-4444-A6A5-FA92A95168E1}"/>
              </a:ext>
            </a:extLst>
          </p:cNvPr>
          <p:cNvSpPr>
            <a:spLocks noGrp="1"/>
          </p:cNvSpPr>
          <p:nvPr>
            <p:ph type="body" sz="quarter" idx="29" hasCustomPrompt="1"/>
          </p:nvPr>
        </p:nvSpPr>
        <p:spPr>
          <a:xfrm>
            <a:off x="254050" y="5661750"/>
            <a:ext cx="5705475" cy="720000"/>
          </a:xfrm>
        </p:spPr>
        <p:txBody>
          <a:bodyPr/>
          <a:lstStyle>
            <a:lvl1pPr>
              <a:defRPr sz="1400"/>
            </a:lvl1pPr>
          </a:lstStyle>
          <a:p>
            <a:pPr lvl="0"/>
            <a:r>
              <a:rPr lang="en-US" dirty="0"/>
              <a:t>[Outcomes (no more than 3 lines of text)]</a:t>
            </a:r>
            <a:endParaRPr lang="en-AU" dirty="0"/>
          </a:p>
        </p:txBody>
      </p:sp>
      <p:sp>
        <p:nvSpPr>
          <p:cNvPr id="72" name="Content Placeholder 2">
            <a:extLst>
              <a:ext uri="{FF2B5EF4-FFF2-40B4-BE49-F238E27FC236}">
                <a16:creationId xmlns:a16="http://schemas.microsoft.com/office/drawing/2014/main" id="{950F3684-D447-434E-ADA3-AB1423F0842F}"/>
              </a:ext>
            </a:extLst>
          </p:cNvPr>
          <p:cNvSpPr>
            <a:spLocks noGrp="1"/>
          </p:cNvSpPr>
          <p:nvPr>
            <p:ph sz="half" idx="30" hasCustomPrompt="1"/>
          </p:nvPr>
        </p:nvSpPr>
        <p:spPr>
          <a:xfrm>
            <a:off x="7883913" y="1219774"/>
            <a:ext cx="4049226" cy="277559"/>
          </a:xfrm>
        </p:spPr>
        <p:txBody>
          <a:bodyPr wrap="square" anchor="b" anchorCtr="0">
            <a:spAutoFit/>
          </a:bodyPr>
          <a:lstStyle>
            <a:lvl1pPr>
              <a:defRPr lang="en-AU" sz="18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[Project Title]</a:t>
            </a:r>
          </a:p>
        </p:txBody>
      </p:sp>
      <p:sp>
        <p:nvSpPr>
          <p:cNvPr id="73" name="Content Placeholder 2">
            <a:extLst>
              <a:ext uri="{FF2B5EF4-FFF2-40B4-BE49-F238E27FC236}">
                <a16:creationId xmlns:a16="http://schemas.microsoft.com/office/drawing/2014/main" id="{5111BE7F-3025-4CC9-8C96-70B83C35E95B}"/>
              </a:ext>
            </a:extLst>
          </p:cNvPr>
          <p:cNvSpPr>
            <a:spLocks noGrp="1"/>
          </p:cNvSpPr>
          <p:nvPr>
            <p:ph sz="half" idx="31" hasCustomPrompt="1"/>
          </p:nvPr>
        </p:nvSpPr>
        <p:spPr>
          <a:xfrm>
            <a:off x="7883913" y="1517454"/>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[Client Name]</a:t>
            </a:r>
          </a:p>
        </p:txBody>
      </p:sp>
      <p:cxnSp>
        <p:nvCxnSpPr>
          <p:cNvPr id="75" name="Straight Connector 74">
            <a:extLst>
              <a:ext uri="{FF2B5EF4-FFF2-40B4-BE49-F238E27FC236}">
                <a16:creationId xmlns:a16="http://schemas.microsoft.com/office/drawing/2014/main" id="{C70517AD-DC07-413C-B9F0-CA5A880501BB}"/>
              </a:ext>
            </a:extLst>
          </p:cNvPr>
          <p:cNvCxnSpPr>
            <a:cxnSpLocks/>
          </p:cNvCxnSpPr>
          <p:nvPr/>
        </p:nvCxnSpPr>
        <p:spPr>
          <a:xfrm>
            <a:off x="6227663" y="1030742"/>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Content Placeholder 2">
            <a:extLst>
              <a:ext uri="{FF2B5EF4-FFF2-40B4-BE49-F238E27FC236}">
                <a16:creationId xmlns:a16="http://schemas.microsoft.com/office/drawing/2014/main" id="{26316DF0-A76C-4A67-86BD-B1F4FCE80649}"/>
              </a:ext>
            </a:extLst>
          </p:cNvPr>
          <p:cNvSpPr>
            <a:spLocks noGrp="1"/>
          </p:cNvSpPr>
          <p:nvPr>
            <p:ph sz="half" idx="33" hasCustomPrompt="1"/>
          </p:nvPr>
        </p:nvSpPr>
        <p:spPr>
          <a:xfrm>
            <a:off x="7883913" y="1745245"/>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[Date]</a:t>
            </a:r>
          </a:p>
        </p:txBody>
      </p:sp>
      <p:sp>
        <p:nvSpPr>
          <p:cNvPr id="77" name="Content Placeholder 2">
            <a:extLst>
              <a:ext uri="{FF2B5EF4-FFF2-40B4-BE49-F238E27FC236}">
                <a16:creationId xmlns:a16="http://schemas.microsoft.com/office/drawing/2014/main" id="{33BE2F52-AB8E-49FF-83F7-5DA3D856DAB3}"/>
              </a:ext>
            </a:extLst>
          </p:cNvPr>
          <p:cNvSpPr>
            <a:spLocks noGrp="1"/>
          </p:cNvSpPr>
          <p:nvPr>
            <p:ph sz="half" idx="34" hasCustomPrompt="1"/>
          </p:nvPr>
        </p:nvSpPr>
        <p:spPr>
          <a:xfrm>
            <a:off x="7883913" y="1969242"/>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[$Value]</a:t>
            </a:r>
          </a:p>
        </p:txBody>
      </p:sp>
      <p:sp>
        <p:nvSpPr>
          <p:cNvPr id="78" name="Text Placeholder 6">
            <a:extLst>
              <a:ext uri="{FF2B5EF4-FFF2-40B4-BE49-F238E27FC236}">
                <a16:creationId xmlns:a16="http://schemas.microsoft.com/office/drawing/2014/main" id="{76908C6D-517C-4C5C-8657-0E42B2DFD83D}"/>
              </a:ext>
            </a:extLst>
          </p:cNvPr>
          <p:cNvSpPr>
            <a:spLocks noGrp="1"/>
          </p:cNvSpPr>
          <p:nvPr>
            <p:ph type="body" sz="quarter" idx="35" hasCustomPrompt="1"/>
          </p:nvPr>
        </p:nvSpPr>
        <p:spPr>
          <a:xfrm>
            <a:off x="6227663" y="2304171"/>
            <a:ext cx="5705475" cy="432000"/>
          </a:xfrm>
        </p:spPr>
        <p:txBody>
          <a:bodyPr/>
          <a:lstStyle>
            <a:lvl1pPr>
              <a:defRPr sz="1400" b="1"/>
            </a:lvl1pPr>
          </a:lstStyle>
          <a:p>
            <a:pPr lvl="0"/>
            <a:r>
              <a:rPr lang="en-US" dirty="0"/>
              <a:t>[Project Overview – why this project is relevant]</a:t>
            </a:r>
            <a:endParaRPr lang="en-AU" dirty="0"/>
          </a:p>
        </p:txBody>
      </p:sp>
      <p:sp>
        <p:nvSpPr>
          <p:cNvPr id="79" name="Text Placeholder 6">
            <a:extLst>
              <a:ext uri="{FF2B5EF4-FFF2-40B4-BE49-F238E27FC236}">
                <a16:creationId xmlns:a16="http://schemas.microsoft.com/office/drawing/2014/main" id="{E226C12C-4D06-448C-84C7-059D2D6C696B}"/>
              </a:ext>
            </a:extLst>
          </p:cNvPr>
          <p:cNvSpPr>
            <a:spLocks noGrp="1"/>
          </p:cNvSpPr>
          <p:nvPr>
            <p:ph type="body" sz="quarter" idx="36" hasCustomPrompt="1"/>
          </p:nvPr>
        </p:nvSpPr>
        <p:spPr>
          <a:xfrm>
            <a:off x="6235650" y="2812376"/>
            <a:ext cx="5705475" cy="720000"/>
          </a:xfrm>
        </p:spPr>
        <p:txBody>
          <a:bodyPr/>
          <a:lstStyle>
            <a:lvl1pPr>
              <a:defRPr sz="1400"/>
            </a:lvl1pPr>
          </a:lstStyle>
          <a:p>
            <a:pPr lvl="0"/>
            <a:r>
              <a:rPr lang="en-US" dirty="0"/>
              <a:t>[Outcomes (no more than 3 lines of text)]</a:t>
            </a:r>
            <a:endParaRPr lang="en-AU" dirty="0"/>
          </a:p>
        </p:txBody>
      </p:sp>
      <p:sp>
        <p:nvSpPr>
          <p:cNvPr id="80" name="Content Placeholder 2">
            <a:extLst>
              <a:ext uri="{FF2B5EF4-FFF2-40B4-BE49-F238E27FC236}">
                <a16:creationId xmlns:a16="http://schemas.microsoft.com/office/drawing/2014/main" id="{9ED1E684-7FF1-42D4-8632-76CAE826EB0A}"/>
              </a:ext>
            </a:extLst>
          </p:cNvPr>
          <p:cNvSpPr>
            <a:spLocks noGrp="1"/>
          </p:cNvSpPr>
          <p:nvPr>
            <p:ph sz="half" idx="37" hasCustomPrompt="1"/>
          </p:nvPr>
        </p:nvSpPr>
        <p:spPr>
          <a:xfrm>
            <a:off x="7883913" y="4069148"/>
            <a:ext cx="4049226" cy="277559"/>
          </a:xfrm>
        </p:spPr>
        <p:txBody>
          <a:bodyPr wrap="square" anchor="b" anchorCtr="0">
            <a:spAutoFit/>
          </a:bodyPr>
          <a:lstStyle>
            <a:lvl1pPr>
              <a:defRPr lang="en-AU" sz="18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[Project Title]</a:t>
            </a:r>
          </a:p>
        </p:txBody>
      </p:sp>
      <p:sp>
        <p:nvSpPr>
          <p:cNvPr id="81" name="Content Placeholder 2">
            <a:extLst>
              <a:ext uri="{FF2B5EF4-FFF2-40B4-BE49-F238E27FC236}">
                <a16:creationId xmlns:a16="http://schemas.microsoft.com/office/drawing/2014/main" id="{3BE06BFD-59A2-48B3-B82C-E28D4A663C9E}"/>
              </a:ext>
            </a:extLst>
          </p:cNvPr>
          <p:cNvSpPr>
            <a:spLocks noGrp="1"/>
          </p:cNvSpPr>
          <p:nvPr>
            <p:ph sz="half" idx="38" hasCustomPrompt="1"/>
          </p:nvPr>
        </p:nvSpPr>
        <p:spPr>
          <a:xfrm>
            <a:off x="7883913" y="4366828"/>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[Client Name]</a:t>
            </a:r>
          </a:p>
        </p:txBody>
      </p:sp>
      <p:cxnSp>
        <p:nvCxnSpPr>
          <p:cNvPr id="83" name="Straight Connector 82">
            <a:extLst>
              <a:ext uri="{FF2B5EF4-FFF2-40B4-BE49-F238E27FC236}">
                <a16:creationId xmlns:a16="http://schemas.microsoft.com/office/drawing/2014/main" id="{6A125046-DFF6-4B23-A2C8-0BEF2C347992}"/>
              </a:ext>
            </a:extLst>
          </p:cNvPr>
          <p:cNvCxnSpPr>
            <a:cxnSpLocks/>
          </p:cNvCxnSpPr>
          <p:nvPr/>
        </p:nvCxnSpPr>
        <p:spPr>
          <a:xfrm>
            <a:off x="6227663" y="3880116"/>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Content Placeholder 2">
            <a:extLst>
              <a:ext uri="{FF2B5EF4-FFF2-40B4-BE49-F238E27FC236}">
                <a16:creationId xmlns:a16="http://schemas.microsoft.com/office/drawing/2014/main" id="{9DF61841-FF6F-4B77-AEE4-777598895ED8}"/>
              </a:ext>
            </a:extLst>
          </p:cNvPr>
          <p:cNvSpPr>
            <a:spLocks noGrp="1"/>
          </p:cNvSpPr>
          <p:nvPr>
            <p:ph sz="half" idx="40" hasCustomPrompt="1"/>
          </p:nvPr>
        </p:nvSpPr>
        <p:spPr>
          <a:xfrm>
            <a:off x="7883913" y="4594619"/>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[Date]</a:t>
            </a:r>
          </a:p>
        </p:txBody>
      </p:sp>
      <p:sp>
        <p:nvSpPr>
          <p:cNvPr id="85" name="Content Placeholder 2">
            <a:extLst>
              <a:ext uri="{FF2B5EF4-FFF2-40B4-BE49-F238E27FC236}">
                <a16:creationId xmlns:a16="http://schemas.microsoft.com/office/drawing/2014/main" id="{2DB74035-1352-4DB0-95BF-9E8C6C54C698}"/>
              </a:ext>
            </a:extLst>
          </p:cNvPr>
          <p:cNvSpPr>
            <a:spLocks noGrp="1"/>
          </p:cNvSpPr>
          <p:nvPr>
            <p:ph sz="half" idx="41" hasCustomPrompt="1"/>
          </p:nvPr>
        </p:nvSpPr>
        <p:spPr>
          <a:xfrm>
            <a:off x="7883913" y="4818616"/>
            <a:ext cx="4049226" cy="215880"/>
          </a:xfrm>
        </p:spPr>
        <p:txBody>
          <a:bodyPr wrap="square">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[$Value]</a:t>
            </a:r>
          </a:p>
        </p:txBody>
      </p:sp>
      <p:sp>
        <p:nvSpPr>
          <p:cNvPr id="86" name="Text Placeholder 6">
            <a:extLst>
              <a:ext uri="{FF2B5EF4-FFF2-40B4-BE49-F238E27FC236}">
                <a16:creationId xmlns:a16="http://schemas.microsoft.com/office/drawing/2014/main" id="{44C84F06-CEE5-41CE-9733-3563639115EA}"/>
              </a:ext>
            </a:extLst>
          </p:cNvPr>
          <p:cNvSpPr>
            <a:spLocks noGrp="1"/>
          </p:cNvSpPr>
          <p:nvPr>
            <p:ph type="body" sz="quarter" idx="42" hasCustomPrompt="1"/>
          </p:nvPr>
        </p:nvSpPr>
        <p:spPr>
          <a:xfrm>
            <a:off x="6227663" y="5153545"/>
            <a:ext cx="5705475" cy="432000"/>
          </a:xfrm>
        </p:spPr>
        <p:txBody>
          <a:bodyPr/>
          <a:lstStyle>
            <a:lvl1pPr>
              <a:defRPr sz="1400" b="1"/>
            </a:lvl1pPr>
          </a:lstStyle>
          <a:p>
            <a:pPr lvl="0"/>
            <a:r>
              <a:rPr lang="en-US" dirty="0"/>
              <a:t>[Project Overview – why this project is relevant]</a:t>
            </a:r>
            <a:endParaRPr lang="en-AU" dirty="0"/>
          </a:p>
        </p:txBody>
      </p:sp>
      <p:sp>
        <p:nvSpPr>
          <p:cNvPr id="87" name="Text Placeholder 6">
            <a:extLst>
              <a:ext uri="{FF2B5EF4-FFF2-40B4-BE49-F238E27FC236}">
                <a16:creationId xmlns:a16="http://schemas.microsoft.com/office/drawing/2014/main" id="{5789147F-738C-46D5-A366-17B6A4736167}"/>
              </a:ext>
            </a:extLst>
          </p:cNvPr>
          <p:cNvSpPr>
            <a:spLocks noGrp="1"/>
          </p:cNvSpPr>
          <p:nvPr>
            <p:ph type="body" sz="quarter" idx="43" hasCustomPrompt="1"/>
          </p:nvPr>
        </p:nvSpPr>
        <p:spPr>
          <a:xfrm>
            <a:off x="6235650" y="5661750"/>
            <a:ext cx="5705475" cy="720000"/>
          </a:xfrm>
        </p:spPr>
        <p:txBody>
          <a:bodyPr/>
          <a:lstStyle>
            <a:lvl1pPr>
              <a:defRPr sz="1400"/>
            </a:lvl1pPr>
          </a:lstStyle>
          <a:p>
            <a:pPr lvl="0"/>
            <a:r>
              <a:rPr lang="en-US" dirty="0"/>
              <a:t>[Outcomes (no more than 3 lines of text)]</a:t>
            </a:r>
            <a:endParaRPr lang="en-AU" dirty="0"/>
          </a:p>
        </p:txBody>
      </p:sp>
      <p:cxnSp>
        <p:nvCxnSpPr>
          <p:cNvPr id="38" name="Straight Connector 37">
            <a:extLst>
              <a:ext uri="{FF2B5EF4-FFF2-40B4-BE49-F238E27FC236}">
                <a16:creationId xmlns:a16="http://schemas.microsoft.com/office/drawing/2014/main" id="{CDFE83BD-A239-4B97-9B6E-DC5F47412811}"/>
              </a:ext>
            </a:extLst>
          </p:cNvPr>
          <p:cNvCxnSpPr>
            <a:cxnSpLocks/>
          </p:cNvCxnSpPr>
          <p:nvPr userDrawn="1"/>
        </p:nvCxnSpPr>
        <p:spPr>
          <a:xfrm>
            <a:off x="246063" y="1030742"/>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E05C89B-5E3C-4F93-A611-FE12A04EA187}"/>
              </a:ext>
            </a:extLst>
          </p:cNvPr>
          <p:cNvCxnSpPr>
            <a:cxnSpLocks/>
          </p:cNvCxnSpPr>
          <p:nvPr userDrawn="1"/>
        </p:nvCxnSpPr>
        <p:spPr>
          <a:xfrm>
            <a:off x="246063" y="3880116"/>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14C6464-11D7-4F4B-BE4D-2D213273571D}"/>
              </a:ext>
            </a:extLst>
          </p:cNvPr>
          <p:cNvCxnSpPr>
            <a:cxnSpLocks/>
          </p:cNvCxnSpPr>
          <p:nvPr userDrawn="1"/>
        </p:nvCxnSpPr>
        <p:spPr>
          <a:xfrm>
            <a:off x="6227663" y="1030742"/>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AD1824F-772A-40C4-8794-5C5E7FB8B5A2}"/>
              </a:ext>
            </a:extLst>
          </p:cNvPr>
          <p:cNvCxnSpPr>
            <a:cxnSpLocks/>
          </p:cNvCxnSpPr>
          <p:nvPr userDrawn="1"/>
        </p:nvCxnSpPr>
        <p:spPr>
          <a:xfrm>
            <a:off x="6227663" y="3880116"/>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EB9DECA-0DD1-45D9-B42C-4CC4FB47605A}"/>
              </a:ext>
            </a:extLst>
          </p:cNvPr>
          <p:cNvSpPr>
            <a:spLocks noGrp="1"/>
          </p:cNvSpPr>
          <p:nvPr>
            <p:ph type="dt" sz="half" idx="48"/>
          </p:nvPr>
        </p:nvSpPr>
        <p:spPr/>
        <p:txBody>
          <a:bodyPr/>
          <a:lstStyle/>
          <a:p>
            <a:pPr algn="r"/>
            <a:r>
              <a:rPr lang="en-US"/>
              <a:t>l  © 2022 GHD. All rights reserved.</a:t>
            </a:r>
            <a:endParaRPr lang="en-AU" dirty="0"/>
          </a:p>
        </p:txBody>
      </p:sp>
      <p:sp>
        <p:nvSpPr>
          <p:cNvPr id="3" name="Footer Placeholder 2">
            <a:extLst>
              <a:ext uri="{FF2B5EF4-FFF2-40B4-BE49-F238E27FC236}">
                <a16:creationId xmlns:a16="http://schemas.microsoft.com/office/drawing/2014/main" id="{9352537A-3C1E-4E5A-917E-CB73950DDBA7}"/>
              </a:ext>
            </a:extLst>
          </p:cNvPr>
          <p:cNvSpPr>
            <a:spLocks noGrp="1"/>
          </p:cNvSpPr>
          <p:nvPr>
            <p:ph type="ftr" sz="quarter" idx="49"/>
          </p:nvPr>
        </p:nvSpPr>
        <p:spPr/>
        <p:txBody>
          <a:bodyPr/>
          <a:lstStyle/>
          <a:p>
            <a:pPr algn="r"/>
            <a:r>
              <a:rPr lang="en-AU"/>
              <a:t>[Footer]</a:t>
            </a:r>
            <a:endParaRPr lang="en-AU" dirty="0"/>
          </a:p>
        </p:txBody>
      </p:sp>
      <p:sp>
        <p:nvSpPr>
          <p:cNvPr id="6" name="Slide Number Placeholder 5">
            <a:extLst>
              <a:ext uri="{FF2B5EF4-FFF2-40B4-BE49-F238E27FC236}">
                <a16:creationId xmlns:a16="http://schemas.microsoft.com/office/drawing/2014/main" id="{EB2E5D04-BCC3-407D-88A0-25A2C4525455}"/>
              </a:ext>
            </a:extLst>
          </p:cNvPr>
          <p:cNvSpPr>
            <a:spLocks noGrp="1"/>
          </p:cNvSpPr>
          <p:nvPr>
            <p:ph type="sldNum" sz="quarter" idx="50"/>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3797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6063" y="1543049"/>
            <a:ext cx="570549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4" name="Content Placeholder 3"/>
          <p:cNvSpPr>
            <a:spLocks noGrp="1"/>
          </p:cNvSpPr>
          <p:nvPr>
            <p:ph sz="half" idx="2" hasCustomPrompt="1"/>
          </p:nvPr>
        </p:nvSpPr>
        <p:spPr>
          <a:xfrm>
            <a:off x="6240448" y="1543049"/>
            <a:ext cx="570549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2" name="Title 1">
            <a:extLst>
              <a:ext uri="{FF2B5EF4-FFF2-40B4-BE49-F238E27FC236}">
                <a16:creationId xmlns:a16="http://schemas.microsoft.com/office/drawing/2014/main" id="{0FD7BB37-9AC9-4D1C-BAE7-F129B93D7173}"/>
              </a:ext>
            </a:extLst>
          </p:cNvPr>
          <p:cNvSpPr>
            <a:spLocks noGrp="1"/>
          </p:cNvSpPr>
          <p:nvPr>
            <p:ph type="title" hasCustomPrompt="1"/>
          </p:nvPr>
        </p:nvSpPr>
        <p:spPr/>
        <p:txBody>
          <a:bodyPr/>
          <a:lstStyle/>
          <a:p>
            <a:r>
              <a:rPr lang="en-AU" noProof="0" dirty="0"/>
              <a:t>Click to add text</a:t>
            </a:r>
            <a:endParaRPr lang="en-AU" dirty="0"/>
          </a:p>
        </p:txBody>
      </p:sp>
      <p:sp>
        <p:nvSpPr>
          <p:cNvPr id="8" name="Date Placeholder 7">
            <a:extLst>
              <a:ext uri="{FF2B5EF4-FFF2-40B4-BE49-F238E27FC236}">
                <a16:creationId xmlns:a16="http://schemas.microsoft.com/office/drawing/2014/main" id="{595C5405-ADBE-43D5-B8F3-F248415FBF8C}"/>
              </a:ext>
            </a:extLst>
          </p:cNvPr>
          <p:cNvSpPr>
            <a:spLocks noGrp="1"/>
          </p:cNvSpPr>
          <p:nvPr>
            <p:ph type="dt" sz="half" idx="10"/>
          </p:nvPr>
        </p:nvSpPr>
        <p:spPr/>
        <p:txBody>
          <a:bodyPr/>
          <a:lstStyle/>
          <a:p>
            <a:pPr algn="r"/>
            <a:r>
              <a:rPr lang="en-US"/>
              <a:t>l  © 2022 GHD. All rights reserved.</a:t>
            </a:r>
            <a:endParaRPr lang="en-AU" dirty="0"/>
          </a:p>
        </p:txBody>
      </p:sp>
      <p:sp>
        <p:nvSpPr>
          <p:cNvPr id="9" name="Footer Placeholder 8">
            <a:extLst>
              <a:ext uri="{FF2B5EF4-FFF2-40B4-BE49-F238E27FC236}">
                <a16:creationId xmlns:a16="http://schemas.microsoft.com/office/drawing/2014/main" id="{D941DA9C-A54E-4A30-AC1A-8C82E30A0FF3}"/>
              </a:ext>
            </a:extLst>
          </p:cNvPr>
          <p:cNvSpPr>
            <a:spLocks noGrp="1"/>
          </p:cNvSpPr>
          <p:nvPr>
            <p:ph type="ftr" sz="quarter" idx="11"/>
          </p:nvPr>
        </p:nvSpPr>
        <p:spPr/>
        <p:txBody>
          <a:bodyPr/>
          <a:lstStyle/>
          <a:p>
            <a:pPr algn="r"/>
            <a:r>
              <a:rPr lang="en-AU"/>
              <a:t>[Footer]</a:t>
            </a:r>
            <a:endParaRPr lang="en-AU" dirty="0"/>
          </a:p>
        </p:txBody>
      </p:sp>
      <p:sp>
        <p:nvSpPr>
          <p:cNvPr id="10" name="Slide Number Placeholder 9">
            <a:extLst>
              <a:ext uri="{FF2B5EF4-FFF2-40B4-BE49-F238E27FC236}">
                <a16:creationId xmlns:a16="http://schemas.microsoft.com/office/drawing/2014/main" id="{28E1EFE6-D9D8-4A5E-8AFC-1DA3B9FA0AF0}"/>
              </a:ext>
            </a:extLst>
          </p:cNvPr>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250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Layou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pPr lvl="0"/>
            <a:r>
              <a:rPr lang="en-AU" noProof="0"/>
              <a:t>Click to add text</a:t>
            </a:r>
          </a:p>
        </p:txBody>
      </p:sp>
      <p:sp>
        <p:nvSpPr>
          <p:cNvPr id="3" name="Content Placeholder 2"/>
          <p:cNvSpPr>
            <a:spLocks noGrp="1"/>
          </p:cNvSpPr>
          <p:nvPr>
            <p:ph idx="1" hasCustomPrompt="1"/>
          </p:nvPr>
        </p:nvSpPr>
        <p:spPr>
          <a:xfrm>
            <a:off x="246063" y="1548404"/>
            <a:ext cx="11699875" cy="2160000"/>
          </a:xfrm>
        </p:spPr>
        <p:txBody>
          <a:bodyPr>
            <a:noAutofit/>
          </a:bodyPr>
          <a:lstStyle>
            <a:lvl1pPr>
              <a:defRPr lang="en-AU" noProof="0" dirty="0"/>
            </a:lvl1pPr>
            <a:lvl2pPr>
              <a:defRPr lang="en-AU" noProof="0" dirty="0"/>
            </a:lvl2pPr>
            <a:lvl3pPr>
              <a:defRPr lang="en-AU" noProof="0" dirty="0"/>
            </a:lvl3pPr>
            <a:lvl4pPr>
              <a:defRPr lang="en-AU" noProof="0"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defRPr/>
            </a:lvl7pPr>
            <a:lvl8pPr>
              <a:defRPr/>
            </a:lvl8pPr>
            <a:lvl9pPr>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p:txBody>
      </p:sp>
      <p:sp>
        <p:nvSpPr>
          <p:cNvPr id="7" name="Content Placeholder 6"/>
          <p:cNvSpPr>
            <a:spLocks noGrp="1"/>
          </p:cNvSpPr>
          <p:nvPr>
            <p:ph sz="quarter" idx="13" hasCustomPrompt="1"/>
          </p:nvPr>
        </p:nvSpPr>
        <p:spPr>
          <a:xfrm>
            <a:off x="246062" y="4207253"/>
            <a:ext cx="11700000" cy="2160000"/>
          </a:xfrm>
        </p:spPr>
        <p:txBody>
          <a:bodyPr>
            <a:noAutofit/>
          </a:bodyPr>
          <a:lstStyle>
            <a:lvl1pPr>
              <a:defRPr lang="en-AU" noProof="0"/>
            </a:lvl1pPr>
            <a:lvl2pPr>
              <a:defRPr lang="en-AU" noProof="0"/>
            </a:lvl2pPr>
            <a:lvl3pPr>
              <a:defRPr lang="en-AU" noProof="0"/>
            </a:lvl3pPr>
            <a:lvl4pPr>
              <a:defRPr lang="en-AU" noProof="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a:lvl5pPr>
            <a:lvl6pPr>
              <a:defRPr lang="en-AU" noProof="0"/>
            </a:lvl6pPr>
            <a:lvl7pPr>
              <a:defRPr/>
            </a:lvl7pPr>
            <a:lvl8pPr>
              <a:defRPr/>
            </a:lvl8pPr>
            <a:lvl9pPr>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p:txBody>
      </p:sp>
      <p:sp>
        <p:nvSpPr>
          <p:cNvPr id="8" name="Date Placeholder 7">
            <a:extLst>
              <a:ext uri="{FF2B5EF4-FFF2-40B4-BE49-F238E27FC236}">
                <a16:creationId xmlns:a16="http://schemas.microsoft.com/office/drawing/2014/main" id="{7D6920DC-5AFA-4E0A-B518-589A3AB1332A}"/>
              </a:ext>
            </a:extLst>
          </p:cNvPr>
          <p:cNvSpPr>
            <a:spLocks noGrp="1"/>
          </p:cNvSpPr>
          <p:nvPr>
            <p:ph type="dt" sz="half" idx="14"/>
          </p:nvPr>
        </p:nvSpPr>
        <p:spPr/>
        <p:txBody>
          <a:bodyPr/>
          <a:lstStyle/>
          <a:p>
            <a:pPr algn="r"/>
            <a:r>
              <a:rPr lang="en-US"/>
              <a:t>l  © 2022 GHD. All rights reserved.</a:t>
            </a:r>
            <a:endParaRPr lang="en-AU" dirty="0"/>
          </a:p>
        </p:txBody>
      </p:sp>
      <p:sp>
        <p:nvSpPr>
          <p:cNvPr id="9" name="Footer Placeholder 8">
            <a:extLst>
              <a:ext uri="{FF2B5EF4-FFF2-40B4-BE49-F238E27FC236}">
                <a16:creationId xmlns:a16="http://schemas.microsoft.com/office/drawing/2014/main" id="{1E5EF574-5CA7-478D-BCF3-FC7C87D62136}"/>
              </a:ext>
            </a:extLst>
          </p:cNvPr>
          <p:cNvSpPr>
            <a:spLocks noGrp="1"/>
          </p:cNvSpPr>
          <p:nvPr>
            <p:ph type="ftr" sz="quarter" idx="15"/>
          </p:nvPr>
        </p:nvSpPr>
        <p:spPr/>
        <p:txBody>
          <a:bodyPr/>
          <a:lstStyle/>
          <a:p>
            <a:pPr algn="r"/>
            <a:r>
              <a:rPr lang="en-AU"/>
              <a:t>[Footer]</a:t>
            </a:r>
            <a:endParaRPr lang="en-AU" dirty="0"/>
          </a:p>
        </p:txBody>
      </p:sp>
      <p:sp>
        <p:nvSpPr>
          <p:cNvPr id="10" name="Slide Number Placeholder 9">
            <a:extLst>
              <a:ext uri="{FF2B5EF4-FFF2-40B4-BE49-F238E27FC236}">
                <a16:creationId xmlns:a16="http://schemas.microsoft.com/office/drawing/2014/main" id="{CFD01B69-ECD4-48F0-9CC5-AB6D1B032BC7}"/>
              </a:ext>
            </a:extLst>
          </p:cNvPr>
          <p:cNvSpPr>
            <a:spLocks noGrp="1"/>
          </p:cNvSpPr>
          <p:nvPr>
            <p:ph type="sldNum" sz="quarter" idx="16"/>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96635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6063"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4" name="Content Placeholder 3"/>
          <p:cNvSpPr>
            <a:spLocks noGrp="1"/>
          </p:cNvSpPr>
          <p:nvPr>
            <p:ph sz="half" idx="2" hasCustomPrompt="1"/>
          </p:nvPr>
        </p:nvSpPr>
        <p:spPr>
          <a:xfrm>
            <a:off x="8237938"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Content Placeholder 2">
            <a:extLst>
              <a:ext uri="{FF2B5EF4-FFF2-40B4-BE49-F238E27FC236}">
                <a16:creationId xmlns:a16="http://schemas.microsoft.com/office/drawing/2014/main" id="{4C51FE07-2B8D-4940-9690-D5DE010DEA27}"/>
              </a:ext>
            </a:extLst>
          </p:cNvPr>
          <p:cNvSpPr>
            <a:spLocks noGrp="1"/>
          </p:cNvSpPr>
          <p:nvPr>
            <p:ph sz="half" idx="10" hasCustomPrompt="1"/>
          </p:nvPr>
        </p:nvSpPr>
        <p:spPr>
          <a:xfrm>
            <a:off x="4251439"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2" name="Title 1">
            <a:extLst>
              <a:ext uri="{FF2B5EF4-FFF2-40B4-BE49-F238E27FC236}">
                <a16:creationId xmlns:a16="http://schemas.microsoft.com/office/drawing/2014/main" id="{1D5DDD1C-0471-49D7-AB60-D3A99AEE7EA2}"/>
              </a:ext>
            </a:extLst>
          </p:cNvPr>
          <p:cNvSpPr>
            <a:spLocks noGrp="1"/>
          </p:cNvSpPr>
          <p:nvPr>
            <p:ph type="title" hasCustomPrompt="1"/>
          </p:nvPr>
        </p:nvSpPr>
        <p:spPr>
          <a:xfrm>
            <a:off x="246063" y="214819"/>
            <a:ext cx="11699875" cy="526298"/>
          </a:xfrm>
        </p:spPr>
        <p:txBody>
          <a:bodyPr/>
          <a:lstStyle/>
          <a:p>
            <a:r>
              <a:rPr lang="en-AU" noProof="0" dirty="0"/>
              <a:t>Click to add text</a:t>
            </a:r>
            <a:endParaRPr lang="en-AU" dirty="0"/>
          </a:p>
        </p:txBody>
      </p:sp>
      <p:sp>
        <p:nvSpPr>
          <p:cNvPr id="9" name="Date Placeholder 8">
            <a:extLst>
              <a:ext uri="{FF2B5EF4-FFF2-40B4-BE49-F238E27FC236}">
                <a16:creationId xmlns:a16="http://schemas.microsoft.com/office/drawing/2014/main" id="{4176B5D1-5166-4FCA-9923-7691F548AB22}"/>
              </a:ext>
            </a:extLst>
          </p:cNvPr>
          <p:cNvSpPr>
            <a:spLocks noGrp="1"/>
          </p:cNvSpPr>
          <p:nvPr>
            <p:ph type="dt" sz="half" idx="11"/>
          </p:nvPr>
        </p:nvSpPr>
        <p:spPr/>
        <p:txBody>
          <a:bodyPr/>
          <a:lstStyle/>
          <a:p>
            <a:pPr algn="r"/>
            <a:r>
              <a:rPr lang="en-US"/>
              <a:t>l  © 2022 GHD. All rights reserved.</a:t>
            </a:r>
            <a:endParaRPr lang="en-AU" dirty="0"/>
          </a:p>
        </p:txBody>
      </p:sp>
      <p:sp>
        <p:nvSpPr>
          <p:cNvPr id="10" name="Footer Placeholder 9">
            <a:extLst>
              <a:ext uri="{FF2B5EF4-FFF2-40B4-BE49-F238E27FC236}">
                <a16:creationId xmlns:a16="http://schemas.microsoft.com/office/drawing/2014/main" id="{21CB1F7B-B169-4891-9F99-616519C1ECC8}"/>
              </a:ext>
            </a:extLst>
          </p:cNvPr>
          <p:cNvSpPr>
            <a:spLocks noGrp="1"/>
          </p:cNvSpPr>
          <p:nvPr>
            <p:ph type="ftr" sz="quarter" idx="12"/>
          </p:nvPr>
        </p:nvSpPr>
        <p:spPr/>
        <p:txBody>
          <a:bodyPr/>
          <a:lstStyle/>
          <a:p>
            <a:pPr algn="r"/>
            <a:r>
              <a:rPr lang="en-AU"/>
              <a:t>[Footer]</a:t>
            </a:r>
            <a:endParaRPr lang="en-AU" dirty="0"/>
          </a:p>
        </p:txBody>
      </p:sp>
      <p:sp>
        <p:nvSpPr>
          <p:cNvPr id="11" name="Slide Number Placeholder 10">
            <a:extLst>
              <a:ext uri="{FF2B5EF4-FFF2-40B4-BE49-F238E27FC236}">
                <a16:creationId xmlns:a16="http://schemas.microsoft.com/office/drawing/2014/main" id="{8367E052-20B2-4380-9B56-34F74BBA6E45}"/>
              </a:ext>
            </a:extLst>
          </p:cNvPr>
          <p:cNvSpPr>
            <a:spLocks noGrp="1"/>
          </p:cNvSpPr>
          <p:nvPr>
            <p:ph type="sldNum" sz="quarter" idx="13"/>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96592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160" userDrawn="1">
          <p15:clr>
            <a:srgbClr val="FBAE40"/>
          </p15:clr>
        </p15:guide>
        <p15:guide id="4" pos="384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46063" y="1543050"/>
            <a:ext cx="5706000" cy="734616"/>
          </a:xfrm>
        </p:spPr>
        <p:txBody>
          <a:bodyPr anchor="t">
            <a:noAutofit/>
          </a:bodyPr>
          <a:lstStyle>
            <a:lvl1pPr marL="0" indent="0">
              <a:lnSpc>
                <a:spcPct val="85000"/>
              </a:lnSpc>
              <a:buNone/>
              <a:defRPr lang="en-US" sz="2800" b="1" dirty="0" smtClean="0">
                <a:solidFill>
                  <a:schemeClr val="accent1"/>
                </a:solidFill>
              </a:defRPr>
            </a:lvl1pPr>
            <a:lvl2pPr marL="544388" indent="0">
              <a:buNone/>
              <a:defRPr sz="2400" b="1"/>
            </a:lvl2pPr>
            <a:lvl3pPr marL="1088776" indent="0">
              <a:buNone/>
              <a:defRPr sz="2100" b="1"/>
            </a:lvl3pPr>
            <a:lvl4pPr marL="1633164" indent="0">
              <a:buNone/>
              <a:defRPr sz="1900" b="1"/>
            </a:lvl4pPr>
            <a:lvl5pPr marL="2177552" indent="0">
              <a:buNone/>
              <a:defRPr sz="1900" b="1"/>
            </a:lvl5pPr>
            <a:lvl6pPr marL="2721940" indent="0">
              <a:buNone/>
              <a:defRPr sz="1900" b="1"/>
            </a:lvl6pPr>
            <a:lvl7pPr marL="3266328" indent="0">
              <a:buNone/>
              <a:defRPr sz="1900" b="1"/>
            </a:lvl7pPr>
            <a:lvl8pPr marL="3810716" indent="0">
              <a:buNone/>
              <a:defRPr sz="1900" b="1"/>
            </a:lvl8pPr>
            <a:lvl9pPr marL="4355104" indent="0">
              <a:buNone/>
              <a:defRPr sz="1900" b="1"/>
            </a:lvl9pPr>
          </a:lstStyle>
          <a:p>
            <a:pPr lvl="0"/>
            <a:r>
              <a:rPr lang="en-AU" noProof="0" dirty="0"/>
              <a:t>Click to add text</a:t>
            </a:r>
          </a:p>
        </p:txBody>
      </p:sp>
      <p:sp>
        <p:nvSpPr>
          <p:cNvPr id="4" name="Content Placeholder 3"/>
          <p:cNvSpPr>
            <a:spLocks noGrp="1"/>
          </p:cNvSpPr>
          <p:nvPr>
            <p:ph sz="half" idx="2" hasCustomPrompt="1"/>
          </p:nvPr>
        </p:nvSpPr>
        <p:spPr>
          <a:xfrm>
            <a:off x="246063" y="2446833"/>
            <a:ext cx="5706000" cy="3934918"/>
          </a:xfrm>
        </p:spPr>
        <p:txBody>
          <a:bodyPr>
            <a:noAutofit/>
          </a:bodyPr>
          <a:lstStyle>
            <a:lvl1pPr>
              <a:defRPr lang="en-AU" noProof="0" dirty="0"/>
            </a:lvl1pPr>
            <a:lvl2pPr>
              <a:defRPr lang="en-AU" noProof="0" dirty="0"/>
            </a:lvl2pPr>
            <a:lvl3pPr>
              <a:defRPr lang="en-AU" noProof="0" dirty="0"/>
            </a:lvl3pPr>
            <a:lvl4pPr>
              <a:defRPr lang="en-AU" noProof="0"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defRPr lang="en-AU" noProof="0" dirty="0"/>
            </a:lvl7pPr>
            <a:lvl8pPr>
              <a:defRPr lang="en-AU" noProof="0" dirty="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5" name="Text Placeholder 4"/>
          <p:cNvSpPr>
            <a:spLocks noGrp="1"/>
          </p:cNvSpPr>
          <p:nvPr>
            <p:ph type="body" sz="quarter" idx="3" hasCustomPrompt="1"/>
          </p:nvPr>
        </p:nvSpPr>
        <p:spPr>
          <a:xfrm>
            <a:off x="6241603" y="1543050"/>
            <a:ext cx="5706000" cy="734616"/>
          </a:xfrm>
        </p:spPr>
        <p:txBody>
          <a:bodyPr anchor="t">
            <a:noAutofit/>
          </a:bodyPr>
          <a:lstStyle>
            <a:lvl1pPr marL="0" indent="0">
              <a:lnSpc>
                <a:spcPct val="85000"/>
              </a:lnSpc>
              <a:buNone/>
              <a:defRPr lang="en-US" sz="2800" b="1" dirty="0" smtClean="0">
                <a:solidFill>
                  <a:schemeClr val="accent1"/>
                </a:solidFill>
              </a:defRPr>
            </a:lvl1pPr>
            <a:lvl2pPr marL="544388" indent="0">
              <a:buNone/>
              <a:defRPr sz="2400" b="1"/>
            </a:lvl2pPr>
            <a:lvl3pPr marL="1088776" indent="0">
              <a:buNone/>
              <a:defRPr sz="2100" b="1"/>
            </a:lvl3pPr>
            <a:lvl4pPr marL="1633164" indent="0">
              <a:buNone/>
              <a:defRPr sz="1900" b="1"/>
            </a:lvl4pPr>
            <a:lvl5pPr marL="2177552" indent="0">
              <a:buNone/>
              <a:defRPr sz="1900" b="1"/>
            </a:lvl5pPr>
            <a:lvl6pPr marL="2721940" indent="0">
              <a:buNone/>
              <a:defRPr sz="1900" b="1"/>
            </a:lvl6pPr>
            <a:lvl7pPr marL="3266328" indent="0">
              <a:buNone/>
              <a:defRPr sz="1900" b="1"/>
            </a:lvl7pPr>
            <a:lvl8pPr marL="3810716" indent="0">
              <a:buNone/>
              <a:defRPr sz="1900" b="1"/>
            </a:lvl8pPr>
            <a:lvl9pPr marL="4355104" indent="0">
              <a:buNone/>
              <a:defRPr sz="1900" b="1"/>
            </a:lvl9pPr>
          </a:lstStyle>
          <a:p>
            <a:pPr lvl="0"/>
            <a:r>
              <a:rPr lang="en-AU" noProof="0" dirty="0"/>
              <a:t>Click to add text</a:t>
            </a:r>
          </a:p>
        </p:txBody>
      </p:sp>
      <p:sp>
        <p:nvSpPr>
          <p:cNvPr id="6" name="Content Placeholder 5"/>
          <p:cNvSpPr>
            <a:spLocks noGrp="1"/>
          </p:cNvSpPr>
          <p:nvPr>
            <p:ph sz="quarter" idx="4" hasCustomPrompt="1"/>
          </p:nvPr>
        </p:nvSpPr>
        <p:spPr>
          <a:xfrm>
            <a:off x="6241603" y="2446833"/>
            <a:ext cx="5706000" cy="3934918"/>
          </a:xfrm>
        </p:spPr>
        <p:txBody>
          <a:bodyPr>
            <a:noAutofit/>
          </a:bodyPr>
          <a:lstStyle>
            <a:lvl1pPr>
              <a:defRPr lang="en-AU" noProof="0" dirty="0"/>
            </a:lvl1pPr>
            <a:lvl2pPr>
              <a:defRPr lang="en-AU" noProof="0" dirty="0"/>
            </a:lvl2pPr>
            <a:lvl3pPr>
              <a:defRPr lang="en-AU" noProof="0" dirty="0"/>
            </a:lvl3pPr>
            <a:lvl4pPr>
              <a:defRPr lang="en-AU" noProof="0"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defRPr lang="en-AU" noProof="0" dirty="0"/>
            </a:lvl7pPr>
            <a:lvl8pPr>
              <a:defRPr lang="en-AU" noProof="0" dirty="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2" name="Title 1">
            <a:extLst>
              <a:ext uri="{FF2B5EF4-FFF2-40B4-BE49-F238E27FC236}">
                <a16:creationId xmlns:a16="http://schemas.microsoft.com/office/drawing/2014/main" id="{160DE1EC-3E60-4B7A-B889-1119D8634034}"/>
              </a:ext>
            </a:extLst>
          </p:cNvPr>
          <p:cNvSpPr>
            <a:spLocks noGrp="1"/>
          </p:cNvSpPr>
          <p:nvPr>
            <p:ph type="title" hasCustomPrompt="1"/>
          </p:nvPr>
        </p:nvSpPr>
        <p:spPr/>
        <p:txBody>
          <a:bodyPr/>
          <a:lstStyle/>
          <a:p>
            <a:r>
              <a:rPr lang="en-AU" noProof="0" dirty="0"/>
              <a:t>Click to add text</a:t>
            </a:r>
            <a:endParaRPr lang="en-AU" dirty="0"/>
          </a:p>
        </p:txBody>
      </p:sp>
      <p:sp>
        <p:nvSpPr>
          <p:cNvPr id="10" name="Date Placeholder 9">
            <a:extLst>
              <a:ext uri="{FF2B5EF4-FFF2-40B4-BE49-F238E27FC236}">
                <a16:creationId xmlns:a16="http://schemas.microsoft.com/office/drawing/2014/main" id="{2DCE9B1F-5A0F-42B0-B272-6DC371453398}"/>
              </a:ext>
            </a:extLst>
          </p:cNvPr>
          <p:cNvSpPr>
            <a:spLocks noGrp="1"/>
          </p:cNvSpPr>
          <p:nvPr>
            <p:ph type="dt" sz="half" idx="10"/>
          </p:nvPr>
        </p:nvSpPr>
        <p:spPr/>
        <p:txBody>
          <a:bodyPr/>
          <a:lstStyle/>
          <a:p>
            <a:pPr algn="r"/>
            <a:r>
              <a:rPr lang="en-US"/>
              <a:t>l  © 2022 GHD. All rights reserved.</a:t>
            </a:r>
            <a:endParaRPr lang="en-AU" dirty="0"/>
          </a:p>
        </p:txBody>
      </p:sp>
      <p:sp>
        <p:nvSpPr>
          <p:cNvPr id="11" name="Footer Placeholder 10">
            <a:extLst>
              <a:ext uri="{FF2B5EF4-FFF2-40B4-BE49-F238E27FC236}">
                <a16:creationId xmlns:a16="http://schemas.microsoft.com/office/drawing/2014/main" id="{EF670E4E-D5B5-492D-9699-D477C5B40C11}"/>
              </a:ext>
            </a:extLst>
          </p:cNvPr>
          <p:cNvSpPr>
            <a:spLocks noGrp="1"/>
          </p:cNvSpPr>
          <p:nvPr>
            <p:ph type="ftr" sz="quarter" idx="11"/>
          </p:nvPr>
        </p:nvSpPr>
        <p:spPr/>
        <p:txBody>
          <a:bodyPr/>
          <a:lstStyle/>
          <a:p>
            <a:pPr algn="r"/>
            <a:r>
              <a:rPr lang="en-AU"/>
              <a:t>[Footer]</a:t>
            </a:r>
            <a:endParaRPr lang="en-AU" dirty="0"/>
          </a:p>
        </p:txBody>
      </p:sp>
      <p:sp>
        <p:nvSpPr>
          <p:cNvPr id="12" name="Slide Number Placeholder 11">
            <a:extLst>
              <a:ext uri="{FF2B5EF4-FFF2-40B4-BE49-F238E27FC236}">
                <a16:creationId xmlns:a16="http://schemas.microsoft.com/office/drawing/2014/main" id="{FFC8C552-0C0A-4E73-9399-22E936FF2AE2}"/>
              </a:ext>
            </a:extLst>
          </p:cNvPr>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88867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ne Thir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F3C6C74-2070-490F-B910-5501453E3E59}"/>
              </a:ext>
            </a:extLst>
          </p:cNvPr>
          <p:cNvSpPr>
            <a:spLocks noGrp="1"/>
          </p:cNvSpPr>
          <p:nvPr>
            <p:ph sz="half" idx="1" hasCustomPrompt="1"/>
          </p:nvPr>
        </p:nvSpPr>
        <p:spPr>
          <a:xfrm>
            <a:off x="246063"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Content Placeholder 2">
            <a:extLst>
              <a:ext uri="{FF2B5EF4-FFF2-40B4-BE49-F238E27FC236}">
                <a16:creationId xmlns:a16="http://schemas.microsoft.com/office/drawing/2014/main" id="{F7AAF169-3D6C-47F5-ADAD-C7F632AB0B03}"/>
              </a:ext>
            </a:extLst>
          </p:cNvPr>
          <p:cNvSpPr>
            <a:spLocks noGrp="1"/>
          </p:cNvSpPr>
          <p:nvPr>
            <p:ph sz="half" idx="10" hasCustomPrompt="1"/>
          </p:nvPr>
        </p:nvSpPr>
        <p:spPr>
          <a:xfrm>
            <a:off x="4251438" y="1543049"/>
            <a:ext cx="7678797"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4" name="Title 3">
            <a:extLst>
              <a:ext uri="{FF2B5EF4-FFF2-40B4-BE49-F238E27FC236}">
                <a16:creationId xmlns:a16="http://schemas.microsoft.com/office/drawing/2014/main" id="{9B841B5D-5DDF-4F2F-A934-FECD66203C47}"/>
              </a:ext>
            </a:extLst>
          </p:cNvPr>
          <p:cNvSpPr>
            <a:spLocks noGrp="1"/>
          </p:cNvSpPr>
          <p:nvPr>
            <p:ph type="title" hasCustomPrompt="1"/>
          </p:nvPr>
        </p:nvSpPr>
        <p:spPr>
          <a:xfrm>
            <a:off x="246063" y="214819"/>
            <a:ext cx="11699875" cy="526298"/>
          </a:xfrm>
        </p:spPr>
        <p:txBody>
          <a:bodyPr/>
          <a:lstStyle/>
          <a:p>
            <a:r>
              <a:rPr lang="en-AU" noProof="0" dirty="0"/>
              <a:t>Click to add text</a:t>
            </a:r>
            <a:endParaRPr lang="en-AU" dirty="0"/>
          </a:p>
        </p:txBody>
      </p:sp>
      <p:sp>
        <p:nvSpPr>
          <p:cNvPr id="8" name="Date Placeholder 7">
            <a:extLst>
              <a:ext uri="{FF2B5EF4-FFF2-40B4-BE49-F238E27FC236}">
                <a16:creationId xmlns:a16="http://schemas.microsoft.com/office/drawing/2014/main" id="{081DF09E-0048-47E1-AE9F-BCD8D49F7212}"/>
              </a:ext>
            </a:extLst>
          </p:cNvPr>
          <p:cNvSpPr>
            <a:spLocks noGrp="1"/>
          </p:cNvSpPr>
          <p:nvPr>
            <p:ph type="dt" sz="half" idx="11"/>
          </p:nvPr>
        </p:nvSpPr>
        <p:spPr/>
        <p:txBody>
          <a:bodyPr/>
          <a:lstStyle/>
          <a:p>
            <a:pPr algn="r"/>
            <a:r>
              <a:rPr lang="en-US"/>
              <a:t>l  © 2022 GHD. All rights reserved.</a:t>
            </a:r>
            <a:endParaRPr lang="en-AU" dirty="0"/>
          </a:p>
        </p:txBody>
      </p:sp>
      <p:sp>
        <p:nvSpPr>
          <p:cNvPr id="9" name="Footer Placeholder 8">
            <a:extLst>
              <a:ext uri="{FF2B5EF4-FFF2-40B4-BE49-F238E27FC236}">
                <a16:creationId xmlns:a16="http://schemas.microsoft.com/office/drawing/2014/main" id="{C00DD82C-9133-4DA6-9FA3-BFAC3A1BA5E0}"/>
              </a:ext>
            </a:extLst>
          </p:cNvPr>
          <p:cNvSpPr>
            <a:spLocks noGrp="1"/>
          </p:cNvSpPr>
          <p:nvPr>
            <p:ph type="ftr" sz="quarter" idx="12"/>
          </p:nvPr>
        </p:nvSpPr>
        <p:spPr/>
        <p:txBody>
          <a:bodyPr/>
          <a:lstStyle/>
          <a:p>
            <a:pPr algn="r"/>
            <a:r>
              <a:rPr lang="en-AU"/>
              <a:t>[Footer]</a:t>
            </a:r>
            <a:endParaRPr lang="en-AU" dirty="0"/>
          </a:p>
        </p:txBody>
      </p:sp>
      <p:sp>
        <p:nvSpPr>
          <p:cNvPr id="10" name="Slide Number Placeholder 9">
            <a:extLst>
              <a:ext uri="{FF2B5EF4-FFF2-40B4-BE49-F238E27FC236}">
                <a16:creationId xmlns:a16="http://schemas.microsoft.com/office/drawing/2014/main" id="{C9ED10F8-5039-4EE1-8EBC-7176DEE4241D}"/>
              </a:ext>
            </a:extLst>
          </p:cNvPr>
          <p:cNvSpPr>
            <a:spLocks noGrp="1"/>
          </p:cNvSpPr>
          <p:nvPr>
            <p:ph type="sldNum" sz="quarter" idx="13"/>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88687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Thir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888E30FA-D2ED-424D-8865-A5BD2C1E4B2A}"/>
              </a:ext>
            </a:extLst>
          </p:cNvPr>
          <p:cNvSpPr>
            <a:spLocks noGrp="1"/>
          </p:cNvSpPr>
          <p:nvPr>
            <p:ph sz="half" idx="2" hasCustomPrompt="1"/>
          </p:nvPr>
        </p:nvSpPr>
        <p:spPr>
          <a:xfrm>
            <a:off x="8237938"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Content Placeholder 2">
            <a:extLst>
              <a:ext uri="{FF2B5EF4-FFF2-40B4-BE49-F238E27FC236}">
                <a16:creationId xmlns:a16="http://schemas.microsoft.com/office/drawing/2014/main" id="{5BF03945-8936-4E73-98EB-A7BE4599F0C2}"/>
              </a:ext>
            </a:extLst>
          </p:cNvPr>
          <p:cNvSpPr>
            <a:spLocks noGrp="1"/>
          </p:cNvSpPr>
          <p:nvPr>
            <p:ph sz="half" idx="10" hasCustomPrompt="1"/>
          </p:nvPr>
        </p:nvSpPr>
        <p:spPr>
          <a:xfrm>
            <a:off x="246063" y="1555244"/>
            <a:ext cx="7713376"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4" name="Title 3">
            <a:extLst>
              <a:ext uri="{FF2B5EF4-FFF2-40B4-BE49-F238E27FC236}">
                <a16:creationId xmlns:a16="http://schemas.microsoft.com/office/drawing/2014/main" id="{96B0C176-6F08-4256-92E2-D5FF97C1EC00}"/>
              </a:ext>
            </a:extLst>
          </p:cNvPr>
          <p:cNvSpPr>
            <a:spLocks noGrp="1"/>
          </p:cNvSpPr>
          <p:nvPr>
            <p:ph type="title" hasCustomPrompt="1"/>
          </p:nvPr>
        </p:nvSpPr>
        <p:spPr/>
        <p:txBody>
          <a:bodyPr/>
          <a:lstStyle/>
          <a:p>
            <a:r>
              <a:rPr lang="en-AU" noProof="0" dirty="0"/>
              <a:t>Click to add text</a:t>
            </a:r>
            <a:endParaRPr lang="en-AU" dirty="0"/>
          </a:p>
        </p:txBody>
      </p:sp>
      <p:sp>
        <p:nvSpPr>
          <p:cNvPr id="8" name="Date Placeholder 7">
            <a:extLst>
              <a:ext uri="{FF2B5EF4-FFF2-40B4-BE49-F238E27FC236}">
                <a16:creationId xmlns:a16="http://schemas.microsoft.com/office/drawing/2014/main" id="{3B3F7419-0736-4C4F-864B-B084B22E653E}"/>
              </a:ext>
            </a:extLst>
          </p:cNvPr>
          <p:cNvSpPr>
            <a:spLocks noGrp="1"/>
          </p:cNvSpPr>
          <p:nvPr>
            <p:ph type="dt" sz="half" idx="11"/>
          </p:nvPr>
        </p:nvSpPr>
        <p:spPr/>
        <p:txBody>
          <a:bodyPr/>
          <a:lstStyle/>
          <a:p>
            <a:pPr algn="r"/>
            <a:r>
              <a:rPr lang="en-US"/>
              <a:t>l  © 2022 GHD. All rights reserved.</a:t>
            </a:r>
            <a:endParaRPr lang="en-AU" dirty="0"/>
          </a:p>
        </p:txBody>
      </p:sp>
      <p:sp>
        <p:nvSpPr>
          <p:cNvPr id="9" name="Footer Placeholder 8">
            <a:extLst>
              <a:ext uri="{FF2B5EF4-FFF2-40B4-BE49-F238E27FC236}">
                <a16:creationId xmlns:a16="http://schemas.microsoft.com/office/drawing/2014/main" id="{4BD0689D-8E3A-442C-ADD6-C407D5D9DFD1}"/>
              </a:ext>
            </a:extLst>
          </p:cNvPr>
          <p:cNvSpPr>
            <a:spLocks noGrp="1"/>
          </p:cNvSpPr>
          <p:nvPr>
            <p:ph type="ftr" sz="quarter" idx="12"/>
          </p:nvPr>
        </p:nvSpPr>
        <p:spPr/>
        <p:txBody>
          <a:bodyPr/>
          <a:lstStyle/>
          <a:p>
            <a:pPr algn="r"/>
            <a:r>
              <a:rPr lang="en-AU"/>
              <a:t>[Footer]</a:t>
            </a:r>
            <a:endParaRPr lang="en-AU" dirty="0"/>
          </a:p>
        </p:txBody>
      </p:sp>
      <p:sp>
        <p:nvSpPr>
          <p:cNvPr id="10" name="Slide Number Placeholder 9">
            <a:extLst>
              <a:ext uri="{FF2B5EF4-FFF2-40B4-BE49-F238E27FC236}">
                <a16:creationId xmlns:a16="http://schemas.microsoft.com/office/drawing/2014/main" id="{FC00B0A6-C534-4FE4-9CE9-F0A9B7E1DCEA}"/>
              </a:ext>
            </a:extLst>
          </p:cNvPr>
          <p:cNvSpPr>
            <a:spLocks noGrp="1"/>
          </p:cNvSpPr>
          <p:nvPr>
            <p:ph type="sldNum" sz="quarter" idx="13"/>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98398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12195175"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Click icon to add picture</a:t>
            </a:r>
            <a:br>
              <a:rPr lang="en-AU" noProof="0"/>
            </a:br>
            <a:br>
              <a:rPr lang="en-AU" noProof="0"/>
            </a:br>
            <a:br>
              <a:rPr lang="en-AU" noProof="0"/>
            </a:br>
            <a:endParaRPr lang="en-AU" noProof="0"/>
          </a:p>
        </p:txBody>
      </p:sp>
      <p:sp>
        <p:nvSpPr>
          <p:cNvPr id="8" name="Title 7"/>
          <p:cNvSpPr>
            <a:spLocks noGrp="1"/>
          </p:cNvSpPr>
          <p:nvPr>
            <p:ph type="title" hasCustomPrompt="1"/>
          </p:nvPr>
        </p:nvSpPr>
        <p:spPr>
          <a:xfrm>
            <a:off x="246063" y="214819"/>
            <a:ext cx="11699875" cy="654025"/>
          </a:xfrm>
        </p:spPr>
        <p:txBody>
          <a:bodyPr/>
          <a:lstStyle>
            <a:lvl1pPr>
              <a:lnSpc>
                <a:spcPct val="85000"/>
              </a:lnSpc>
              <a:defRPr sz="5000"/>
            </a:lvl1pPr>
          </a:lstStyle>
          <a:p>
            <a:pPr lvl="0"/>
            <a:r>
              <a:rPr lang="en-AU" noProof="0" dirty="0"/>
              <a:t>Click to add text</a:t>
            </a:r>
          </a:p>
        </p:txBody>
      </p:sp>
      <p:sp>
        <p:nvSpPr>
          <p:cNvPr id="6" name="Date Placeholder 5">
            <a:extLst>
              <a:ext uri="{FF2B5EF4-FFF2-40B4-BE49-F238E27FC236}">
                <a16:creationId xmlns:a16="http://schemas.microsoft.com/office/drawing/2014/main" id="{14B6242E-1C7D-4CEB-8BC6-61FC646DDEBA}"/>
              </a:ext>
            </a:extLst>
          </p:cNvPr>
          <p:cNvSpPr>
            <a:spLocks noGrp="1"/>
          </p:cNvSpPr>
          <p:nvPr>
            <p:ph type="dt" sz="half" idx="10"/>
          </p:nvPr>
        </p:nvSpPr>
        <p:spPr/>
        <p:txBody>
          <a:bodyPr/>
          <a:lstStyle/>
          <a:p>
            <a:pPr algn="r"/>
            <a:r>
              <a:rPr lang="en-US"/>
              <a:t>l  © 2022 GHD. All rights reserved.</a:t>
            </a:r>
            <a:endParaRPr lang="en-AU" dirty="0"/>
          </a:p>
        </p:txBody>
      </p:sp>
      <p:sp>
        <p:nvSpPr>
          <p:cNvPr id="7" name="Footer Placeholder 6">
            <a:extLst>
              <a:ext uri="{FF2B5EF4-FFF2-40B4-BE49-F238E27FC236}">
                <a16:creationId xmlns:a16="http://schemas.microsoft.com/office/drawing/2014/main" id="{779E8937-9946-411B-B448-6BD294F91AC3}"/>
              </a:ext>
            </a:extLst>
          </p:cNvPr>
          <p:cNvSpPr>
            <a:spLocks noGrp="1"/>
          </p:cNvSpPr>
          <p:nvPr>
            <p:ph type="ftr" sz="quarter" idx="11"/>
          </p:nvPr>
        </p:nvSpPr>
        <p:spPr/>
        <p:txBody>
          <a:bodyPr/>
          <a:lstStyle/>
          <a:p>
            <a:pPr algn="r"/>
            <a:r>
              <a:rPr lang="en-AU"/>
              <a:t>[Footer]</a:t>
            </a:r>
            <a:endParaRPr lang="en-AU" dirty="0"/>
          </a:p>
        </p:txBody>
      </p:sp>
      <p:sp>
        <p:nvSpPr>
          <p:cNvPr id="9" name="Slide Number Placeholder 8">
            <a:extLst>
              <a:ext uri="{FF2B5EF4-FFF2-40B4-BE49-F238E27FC236}">
                <a16:creationId xmlns:a16="http://schemas.microsoft.com/office/drawing/2014/main" id="{C76E188C-6E0E-4FCA-BD7B-5158171054E5}"/>
              </a:ext>
            </a:extLst>
          </p:cNvPr>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76636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2">
    <p:bg>
      <p:bgPr>
        <a:solidFill>
          <a:schemeClr val="tx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B9A4FC7E-A3C6-442C-B6E4-C2838C7BD26C}"/>
              </a:ext>
            </a:extLst>
          </p:cNvPr>
          <p:cNvSpPr>
            <a:spLocks noGrp="1"/>
          </p:cNvSpPr>
          <p:nvPr>
            <p:ph type="pic" idx="12" hasCustomPrompt="1"/>
          </p:nvPr>
        </p:nvSpPr>
        <p:spPr>
          <a:xfrm>
            <a:off x="0" y="3429794"/>
            <a:ext cx="6095612" cy="3429794"/>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pic>
        <p:nvPicPr>
          <p:cNvPr id="9" name="Picture 8" descr="A picture containing drawing&#10;&#10;Description automatically generated">
            <a:extLst>
              <a:ext uri="{FF2B5EF4-FFF2-40B4-BE49-F238E27FC236}">
                <a16:creationId xmlns:a16="http://schemas.microsoft.com/office/drawing/2014/main" id="{99C7DB4D-15FB-467E-8482-3B1D064AC91D}"/>
              </a:ext>
            </a:extLst>
          </p:cNvPr>
          <p:cNvPicPr>
            <a:picLocks noChangeAspect="1"/>
          </p:cNvPicPr>
          <p:nvPr/>
        </p:nvPicPr>
        <p:blipFill>
          <a:blip r:embed="rId2"/>
          <a:stretch>
            <a:fillRect/>
          </a:stretch>
        </p:blipFill>
        <p:spPr>
          <a:xfrm>
            <a:off x="202763" y="0"/>
            <a:ext cx="991120" cy="1008000"/>
          </a:xfrm>
          <a:prstGeom prst="rect">
            <a:avLst/>
          </a:prstGeom>
        </p:spPr>
      </p:pic>
      <p:sp>
        <p:nvSpPr>
          <p:cNvPr id="2" name="Title 1"/>
          <p:cNvSpPr>
            <a:spLocks noGrp="1"/>
          </p:cNvSpPr>
          <p:nvPr>
            <p:ph type="title" hasCustomPrompt="1"/>
          </p:nvPr>
        </p:nvSpPr>
        <p:spPr>
          <a:xfrm>
            <a:off x="246063" y="1911674"/>
            <a:ext cx="5563492" cy="654025"/>
          </a:xfrm>
        </p:spPr>
        <p:txBody>
          <a:bodyPr anchor="b">
            <a:spAutoFit/>
          </a:bodyPr>
          <a:lstStyle>
            <a:lvl1pPr>
              <a:lnSpc>
                <a:spcPct val="85000"/>
              </a:lnSpc>
              <a:defRPr lang="en-AU" sz="5000" b="1" dirty="0">
                <a:solidFill>
                  <a:schemeClr val="bg1"/>
                </a:solidFill>
              </a:defRPr>
            </a:lvl1pPr>
          </a:lstStyle>
          <a:p>
            <a:r>
              <a:rPr lang="en-AU" noProof="0" dirty="0"/>
              <a:t>[Title]</a:t>
            </a:r>
          </a:p>
        </p:txBody>
      </p:sp>
      <p:sp>
        <p:nvSpPr>
          <p:cNvPr id="7" name="Text Placeholder 6"/>
          <p:cNvSpPr>
            <a:spLocks noGrp="1"/>
          </p:cNvSpPr>
          <p:nvPr>
            <p:ph type="body" sz="quarter" idx="10" hasCustomPrompt="1"/>
          </p:nvPr>
        </p:nvSpPr>
        <p:spPr>
          <a:xfrm>
            <a:off x="696987" y="2565698"/>
            <a:ext cx="5040560" cy="384721"/>
          </a:xfrm>
        </p:spPr>
        <p:txBody>
          <a:bodyPr wrap="square">
            <a:spAutoFit/>
          </a:bodyPr>
          <a:lstStyle>
            <a:lvl1pPr marL="0" indent="0">
              <a:buNone/>
              <a:defRPr sz="2500" b="1">
                <a:solidFill>
                  <a:schemeClr val="bg1"/>
                </a:solidFill>
              </a:defRPr>
            </a:lvl1pPr>
          </a:lstStyle>
          <a:p>
            <a:pPr lvl="0"/>
            <a:r>
              <a:rPr lang="en-AU" noProof="0" dirty="0"/>
              <a:t>[Subtitle]</a:t>
            </a:r>
          </a:p>
        </p:txBody>
      </p:sp>
      <p:sp>
        <p:nvSpPr>
          <p:cNvPr id="17" name="Picture Placeholder 2">
            <a:extLst>
              <a:ext uri="{FF2B5EF4-FFF2-40B4-BE49-F238E27FC236}">
                <a16:creationId xmlns:a16="http://schemas.microsoft.com/office/drawing/2014/main" id="{892DED86-7CAA-46F7-A428-8C00E441D7BB}"/>
              </a:ext>
            </a:extLst>
          </p:cNvPr>
          <p:cNvSpPr>
            <a:spLocks noGrp="1"/>
          </p:cNvSpPr>
          <p:nvPr>
            <p:ph type="pic" idx="11" hasCustomPrompt="1"/>
          </p:nvPr>
        </p:nvSpPr>
        <p:spPr>
          <a:xfrm>
            <a:off x="6099563" y="-1"/>
            <a:ext cx="6095612" cy="4956175"/>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11" name="Freeform 21">
            <a:extLst>
              <a:ext uri="{FF2B5EF4-FFF2-40B4-BE49-F238E27FC236}">
                <a16:creationId xmlns:a16="http://schemas.microsoft.com/office/drawing/2014/main" id="{37342E7B-931D-46F0-8100-BD6A577B5E52}"/>
              </a:ext>
            </a:extLst>
          </p:cNvPr>
          <p:cNvSpPr>
            <a:spLocks noChangeAspect="1"/>
          </p:cNvSpPr>
          <p:nvPr/>
        </p:nvSpPr>
        <p:spPr bwMode="auto">
          <a:xfrm>
            <a:off x="248107" y="2612941"/>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8" name="Picture 7" descr="A picture containing drawing&#10;&#10;Description automatically generated">
            <a:extLst>
              <a:ext uri="{FF2B5EF4-FFF2-40B4-BE49-F238E27FC236}">
                <a16:creationId xmlns:a16="http://schemas.microsoft.com/office/drawing/2014/main" id="{26CC28BC-77D8-478F-9000-4FEEFE963C60}"/>
              </a:ext>
            </a:extLst>
          </p:cNvPr>
          <p:cNvPicPr>
            <a:picLocks noChangeAspect="1"/>
          </p:cNvPicPr>
          <p:nvPr userDrawn="1"/>
        </p:nvPicPr>
        <p:blipFill>
          <a:blip r:embed="rId2"/>
          <a:stretch>
            <a:fillRect/>
          </a:stretch>
        </p:blipFill>
        <p:spPr>
          <a:xfrm>
            <a:off x="202763" y="0"/>
            <a:ext cx="991120" cy="1008000"/>
          </a:xfrm>
          <a:prstGeom prst="rect">
            <a:avLst/>
          </a:prstGeom>
        </p:spPr>
      </p:pic>
      <p:sp>
        <p:nvSpPr>
          <p:cNvPr id="12" name="Freeform 21">
            <a:extLst>
              <a:ext uri="{FF2B5EF4-FFF2-40B4-BE49-F238E27FC236}">
                <a16:creationId xmlns:a16="http://schemas.microsoft.com/office/drawing/2014/main" id="{ACA29F6D-7949-4C9A-B633-8381BB073E59}"/>
              </a:ext>
            </a:extLst>
          </p:cNvPr>
          <p:cNvSpPr>
            <a:spLocks noChangeAspect="1"/>
          </p:cNvSpPr>
          <p:nvPr userDrawn="1"/>
        </p:nvSpPr>
        <p:spPr bwMode="auto">
          <a:xfrm>
            <a:off x="248107" y="2612941"/>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71366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BD9A81-0F56-4281-9423-BB096D27E544}"/>
              </a:ext>
            </a:extLst>
          </p:cNvPr>
          <p:cNvSpPr>
            <a:spLocks noGrp="1"/>
          </p:cNvSpPr>
          <p:nvPr>
            <p:ph type="title" hasCustomPrompt="1"/>
          </p:nvPr>
        </p:nvSpPr>
        <p:spPr/>
        <p:txBody>
          <a:bodyPr/>
          <a:lstStyle/>
          <a:p>
            <a:r>
              <a:rPr lang="en-AU" noProof="0" dirty="0"/>
              <a:t>Click to add text</a:t>
            </a:r>
            <a:endParaRPr lang="en-AU" dirty="0"/>
          </a:p>
        </p:txBody>
      </p:sp>
      <p:sp>
        <p:nvSpPr>
          <p:cNvPr id="6" name="Date Placeholder 5">
            <a:extLst>
              <a:ext uri="{FF2B5EF4-FFF2-40B4-BE49-F238E27FC236}">
                <a16:creationId xmlns:a16="http://schemas.microsoft.com/office/drawing/2014/main" id="{DF9FC65C-2927-4976-8942-C5CB3340FA2C}"/>
              </a:ext>
            </a:extLst>
          </p:cNvPr>
          <p:cNvSpPr>
            <a:spLocks noGrp="1"/>
          </p:cNvSpPr>
          <p:nvPr>
            <p:ph type="dt" sz="half" idx="10"/>
          </p:nvPr>
        </p:nvSpPr>
        <p:spPr/>
        <p:txBody>
          <a:bodyPr/>
          <a:lstStyle/>
          <a:p>
            <a:pPr algn="r"/>
            <a:r>
              <a:rPr lang="en-US"/>
              <a:t>l  © 2022 GHD. All rights reserved.</a:t>
            </a:r>
            <a:endParaRPr lang="en-AU" dirty="0"/>
          </a:p>
        </p:txBody>
      </p:sp>
      <p:sp>
        <p:nvSpPr>
          <p:cNvPr id="7" name="Footer Placeholder 6">
            <a:extLst>
              <a:ext uri="{FF2B5EF4-FFF2-40B4-BE49-F238E27FC236}">
                <a16:creationId xmlns:a16="http://schemas.microsoft.com/office/drawing/2014/main" id="{95ACD983-FDA5-4BBF-8FFC-BC97DCC1F9AB}"/>
              </a:ext>
            </a:extLst>
          </p:cNvPr>
          <p:cNvSpPr>
            <a:spLocks noGrp="1"/>
          </p:cNvSpPr>
          <p:nvPr>
            <p:ph type="ftr" sz="quarter" idx="11"/>
          </p:nvPr>
        </p:nvSpPr>
        <p:spPr/>
        <p:txBody>
          <a:bodyPr/>
          <a:lstStyle/>
          <a:p>
            <a:pPr algn="r"/>
            <a:r>
              <a:rPr lang="en-AU"/>
              <a:t>[Footer]</a:t>
            </a:r>
            <a:endParaRPr lang="en-AU" dirty="0"/>
          </a:p>
        </p:txBody>
      </p:sp>
      <p:sp>
        <p:nvSpPr>
          <p:cNvPr id="8" name="Slide Number Placeholder 7">
            <a:extLst>
              <a:ext uri="{FF2B5EF4-FFF2-40B4-BE49-F238E27FC236}">
                <a16:creationId xmlns:a16="http://schemas.microsoft.com/office/drawing/2014/main" id="{F84AB418-D334-4151-BFF2-1BE5F6019230}"/>
              </a:ext>
            </a:extLst>
          </p:cNvPr>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74242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B63EC9E-A40D-473E-9EA6-4CC32374E18C}"/>
              </a:ext>
            </a:extLst>
          </p:cNvPr>
          <p:cNvSpPr txBox="1">
            <a:spLocks/>
          </p:cNvSpPr>
          <p:nvPr/>
        </p:nvSpPr>
        <p:spPr>
          <a:xfrm>
            <a:off x="246063" y="214819"/>
            <a:ext cx="11699875" cy="526298"/>
          </a:xfrm>
          <a:prstGeom prst="rect">
            <a:avLst/>
          </a:prstGeom>
        </p:spPr>
        <p:txBody>
          <a:bodyPr vert="horz" lIns="0" tIns="0" rIns="0" bIns="0" rtlCol="0" anchor="t">
            <a:spAutoFit/>
          </a:bodyPr>
          <a:lst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a:lstStyle>
          <a:p>
            <a:r>
              <a:rPr lang="en-AU" dirty="0"/>
              <a:t>Contents</a:t>
            </a:r>
          </a:p>
        </p:txBody>
      </p:sp>
      <p:sp>
        <p:nvSpPr>
          <p:cNvPr id="4" name="Content Placeholder 3"/>
          <p:cNvSpPr>
            <a:spLocks noGrp="1"/>
          </p:cNvSpPr>
          <p:nvPr>
            <p:ph sz="quarter" idx="11" hasCustomPrompt="1"/>
          </p:nvPr>
        </p:nvSpPr>
        <p:spPr>
          <a:xfrm>
            <a:off x="246063" y="1543049"/>
            <a:ext cx="11699875" cy="5089525"/>
          </a:xfrm>
        </p:spPr>
        <p:txBody>
          <a:bodyPr numCol="2" spcCol="360000">
            <a:normAutofit/>
          </a:bodyPr>
          <a:lstStyle>
            <a:lvl1pPr>
              <a:tabLst>
                <a:tab pos="0" algn="l"/>
                <a:tab pos="5557838" algn="r"/>
                <a:tab pos="5743575" algn="r"/>
              </a:tabLst>
              <a:defRPr lang="en-US" dirty="0" smtClean="0"/>
            </a:lvl1pPr>
            <a:lvl2pPr>
              <a:tabLst>
                <a:tab pos="5557838" algn="r"/>
                <a:tab pos="5743575" algn="r"/>
              </a:tabLst>
              <a:defRPr lang="en-US" dirty="0"/>
            </a:lvl2pPr>
            <a:lvl3pPr>
              <a:tabLst>
                <a:tab pos="5557838" algn="r"/>
                <a:tab pos="5743575" algn="r"/>
              </a:tabLst>
              <a:defRPr lang="en-US" dirty="0"/>
            </a:lvl3pPr>
            <a:lvl4pPr>
              <a:tabLst>
                <a:tab pos="5557838" algn="r"/>
                <a:tab pos="5743575" algn="r"/>
              </a:tabLst>
              <a:defRPr lang="en-US"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tab pos="5557838" algn="r"/>
                <a:tab pos="5743575" algn="r"/>
              </a:tabLst>
              <a:defRPr lang="en-US" dirty="0" smtClean="0"/>
            </a:lvl5pPr>
            <a:lvl6pPr>
              <a:tabLst>
                <a:tab pos="5557838" algn="r"/>
                <a:tab pos="5743575" algn="r"/>
              </a:tabLst>
              <a:defRPr lang="en-US" dirty="0" smtClean="0"/>
            </a:lvl6pPr>
            <a:lvl7pPr>
              <a:tabLst>
                <a:tab pos="5557838" algn="r"/>
                <a:tab pos="5743575" algn="r"/>
              </a:tabLst>
              <a:defRPr/>
            </a:lvl7pPr>
            <a:lvl8pPr>
              <a:tabLst>
                <a:tab pos="5557838" algn="r"/>
                <a:tab pos="5743575" algn="r"/>
              </a:tabLst>
              <a:defRPr/>
            </a:lvl8pPr>
            <a:lvl9pPr>
              <a:tabLst>
                <a:tab pos="5557838" algn="r"/>
                <a:tab pos="5743575" algn="r"/>
              </a:tabLst>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Title 2">
            <a:extLst>
              <a:ext uri="{FF2B5EF4-FFF2-40B4-BE49-F238E27FC236}">
                <a16:creationId xmlns:a16="http://schemas.microsoft.com/office/drawing/2014/main" id="{1FB547B8-9536-4667-9C06-1456FA3E3510}"/>
              </a:ext>
            </a:extLst>
          </p:cNvPr>
          <p:cNvSpPr txBox="1">
            <a:spLocks/>
          </p:cNvSpPr>
          <p:nvPr userDrawn="1"/>
        </p:nvSpPr>
        <p:spPr>
          <a:xfrm>
            <a:off x="246063" y="214819"/>
            <a:ext cx="11699875" cy="526298"/>
          </a:xfrm>
          <a:prstGeom prst="rect">
            <a:avLst/>
          </a:prstGeom>
        </p:spPr>
        <p:txBody>
          <a:bodyPr vert="horz" lIns="0" tIns="0" rIns="0" bIns="0" rtlCol="0" anchor="t">
            <a:spAutoFit/>
          </a:bodyPr>
          <a:lst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a:lstStyle>
          <a:p>
            <a:r>
              <a:rPr lang="en-AU" dirty="0"/>
              <a:t>Contents</a:t>
            </a:r>
          </a:p>
        </p:txBody>
      </p:sp>
    </p:spTree>
    <p:extLst>
      <p:ext uri="{BB962C8B-B14F-4D97-AF65-F5344CB8AC3E}">
        <p14:creationId xmlns:p14="http://schemas.microsoft.com/office/powerpoint/2010/main" val="137161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D11A360-3B90-4B9F-8FBB-18B3F7F97601}"/>
              </a:ext>
            </a:extLst>
          </p:cNvPr>
          <p:cNvSpPr>
            <a:spLocks noGrp="1"/>
          </p:cNvSpPr>
          <p:nvPr>
            <p:ph type="dt" sz="half" idx="10"/>
          </p:nvPr>
        </p:nvSpPr>
        <p:spPr/>
        <p:txBody>
          <a:bodyPr/>
          <a:lstStyle/>
          <a:p>
            <a:pPr algn="r"/>
            <a:r>
              <a:rPr lang="en-US"/>
              <a:t>l  © 2022 GHD. All rights reserved.</a:t>
            </a:r>
            <a:endParaRPr lang="en-AU" dirty="0"/>
          </a:p>
        </p:txBody>
      </p:sp>
      <p:sp>
        <p:nvSpPr>
          <p:cNvPr id="6" name="Footer Placeholder 5">
            <a:extLst>
              <a:ext uri="{FF2B5EF4-FFF2-40B4-BE49-F238E27FC236}">
                <a16:creationId xmlns:a16="http://schemas.microsoft.com/office/drawing/2014/main" id="{E2708B97-F3BA-4DFE-B893-356A52213FAB}"/>
              </a:ext>
            </a:extLst>
          </p:cNvPr>
          <p:cNvSpPr>
            <a:spLocks noGrp="1"/>
          </p:cNvSpPr>
          <p:nvPr>
            <p:ph type="ftr" sz="quarter" idx="11"/>
          </p:nvPr>
        </p:nvSpPr>
        <p:spPr/>
        <p:txBody>
          <a:bodyPr/>
          <a:lstStyle/>
          <a:p>
            <a:pPr algn="r"/>
            <a:r>
              <a:rPr lang="en-AU"/>
              <a:t>[Footer]</a:t>
            </a:r>
            <a:endParaRPr lang="en-AU" dirty="0"/>
          </a:p>
        </p:txBody>
      </p:sp>
      <p:sp>
        <p:nvSpPr>
          <p:cNvPr id="7" name="Slide Number Placeholder 6">
            <a:extLst>
              <a:ext uri="{FF2B5EF4-FFF2-40B4-BE49-F238E27FC236}">
                <a16:creationId xmlns:a16="http://schemas.microsoft.com/office/drawing/2014/main" id="{BCC3AD90-08B7-48A3-B2EC-D4EEEA0ED2BC}"/>
              </a:ext>
            </a:extLst>
          </p:cNvPr>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21894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3">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99C7DB4D-15FB-467E-8482-3B1D064AC91D}"/>
              </a:ext>
            </a:extLst>
          </p:cNvPr>
          <p:cNvPicPr>
            <a:picLocks noChangeAspect="1"/>
          </p:cNvPicPr>
          <p:nvPr/>
        </p:nvPicPr>
        <p:blipFill>
          <a:blip r:embed="rId2"/>
          <a:stretch>
            <a:fillRect/>
          </a:stretch>
        </p:blipFill>
        <p:spPr>
          <a:xfrm>
            <a:off x="202763" y="0"/>
            <a:ext cx="991120" cy="1008000"/>
          </a:xfrm>
          <a:prstGeom prst="rect">
            <a:avLst/>
          </a:prstGeom>
        </p:spPr>
      </p:pic>
      <p:sp>
        <p:nvSpPr>
          <p:cNvPr id="2" name="Title 1"/>
          <p:cNvSpPr>
            <a:spLocks noGrp="1"/>
          </p:cNvSpPr>
          <p:nvPr>
            <p:ph type="title" hasCustomPrompt="1"/>
          </p:nvPr>
        </p:nvSpPr>
        <p:spPr>
          <a:xfrm>
            <a:off x="246063" y="2631826"/>
            <a:ext cx="6715620" cy="654025"/>
          </a:xfrm>
        </p:spPr>
        <p:txBody>
          <a:bodyPr anchor="b">
            <a:spAutoFit/>
          </a:bodyPr>
          <a:lstStyle>
            <a:lvl1pPr>
              <a:lnSpc>
                <a:spcPct val="85000"/>
              </a:lnSpc>
              <a:defRPr lang="en-AU" sz="5000" b="1" dirty="0">
                <a:solidFill>
                  <a:schemeClr val="bg1"/>
                </a:solidFill>
              </a:defRPr>
            </a:lvl1pPr>
          </a:lstStyle>
          <a:p>
            <a:r>
              <a:rPr lang="en-AU" noProof="0" dirty="0"/>
              <a:t>[Title]</a:t>
            </a:r>
          </a:p>
        </p:txBody>
      </p:sp>
      <p:sp>
        <p:nvSpPr>
          <p:cNvPr id="7" name="Text Placeholder 6"/>
          <p:cNvSpPr>
            <a:spLocks noGrp="1"/>
          </p:cNvSpPr>
          <p:nvPr>
            <p:ph type="body" sz="quarter" idx="10" hasCustomPrompt="1"/>
          </p:nvPr>
        </p:nvSpPr>
        <p:spPr>
          <a:xfrm>
            <a:off x="696987" y="3347812"/>
            <a:ext cx="6192688" cy="384721"/>
          </a:xfrm>
        </p:spPr>
        <p:txBody>
          <a:bodyPr wrap="square">
            <a:spAutoFit/>
          </a:bodyPr>
          <a:lstStyle>
            <a:lvl1pPr marL="0" indent="0">
              <a:buNone/>
              <a:defRPr sz="2500" b="1">
                <a:solidFill>
                  <a:schemeClr val="bg1"/>
                </a:solidFill>
              </a:defRPr>
            </a:lvl1pPr>
          </a:lstStyle>
          <a:p>
            <a:pPr lvl="0"/>
            <a:r>
              <a:rPr lang="en-AU" noProof="0" dirty="0"/>
              <a:t>[Subtitle]</a:t>
            </a:r>
          </a:p>
        </p:txBody>
      </p:sp>
      <p:sp>
        <p:nvSpPr>
          <p:cNvPr id="8" name="Freeform 21">
            <a:extLst>
              <a:ext uri="{FF2B5EF4-FFF2-40B4-BE49-F238E27FC236}">
                <a16:creationId xmlns:a16="http://schemas.microsoft.com/office/drawing/2014/main" id="{BD4A94A8-469B-49FD-9650-D216F8E8C7E8}"/>
              </a:ext>
            </a:extLst>
          </p:cNvPr>
          <p:cNvSpPr>
            <a:spLocks noChangeAspect="1"/>
          </p:cNvSpPr>
          <p:nvPr/>
        </p:nvSpPr>
        <p:spPr bwMode="auto">
          <a:xfrm>
            <a:off x="248107" y="3396615"/>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TextBox 9" descr="InstructionsBox">
            <a:extLst>
              <a:ext uri="{FF2B5EF4-FFF2-40B4-BE49-F238E27FC236}">
                <a16:creationId xmlns:a16="http://schemas.microsoft.com/office/drawing/2014/main" id="{E40EC992-766A-4E97-8CAF-3593DF9B1847}"/>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pic>
        <p:nvPicPr>
          <p:cNvPr id="11" name="Picture 10" descr="A picture containing drawing&#10;&#10;Description automatically generated">
            <a:extLst>
              <a:ext uri="{FF2B5EF4-FFF2-40B4-BE49-F238E27FC236}">
                <a16:creationId xmlns:a16="http://schemas.microsoft.com/office/drawing/2014/main" id="{EEAF98A0-0CBA-45AF-B024-CDDD568D8122}"/>
              </a:ext>
            </a:extLst>
          </p:cNvPr>
          <p:cNvPicPr>
            <a:picLocks noChangeAspect="1"/>
          </p:cNvPicPr>
          <p:nvPr userDrawn="1"/>
        </p:nvPicPr>
        <p:blipFill>
          <a:blip r:embed="rId2"/>
          <a:stretch>
            <a:fillRect/>
          </a:stretch>
        </p:blipFill>
        <p:spPr>
          <a:xfrm>
            <a:off x="202763" y="0"/>
            <a:ext cx="991120" cy="1008000"/>
          </a:xfrm>
          <a:prstGeom prst="rect">
            <a:avLst/>
          </a:prstGeom>
        </p:spPr>
      </p:pic>
      <p:sp>
        <p:nvSpPr>
          <p:cNvPr id="12" name="Freeform 21">
            <a:extLst>
              <a:ext uri="{FF2B5EF4-FFF2-40B4-BE49-F238E27FC236}">
                <a16:creationId xmlns:a16="http://schemas.microsoft.com/office/drawing/2014/main" id="{E4ABFCF7-AFCD-4C67-B738-BA1902281C37}"/>
              </a:ext>
            </a:extLst>
          </p:cNvPr>
          <p:cNvSpPr>
            <a:spLocks noChangeAspect="1"/>
          </p:cNvSpPr>
          <p:nvPr userDrawn="1"/>
        </p:nvSpPr>
        <p:spPr bwMode="auto">
          <a:xfrm>
            <a:off x="248107" y="3396615"/>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 name="TextBox 12" descr="InstructionsBox">
            <a:extLst>
              <a:ext uri="{FF2B5EF4-FFF2-40B4-BE49-F238E27FC236}">
                <a16:creationId xmlns:a16="http://schemas.microsoft.com/office/drawing/2014/main" id="{69AA0B25-FDCA-4B13-8619-1358962A658E}"/>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select ‘Picture’ </a:t>
            </a:r>
          </a:p>
          <a:p>
            <a:pPr>
              <a:spcBef>
                <a:spcPts val="0"/>
              </a:spcBef>
              <a:spcAft>
                <a:spcPts val="0"/>
              </a:spcAft>
            </a:pPr>
            <a:r>
              <a:rPr lang="en-US" sz="1400" dirty="0">
                <a:solidFill>
                  <a:schemeClr val="bg1"/>
                </a:solidFill>
              </a:rPr>
              <a:t>Go to the ‘File’ button and select an image</a:t>
            </a:r>
          </a:p>
        </p:txBody>
      </p:sp>
    </p:spTree>
    <p:extLst>
      <p:ext uri="{BB962C8B-B14F-4D97-AF65-F5344CB8AC3E}">
        <p14:creationId xmlns:p14="http://schemas.microsoft.com/office/powerpoint/2010/main" val="61403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FFB30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6063" y="2631826"/>
            <a:ext cx="6715620" cy="654025"/>
          </a:xfrm>
        </p:spPr>
        <p:txBody>
          <a:bodyPr anchor="b">
            <a:spAutoFit/>
          </a:bodyPr>
          <a:lstStyle>
            <a:lvl1pPr>
              <a:lnSpc>
                <a:spcPct val="85000"/>
              </a:lnSpc>
              <a:defRPr lang="en-AU" sz="5000" b="1" dirty="0">
                <a:solidFill>
                  <a:schemeClr val="tx1"/>
                </a:solidFill>
              </a:defRPr>
            </a:lvl1pPr>
          </a:lstStyle>
          <a:p>
            <a:r>
              <a:rPr lang="en-AU" noProof="0" dirty="0"/>
              <a:t>[Title]</a:t>
            </a:r>
          </a:p>
        </p:txBody>
      </p:sp>
      <p:sp>
        <p:nvSpPr>
          <p:cNvPr id="7" name="Text Placeholder 6"/>
          <p:cNvSpPr>
            <a:spLocks noGrp="1"/>
          </p:cNvSpPr>
          <p:nvPr>
            <p:ph type="body" sz="quarter" idx="10" hasCustomPrompt="1"/>
          </p:nvPr>
        </p:nvSpPr>
        <p:spPr>
          <a:xfrm>
            <a:off x="696987" y="3347812"/>
            <a:ext cx="6192688" cy="384721"/>
          </a:xfrm>
        </p:spPr>
        <p:txBody>
          <a:bodyPr wrap="square">
            <a:spAutoFit/>
          </a:bodyPr>
          <a:lstStyle>
            <a:lvl1pPr marL="0" indent="0">
              <a:buNone/>
              <a:defRPr sz="2500" b="1">
                <a:solidFill>
                  <a:schemeClr val="tx1"/>
                </a:solidFill>
              </a:defRPr>
            </a:lvl1pPr>
          </a:lstStyle>
          <a:p>
            <a:pPr lvl="0"/>
            <a:r>
              <a:rPr lang="en-AU" noProof="0" dirty="0"/>
              <a:t>[Subtitle]</a:t>
            </a:r>
          </a:p>
        </p:txBody>
      </p:sp>
      <p:sp>
        <p:nvSpPr>
          <p:cNvPr id="8" name="Freeform 22">
            <a:extLst>
              <a:ext uri="{FF2B5EF4-FFF2-40B4-BE49-F238E27FC236}">
                <a16:creationId xmlns:a16="http://schemas.microsoft.com/office/drawing/2014/main" id="{BE38802B-0C30-47F3-8D94-37385CCD9022}"/>
              </a:ext>
            </a:extLst>
          </p:cNvPr>
          <p:cNvSpPr>
            <a:spLocks noChangeAspect="1"/>
          </p:cNvSpPr>
          <p:nvPr/>
        </p:nvSpPr>
        <p:spPr bwMode="auto">
          <a:xfrm>
            <a:off x="246063" y="3397296"/>
            <a:ext cx="305076" cy="306000"/>
          </a:xfrm>
          <a:custGeom>
            <a:avLst/>
            <a:gdLst>
              <a:gd name="T0" fmla="*/ 453 w 695"/>
              <a:gd name="T1" fmla="*/ 0 h 695"/>
              <a:gd name="T2" fmla="*/ 695 w 695"/>
              <a:gd name="T3" fmla="*/ 294 h 695"/>
              <a:gd name="T4" fmla="*/ 695 w 695"/>
              <a:gd name="T5" fmla="*/ 398 h 695"/>
              <a:gd name="T6" fmla="*/ 453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3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3" y="0"/>
                </a:moveTo>
                <a:cubicBezTo>
                  <a:pt x="459" y="132"/>
                  <a:pt x="571" y="268"/>
                  <a:pt x="695" y="294"/>
                </a:cubicBezTo>
                <a:cubicBezTo>
                  <a:pt x="695" y="398"/>
                  <a:pt x="695" y="398"/>
                  <a:pt x="695" y="398"/>
                </a:cubicBezTo>
                <a:cubicBezTo>
                  <a:pt x="572" y="428"/>
                  <a:pt x="459" y="560"/>
                  <a:pt x="453" y="695"/>
                </a:cubicBezTo>
                <a:cubicBezTo>
                  <a:pt x="313" y="695"/>
                  <a:pt x="313" y="695"/>
                  <a:pt x="313" y="695"/>
                </a:cubicBezTo>
                <a:cubicBezTo>
                  <a:pt x="320" y="584"/>
                  <a:pt x="371" y="485"/>
                  <a:pt x="444" y="418"/>
                </a:cubicBezTo>
                <a:cubicBezTo>
                  <a:pt x="0" y="418"/>
                  <a:pt x="0" y="418"/>
                  <a:pt x="0" y="418"/>
                </a:cubicBezTo>
                <a:cubicBezTo>
                  <a:pt x="0" y="277"/>
                  <a:pt x="0" y="277"/>
                  <a:pt x="0" y="277"/>
                </a:cubicBezTo>
                <a:cubicBezTo>
                  <a:pt x="448" y="277"/>
                  <a:pt x="448" y="277"/>
                  <a:pt x="448" y="277"/>
                </a:cubicBezTo>
                <a:cubicBezTo>
                  <a:pt x="372" y="210"/>
                  <a:pt x="320" y="111"/>
                  <a:pt x="313" y="0"/>
                </a:cubicBezTo>
                <a:lnTo>
                  <a:pt x="4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TextBox 8" descr="InstructionsBox">
            <a:extLst>
              <a:ext uri="{FF2B5EF4-FFF2-40B4-BE49-F238E27FC236}">
                <a16:creationId xmlns:a16="http://schemas.microsoft.com/office/drawing/2014/main" id="{6E40628F-D561-40A8-94E8-783505170F1C}"/>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6" name="Freeform 22">
            <a:extLst>
              <a:ext uri="{FF2B5EF4-FFF2-40B4-BE49-F238E27FC236}">
                <a16:creationId xmlns:a16="http://schemas.microsoft.com/office/drawing/2014/main" id="{BDB55867-3CE8-48DF-8772-4AF6419419B2}"/>
              </a:ext>
            </a:extLst>
          </p:cNvPr>
          <p:cNvSpPr>
            <a:spLocks noChangeAspect="1"/>
          </p:cNvSpPr>
          <p:nvPr userDrawn="1"/>
        </p:nvSpPr>
        <p:spPr bwMode="auto">
          <a:xfrm>
            <a:off x="246063" y="3397296"/>
            <a:ext cx="305076" cy="306000"/>
          </a:xfrm>
          <a:custGeom>
            <a:avLst/>
            <a:gdLst>
              <a:gd name="T0" fmla="*/ 453 w 695"/>
              <a:gd name="T1" fmla="*/ 0 h 695"/>
              <a:gd name="T2" fmla="*/ 695 w 695"/>
              <a:gd name="T3" fmla="*/ 294 h 695"/>
              <a:gd name="T4" fmla="*/ 695 w 695"/>
              <a:gd name="T5" fmla="*/ 398 h 695"/>
              <a:gd name="T6" fmla="*/ 453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3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3" y="0"/>
                </a:moveTo>
                <a:cubicBezTo>
                  <a:pt x="459" y="132"/>
                  <a:pt x="571" y="268"/>
                  <a:pt x="695" y="294"/>
                </a:cubicBezTo>
                <a:cubicBezTo>
                  <a:pt x="695" y="398"/>
                  <a:pt x="695" y="398"/>
                  <a:pt x="695" y="398"/>
                </a:cubicBezTo>
                <a:cubicBezTo>
                  <a:pt x="572" y="428"/>
                  <a:pt x="459" y="560"/>
                  <a:pt x="453" y="695"/>
                </a:cubicBezTo>
                <a:cubicBezTo>
                  <a:pt x="313" y="695"/>
                  <a:pt x="313" y="695"/>
                  <a:pt x="313" y="695"/>
                </a:cubicBezTo>
                <a:cubicBezTo>
                  <a:pt x="320" y="584"/>
                  <a:pt x="371" y="485"/>
                  <a:pt x="444" y="418"/>
                </a:cubicBezTo>
                <a:cubicBezTo>
                  <a:pt x="0" y="418"/>
                  <a:pt x="0" y="418"/>
                  <a:pt x="0" y="418"/>
                </a:cubicBezTo>
                <a:cubicBezTo>
                  <a:pt x="0" y="277"/>
                  <a:pt x="0" y="277"/>
                  <a:pt x="0" y="277"/>
                </a:cubicBezTo>
                <a:cubicBezTo>
                  <a:pt x="448" y="277"/>
                  <a:pt x="448" y="277"/>
                  <a:pt x="448" y="277"/>
                </a:cubicBezTo>
                <a:cubicBezTo>
                  <a:pt x="372" y="210"/>
                  <a:pt x="320" y="111"/>
                  <a:pt x="313" y="0"/>
                </a:cubicBezTo>
                <a:lnTo>
                  <a:pt x="4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TextBox 9" descr="InstructionsBox">
            <a:extLst>
              <a:ext uri="{FF2B5EF4-FFF2-40B4-BE49-F238E27FC236}">
                <a16:creationId xmlns:a16="http://schemas.microsoft.com/office/drawing/2014/main" id="{D70EC970-B28D-4CB8-AF15-477794639E15}"/>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Tree>
    <p:extLst>
      <p:ext uri="{BB962C8B-B14F-4D97-AF65-F5344CB8AC3E}">
        <p14:creationId xmlns:p14="http://schemas.microsoft.com/office/powerpoint/2010/main" val="310467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ullout Text">
    <p:bg>
      <p:bgPr>
        <a:solidFill>
          <a:schemeClr val="accent6"/>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BF46B24-42DD-4E1E-8B8E-44C7097244D5}"/>
              </a:ext>
            </a:extLst>
          </p:cNvPr>
          <p:cNvSpPr>
            <a:spLocks noGrp="1"/>
          </p:cNvSpPr>
          <p:nvPr>
            <p:ph type="title" hasCustomPrompt="1"/>
          </p:nvPr>
        </p:nvSpPr>
        <p:spPr>
          <a:xfrm>
            <a:off x="246063" y="214819"/>
            <a:ext cx="11699875" cy="1255728"/>
          </a:xfrm>
        </p:spPr>
        <p:txBody>
          <a:bodyPr>
            <a:spAutoFit/>
          </a:bodyPr>
          <a:lstStyle>
            <a:lvl1pPr>
              <a:lnSpc>
                <a:spcPct val="85000"/>
              </a:lnSpc>
              <a:defRPr sz="9600"/>
            </a:lvl1pPr>
          </a:lstStyle>
          <a:p>
            <a:r>
              <a:rPr lang="en-US" dirty="0"/>
              <a:t>[Enter text]</a:t>
            </a:r>
            <a:endParaRPr lang="en-AU" dirty="0"/>
          </a:p>
        </p:txBody>
      </p:sp>
      <p:sp>
        <p:nvSpPr>
          <p:cNvPr id="4" name="TextBox 3" descr="InstructionsBox">
            <a:extLst>
              <a:ext uri="{FF2B5EF4-FFF2-40B4-BE49-F238E27FC236}">
                <a16:creationId xmlns:a16="http://schemas.microsoft.com/office/drawing/2014/main" id="{B75FA20B-7C69-4A0D-86D1-51B7342C31A3}"/>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5" name="TextBox 4" descr="InstructionsBox">
            <a:extLst>
              <a:ext uri="{FF2B5EF4-FFF2-40B4-BE49-F238E27FC236}">
                <a16:creationId xmlns:a16="http://schemas.microsoft.com/office/drawing/2014/main" id="{621423B9-74BB-4948-9973-613FF80ABD3E}"/>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Tree>
    <p:extLst>
      <p:ext uri="{BB962C8B-B14F-4D97-AF65-F5344CB8AC3E}">
        <p14:creationId xmlns:p14="http://schemas.microsoft.com/office/powerpoint/2010/main" val="346621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ank you Slide">
    <p:bg>
      <p:bgPr>
        <a:solidFill>
          <a:schemeClr val="accent6"/>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3433291" y="2637706"/>
            <a:ext cx="11699875" cy="1218795"/>
          </a:xfrm>
          <a:prstGeom prst="rect">
            <a:avLst/>
          </a:prstGeom>
        </p:spPr>
        <p:txBody>
          <a:bodyPr vert="horz" lIns="0" tIns="0" rIns="0" bIns="0" rtlCol="0" anchor="t">
            <a:spAutoFit/>
          </a:bodyPr>
          <a:lst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a:lstStyle>
          <a:p>
            <a:r>
              <a:rPr lang="en-US" sz="8800" dirty="0"/>
              <a:t>Thank You</a:t>
            </a:r>
          </a:p>
        </p:txBody>
      </p:sp>
      <p:pic>
        <p:nvPicPr>
          <p:cNvPr id="6" name="Picture 5"/>
          <p:cNvPicPr>
            <a:picLocks noChangeAspect="1"/>
          </p:cNvPicPr>
          <p:nvPr/>
        </p:nvPicPr>
        <p:blipFill>
          <a:blip r:embed="rId2"/>
          <a:stretch>
            <a:fillRect/>
          </a:stretch>
        </p:blipFill>
        <p:spPr>
          <a:xfrm>
            <a:off x="2281163" y="2709714"/>
            <a:ext cx="884640" cy="911448"/>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2329" t="11695" r="13151" b="14708"/>
          <a:stretch/>
        </p:blipFill>
        <p:spPr>
          <a:xfrm>
            <a:off x="136552" y="-114458"/>
            <a:ext cx="1123542" cy="1189632"/>
          </a:xfrm>
          <a:prstGeom prst="rect">
            <a:avLst/>
          </a:prstGeom>
        </p:spPr>
      </p:pic>
      <p:pic>
        <p:nvPicPr>
          <p:cNvPr id="11" name="Picture 10"/>
          <p:cNvPicPr>
            <a:picLocks noChangeAspect="1"/>
          </p:cNvPicPr>
          <p:nvPr/>
        </p:nvPicPr>
        <p:blipFill rotWithShape="1">
          <a:blip r:embed="rId4"/>
          <a:srcRect l="19631"/>
          <a:stretch/>
        </p:blipFill>
        <p:spPr>
          <a:xfrm>
            <a:off x="10562083" y="6377672"/>
            <a:ext cx="1388939" cy="430265"/>
          </a:xfrm>
          <a:prstGeom prst="rect">
            <a:avLst/>
          </a:prstGeom>
        </p:spPr>
      </p:pic>
      <p:sp>
        <p:nvSpPr>
          <p:cNvPr id="8" name="Freeform 21">
            <a:extLst>
              <a:ext uri="{FF2B5EF4-FFF2-40B4-BE49-F238E27FC236}">
                <a16:creationId xmlns:a16="http://schemas.microsoft.com/office/drawing/2014/main" id="{7B7B6F72-F1B4-4936-8107-C37B8590F8C6}"/>
              </a:ext>
            </a:extLst>
          </p:cNvPr>
          <p:cNvSpPr>
            <a:spLocks noChangeAspect="1"/>
          </p:cNvSpPr>
          <p:nvPr/>
        </p:nvSpPr>
        <p:spPr bwMode="auto">
          <a:xfrm>
            <a:off x="10177502" y="6438536"/>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AU"/>
          </a:p>
        </p:txBody>
      </p:sp>
      <p:sp>
        <p:nvSpPr>
          <p:cNvPr id="9" name="TextBox 8" descr="InstructionsBox">
            <a:extLst>
              <a:ext uri="{FF2B5EF4-FFF2-40B4-BE49-F238E27FC236}">
                <a16:creationId xmlns:a16="http://schemas.microsoft.com/office/drawing/2014/main" id="{84C7743B-6E02-42CD-921D-DA3B83D086E4}"/>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10" name="Title 1">
            <a:extLst>
              <a:ext uri="{FF2B5EF4-FFF2-40B4-BE49-F238E27FC236}">
                <a16:creationId xmlns:a16="http://schemas.microsoft.com/office/drawing/2014/main" id="{B3EF3CBE-562A-487B-8F91-632427B4D52B}"/>
              </a:ext>
            </a:extLst>
          </p:cNvPr>
          <p:cNvSpPr txBox="1">
            <a:spLocks/>
          </p:cNvSpPr>
          <p:nvPr userDrawn="1"/>
        </p:nvSpPr>
        <p:spPr>
          <a:xfrm>
            <a:off x="3433291" y="2637706"/>
            <a:ext cx="11699875" cy="1218795"/>
          </a:xfrm>
          <a:prstGeom prst="rect">
            <a:avLst/>
          </a:prstGeom>
        </p:spPr>
        <p:txBody>
          <a:bodyPr vert="horz" lIns="0" tIns="0" rIns="0" bIns="0" rtlCol="0" anchor="t">
            <a:spAutoFit/>
          </a:bodyPr>
          <a:lst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a:lstStyle>
          <a:p>
            <a:r>
              <a:rPr lang="en-US" sz="8800" dirty="0"/>
              <a:t>Thank You</a:t>
            </a:r>
          </a:p>
        </p:txBody>
      </p:sp>
      <p:pic>
        <p:nvPicPr>
          <p:cNvPr id="12" name="Picture 11">
            <a:extLst>
              <a:ext uri="{FF2B5EF4-FFF2-40B4-BE49-F238E27FC236}">
                <a16:creationId xmlns:a16="http://schemas.microsoft.com/office/drawing/2014/main" id="{55B598BE-1CB2-4FFE-8EB0-E2B5BAE8D48A}"/>
              </a:ext>
            </a:extLst>
          </p:cNvPr>
          <p:cNvPicPr>
            <a:picLocks noChangeAspect="1"/>
          </p:cNvPicPr>
          <p:nvPr userDrawn="1"/>
        </p:nvPicPr>
        <p:blipFill>
          <a:blip r:embed="rId2"/>
          <a:stretch>
            <a:fillRect/>
          </a:stretch>
        </p:blipFill>
        <p:spPr>
          <a:xfrm>
            <a:off x="2281163" y="2709714"/>
            <a:ext cx="884640" cy="911448"/>
          </a:xfrm>
          <a:prstGeom prst="rect">
            <a:avLst/>
          </a:prstGeom>
        </p:spPr>
      </p:pic>
      <p:pic>
        <p:nvPicPr>
          <p:cNvPr id="13" name="Picture 12">
            <a:extLst>
              <a:ext uri="{FF2B5EF4-FFF2-40B4-BE49-F238E27FC236}">
                <a16:creationId xmlns:a16="http://schemas.microsoft.com/office/drawing/2014/main" id="{6B978582-4FFF-42C0-AB79-8AF67CBC1C7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329" t="11695" r="13151" b="14708"/>
          <a:stretch/>
        </p:blipFill>
        <p:spPr>
          <a:xfrm>
            <a:off x="136552" y="-114458"/>
            <a:ext cx="1123542" cy="1189632"/>
          </a:xfrm>
          <a:prstGeom prst="rect">
            <a:avLst/>
          </a:prstGeom>
        </p:spPr>
      </p:pic>
      <p:pic>
        <p:nvPicPr>
          <p:cNvPr id="14" name="Picture 13">
            <a:extLst>
              <a:ext uri="{FF2B5EF4-FFF2-40B4-BE49-F238E27FC236}">
                <a16:creationId xmlns:a16="http://schemas.microsoft.com/office/drawing/2014/main" id="{37E617E6-8CFF-4CBB-9E0E-74C655E29D36}"/>
              </a:ext>
            </a:extLst>
          </p:cNvPr>
          <p:cNvPicPr>
            <a:picLocks noChangeAspect="1"/>
          </p:cNvPicPr>
          <p:nvPr userDrawn="1"/>
        </p:nvPicPr>
        <p:blipFill rotWithShape="1">
          <a:blip r:embed="rId4"/>
          <a:srcRect l="19631"/>
          <a:stretch/>
        </p:blipFill>
        <p:spPr>
          <a:xfrm>
            <a:off x="10562083" y="6377672"/>
            <a:ext cx="1388939" cy="430265"/>
          </a:xfrm>
          <a:prstGeom prst="rect">
            <a:avLst/>
          </a:prstGeom>
        </p:spPr>
      </p:pic>
      <p:sp>
        <p:nvSpPr>
          <p:cNvPr id="15" name="Freeform 21">
            <a:extLst>
              <a:ext uri="{FF2B5EF4-FFF2-40B4-BE49-F238E27FC236}">
                <a16:creationId xmlns:a16="http://schemas.microsoft.com/office/drawing/2014/main" id="{4BB6B38A-EA0B-4904-9951-2BE62892D051}"/>
              </a:ext>
            </a:extLst>
          </p:cNvPr>
          <p:cNvSpPr>
            <a:spLocks noChangeAspect="1"/>
          </p:cNvSpPr>
          <p:nvPr userDrawn="1"/>
        </p:nvSpPr>
        <p:spPr bwMode="auto">
          <a:xfrm>
            <a:off x="10177502" y="6438536"/>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AU"/>
          </a:p>
        </p:txBody>
      </p:sp>
      <p:sp>
        <p:nvSpPr>
          <p:cNvPr id="16" name="TextBox 15" descr="InstructionsBox">
            <a:extLst>
              <a:ext uri="{FF2B5EF4-FFF2-40B4-BE49-F238E27FC236}">
                <a16:creationId xmlns:a16="http://schemas.microsoft.com/office/drawing/2014/main" id="{96B37B8C-363D-4BF8-970F-0C3B92678E73}"/>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Tree>
    <p:extLst>
      <p:ext uri="{BB962C8B-B14F-4D97-AF65-F5344CB8AC3E}">
        <p14:creationId xmlns:p14="http://schemas.microsoft.com/office/powerpoint/2010/main" val="30797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graphic Text (AUD)">
    <p:bg>
      <p:bgPr>
        <a:solidFill>
          <a:schemeClr val="tx1"/>
        </a:solidFill>
        <a:effectLst/>
      </p:bgPr>
    </p:bg>
    <p:spTree>
      <p:nvGrpSpPr>
        <p:cNvPr id="1" name=""/>
        <p:cNvGrpSpPr/>
        <p:nvPr/>
      </p:nvGrpSpPr>
      <p:grpSpPr>
        <a:xfrm>
          <a:off x="0" y="0"/>
          <a:ext cx="0" cy="0"/>
          <a:chOff x="0" y="0"/>
          <a:chExt cx="0" cy="0"/>
        </a:xfrm>
      </p:grpSpPr>
      <p:sp>
        <p:nvSpPr>
          <p:cNvPr id="7" name="TextBox 6" descr="InstructionsBox">
            <a:extLst>
              <a:ext uri="{FF2B5EF4-FFF2-40B4-BE49-F238E27FC236}">
                <a16:creationId xmlns:a16="http://schemas.microsoft.com/office/drawing/2014/main" id="{4F3DE610-BEE5-4CDF-A53B-D5025C2856F0}"/>
              </a:ext>
            </a:extLst>
          </p:cNvPr>
          <p:cNvSpPr txBox="1"/>
          <p:nvPr userDrawn="1"/>
        </p:nvSpPr>
        <p:spPr>
          <a:xfrm>
            <a:off x="2" y="-602654"/>
            <a:ext cx="6095612" cy="553998"/>
          </a:xfrm>
          <a:prstGeom prst="rect">
            <a:avLst/>
          </a:prstGeom>
          <a:solidFill>
            <a:schemeClr val="accent1"/>
          </a:solidFill>
        </p:spPr>
        <p:txBody>
          <a:bodyPr wrap="square" rtlCol="0">
            <a:spAutoFit/>
          </a:bodyPr>
          <a:lstStyle/>
          <a:p>
            <a:r>
              <a:rPr lang="en-US" sz="1400" dirty="0">
                <a:solidFill>
                  <a:schemeClr val="bg1"/>
                </a:solidFill>
              </a:rPr>
              <a:t>Note:</a:t>
            </a:r>
            <a:r>
              <a:rPr lang="en-US" sz="1400" baseline="0" dirty="0">
                <a:solidFill>
                  <a:schemeClr val="bg1"/>
                </a:solidFill>
              </a:rPr>
              <a:t> </a:t>
            </a:r>
            <a:r>
              <a:rPr lang="en-US" sz="1600" b="0" dirty="0">
                <a:solidFill>
                  <a:schemeClr val="bg1"/>
                </a:solidFill>
                <a:effectLst/>
                <a:latin typeface="Arial" panose="020B0604020202020204" pitchFamily="34" charset="0"/>
                <a:ea typeface="Calibri" panose="020F0502020204030204" pitchFamily="34" charset="0"/>
              </a:rPr>
              <a:t>I</a:t>
            </a:r>
            <a:r>
              <a:rPr lang="en-US" sz="1400" b="0" dirty="0">
                <a:solidFill>
                  <a:schemeClr val="bg1"/>
                </a:solidFill>
                <a:effectLst/>
                <a:latin typeface="Arial" panose="020B0604020202020204" pitchFamily="34" charset="0"/>
                <a:ea typeface="Calibri" panose="020F0502020204030204" pitchFamily="34" charset="0"/>
              </a:rPr>
              <a:t>f you require a different currency or a version with a white background, please download via </a:t>
            </a:r>
            <a:r>
              <a:rPr lang="en-US" sz="1400" b="1" u="sng" dirty="0">
                <a:solidFill>
                  <a:schemeClr val="bg1"/>
                </a:solidFill>
                <a:effectLst/>
                <a:latin typeface="Arial" panose="020B06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this link</a:t>
            </a:r>
            <a:endParaRPr lang="en-US" sz="1400" b="1" dirty="0">
              <a:solidFill>
                <a:schemeClr val="bg1"/>
              </a:solidFill>
            </a:endParaRPr>
          </a:p>
        </p:txBody>
      </p:sp>
      <p:pic>
        <p:nvPicPr>
          <p:cNvPr id="6" name="Picture 5">
            <a:extLst>
              <a:ext uri="{FF2B5EF4-FFF2-40B4-BE49-F238E27FC236}">
                <a16:creationId xmlns:a16="http://schemas.microsoft.com/office/drawing/2014/main" id="{7838AAD1-E21D-4863-B425-C770EC29769E}"/>
              </a:ext>
            </a:extLst>
          </p:cNvPr>
          <p:cNvPicPr>
            <a:picLocks noChangeAspect="1"/>
          </p:cNvPicPr>
          <p:nvPr userDrawn="1"/>
        </p:nvPicPr>
        <p:blipFill>
          <a:blip r:embed="rId3"/>
          <a:srcRect/>
          <a:stretch/>
        </p:blipFill>
        <p:spPr>
          <a:xfrm>
            <a:off x="0" y="794"/>
            <a:ext cx="10287000" cy="6858000"/>
          </a:xfrm>
          <a:prstGeom prst="rect">
            <a:avLst/>
          </a:prstGeom>
        </p:spPr>
      </p:pic>
    </p:spTree>
    <p:extLst>
      <p:ext uri="{BB962C8B-B14F-4D97-AF65-F5344CB8AC3E}">
        <p14:creationId xmlns:p14="http://schemas.microsoft.com/office/powerpoint/2010/main" val="187092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graphic Text (USD)">
    <p:bg>
      <p:bgPr>
        <a:solidFill>
          <a:schemeClr val="tx1"/>
        </a:solidFill>
        <a:effectLst/>
      </p:bgPr>
    </p:bg>
    <p:spTree>
      <p:nvGrpSpPr>
        <p:cNvPr id="1" name=""/>
        <p:cNvGrpSpPr/>
        <p:nvPr/>
      </p:nvGrpSpPr>
      <p:grpSpPr>
        <a:xfrm>
          <a:off x="0" y="0"/>
          <a:ext cx="0" cy="0"/>
          <a:chOff x="0" y="0"/>
          <a:chExt cx="0" cy="0"/>
        </a:xfrm>
      </p:grpSpPr>
      <p:sp>
        <p:nvSpPr>
          <p:cNvPr id="7" name="TextBox 6" descr="InstructionsBox">
            <a:extLst>
              <a:ext uri="{FF2B5EF4-FFF2-40B4-BE49-F238E27FC236}">
                <a16:creationId xmlns:a16="http://schemas.microsoft.com/office/drawing/2014/main" id="{4F3DE610-BEE5-4CDF-A53B-D5025C2856F0}"/>
              </a:ext>
            </a:extLst>
          </p:cNvPr>
          <p:cNvSpPr txBox="1"/>
          <p:nvPr userDrawn="1"/>
        </p:nvSpPr>
        <p:spPr>
          <a:xfrm>
            <a:off x="2" y="-602654"/>
            <a:ext cx="6095612" cy="553998"/>
          </a:xfrm>
          <a:prstGeom prst="rect">
            <a:avLst/>
          </a:prstGeom>
          <a:solidFill>
            <a:schemeClr val="accent1"/>
          </a:solidFill>
        </p:spPr>
        <p:txBody>
          <a:bodyPr wrap="square" rtlCol="0">
            <a:spAutoFit/>
          </a:bodyPr>
          <a:lstStyle/>
          <a:p>
            <a:r>
              <a:rPr lang="en-US" sz="1400" dirty="0">
                <a:solidFill>
                  <a:schemeClr val="bg1"/>
                </a:solidFill>
              </a:rPr>
              <a:t>Note:</a:t>
            </a:r>
            <a:r>
              <a:rPr lang="en-US" sz="1400" baseline="0" dirty="0">
                <a:solidFill>
                  <a:schemeClr val="bg1"/>
                </a:solidFill>
              </a:rPr>
              <a:t> </a:t>
            </a:r>
            <a:r>
              <a:rPr lang="en-US" sz="1600" b="0" dirty="0">
                <a:solidFill>
                  <a:schemeClr val="bg1"/>
                </a:solidFill>
                <a:effectLst/>
                <a:latin typeface="Arial" panose="020B0604020202020204" pitchFamily="34" charset="0"/>
                <a:ea typeface="Calibri" panose="020F0502020204030204" pitchFamily="34" charset="0"/>
              </a:rPr>
              <a:t>I</a:t>
            </a:r>
            <a:r>
              <a:rPr lang="en-US" sz="1400" b="0" dirty="0">
                <a:solidFill>
                  <a:schemeClr val="bg1"/>
                </a:solidFill>
                <a:effectLst/>
                <a:latin typeface="Arial" panose="020B0604020202020204" pitchFamily="34" charset="0"/>
                <a:ea typeface="Calibri" panose="020F0502020204030204" pitchFamily="34" charset="0"/>
              </a:rPr>
              <a:t>f you require a different currency or a version with a white background, please download via </a:t>
            </a:r>
            <a:r>
              <a:rPr lang="en-US" sz="1400" b="1" u="sng" dirty="0">
                <a:solidFill>
                  <a:schemeClr val="bg1"/>
                </a:solidFill>
                <a:effectLst/>
                <a:latin typeface="Arial" panose="020B06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this link</a:t>
            </a:r>
            <a:endParaRPr lang="en-US" sz="1400" b="1" dirty="0">
              <a:solidFill>
                <a:schemeClr val="bg1"/>
              </a:solidFill>
            </a:endParaRPr>
          </a:p>
        </p:txBody>
      </p:sp>
      <p:pic>
        <p:nvPicPr>
          <p:cNvPr id="4" name="Picture 3">
            <a:extLst>
              <a:ext uri="{FF2B5EF4-FFF2-40B4-BE49-F238E27FC236}">
                <a16:creationId xmlns:a16="http://schemas.microsoft.com/office/drawing/2014/main" id="{7838AAD1-E21D-4863-B425-C770EC29769E}"/>
              </a:ext>
            </a:extLst>
          </p:cNvPr>
          <p:cNvPicPr>
            <a:picLocks noChangeAspect="1"/>
          </p:cNvPicPr>
          <p:nvPr userDrawn="1"/>
        </p:nvPicPr>
        <p:blipFill>
          <a:blip r:embed="rId3"/>
          <a:srcRect/>
          <a:stretch/>
        </p:blipFill>
        <p:spPr>
          <a:xfrm>
            <a:off x="0" y="794"/>
            <a:ext cx="10287000" cy="6857999"/>
          </a:xfrm>
          <a:prstGeom prst="rect">
            <a:avLst/>
          </a:prstGeom>
        </p:spPr>
      </p:pic>
    </p:spTree>
    <p:extLst>
      <p:ext uri="{BB962C8B-B14F-4D97-AF65-F5344CB8AC3E}">
        <p14:creationId xmlns:p14="http://schemas.microsoft.com/office/powerpoint/2010/main" val="407081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6063" y="214819"/>
            <a:ext cx="11699875" cy="526298"/>
          </a:xfrm>
          <a:prstGeom prst="rect">
            <a:avLst/>
          </a:prstGeom>
        </p:spPr>
        <p:txBody>
          <a:bodyPr vert="horz" lIns="0" tIns="0" rIns="0" bIns="0" rtlCol="0" anchor="t">
            <a:spAutoFit/>
          </a:bodyPr>
          <a:lstStyle/>
          <a:p>
            <a:endParaRPr lang="en-AU" noProof="0" dirty="0"/>
          </a:p>
        </p:txBody>
      </p:sp>
      <p:sp>
        <p:nvSpPr>
          <p:cNvPr id="3" name="Text Placeholder 2"/>
          <p:cNvSpPr>
            <a:spLocks noGrp="1"/>
          </p:cNvSpPr>
          <p:nvPr>
            <p:ph type="body" idx="1"/>
          </p:nvPr>
        </p:nvSpPr>
        <p:spPr>
          <a:xfrm>
            <a:off x="246063" y="1543049"/>
            <a:ext cx="11699875" cy="4838701"/>
          </a:xfrm>
          <a:prstGeom prst="rect">
            <a:avLst/>
          </a:prstGeom>
        </p:spPr>
        <p:txBody>
          <a:bodyPr vert="horz" lIns="0" tIns="0" rIns="0" bIns="0" rtlCol="0">
            <a:noAutofit/>
          </a:body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10" name="Footer Placeholder 4">
            <a:extLst>
              <a:ext uri="{FF2B5EF4-FFF2-40B4-BE49-F238E27FC236}">
                <a16:creationId xmlns:a16="http://schemas.microsoft.com/office/drawing/2014/main" id="{53B1364B-17EE-4E4E-B1E6-AFDA79A5D9A5}"/>
              </a:ext>
            </a:extLst>
          </p:cNvPr>
          <p:cNvSpPr>
            <a:spLocks noGrp="1"/>
          </p:cNvSpPr>
          <p:nvPr>
            <p:ph type="ftr" sz="quarter" idx="3"/>
          </p:nvPr>
        </p:nvSpPr>
        <p:spPr>
          <a:xfrm>
            <a:off x="2498399" y="6536631"/>
            <a:ext cx="7200000" cy="216000"/>
          </a:xfrm>
          <a:prstGeom prst="rect">
            <a:avLst/>
          </a:prstGeom>
        </p:spPr>
        <p:txBody>
          <a:bodyPr vert="horz" lIns="0" tIns="0" rIns="0" bIns="0" rtlCol="0" anchor="ctr"/>
          <a:lstStyle>
            <a:lvl1pPr algn="l">
              <a:defRPr sz="1050">
                <a:solidFill>
                  <a:schemeClr val="tx1"/>
                </a:solidFill>
              </a:defRPr>
            </a:lvl1pPr>
          </a:lstStyle>
          <a:p>
            <a:pPr algn="r"/>
            <a:r>
              <a:rPr lang="en-AU"/>
              <a:t>[Footer]</a:t>
            </a:r>
            <a:endParaRPr lang="en-AU" dirty="0"/>
          </a:p>
        </p:txBody>
      </p:sp>
      <p:sp>
        <p:nvSpPr>
          <p:cNvPr id="11" name="Slide Number Placeholder 5">
            <a:extLst>
              <a:ext uri="{FF2B5EF4-FFF2-40B4-BE49-F238E27FC236}">
                <a16:creationId xmlns:a16="http://schemas.microsoft.com/office/drawing/2014/main" id="{F007C72A-EFEA-4035-BDF4-AE173AB53BD2}"/>
              </a:ext>
            </a:extLst>
          </p:cNvPr>
          <p:cNvSpPr>
            <a:spLocks noGrp="1"/>
          </p:cNvSpPr>
          <p:nvPr>
            <p:ph type="sldNum" sz="quarter" idx="4"/>
          </p:nvPr>
        </p:nvSpPr>
        <p:spPr>
          <a:xfrm>
            <a:off x="246063" y="6536630"/>
            <a:ext cx="523510" cy="217175"/>
          </a:xfrm>
          <a:prstGeom prst="rect">
            <a:avLst/>
          </a:prstGeom>
        </p:spPr>
        <p:txBody>
          <a:bodyPr vert="horz" lIns="0" tIns="0" rIns="0" bIns="0" rtlCol="0" anchor="ctr"/>
          <a:lstStyle>
            <a:lvl1pPr algn="l">
              <a:defRPr sz="1050">
                <a:solidFill>
                  <a:schemeClr val="tx1"/>
                </a:solidFill>
              </a:defRPr>
            </a:lvl1pPr>
          </a:lstStyle>
          <a:p>
            <a:fld id="{E917DE0E-AFB1-41FD-BC35-27DB61CA125F}" type="slidenum">
              <a:rPr lang="en-AU" smtClean="0"/>
              <a:pPr/>
              <a:t>‹#›</a:t>
            </a:fld>
            <a:endParaRPr lang="en-AU" dirty="0"/>
          </a:p>
        </p:txBody>
      </p:sp>
      <p:sp>
        <p:nvSpPr>
          <p:cNvPr id="12" name="Date Placeholder 3">
            <a:extLst>
              <a:ext uri="{FF2B5EF4-FFF2-40B4-BE49-F238E27FC236}">
                <a16:creationId xmlns:a16="http://schemas.microsoft.com/office/drawing/2014/main" id="{391FB34D-4638-48B0-8EF7-62B2E81A0875}"/>
              </a:ext>
            </a:extLst>
          </p:cNvPr>
          <p:cNvSpPr>
            <a:spLocks noGrp="1"/>
          </p:cNvSpPr>
          <p:nvPr>
            <p:ph type="dt" sz="half" idx="2"/>
          </p:nvPr>
        </p:nvSpPr>
        <p:spPr>
          <a:xfrm>
            <a:off x="9698400" y="6537805"/>
            <a:ext cx="2246400" cy="214826"/>
          </a:xfrm>
          <a:prstGeom prst="rect">
            <a:avLst/>
          </a:prstGeom>
        </p:spPr>
        <p:txBody>
          <a:bodyPr vert="horz" lIns="0" tIns="0" rIns="0" bIns="0" rtlCol="0" anchor="ctr"/>
          <a:lstStyle>
            <a:lvl1pPr algn="l">
              <a:defRPr sz="1050" b="1">
                <a:solidFill>
                  <a:schemeClr val="tx1"/>
                </a:solidFill>
              </a:defRPr>
            </a:lvl1pPr>
          </a:lstStyle>
          <a:p>
            <a:pPr algn="r"/>
            <a:r>
              <a:rPr lang="en-US"/>
              <a:t>l  © 2022 GHD. All rights reserved.</a:t>
            </a:r>
            <a:endParaRPr lang="en-AU" dirty="0"/>
          </a:p>
        </p:txBody>
      </p:sp>
    </p:spTree>
    <p:extLst>
      <p:ext uri="{BB962C8B-B14F-4D97-AF65-F5344CB8AC3E}">
        <p14:creationId xmlns:p14="http://schemas.microsoft.com/office/powerpoint/2010/main" val="270522702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818" r:id="rId9"/>
    <p:sldLayoutId id="2147483819" r:id="rId10"/>
    <p:sldLayoutId id="2147483820"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1" r:id="rId26"/>
    <p:sldLayoutId id="2147483812" r:id="rId27"/>
    <p:sldLayoutId id="2147483813" r:id="rId28"/>
    <p:sldLayoutId id="2147483814" r:id="rId29"/>
    <p:sldLayoutId id="2147483815" r:id="rId30"/>
    <p:sldLayoutId id="2147483816" r:id="rId31"/>
    <p:sldLayoutId id="2147483817"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p:titleStyle>
    <p:bodyStyle>
      <a:lvl1pPr marL="0" indent="0" algn="l" defTabSz="1088776" rtl="0" eaLnBrk="1" latinLnBrk="0" hangingPunct="1">
        <a:spcBef>
          <a:spcPts val="300"/>
        </a:spcBef>
        <a:spcAft>
          <a:spcPts val="300"/>
        </a:spcAft>
        <a:buClr>
          <a:schemeClr val="tx1"/>
        </a:buClr>
        <a:buFont typeface="Arial" pitchFamily="34" charset="0"/>
        <a:buNone/>
        <a:defRPr lang="en-US" sz="2000" kern="1200" dirty="0">
          <a:solidFill>
            <a:schemeClr val="tx1"/>
          </a:solidFill>
          <a:latin typeface="+mn-lt"/>
          <a:ea typeface="+mn-ea"/>
          <a:cs typeface="+mn-cs"/>
        </a:defRPr>
      </a:lvl1pPr>
      <a:lvl2pPr marL="266700"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2pPr>
      <a:lvl3pPr marL="534988" indent="-268288"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3pPr>
      <a:lvl4pPr marL="801688"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baseline="0" dirty="0">
          <a:solidFill>
            <a:schemeClr val="tx1"/>
          </a:solidFill>
          <a:latin typeface="+mn-lt"/>
          <a:ea typeface="+mn-ea"/>
          <a:cs typeface="+mn-cs"/>
        </a:defRPr>
      </a:lvl4pPr>
      <a:lvl5pPr marL="0" indent="0" algn="l" defTabSz="1088776" rtl="0" eaLnBrk="1" latinLnBrk="0" hangingPunct="1">
        <a:lnSpc>
          <a:spcPct val="85000"/>
        </a:lnSpc>
        <a:spcBef>
          <a:spcPts val="1200"/>
        </a:spcBef>
        <a:spcAft>
          <a:spcPts val="600"/>
        </a:spcAft>
        <a:buFont typeface="Arial" pitchFamily="34" charset="0"/>
        <a:buNone/>
        <a:defRPr lang="en-US" sz="2800" b="1" kern="1200" baseline="0" dirty="0">
          <a:solidFill>
            <a:schemeClr val="tx1"/>
          </a:solidFill>
          <a:latin typeface="+mn-lt"/>
          <a:ea typeface="+mn-ea"/>
          <a:cs typeface="+mn-cs"/>
        </a:defRPr>
      </a:lvl5pPr>
      <a:lvl6pPr marL="0" indent="0" algn="l" defTabSz="1088776" rtl="0" eaLnBrk="1" latinLnBrk="0" hangingPunct="1">
        <a:spcBef>
          <a:spcPts val="600"/>
        </a:spcBef>
        <a:spcAft>
          <a:spcPts val="300"/>
        </a:spcAft>
        <a:buFont typeface="Arial" pitchFamily="34" charset="0"/>
        <a:buNone/>
        <a:defRPr sz="2200" b="1" kern="1200">
          <a:solidFill>
            <a:schemeClr val="tx1"/>
          </a:solidFill>
          <a:latin typeface="+mn-lt"/>
          <a:ea typeface="+mn-ea"/>
          <a:cs typeface="+mn-cs"/>
        </a:defRPr>
      </a:lvl6pPr>
      <a:lvl7pPr marL="266700" indent="-266700" algn="l" defTabSz="1088776" rtl="0" eaLnBrk="1" latinLnBrk="0" hangingPunct="1">
        <a:spcBef>
          <a:spcPts val="300"/>
        </a:spcBef>
        <a:spcAft>
          <a:spcPts val="300"/>
        </a:spcAft>
        <a:buClr>
          <a:schemeClr val="tx1"/>
        </a:buClr>
        <a:buFont typeface="+mj-lt"/>
        <a:buAutoNum type="arabicPeriod"/>
        <a:tabLst/>
        <a:defRPr sz="2000" kern="1200">
          <a:solidFill>
            <a:schemeClr val="tx1"/>
          </a:solidFill>
          <a:latin typeface="+mn-lt"/>
          <a:ea typeface="+mn-ea"/>
          <a:cs typeface="+mn-cs"/>
        </a:defRPr>
      </a:lvl7pPr>
      <a:lvl8pPr marL="534988" indent="-268288" algn="l" defTabSz="1088776" rtl="0" eaLnBrk="1" latinLnBrk="0" hangingPunct="1">
        <a:spcBef>
          <a:spcPts val="300"/>
        </a:spcBef>
        <a:spcAft>
          <a:spcPts val="300"/>
        </a:spcAft>
        <a:buClr>
          <a:schemeClr val="tx1"/>
        </a:buClr>
        <a:buFont typeface="+mj-lt"/>
        <a:buAutoNum type="alphaLcPeriod"/>
        <a:tabLst/>
        <a:defRPr sz="2000" kern="1200">
          <a:solidFill>
            <a:schemeClr val="tx1"/>
          </a:solidFill>
          <a:latin typeface="+mn-lt"/>
          <a:ea typeface="+mn-ea"/>
          <a:cs typeface="+mn-cs"/>
        </a:defRPr>
      </a:lvl8pPr>
      <a:lvl9pPr marL="808038" indent="-271463" algn="l" defTabSz="1088776" rtl="0" eaLnBrk="1" latinLnBrk="0" hangingPunct="1">
        <a:spcBef>
          <a:spcPts val="300"/>
        </a:spcBef>
        <a:spcAft>
          <a:spcPts val="300"/>
        </a:spcAft>
        <a:buClr>
          <a:schemeClr val="tx1"/>
        </a:buClr>
        <a:buFont typeface="+mj-lt"/>
        <a:buAutoNum type="romanLcPeriod"/>
        <a:defRPr sz="2000" kern="1200">
          <a:solidFill>
            <a:schemeClr val="tx1"/>
          </a:solidFill>
          <a:latin typeface="+mn-lt"/>
          <a:ea typeface="+mn-ea"/>
          <a:cs typeface="+mn-cs"/>
        </a:defRPr>
      </a:lvl9pPr>
    </p:bodyStyle>
    <p:otherStyle>
      <a:defPPr>
        <a:defRPr lang="en-US"/>
      </a:defPPr>
      <a:lvl1pPr marL="0" indent="0" algn="l" defTabSz="1088776" rtl="0" eaLnBrk="1" latinLnBrk="0" hangingPunct="1">
        <a:spcBef>
          <a:spcPts val="300"/>
        </a:spcBef>
        <a:spcAft>
          <a:spcPts val="300"/>
        </a:spcAft>
        <a:buClr>
          <a:schemeClr val="tx1"/>
        </a:buClr>
        <a:buFont typeface="Arial" pitchFamily="34" charset="0"/>
        <a:buNone/>
        <a:defRPr lang="en-US" sz="2000" kern="1200" dirty="0">
          <a:solidFill>
            <a:schemeClr val="tx1"/>
          </a:solidFill>
          <a:latin typeface="+mn-lt"/>
          <a:ea typeface="+mn-ea"/>
          <a:cs typeface="+mn-cs"/>
        </a:defRPr>
      </a:lvl1pPr>
      <a:lvl2pPr marL="266700"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2pPr>
      <a:lvl3pPr marL="534988" indent="-268288"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3pPr>
      <a:lvl4pPr marL="801688"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baseline="0" dirty="0">
          <a:solidFill>
            <a:schemeClr val="tx1"/>
          </a:solidFill>
          <a:latin typeface="+mn-lt"/>
          <a:ea typeface="+mn-ea"/>
          <a:cs typeface="+mn-cs"/>
        </a:defRPr>
      </a:lvl4pPr>
      <a:lvl5pPr marL="0" indent="0" algn="l" defTabSz="1088776" rtl="0" eaLnBrk="1" latinLnBrk="0" hangingPunct="1">
        <a:lnSpc>
          <a:spcPct val="85000"/>
        </a:lnSpc>
        <a:spcBef>
          <a:spcPts val="1200"/>
        </a:spcBef>
        <a:spcAft>
          <a:spcPts val="600"/>
        </a:spcAft>
        <a:buFont typeface="Arial" pitchFamily="34" charset="0"/>
        <a:buNone/>
        <a:defRPr lang="en-US" sz="2800" b="1" kern="1200" baseline="0" dirty="0">
          <a:solidFill>
            <a:schemeClr val="tx1"/>
          </a:solidFill>
          <a:latin typeface="+mn-lt"/>
          <a:ea typeface="+mn-ea"/>
          <a:cs typeface="+mn-cs"/>
        </a:defRPr>
      </a:lvl5pPr>
      <a:lvl6pPr marL="0" indent="0" algn="l" defTabSz="1088776" rtl="0" eaLnBrk="1" latinLnBrk="0" hangingPunct="1">
        <a:spcBef>
          <a:spcPts val="600"/>
        </a:spcBef>
        <a:spcAft>
          <a:spcPts val="300"/>
        </a:spcAft>
        <a:buFont typeface="Arial" pitchFamily="34" charset="0"/>
        <a:buNone/>
        <a:defRPr sz="2200" b="1" kern="1200">
          <a:solidFill>
            <a:schemeClr val="tx1"/>
          </a:solidFill>
          <a:latin typeface="+mn-lt"/>
          <a:ea typeface="+mn-ea"/>
          <a:cs typeface="+mn-cs"/>
        </a:defRPr>
      </a:lvl6pPr>
      <a:lvl7pPr marL="266700" indent="-266700" algn="l" defTabSz="1088776" rtl="0" eaLnBrk="1" latinLnBrk="0" hangingPunct="1">
        <a:spcBef>
          <a:spcPts val="300"/>
        </a:spcBef>
        <a:spcAft>
          <a:spcPts val="300"/>
        </a:spcAft>
        <a:buClr>
          <a:schemeClr val="tx1"/>
        </a:buClr>
        <a:buFont typeface="+mj-lt"/>
        <a:buAutoNum type="arabicPeriod"/>
        <a:tabLst/>
        <a:defRPr sz="2000" kern="1200">
          <a:solidFill>
            <a:schemeClr val="tx1"/>
          </a:solidFill>
          <a:latin typeface="+mn-lt"/>
          <a:ea typeface="+mn-ea"/>
          <a:cs typeface="+mn-cs"/>
        </a:defRPr>
      </a:lvl7pPr>
      <a:lvl8pPr marL="534988" indent="-268288" algn="l" defTabSz="1088776" rtl="0" eaLnBrk="1" latinLnBrk="0" hangingPunct="1">
        <a:spcBef>
          <a:spcPts val="300"/>
        </a:spcBef>
        <a:spcAft>
          <a:spcPts val="300"/>
        </a:spcAft>
        <a:buClr>
          <a:schemeClr val="tx1"/>
        </a:buClr>
        <a:buFont typeface="+mj-lt"/>
        <a:buAutoNum type="alphaLcPeriod"/>
        <a:tabLst/>
        <a:defRPr sz="2000" kern="1200">
          <a:solidFill>
            <a:schemeClr val="tx1"/>
          </a:solidFill>
          <a:latin typeface="+mn-lt"/>
          <a:ea typeface="+mn-ea"/>
          <a:cs typeface="+mn-cs"/>
        </a:defRPr>
      </a:lvl8pPr>
      <a:lvl9pPr marL="808038" indent="-271463" algn="l" defTabSz="1088776" rtl="0" eaLnBrk="1" latinLnBrk="0" hangingPunct="1">
        <a:spcBef>
          <a:spcPts val="300"/>
        </a:spcBef>
        <a:spcAft>
          <a:spcPts val="300"/>
        </a:spcAft>
        <a:buClr>
          <a:schemeClr val="tx1"/>
        </a:buClr>
        <a:buFont typeface="+mj-lt"/>
        <a:buAutoNum type="romanLcPeriod"/>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1" orient="horz" pos="2160" userDrawn="1">
          <p15:clr>
            <a:srgbClr val="F26B43"/>
          </p15:clr>
        </p15:guide>
        <p15:guide id="12" pos="3841" userDrawn="1">
          <p15:clr>
            <a:srgbClr val="F26B43"/>
          </p15:clr>
        </p15:guide>
        <p15:guide id="13" pos="155" userDrawn="1">
          <p15:clr>
            <a:srgbClr val="F26B43"/>
          </p15:clr>
        </p15:guide>
        <p15:guide id="14" pos="7525" userDrawn="1">
          <p15:clr>
            <a:srgbClr val="F26B43"/>
          </p15:clr>
        </p15:guide>
        <p15:guide id="15" pos="1914" userDrawn="1">
          <p15:clr>
            <a:srgbClr val="F26B43"/>
          </p15:clr>
        </p15:guide>
        <p15:guide id="16" pos="5772" userDrawn="1">
          <p15:clr>
            <a:srgbClr val="F26B43"/>
          </p15:clr>
        </p15:guide>
        <p15:guide id="17" orient="horz" pos="972" userDrawn="1">
          <p15:clr>
            <a:srgbClr val="F26B43"/>
          </p15:clr>
        </p15:guide>
        <p15:guide id="18" orient="horz" pos="3122" userDrawn="1">
          <p15:clr>
            <a:srgbClr val="F26B43"/>
          </p15:clr>
        </p15:guide>
        <p15:guide id="19" orient="horz" pos="139" userDrawn="1">
          <p15:clr>
            <a:srgbClr val="F26B43"/>
          </p15:clr>
        </p15:guide>
        <p15:guide id="20" orient="horz" pos="40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chart" Target="../charts/chart1.xml"/><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A784C57-6518-4BE7-9A8F-E1FA3C16B7B9}"/>
              </a:ext>
            </a:extLst>
          </p:cNvPr>
          <p:cNvSpPr>
            <a:spLocks noGrp="1"/>
          </p:cNvSpPr>
          <p:nvPr>
            <p:ph type="body" sz="quarter" idx="10"/>
          </p:nvPr>
        </p:nvSpPr>
        <p:spPr/>
        <p:txBody>
          <a:bodyPr/>
          <a:lstStyle/>
          <a:p>
            <a:r>
              <a:rPr lang="en-AU" dirty="0"/>
              <a:t>Gabriela Campos Balzat</a:t>
            </a:r>
          </a:p>
        </p:txBody>
      </p:sp>
      <p:sp>
        <p:nvSpPr>
          <p:cNvPr id="7" name="Text Placeholder 6">
            <a:extLst>
              <a:ext uri="{FF2B5EF4-FFF2-40B4-BE49-F238E27FC236}">
                <a16:creationId xmlns:a16="http://schemas.microsoft.com/office/drawing/2014/main" id="{41FF9872-EB94-41EA-81DA-082B02F870D2}"/>
              </a:ext>
            </a:extLst>
          </p:cNvPr>
          <p:cNvSpPr>
            <a:spLocks noGrp="1"/>
          </p:cNvSpPr>
          <p:nvPr>
            <p:ph type="body" sz="quarter" idx="11"/>
          </p:nvPr>
        </p:nvSpPr>
        <p:spPr/>
        <p:txBody>
          <a:bodyPr/>
          <a:lstStyle/>
          <a:p>
            <a:r>
              <a:rPr lang="en-AU" dirty="0"/>
              <a:t>Water Engineer</a:t>
            </a:r>
          </a:p>
        </p:txBody>
      </p:sp>
      <p:sp>
        <p:nvSpPr>
          <p:cNvPr id="4" name="Title 3">
            <a:extLst>
              <a:ext uri="{FF2B5EF4-FFF2-40B4-BE49-F238E27FC236}">
                <a16:creationId xmlns:a16="http://schemas.microsoft.com/office/drawing/2014/main" id="{8837FACB-F612-4170-B845-C5FC9DC8067F}"/>
              </a:ext>
            </a:extLst>
          </p:cNvPr>
          <p:cNvSpPr>
            <a:spLocks noGrp="1"/>
          </p:cNvSpPr>
          <p:nvPr>
            <p:ph type="title"/>
          </p:nvPr>
        </p:nvSpPr>
        <p:spPr>
          <a:xfrm>
            <a:off x="246064" y="2160469"/>
            <a:ext cx="10728323" cy="2031325"/>
          </a:xfrm>
        </p:spPr>
        <p:txBody>
          <a:bodyPr/>
          <a:lstStyle/>
          <a:p>
            <a:r>
              <a:rPr lang="en-NZ" sz="4400" dirty="0"/>
              <a:t>Fighting the Labour Shortage in the Water Industry: Attracting and Retaining Immigrants and Women</a:t>
            </a:r>
            <a:endParaRPr lang="en-AU" sz="4400" dirty="0"/>
          </a:p>
        </p:txBody>
      </p:sp>
      <p:sp>
        <p:nvSpPr>
          <p:cNvPr id="2" name="Text Placeholder 4">
            <a:extLst>
              <a:ext uri="{FF2B5EF4-FFF2-40B4-BE49-F238E27FC236}">
                <a16:creationId xmlns:a16="http://schemas.microsoft.com/office/drawing/2014/main" id="{2969DB80-F98F-23E5-A492-D3268FFAA441}"/>
              </a:ext>
            </a:extLst>
          </p:cNvPr>
          <p:cNvSpPr txBox="1">
            <a:spLocks/>
          </p:cNvSpPr>
          <p:nvPr/>
        </p:nvSpPr>
        <p:spPr>
          <a:xfrm>
            <a:off x="7753771" y="868398"/>
            <a:ext cx="4192167" cy="307777"/>
          </a:xfrm>
          <a:prstGeom prst="rect">
            <a:avLst/>
          </a:prstGeom>
        </p:spPr>
        <p:txBody>
          <a:bodyPr vert="horz" lIns="0" tIns="0" rIns="0" bIns="0" rtlCol="0">
            <a:spAutoFit/>
          </a:bodyPr>
          <a:lstStyle>
            <a:lvl1pPr marL="0" indent="0" algn="l" defTabSz="1088776" rtl="0" eaLnBrk="1" latinLnBrk="0" hangingPunct="1">
              <a:spcBef>
                <a:spcPts val="300"/>
              </a:spcBef>
              <a:spcAft>
                <a:spcPts val="300"/>
              </a:spcAft>
              <a:buClr>
                <a:schemeClr val="tx1"/>
              </a:buClr>
              <a:buFont typeface="Arial" pitchFamily="34" charset="0"/>
              <a:buNone/>
              <a:defRPr lang="en-US" sz="2000" b="1" kern="1200">
                <a:solidFill>
                  <a:schemeClr val="bg1"/>
                </a:solidFill>
                <a:latin typeface="+mn-lt"/>
                <a:ea typeface="+mn-ea"/>
                <a:cs typeface="+mn-cs"/>
              </a:defRPr>
            </a:lvl1pPr>
            <a:lvl2pPr marL="266700"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2pPr>
            <a:lvl3pPr marL="534988" indent="-268288"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3pPr>
            <a:lvl4pPr marL="801688"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baseline="0" dirty="0">
                <a:solidFill>
                  <a:schemeClr val="tx1"/>
                </a:solidFill>
                <a:latin typeface="+mn-lt"/>
                <a:ea typeface="+mn-ea"/>
                <a:cs typeface="+mn-cs"/>
              </a:defRPr>
            </a:lvl4pPr>
            <a:lvl5pPr marL="0" indent="0" algn="l" defTabSz="1088776" rtl="0" eaLnBrk="1" latinLnBrk="0" hangingPunct="1">
              <a:lnSpc>
                <a:spcPct val="85000"/>
              </a:lnSpc>
              <a:spcBef>
                <a:spcPts val="1200"/>
              </a:spcBef>
              <a:spcAft>
                <a:spcPts val="600"/>
              </a:spcAft>
              <a:buFont typeface="Arial" pitchFamily="34" charset="0"/>
              <a:buNone/>
              <a:defRPr lang="en-US" sz="2800" b="1" kern="1200" baseline="0" dirty="0">
                <a:solidFill>
                  <a:schemeClr val="tx1"/>
                </a:solidFill>
                <a:latin typeface="+mn-lt"/>
                <a:ea typeface="+mn-ea"/>
                <a:cs typeface="+mn-cs"/>
              </a:defRPr>
            </a:lvl5pPr>
            <a:lvl6pPr marL="0" indent="0" algn="l" defTabSz="1088776" rtl="0" eaLnBrk="1" latinLnBrk="0" hangingPunct="1">
              <a:spcBef>
                <a:spcPts val="600"/>
              </a:spcBef>
              <a:spcAft>
                <a:spcPts val="300"/>
              </a:spcAft>
              <a:buFont typeface="Arial" pitchFamily="34" charset="0"/>
              <a:buNone/>
              <a:defRPr sz="2200" b="1" kern="1200">
                <a:solidFill>
                  <a:schemeClr val="tx1"/>
                </a:solidFill>
                <a:latin typeface="+mn-lt"/>
                <a:ea typeface="+mn-ea"/>
                <a:cs typeface="+mn-cs"/>
              </a:defRPr>
            </a:lvl6pPr>
            <a:lvl7pPr marL="266700" indent="-266700" algn="l" defTabSz="1088776" rtl="0" eaLnBrk="1" latinLnBrk="0" hangingPunct="1">
              <a:spcBef>
                <a:spcPts val="300"/>
              </a:spcBef>
              <a:spcAft>
                <a:spcPts val="300"/>
              </a:spcAft>
              <a:buClr>
                <a:schemeClr val="tx1"/>
              </a:buClr>
              <a:buFont typeface="+mj-lt"/>
              <a:buAutoNum type="arabicPeriod"/>
              <a:tabLst/>
              <a:defRPr sz="2000" kern="1200">
                <a:solidFill>
                  <a:schemeClr val="tx1"/>
                </a:solidFill>
                <a:latin typeface="+mn-lt"/>
                <a:ea typeface="+mn-ea"/>
                <a:cs typeface="+mn-cs"/>
              </a:defRPr>
            </a:lvl7pPr>
            <a:lvl8pPr marL="534988" indent="-268288" algn="l" defTabSz="1088776" rtl="0" eaLnBrk="1" latinLnBrk="0" hangingPunct="1">
              <a:spcBef>
                <a:spcPts val="300"/>
              </a:spcBef>
              <a:spcAft>
                <a:spcPts val="300"/>
              </a:spcAft>
              <a:buClr>
                <a:schemeClr val="tx1"/>
              </a:buClr>
              <a:buFont typeface="+mj-lt"/>
              <a:buAutoNum type="alphaLcPeriod"/>
              <a:tabLst/>
              <a:defRPr sz="2000" kern="1200">
                <a:solidFill>
                  <a:schemeClr val="tx1"/>
                </a:solidFill>
                <a:latin typeface="+mn-lt"/>
                <a:ea typeface="+mn-ea"/>
                <a:cs typeface="+mn-cs"/>
              </a:defRPr>
            </a:lvl8pPr>
            <a:lvl9pPr marL="808038" indent="-271463" algn="l" defTabSz="1088776" rtl="0" eaLnBrk="1" latinLnBrk="0" hangingPunct="1">
              <a:spcBef>
                <a:spcPts val="300"/>
              </a:spcBef>
              <a:spcAft>
                <a:spcPts val="300"/>
              </a:spcAft>
              <a:buClr>
                <a:schemeClr val="tx1"/>
              </a:buClr>
              <a:buFont typeface="+mj-lt"/>
              <a:buAutoNum type="romanLcPeriod"/>
              <a:defRPr sz="2000" kern="1200">
                <a:solidFill>
                  <a:schemeClr val="tx1"/>
                </a:solidFill>
                <a:latin typeface="+mn-lt"/>
                <a:ea typeface="+mn-ea"/>
                <a:cs typeface="+mn-cs"/>
              </a:defRPr>
            </a:lvl9pPr>
          </a:lstStyle>
          <a:p>
            <a:r>
              <a:rPr lang="en-AU" dirty="0"/>
              <a:t>Natalia Moraga Alcaino</a:t>
            </a:r>
          </a:p>
        </p:txBody>
      </p:sp>
      <p:sp>
        <p:nvSpPr>
          <p:cNvPr id="3" name="Text Placeholder 6">
            <a:extLst>
              <a:ext uri="{FF2B5EF4-FFF2-40B4-BE49-F238E27FC236}">
                <a16:creationId xmlns:a16="http://schemas.microsoft.com/office/drawing/2014/main" id="{ECFFA8A5-9657-0A7A-CAB7-A08AEFF51F72}"/>
              </a:ext>
            </a:extLst>
          </p:cNvPr>
          <p:cNvSpPr txBox="1">
            <a:spLocks/>
          </p:cNvSpPr>
          <p:nvPr/>
        </p:nvSpPr>
        <p:spPr>
          <a:xfrm>
            <a:off x="7753770" y="1140817"/>
            <a:ext cx="4192167" cy="307777"/>
          </a:xfrm>
          <a:prstGeom prst="rect">
            <a:avLst/>
          </a:prstGeom>
        </p:spPr>
        <p:txBody>
          <a:bodyPr vert="horz" lIns="0" tIns="0" rIns="0" bIns="0" rtlCol="0">
            <a:spAutoFit/>
          </a:bodyPr>
          <a:lstStyle>
            <a:lvl1pPr marL="0" indent="0" algn="l" defTabSz="1088776" rtl="0" eaLnBrk="1" latinLnBrk="0" hangingPunct="1">
              <a:spcBef>
                <a:spcPts val="300"/>
              </a:spcBef>
              <a:spcAft>
                <a:spcPts val="300"/>
              </a:spcAft>
              <a:buClr>
                <a:schemeClr val="tx1"/>
              </a:buClr>
              <a:buFont typeface="Arial" pitchFamily="34" charset="0"/>
              <a:buNone/>
              <a:defRPr lang="en-US" sz="2000" b="0" kern="1200">
                <a:solidFill>
                  <a:schemeClr val="bg1"/>
                </a:solidFill>
                <a:latin typeface="+mn-lt"/>
                <a:ea typeface="+mn-ea"/>
                <a:cs typeface="+mn-cs"/>
              </a:defRPr>
            </a:lvl1pPr>
            <a:lvl2pPr marL="266700"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2pPr>
            <a:lvl3pPr marL="534988" indent="-268288"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3pPr>
            <a:lvl4pPr marL="801688"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baseline="0" dirty="0">
                <a:solidFill>
                  <a:schemeClr val="tx1"/>
                </a:solidFill>
                <a:latin typeface="+mn-lt"/>
                <a:ea typeface="+mn-ea"/>
                <a:cs typeface="+mn-cs"/>
              </a:defRPr>
            </a:lvl4pPr>
            <a:lvl5pPr marL="0" indent="0" algn="l" defTabSz="1088776" rtl="0" eaLnBrk="1" latinLnBrk="0" hangingPunct="1">
              <a:lnSpc>
                <a:spcPct val="85000"/>
              </a:lnSpc>
              <a:spcBef>
                <a:spcPts val="1200"/>
              </a:spcBef>
              <a:spcAft>
                <a:spcPts val="600"/>
              </a:spcAft>
              <a:buFont typeface="Arial" pitchFamily="34" charset="0"/>
              <a:buNone/>
              <a:defRPr lang="en-US" sz="2800" b="1" kern="1200" baseline="0" dirty="0">
                <a:solidFill>
                  <a:schemeClr val="tx1"/>
                </a:solidFill>
                <a:latin typeface="+mn-lt"/>
                <a:ea typeface="+mn-ea"/>
                <a:cs typeface="+mn-cs"/>
              </a:defRPr>
            </a:lvl5pPr>
            <a:lvl6pPr marL="0" indent="0" algn="l" defTabSz="1088776" rtl="0" eaLnBrk="1" latinLnBrk="0" hangingPunct="1">
              <a:spcBef>
                <a:spcPts val="600"/>
              </a:spcBef>
              <a:spcAft>
                <a:spcPts val="300"/>
              </a:spcAft>
              <a:buFont typeface="Arial" pitchFamily="34" charset="0"/>
              <a:buNone/>
              <a:defRPr sz="2200" b="1" kern="1200">
                <a:solidFill>
                  <a:schemeClr val="tx1"/>
                </a:solidFill>
                <a:latin typeface="+mn-lt"/>
                <a:ea typeface="+mn-ea"/>
                <a:cs typeface="+mn-cs"/>
              </a:defRPr>
            </a:lvl6pPr>
            <a:lvl7pPr marL="266700" indent="-266700" algn="l" defTabSz="1088776" rtl="0" eaLnBrk="1" latinLnBrk="0" hangingPunct="1">
              <a:spcBef>
                <a:spcPts val="300"/>
              </a:spcBef>
              <a:spcAft>
                <a:spcPts val="300"/>
              </a:spcAft>
              <a:buClr>
                <a:schemeClr val="tx1"/>
              </a:buClr>
              <a:buFont typeface="+mj-lt"/>
              <a:buAutoNum type="arabicPeriod"/>
              <a:tabLst/>
              <a:defRPr sz="2000" kern="1200">
                <a:solidFill>
                  <a:schemeClr val="tx1"/>
                </a:solidFill>
                <a:latin typeface="+mn-lt"/>
                <a:ea typeface="+mn-ea"/>
                <a:cs typeface="+mn-cs"/>
              </a:defRPr>
            </a:lvl7pPr>
            <a:lvl8pPr marL="534988" indent="-268288" algn="l" defTabSz="1088776" rtl="0" eaLnBrk="1" latinLnBrk="0" hangingPunct="1">
              <a:spcBef>
                <a:spcPts val="300"/>
              </a:spcBef>
              <a:spcAft>
                <a:spcPts val="300"/>
              </a:spcAft>
              <a:buClr>
                <a:schemeClr val="tx1"/>
              </a:buClr>
              <a:buFont typeface="+mj-lt"/>
              <a:buAutoNum type="alphaLcPeriod"/>
              <a:tabLst/>
              <a:defRPr sz="2000" kern="1200">
                <a:solidFill>
                  <a:schemeClr val="tx1"/>
                </a:solidFill>
                <a:latin typeface="+mn-lt"/>
                <a:ea typeface="+mn-ea"/>
                <a:cs typeface="+mn-cs"/>
              </a:defRPr>
            </a:lvl8pPr>
            <a:lvl9pPr marL="808038" indent="-271463" algn="l" defTabSz="1088776" rtl="0" eaLnBrk="1" latinLnBrk="0" hangingPunct="1">
              <a:spcBef>
                <a:spcPts val="300"/>
              </a:spcBef>
              <a:spcAft>
                <a:spcPts val="300"/>
              </a:spcAft>
              <a:buClr>
                <a:schemeClr val="tx1"/>
              </a:buClr>
              <a:buFont typeface="+mj-lt"/>
              <a:buAutoNum type="romanLcPeriod"/>
              <a:defRPr sz="2000" kern="1200">
                <a:solidFill>
                  <a:schemeClr val="tx1"/>
                </a:solidFill>
                <a:latin typeface="+mn-lt"/>
                <a:ea typeface="+mn-ea"/>
                <a:cs typeface="+mn-cs"/>
              </a:defRPr>
            </a:lvl9pPr>
          </a:lstStyle>
          <a:p>
            <a:r>
              <a:rPr lang="en-AU" dirty="0"/>
              <a:t>Wastewater Engineer</a:t>
            </a:r>
          </a:p>
        </p:txBody>
      </p:sp>
    </p:spTree>
    <p:extLst>
      <p:ext uri="{BB962C8B-B14F-4D97-AF65-F5344CB8AC3E}">
        <p14:creationId xmlns:p14="http://schemas.microsoft.com/office/powerpoint/2010/main" val="170740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Empathy and General Support</a:t>
            </a:r>
          </a:p>
        </p:txBody>
      </p:sp>
      <p:graphicFrame>
        <p:nvGraphicFramePr>
          <p:cNvPr id="8" name="Diagram 7">
            <a:extLst>
              <a:ext uri="{FF2B5EF4-FFF2-40B4-BE49-F238E27FC236}">
                <a16:creationId xmlns:a16="http://schemas.microsoft.com/office/drawing/2014/main" id="{EF0020E4-FE34-DCCB-F4A4-7B6EF5D9978B}"/>
              </a:ext>
            </a:extLst>
          </p:cNvPr>
          <p:cNvGraphicFramePr/>
          <p:nvPr>
            <p:extLst>
              <p:ext uri="{D42A27DB-BD31-4B8C-83A1-F6EECF244321}">
                <p14:modId xmlns:p14="http://schemas.microsoft.com/office/powerpoint/2010/main" val="1266759187"/>
              </p:ext>
            </p:extLst>
          </p:nvPr>
        </p:nvGraphicFramePr>
        <p:xfrm>
          <a:off x="1489075" y="693490"/>
          <a:ext cx="8712968"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6AD4BDF3-8E26-1881-5B56-5DA87FC0F4D1}"/>
              </a:ext>
            </a:extLst>
          </p:cNvPr>
          <p:cNvSpPr txBox="1"/>
          <p:nvPr/>
        </p:nvSpPr>
        <p:spPr>
          <a:xfrm>
            <a:off x="8257827" y="3789834"/>
            <a:ext cx="6119812" cy="523220"/>
          </a:xfrm>
          <a:prstGeom prst="rect">
            <a:avLst/>
          </a:prstGeom>
          <a:noFill/>
        </p:spPr>
        <p:txBody>
          <a:bodyPr wrap="square">
            <a:spAutoFit/>
          </a:bodyPr>
          <a:lstStyle/>
          <a:p>
            <a:r>
              <a:rPr lang="en-US" sz="2800" b="1" dirty="0">
                <a:ln w="22225">
                  <a:solidFill>
                    <a:schemeClr val="bg2">
                      <a:lumMod val="50000"/>
                    </a:schemeClr>
                  </a:solidFill>
                  <a:prstDash val="solid"/>
                </a:ln>
                <a:solidFill>
                  <a:schemeClr val="bg2">
                    <a:lumMod val="90000"/>
                  </a:schemeClr>
                </a:solidFill>
              </a:rPr>
              <a:t>62</a:t>
            </a:r>
            <a:r>
              <a:rPr lang="en-US" sz="2800" b="1" cap="none" spc="0" dirty="0">
                <a:ln w="22225">
                  <a:solidFill>
                    <a:schemeClr val="bg2">
                      <a:lumMod val="50000"/>
                    </a:schemeClr>
                  </a:solidFill>
                  <a:prstDash val="solid"/>
                </a:ln>
                <a:solidFill>
                  <a:schemeClr val="bg2">
                    <a:lumMod val="90000"/>
                  </a:schemeClr>
                </a:solidFill>
              </a:rPr>
              <a:t>% </a:t>
            </a:r>
            <a:endParaRPr lang="en-US" sz="2800" dirty="0">
              <a:ln>
                <a:solidFill>
                  <a:schemeClr val="bg2">
                    <a:lumMod val="50000"/>
                  </a:schemeClr>
                </a:solidFill>
              </a:ln>
              <a:solidFill>
                <a:schemeClr val="bg2">
                  <a:lumMod val="90000"/>
                </a:schemeClr>
              </a:solidFill>
            </a:endParaRPr>
          </a:p>
        </p:txBody>
      </p:sp>
      <p:sp>
        <p:nvSpPr>
          <p:cNvPr id="15" name="TextBox 14">
            <a:extLst>
              <a:ext uri="{FF2B5EF4-FFF2-40B4-BE49-F238E27FC236}">
                <a16:creationId xmlns:a16="http://schemas.microsoft.com/office/drawing/2014/main" id="{977544C5-069A-71C2-ADB1-F1155D1C9289}"/>
              </a:ext>
            </a:extLst>
          </p:cNvPr>
          <p:cNvSpPr txBox="1"/>
          <p:nvPr/>
        </p:nvSpPr>
        <p:spPr>
          <a:xfrm>
            <a:off x="3073251" y="3401262"/>
            <a:ext cx="1431528" cy="523220"/>
          </a:xfrm>
          <a:prstGeom prst="rect">
            <a:avLst/>
          </a:prstGeom>
          <a:noFill/>
        </p:spPr>
        <p:txBody>
          <a:bodyPr wrap="square">
            <a:spAutoFit/>
          </a:bodyPr>
          <a:lstStyle/>
          <a:p>
            <a:r>
              <a:rPr lang="en-US" sz="2800" b="1" dirty="0">
                <a:ln w="22225">
                  <a:solidFill>
                    <a:schemeClr val="bg2">
                      <a:lumMod val="50000"/>
                    </a:schemeClr>
                  </a:solidFill>
                  <a:prstDash val="solid"/>
                </a:ln>
                <a:solidFill>
                  <a:schemeClr val="bg2">
                    <a:lumMod val="90000"/>
                  </a:schemeClr>
                </a:solidFill>
              </a:rPr>
              <a:t>52</a:t>
            </a:r>
            <a:r>
              <a:rPr lang="en-US" sz="2800" b="1" cap="none" spc="0" dirty="0">
                <a:ln w="22225">
                  <a:solidFill>
                    <a:schemeClr val="bg2">
                      <a:lumMod val="50000"/>
                    </a:schemeClr>
                  </a:solidFill>
                  <a:prstDash val="solid"/>
                </a:ln>
                <a:solidFill>
                  <a:schemeClr val="bg2">
                    <a:lumMod val="90000"/>
                  </a:schemeClr>
                </a:solidFill>
              </a:rPr>
              <a:t>% </a:t>
            </a:r>
            <a:endParaRPr lang="en-US" sz="2800" dirty="0">
              <a:ln>
                <a:solidFill>
                  <a:schemeClr val="bg2">
                    <a:lumMod val="50000"/>
                  </a:schemeClr>
                </a:solidFill>
              </a:ln>
              <a:solidFill>
                <a:schemeClr val="bg2">
                  <a:lumMod val="90000"/>
                </a:schemeClr>
              </a:solidFill>
            </a:endParaRPr>
          </a:p>
        </p:txBody>
      </p:sp>
      <p:sp>
        <p:nvSpPr>
          <p:cNvPr id="2" name="TextBox 1">
            <a:extLst>
              <a:ext uri="{FF2B5EF4-FFF2-40B4-BE49-F238E27FC236}">
                <a16:creationId xmlns:a16="http://schemas.microsoft.com/office/drawing/2014/main" id="{F839B164-CC36-0D95-30DF-6582D158C3CF}"/>
              </a:ext>
            </a:extLst>
          </p:cNvPr>
          <p:cNvSpPr txBox="1"/>
          <p:nvPr/>
        </p:nvSpPr>
        <p:spPr>
          <a:xfrm>
            <a:off x="4673663" y="958178"/>
            <a:ext cx="1431528" cy="523220"/>
          </a:xfrm>
          <a:prstGeom prst="rect">
            <a:avLst/>
          </a:prstGeom>
          <a:noFill/>
        </p:spPr>
        <p:txBody>
          <a:bodyPr wrap="square">
            <a:spAutoFit/>
          </a:bodyPr>
          <a:lstStyle/>
          <a:p>
            <a:r>
              <a:rPr lang="en-US" sz="2800" b="1" cap="none" spc="0" dirty="0">
                <a:ln w="22225">
                  <a:solidFill>
                    <a:schemeClr val="bg2">
                      <a:lumMod val="50000"/>
                    </a:schemeClr>
                  </a:solidFill>
                  <a:prstDash val="solid"/>
                </a:ln>
                <a:solidFill>
                  <a:schemeClr val="bg2">
                    <a:lumMod val="90000"/>
                  </a:schemeClr>
                </a:solidFill>
              </a:rPr>
              <a:t>64% </a:t>
            </a:r>
            <a:endParaRPr lang="en-US" sz="2800" dirty="0">
              <a:ln>
                <a:solidFill>
                  <a:schemeClr val="bg2">
                    <a:lumMod val="50000"/>
                  </a:schemeClr>
                </a:solidFill>
              </a:ln>
              <a:solidFill>
                <a:schemeClr val="bg2">
                  <a:lumMod val="90000"/>
                </a:schemeClr>
              </a:solidFill>
            </a:endParaRPr>
          </a:p>
        </p:txBody>
      </p:sp>
    </p:spTree>
    <p:extLst>
      <p:ext uri="{BB962C8B-B14F-4D97-AF65-F5344CB8AC3E}">
        <p14:creationId xmlns:p14="http://schemas.microsoft.com/office/powerpoint/2010/main" val="327547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EC062C-9CF8-4DFD-B88C-C15BB3478B9B}"/>
              </a:ext>
            </a:extLst>
          </p:cNvPr>
          <p:cNvSpPr>
            <a:spLocks noGrp="1"/>
          </p:cNvSpPr>
          <p:nvPr>
            <p:ph type="title"/>
          </p:nvPr>
        </p:nvSpPr>
        <p:spPr>
          <a:xfrm>
            <a:off x="0" y="0"/>
            <a:ext cx="7614482" cy="6859588"/>
          </a:xfrm>
        </p:spPr>
        <p:txBody>
          <a:bodyPr>
            <a:noAutofit/>
          </a:bodyPr>
          <a:lstStyle/>
          <a:p>
            <a:r>
              <a:rPr lang="en-AU" dirty="0"/>
              <a:t>Induction of New Immigrant Employees</a:t>
            </a:r>
          </a:p>
        </p:txBody>
      </p:sp>
      <p:sp>
        <p:nvSpPr>
          <p:cNvPr id="9" name="Slide Number Placeholder 8">
            <a:extLst>
              <a:ext uri="{FF2B5EF4-FFF2-40B4-BE49-F238E27FC236}">
                <a16:creationId xmlns:a16="http://schemas.microsoft.com/office/drawing/2014/main" id="{4206FF16-3B94-E1E3-F9A3-3B7EDE948AFC}"/>
              </a:ext>
            </a:extLst>
          </p:cNvPr>
          <p:cNvSpPr>
            <a:spLocks noGrp="1"/>
          </p:cNvSpPr>
          <p:nvPr>
            <p:ph type="sldNum" sz="quarter" idx="14"/>
          </p:nvPr>
        </p:nvSpPr>
        <p:spPr/>
        <p:txBody>
          <a:bodyPr/>
          <a:lstStyle/>
          <a:p>
            <a:fld id="{E917DE0E-AFB1-41FD-BC35-27DB61CA125F}" type="slidenum">
              <a:rPr lang="en-AU" smtClean="0"/>
              <a:pPr/>
              <a:t>11</a:t>
            </a:fld>
            <a:endParaRPr lang="en-AU" dirty="0"/>
          </a:p>
        </p:txBody>
      </p:sp>
      <p:sp>
        <p:nvSpPr>
          <p:cNvPr id="6" name="Content Placeholder 5">
            <a:extLst>
              <a:ext uri="{FF2B5EF4-FFF2-40B4-BE49-F238E27FC236}">
                <a16:creationId xmlns:a16="http://schemas.microsoft.com/office/drawing/2014/main" id="{1A04969E-4FF1-4309-AC0A-94D15922BAE7}"/>
              </a:ext>
            </a:extLst>
          </p:cNvPr>
          <p:cNvSpPr>
            <a:spLocks noGrp="1"/>
          </p:cNvSpPr>
          <p:nvPr>
            <p:ph sz="half" idx="2"/>
          </p:nvPr>
        </p:nvSpPr>
        <p:spPr>
          <a:xfrm>
            <a:off x="196049" y="1711338"/>
            <a:ext cx="5705490" cy="2806005"/>
          </a:xfrm>
        </p:spPr>
        <p:txBody>
          <a:bodyPr>
            <a:noAutofit/>
          </a:bodyPr>
          <a:lstStyle/>
          <a:p>
            <a:pPr lvl="1">
              <a:buClr>
                <a:schemeClr val="bg1"/>
              </a:buClr>
            </a:pPr>
            <a:r>
              <a:rPr lang="en-AU" dirty="0">
                <a:solidFill>
                  <a:schemeClr val="bg1"/>
                </a:solidFill>
              </a:rPr>
              <a:t>Comprehensive company induction</a:t>
            </a:r>
          </a:p>
          <a:p>
            <a:pPr lvl="1">
              <a:buClr>
                <a:schemeClr val="bg1"/>
              </a:buClr>
            </a:pPr>
            <a:r>
              <a:rPr lang="en-AU" dirty="0">
                <a:solidFill>
                  <a:schemeClr val="bg1"/>
                </a:solidFill>
              </a:rPr>
              <a:t>Buddy</a:t>
            </a:r>
          </a:p>
          <a:p>
            <a:pPr lvl="1">
              <a:buClr>
                <a:schemeClr val="bg1"/>
              </a:buClr>
            </a:pPr>
            <a:r>
              <a:rPr lang="en-AU" dirty="0">
                <a:solidFill>
                  <a:schemeClr val="bg1"/>
                </a:solidFill>
              </a:rPr>
              <a:t>Welcome morning tea</a:t>
            </a:r>
          </a:p>
          <a:p>
            <a:pPr lvl="1">
              <a:buClr>
                <a:schemeClr val="bg1"/>
              </a:buClr>
            </a:pPr>
            <a:r>
              <a:rPr lang="en-AU" dirty="0">
                <a:solidFill>
                  <a:schemeClr val="bg1"/>
                </a:solidFill>
              </a:rPr>
              <a:t>Formal immigrant-induction program</a:t>
            </a:r>
          </a:p>
          <a:p>
            <a:pPr lvl="2">
              <a:buClr>
                <a:schemeClr val="bg1"/>
              </a:buClr>
            </a:pPr>
            <a:r>
              <a:rPr lang="en-AU" dirty="0">
                <a:solidFill>
                  <a:schemeClr val="bg1"/>
                </a:solidFill>
              </a:rPr>
              <a:t>Intercultural competency training</a:t>
            </a:r>
          </a:p>
          <a:p>
            <a:pPr lvl="2">
              <a:buClr>
                <a:schemeClr val="bg1"/>
              </a:buClr>
            </a:pPr>
            <a:r>
              <a:rPr lang="en-AU" dirty="0">
                <a:solidFill>
                  <a:schemeClr val="bg1"/>
                </a:solidFill>
              </a:rPr>
              <a:t>Workplace culture</a:t>
            </a:r>
          </a:p>
          <a:p>
            <a:pPr lvl="2">
              <a:buClr>
                <a:schemeClr val="bg1"/>
              </a:buClr>
            </a:pPr>
            <a:r>
              <a:rPr lang="en-AU" dirty="0">
                <a:solidFill>
                  <a:schemeClr val="bg1"/>
                </a:solidFill>
              </a:rPr>
              <a:t>Culturally-appropriate social interactions</a:t>
            </a:r>
          </a:p>
          <a:p>
            <a:endParaRPr lang="en-AU" dirty="0">
              <a:solidFill>
                <a:schemeClr val="bg1"/>
              </a:solidFill>
            </a:endParaRPr>
          </a:p>
        </p:txBody>
      </p:sp>
      <p:pic>
        <p:nvPicPr>
          <p:cNvPr id="7" name="Picture 6" descr="A person sitting at a table&#10;&#10;Description automatically generated with medium confidence">
            <a:extLst>
              <a:ext uri="{FF2B5EF4-FFF2-40B4-BE49-F238E27FC236}">
                <a16:creationId xmlns:a16="http://schemas.microsoft.com/office/drawing/2014/main" id="{E2C8DFF1-F167-E1DD-12EE-06C229329C0F}"/>
              </a:ext>
            </a:extLst>
          </p:cNvPr>
          <p:cNvPicPr>
            <a:picLocks noChangeAspect="1"/>
          </p:cNvPicPr>
          <p:nvPr/>
        </p:nvPicPr>
        <p:blipFill>
          <a:blip r:embed="rId3"/>
          <a:stretch>
            <a:fillRect/>
          </a:stretch>
        </p:blipFill>
        <p:spPr>
          <a:xfrm>
            <a:off x="7614482" y="0"/>
            <a:ext cx="4580693" cy="6859588"/>
          </a:xfrm>
          <a:prstGeom prst="rect">
            <a:avLst/>
          </a:prstGeom>
        </p:spPr>
      </p:pic>
    </p:spTree>
    <p:extLst>
      <p:ext uri="{BB962C8B-B14F-4D97-AF65-F5344CB8AC3E}">
        <p14:creationId xmlns:p14="http://schemas.microsoft.com/office/powerpoint/2010/main" val="322717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0E4CC7-B3A2-4A25-AF53-56A0FB436F6E}"/>
              </a:ext>
            </a:extLst>
          </p:cNvPr>
          <p:cNvSpPr>
            <a:spLocks noGrp="1"/>
          </p:cNvSpPr>
          <p:nvPr>
            <p:ph type="title"/>
          </p:nvPr>
        </p:nvSpPr>
        <p:spPr/>
        <p:txBody>
          <a:bodyPr>
            <a:noAutofit/>
          </a:bodyPr>
          <a:lstStyle/>
          <a:p>
            <a:r>
              <a:rPr lang="en-AU" dirty="0"/>
              <a:t>Women – The Challenges</a:t>
            </a:r>
          </a:p>
        </p:txBody>
      </p:sp>
      <p:graphicFrame>
        <p:nvGraphicFramePr>
          <p:cNvPr id="2" name="Diagram 1">
            <a:extLst>
              <a:ext uri="{FF2B5EF4-FFF2-40B4-BE49-F238E27FC236}">
                <a16:creationId xmlns:a16="http://schemas.microsoft.com/office/drawing/2014/main" id="{57E1A84F-41C8-74D4-B623-92DCFAD34F93}"/>
              </a:ext>
            </a:extLst>
          </p:cNvPr>
          <p:cNvGraphicFramePr/>
          <p:nvPr>
            <p:extLst>
              <p:ext uri="{D42A27DB-BD31-4B8C-83A1-F6EECF244321}">
                <p14:modId xmlns:p14="http://schemas.microsoft.com/office/powerpoint/2010/main" val="3010569835"/>
              </p:ext>
            </p:extLst>
          </p:nvPr>
        </p:nvGraphicFramePr>
        <p:xfrm>
          <a:off x="1705099" y="980894"/>
          <a:ext cx="8130117" cy="5420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Oval 4">
            <a:extLst>
              <a:ext uri="{FF2B5EF4-FFF2-40B4-BE49-F238E27FC236}">
                <a16:creationId xmlns:a16="http://schemas.microsoft.com/office/drawing/2014/main" id="{ED266E6E-FBA8-81D1-F7DB-C1F401DA5F7A}"/>
              </a:ext>
            </a:extLst>
          </p:cNvPr>
          <p:cNvSpPr txBox="1"/>
          <p:nvPr/>
        </p:nvSpPr>
        <p:spPr>
          <a:xfrm>
            <a:off x="10056833" y="3649894"/>
            <a:ext cx="1151791" cy="10627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t>Discrimination</a:t>
            </a:r>
          </a:p>
        </p:txBody>
      </p:sp>
    </p:spTree>
    <p:extLst>
      <p:ext uri="{BB962C8B-B14F-4D97-AF65-F5344CB8AC3E}">
        <p14:creationId xmlns:p14="http://schemas.microsoft.com/office/powerpoint/2010/main" val="50885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900A87A-FEC5-4DE7-AED9-41B66FB39DB2}"/>
              </a:ext>
            </a:extLst>
          </p:cNvPr>
          <p:cNvSpPr>
            <a:spLocks noGrp="1"/>
          </p:cNvSpPr>
          <p:nvPr>
            <p:ph sz="half" idx="2"/>
          </p:nvPr>
        </p:nvSpPr>
        <p:spPr>
          <a:xfrm>
            <a:off x="6310305" y="11139"/>
            <a:ext cx="5705490" cy="6180931"/>
          </a:xfrm>
        </p:spPr>
        <p:txBody>
          <a:bodyPr>
            <a:noAutofit/>
          </a:bodyPr>
          <a:lstStyle/>
          <a:p>
            <a:pPr lvl="5"/>
            <a:endParaRPr lang="en-AU" b="0" dirty="0"/>
          </a:p>
          <a:p>
            <a:pPr lvl="5"/>
            <a:r>
              <a:rPr lang="en-AU" b="0" dirty="0"/>
              <a:t>Bullying, Harassment, and Bias:</a:t>
            </a:r>
          </a:p>
          <a:p>
            <a:pPr marL="342900" indent="-342900">
              <a:buFont typeface="Arial" panose="020B0604020202020204" pitchFamily="34" charset="0"/>
              <a:buChar char="•"/>
            </a:pPr>
            <a:r>
              <a:rPr lang="en-AU" dirty="0"/>
              <a:t>Not generally treated in a gendered way</a:t>
            </a:r>
          </a:p>
          <a:p>
            <a:pPr marL="342900" indent="-342900">
              <a:buFont typeface="Arial" panose="020B0604020202020204" pitchFamily="34" charset="0"/>
              <a:buChar char="•"/>
            </a:pPr>
            <a:r>
              <a:rPr lang="en-AU" dirty="0"/>
              <a:t>Given equitable opportunities</a:t>
            </a:r>
          </a:p>
          <a:p>
            <a:pPr marL="342900" indent="-342900">
              <a:buFont typeface="Arial" panose="020B0604020202020204" pitchFamily="34" charset="0"/>
              <a:buChar char="•"/>
            </a:pPr>
            <a:r>
              <a:rPr lang="en-AU" dirty="0"/>
              <a:t>Supported on reporting misconduct and action would be taken</a:t>
            </a:r>
          </a:p>
          <a:p>
            <a:pPr marL="342900" indent="-342900">
              <a:buFont typeface="Arial" panose="020B0604020202020204" pitchFamily="34" charset="0"/>
              <a:buChar char="•"/>
            </a:pPr>
            <a:endParaRPr lang="en-AU" dirty="0"/>
          </a:p>
          <a:p>
            <a:r>
              <a:rPr lang="en-AU" sz="2200" dirty="0"/>
              <a:t>Inclusiveness:</a:t>
            </a:r>
          </a:p>
          <a:p>
            <a:pPr marL="342900" indent="-342900">
              <a:buFont typeface="Arial" panose="020B0604020202020204" pitchFamily="34" charset="0"/>
              <a:buChar char="•"/>
            </a:pPr>
            <a:r>
              <a:rPr lang="en-AU" dirty="0"/>
              <a:t>Have access to mentorship</a:t>
            </a:r>
          </a:p>
          <a:p>
            <a:pPr marL="342900" indent="-342900">
              <a:buFont typeface="Arial" panose="020B0604020202020204" pitchFamily="34" charset="0"/>
              <a:buChar char="•"/>
            </a:pPr>
            <a:r>
              <a:rPr lang="en-AU" dirty="0"/>
              <a:t>Not excluded by their company’s culture</a:t>
            </a:r>
          </a:p>
          <a:p>
            <a:pPr marL="342900" indent="-34290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1934E1C3-C5D7-4CED-98AD-A3DFDA823F71}"/>
              </a:ext>
            </a:extLst>
          </p:cNvPr>
          <p:cNvSpPr>
            <a:spLocks noGrp="1"/>
          </p:cNvSpPr>
          <p:nvPr>
            <p:ph type="title"/>
          </p:nvPr>
        </p:nvSpPr>
        <p:spPr/>
        <p:txBody>
          <a:bodyPr>
            <a:noAutofit/>
          </a:bodyPr>
          <a:lstStyle/>
          <a:p>
            <a:r>
              <a:rPr lang="en-AU" dirty="0"/>
              <a:t>Women – The Good News</a:t>
            </a:r>
          </a:p>
        </p:txBody>
      </p:sp>
      <p:sp>
        <p:nvSpPr>
          <p:cNvPr id="2" name="Title 4">
            <a:extLst>
              <a:ext uri="{FF2B5EF4-FFF2-40B4-BE49-F238E27FC236}">
                <a16:creationId xmlns:a16="http://schemas.microsoft.com/office/drawing/2014/main" id="{2385D5F5-F133-5E3D-72A0-041A3BCEC320}"/>
              </a:ext>
            </a:extLst>
          </p:cNvPr>
          <p:cNvSpPr>
            <a:spLocks noGrp="1"/>
          </p:cNvSpPr>
          <p:nvPr>
            <p:ph type="title" idx="4294967295"/>
          </p:nvPr>
        </p:nvSpPr>
        <p:spPr>
          <a:xfrm>
            <a:off x="6130925" y="3502025"/>
            <a:ext cx="6064250" cy="3357563"/>
          </a:xfrm>
        </p:spPr>
        <p:txBody>
          <a:bodyPr>
            <a:noAutofit/>
          </a:bodyPr>
          <a:lstStyle/>
          <a:p>
            <a:r>
              <a:rPr lang="en-AU" dirty="0"/>
              <a:t>   </a:t>
            </a:r>
          </a:p>
        </p:txBody>
      </p:sp>
      <p:pic>
        <p:nvPicPr>
          <p:cNvPr id="13" name="Picture Placeholder 12" descr="Woman smiling and giving two thumbs up">
            <a:extLst>
              <a:ext uri="{FF2B5EF4-FFF2-40B4-BE49-F238E27FC236}">
                <a16:creationId xmlns:a16="http://schemas.microsoft.com/office/drawing/2014/main" id="{3434C9F6-80F4-F1F5-6AB4-76B912ED1DB4}"/>
              </a:ext>
            </a:extLst>
          </p:cNvPr>
          <p:cNvPicPr>
            <a:picLocks noGrp="1" noChangeAspect="1"/>
          </p:cNvPicPr>
          <p:nvPr>
            <p:ph type="pic" idx="11"/>
          </p:nvPr>
        </p:nvPicPr>
        <p:blipFill rotWithShape="1">
          <a:blip r:embed="rId3"/>
          <a:srcRect l="16789" t="592" r="13536" b="592"/>
          <a:stretch/>
        </p:blipFill>
        <p:spPr>
          <a:xfrm>
            <a:off x="-31340" y="1904472"/>
            <a:ext cx="6136462" cy="4955116"/>
          </a:xfrm>
        </p:spPr>
      </p:pic>
    </p:spTree>
    <p:extLst>
      <p:ext uri="{BB962C8B-B14F-4D97-AF65-F5344CB8AC3E}">
        <p14:creationId xmlns:p14="http://schemas.microsoft.com/office/powerpoint/2010/main" val="149306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D2C9B3-A554-7D7E-D7EC-5384966DD217}"/>
              </a:ext>
            </a:extLst>
          </p:cNvPr>
          <p:cNvSpPr>
            <a:spLocks noGrp="1"/>
          </p:cNvSpPr>
          <p:nvPr>
            <p:ph sz="quarter" idx="11"/>
          </p:nvPr>
        </p:nvSpPr>
        <p:spPr/>
        <p:txBody>
          <a:bodyPr/>
          <a:lstStyle/>
          <a:p>
            <a:pPr marL="342900" lvl="0" indent="-342900" algn="just">
              <a:lnSpc>
                <a:spcPct val="115000"/>
              </a:lnSpc>
              <a:spcAft>
                <a:spcPts val="1200"/>
              </a:spcAft>
              <a:buFont typeface="Symbol" panose="05050102010706020507" pitchFamily="18" charset="2"/>
              <a:buChar char=""/>
            </a:pPr>
            <a:r>
              <a:rPr lang="en-US" sz="1800" dirty="0">
                <a:latin typeface="Verdana" panose="020B0604030504040204" pitchFamily="34" charset="0"/>
                <a:ea typeface="Times New Roman" panose="02020603050405020304" pitchFamily="18" charset="0"/>
                <a:cs typeface="Times New Roman" panose="02020603050405020304" pitchFamily="18" charset="0"/>
              </a:rPr>
              <a:t>F</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lexible working </a:t>
            </a:r>
          </a:p>
          <a:p>
            <a:pPr marL="342900" lvl="0" indent="-342900" algn="just">
              <a:lnSpc>
                <a:spcPct val="115000"/>
              </a:lnSpc>
              <a:spcAft>
                <a:spcPts val="1200"/>
              </a:spcAft>
              <a:buFont typeface="Symbol" panose="05050102010706020507" pitchFamily="18" charset="2"/>
              <a:buChar char=""/>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Approving leave when required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200"/>
              </a:spcAft>
              <a:buFont typeface="Symbol" panose="05050102010706020507" pitchFamily="18" charset="2"/>
              <a:buChar char=""/>
            </a:pPr>
            <a:r>
              <a:rPr lang="en-US" sz="1800" dirty="0">
                <a:latin typeface="Verdana" panose="020B0604030504040204" pitchFamily="34" charset="0"/>
                <a:ea typeface="Times New Roman" panose="02020603050405020304" pitchFamily="18" charset="0"/>
                <a:cs typeface="Times New Roman" panose="02020603050405020304" pitchFamily="18" charset="0"/>
              </a:rPr>
              <a:t>A</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ccess to unpaid leave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200"/>
              </a:spcAft>
              <a:buFont typeface="Symbol" panose="05050102010706020507" pitchFamily="18" charset="2"/>
              <a:buChar char=""/>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Managers who are understanding</a:t>
            </a:r>
          </a:p>
          <a:p>
            <a:pPr marL="342900" lvl="0" indent="-342900" algn="just">
              <a:lnSpc>
                <a:spcPct val="115000"/>
              </a:lnSpc>
              <a:spcAft>
                <a:spcPts val="1200"/>
              </a:spcAft>
              <a:buFont typeface="Symbol" panose="05050102010706020507" pitchFamily="18" charset="2"/>
              <a:buChar char=""/>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Financial support during parental leave </a:t>
            </a:r>
          </a:p>
          <a:p>
            <a:pPr lvl="0" algn="just">
              <a:lnSpc>
                <a:spcPct val="115000"/>
              </a:lnSpc>
              <a:spcAft>
                <a:spcPts val="12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Title 5">
            <a:extLst>
              <a:ext uri="{FF2B5EF4-FFF2-40B4-BE49-F238E27FC236}">
                <a16:creationId xmlns:a16="http://schemas.microsoft.com/office/drawing/2014/main" id="{C43034B4-AD10-48A0-BAFB-9F1D5653C5D3}"/>
              </a:ext>
            </a:extLst>
          </p:cNvPr>
          <p:cNvSpPr>
            <a:spLocks noGrp="1"/>
          </p:cNvSpPr>
          <p:nvPr>
            <p:ph type="title"/>
          </p:nvPr>
        </p:nvSpPr>
        <p:spPr/>
        <p:txBody>
          <a:bodyPr>
            <a:noAutofit/>
          </a:bodyPr>
          <a:lstStyle/>
          <a:p>
            <a:r>
              <a:rPr lang="en-AU" dirty="0"/>
              <a:t>Support to Mothers and Caregivers</a:t>
            </a:r>
          </a:p>
        </p:txBody>
      </p:sp>
      <p:pic>
        <p:nvPicPr>
          <p:cNvPr id="8" name="Picture 7">
            <a:extLst>
              <a:ext uri="{FF2B5EF4-FFF2-40B4-BE49-F238E27FC236}">
                <a16:creationId xmlns:a16="http://schemas.microsoft.com/office/drawing/2014/main" id="{70EDF928-4C83-A5DB-9E6B-762BB3C31BE2}"/>
              </a:ext>
            </a:extLst>
          </p:cNvPr>
          <p:cNvPicPr>
            <a:picLocks noChangeAspect="1"/>
          </p:cNvPicPr>
          <p:nvPr/>
        </p:nvPicPr>
        <p:blipFill>
          <a:blip r:embed="rId3"/>
          <a:stretch>
            <a:fillRect/>
          </a:stretch>
        </p:blipFill>
        <p:spPr>
          <a:xfrm>
            <a:off x="5881563" y="1958273"/>
            <a:ext cx="5400600" cy="3579363"/>
          </a:xfrm>
          <a:prstGeom prst="rect">
            <a:avLst/>
          </a:prstGeom>
        </p:spPr>
      </p:pic>
      <p:sp>
        <p:nvSpPr>
          <p:cNvPr id="7" name="Oval 6">
            <a:extLst>
              <a:ext uri="{FF2B5EF4-FFF2-40B4-BE49-F238E27FC236}">
                <a16:creationId xmlns:a16="http://schemas.microsoft.com/office/drawing/2014/main" id="{2FAF6AF5-55BA-5522-C051-3CF0F6D04773}"/>
              </a:ext>
            </a:extLst>
          </p:cNvPr>
          <p:cNvSpPr/>
          <p:nvPr/>
        </p:nvSpPr>
        <p:spPr>
          <a:xfrm>
            <a:off x="5233491" y="1092408"/>
            <a:ext cx="2520280" cy="2304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 News:</a:t>
            </a:r>
          </a:p>
          <a:p>
            <a:pPr algn="ctr"/>
            <a:r>
              <a:rPr lang="en-US" dirty="0"/>
              <a:t>Participants have access to one or more of these initiatives</a:t>
            </a:r>
          </a:p>
        </p:txBody>
      </p:sp>
    </p:spTree>
    <p:extLst>
      <p:ext uri="{BB962C8B-B14F-4D97-AF65-F5344CB8AC3E}">
        <p14:creationId xmlns:p14="http://schemas.microsoft.com/office/powerpoint/2010/main" val="275271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3034B4-AD10-48A0-BAFB-9F1D5653C5D3}"/>
              </a:ext>
            </a:extLst>
          </p:cNvPr>
          <p:cNvSpPr>
            <a:spLocks noGrp="1"/>
          </p:cNvSpPr>
          <p:nvPr>
            <p:ph type="title"/>
          </p:nvPr>
        </p:nvSpPr>
        <p:spPr>
          <a:xfrm>
            <a:off x="247648" y="293695"/>
            <a:ext cx="11699875" cy="526298"/>
          </a:xfrm>
        </p:spPr>
        <p:txBody>
          <a:bodyPr>
            <a:noAutofit/>
          </a:bodyPr>
          <a:lstStyle/>
          <a:p>
            <a:r>
              <a:rPr lang="en-AU" dirty="0"/>
              <a:t>Addressing the Gender Pay Gap</a:t>
            </a:r>
          </a:p>
        </p:txBody>
      </p:sp>
      <p:graphicFrame>
        <p:nvGraphicFramePr>
          <p:cNvPr id="3" name="Diagram 2">
            <a:extLst>
              <a:ext uri="{FF2B5EF4-FFF2-40B4-BE49-F238E27FC236}">
                <a16:creationId xmlns:a16="http://schemas.microsoft.com/office/drawing/2014/main" id="{EBE71CD8-DB5C-C4B0-C2FD-14A85AD35039}"/>
              </a:ext>
            </a:extLst>
          </p:cNvPr>
          <p:cNvGraphicFramePr/>
          <p:nvPr>
            <p:extLst>
              <p:ext uri="{D42A27DB-BD31-4B8C-83A1-F6EECF244321}">
                <p14:modId xmlns:p14="http://schemas.microsoft.com/office/powerpoint/2010/main" val="1771228144"/>
              </p:ext>
            </p:extLst>
          </p:nvPr>
        </p:nvGraphicFramePr>
        <p:xfrm>
          <a:off x="2501516" y="1773610"/>
          <a:ext cx="7192141"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061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42A681A-F06D-5274-D2C6-C2FD2BC0F24E}"/>
              </a:ext>
            </a:extLst>
          </p:cNvPr>
          <p:cNvSpPr>
            <a:spLocks noGrp="1"/>
          </p:cNvSpPr>
          <p:nvPr>
            <p:ph type="pic" idx="11"/>
          </p:nvPr>
        </p:nvSpPr>
        <p:spPr>
          <a:xfrm>
            <a:off x="6094888" y="2493690"/>
            <a:ext cx="6097587" cy="2520280"/>
          </a:xfrm>
        </p:spPr>
      </p:sp>
      <p:sp>
        <p:nvSpPr>
          <p:cNvPr id="6" name="Content Placeholder 5">
            <a:extLst>
              <a:ext uri="{FF2B5EF4-FFF2-40B4-BE49-F238E27FC236}">
                <a16:creationId xmlns:a16="http://schemas.microsoft.com/office/drawing/2014/main" id="{1A04969E-4FF1-4309-AC0A-94D15922BAE7}"/>
              </a:ext>
            </a:extLst>
          </p:cNvPr>
          <p:cNvSpPr>
            <a:spLocks noGrp="1"/>
          </p:cNvSpPr>
          <p:nvPr>
            <p:ph sz="half" idx="2"/>
          </p:nvPr>
        </p:nvSpPr>
        <p:spPr>
          <a:xfrm>
            <a:off x="6302454" y="261442"/>
            <a:ext cx="5705490" cy="6104731"/>
          </a:xfrm>
        </p:spPr>
        <p:txBody>
          <a:bodyPr>
            <a:noAutofit/>
          </a:bodyPr>
          <a:lstStyle/>
          <a:p>
            <a:pPr marL="342900" indent="-342900">
              <a:buFont typeface="Arial" panose="020B0604020202020204" pitchFamily="34" charset="0"/>
              <a:buChar char="•"/>
            </a:pPr>
            <a:r>
              <a:rPr lang="en-AU" dirty="0"/>
              <a:t>Provide opportunities to develop leadership skills</a:t>
            </a:r>
          </a:p>
          <a:p>
            <a:pPr marL="342900" indent="-342900">
              <a:buFont typeface="Arial" panose="020B0604020202020204" pitchFamily="34" charset="0"/>
              <a:buChar char="•"/>
            </a:pPr>
            <a:r>
              <a:rPr lang="en-AU" dirty="0"/>
              <a:t>Implement targets/quotas for leadership positions</a:t>
            </a:r>
          </a:p>
          <a:p>
            <a:endParaRPr lang="en-AU" dirty="0"/>
          </a:p>
          <a:p>
            <a:endParaRPr lang="en-AU" dirty="0"/>
          </a:p>
          <a:p>
            <a:endParaRPr lang="en-AU" dirty="0"/>
          </a:p>
          <a:p>
            <a:endParaRPr lang="en-AU" dirty="0"/>
          </a:p>
          <a:p>
            <a:pPr lvl="5" algn="ctr"/>
            <a:r>
              <a:rPr lang="en-US" sz="1800" dirty="0">
                <a:effectLst/>
                <a:latin typeface="Verdana" panose="020B0604030504040204" pitchFamily="34" charset="0"/>
                <a:ea typeface="Times New Roman" panose="02020603050405020304" pitchFamily="18" charset="0"/>
                <a:cs typeface="Segoe UI" panose="020B0502040204020203" pitchFamily="34" charset="0"/>
              </a:rPr>
              <a:t>Role models are important to inspire women as they progress in their careers and show them different possibilities that they can achieve and aim for</a:t>
            </a:r>
            <a:endParaRPr lang="en-US" sz="1800" dirty="0">
              <a:effectLst/>
              <a:latin typeface="Times New Roman" panose="02020603050405020304" pitchFamily="18" charset="0"/>
              <a:ea typeface="Times New Roman" panose="02020603050405020304" pitchFamily="18" charset="0"/>
            </a:endParaRPr>
          </a:p>
          <a:p>
            <a:pPr lvl="5" algn="ctr"/>
            <a:endParaRPr lang="en-AU" dirty="0"/>
          </a:p>
        </p:txBody>
      </p:sp>
      <p:sp>
        <p:nvSpPr>
          <p:cNvPr id="5" name="Title 4">
            <a:extLst>
              <a:ext uri="{FF2B5EF4-FFF2-40B4-BE49-F238E27FC236}">
                <a16:creationId xmlns:a16="http://schemas.microsoft.com/office/drawing/2014/main" id="{ACEC062C-9CF8-4DFD-B88C-C15BB3478B9B}"/>
              </a:ext>
            </a:extLst>
          </p:cNvPr>
          <p:cNvSpPr>
            <a:spLocks noGrp="1"/>
          </p:cNvSpPr>
          <p:nvPr>
            <p:ph type="title"/>
          </p:nvPr>
        </p:nvSpPr>
        <p:spPr/>
        <p:txBody>
          <a:bodyPr>
            <a:noAutofit/>
          </a:bodyPr>
          <a:lstStyle/>
          <a:p>
            <a:r>
              <a:rPr lang="en-AU" dirty="0"/>
              <a:t>More Women in Leadership Roles</a:t>
            </a:r>
          </a:p>
        </p:txBody>
      </p:sp>
      <p:pic>
        <p:nvPicPr>
          <p:cNvPr id="13" name="Picture Placeholder 8" descr="A picture containing person, wall, indoor, table&#10;&#10;Description automatically generated">
            <a:extLst>
              <a:ext uri="{FF2B5EF4-FFF2-40B4-BE49-F238E27FC236}">
                <a16:creationId xmlns:a16="http://schemas.microsoft.com/office/drawing/2014/main" id="{8773333D-F99B-E67E-4B00-ABE6F42DC1D6}"/>
              </a:ext>
            </a:extLst>
          </p:cNvPr>
          <p:cNvPicPr>
            <a:picLocks noChangeAspect="1"/>
          </p:cNvPicPr>
          <p:nvPr/>
        </p:nvPicPr>
        <p:blipFill>
          <a:blip r:embed="rId3"/>
          <a:srcRect t="7804" b="7804"/>
          <a:stretch>
            <a:fillRect/>
          </a:stretch>
        </p:blipFill>
        <p:spPr>
          <a:xfrm>
            <a:off x="-7678" y="3429000"/>
            <a:ext cx="6097587" cy="3430588"/>
          </a:xfrm>
          <a:prstGeom prst="rect">
            <a:avLst/>
          </a:prstGeom>
          <a:solidFill>
            <a:schemeClr val="bg1">
              <a:lumMod val="95000"/>
            </a:schemeClr>
          </a:solidFill>
        </p:spPr>
      </p:pic>
    </p:spTree>
    <p:extLst>
      <p:ext uri="{BB962C8B-B14F-4D97-AF65-F5344CB8AC3E}">
        <p14:creationId xmlns:p14="http://schemas.microsoft.com/office/powerpoint/2010/main" val="323613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7613AA9-C330-4419-8478-E591C8FCD86E}"/>
              </a:ext>
            </a:extLst>
          </p:cNvPr>
          <p:cNvSpPr>
            <a:spLocks noGrp="1"/>
          </p:cNvSpPr>
          <p:nvPr>
            <p:ph sz="half" idx="12"/>
          </p:nvPr>
        </p:nvSpPr>
        <p:spPr/>
        <p:txBody>
          <a:bodyPr>
            <a:noAutofit/>
          </a:bodyPr>
          <a:lstStyle/>
          <a:p>
            <a:pPr lvl="4"/>
            <a:endParaRPr lang="en-AU" sz="2200" dirty="0"/>
          </a:p>
          <a:p>
            <a:pPr lvl="4"/>
            <a:endParaRPr lang="en-AU" sz="2200" dirty="0"/>
          </a:p>
          <a:p>
            <a:pPr lvl="4"/>
            <a:r>
              <a:rPr lang="en-AU" sz="2200" dirty="0"/>
              <a:t>Solutions</a:t>
            </a:r>
          </a:p>
          <a:p>
            <a:pPr lvl="1"/>
            <a:r>
              <a:rPr lang="en-AU" dirty="0"/>
              <a:t>Immigrants: Specific training, support and empathy, and better induction processes</a:t>
            </a:r>
          </a:p>
          <a:p>
            <a:pPr marL="0" lvl="1" indent="0">
              <a:buNone/>
            </a:pPr>
            <a:endParaRPr lang="en-AU" dirty="0"/>
          </a:p>
          <a:p>
            <a:pPr lvl="1"/>
            <a:endParaRPr lang="en-AU" dirty="0"/>
          </a:p>
          <a:p>
            <a:pPr lvl="1"/>
            <a:r>
              <a:rPr lang="en-AU" dirty="0"/>
              <a:t>Women: Work flexibility for mothers / caregivers, pay gaps analysis and plan, and opportunities to develop leadership skills / promotion</a:t>
            </a:r>
          </a:p>
          <a:p>
            <a:pPr lvl="1"/>
            <a:endParaRPr lang="en-AU" dirty="0"/>
          </a:p>
        </p:txBody>
      </p:sp>
      <p:sp>
        <p:nvSpPr>
          <p:cNvPr id="6" name="Content Placeholder 5">
            <a:extLst>
              <a:ext uri="{FF2B5EF4-FFF2-40B4-BE49-F238E27FC236}">
                <a16:creationId xmlns:a16="http://schemas.microsoft.com/office/drawing/2014/main" id="{5EFFDF00-DCC3-4D9D-B956-03B05F3AAB1B}"/>
              </a:ext>
            </a:extLst>
          </p:cNvPr>
          <p:cNvSpPr>
            <a:spLocks noGrp="1"/>
          </p:cNvSpPr>
          <p:nvPr>
            <p:ph sz="half" idx="1"/>
          </p:nvPr>
        </p:nvSpPr>
        <p:spPr>
          <a:xfrm>
            <a:off x="246064" y="1219523"/>
            <a:ext cx="5635500" cy="4838701"/>
          </a:xfrm>
        </p:spPr>
        <p:txBody>
          <a:bodyPr>
            <a:noAutofit/>
          </a:bodyPr>
          <a:lstStyle/>
          <a:p>
            <a:pPr lvl="5"/>
            <a:r>
              <a:rPr lang="en-NZ" dirty="0"/>
              <a:t>Challenges</a:t>
            </a:r>
          </a:p>
          <a:p>
            <a:pPr marL="342900" indent="-342900">
              <a:buFont typeface="Arial" pitchFamily="34" charset="0"/>
              <a:buChar char="•"/>
            </a:pPr>
            <a:r>
              <a:rPr lang="en-NZ" dirty="0"/>
              <a:t>Immigrants: Limited local experience / understanding of local legislation, cultural differences, lack of support with workplace integration </a:t>
            </a:r>
          </a:p>
          <a:p>
            <a:pPr marL="342900" indent="-342900">
              <a:buFont typeface="Arial" pitchFamily="34" charset="0"/>
              <a:buChar char="•"/>
            </a:pPr>
            <a:endParaRPr lang="en-NZ" dirty="0">
              <a:highlight>
                <a:srgbClr val="FFFF00"/>
              </a:highlight>
            </a:endParaRPr>
          </a:p>
          <a:p>
            <a:pPr marL="342900" indent="-342900">
              <a:buFont typeface="Arial" pitchFamily="34" charset="0"/>
              <a:buChar char="•"/>
            </a:pPr>
            <a:r>
              <a:rPr lang="en-NZ" dirty="0"/>
              <a:t>Women: Motherhood / caregiving, pay gap, inclusiveness (underrepresentation in leadership)</a:t>
            </a:r>
            <a:endParaRPr lang="en-AU" dirty="0"/>
          </a:p>
        </p:txBody>
      </p:sp>
      <p:sp>
        <p:nvSpPr>
          <p:cNvPr id="3" name="Title 2">
            <a:extLst>
              <a:ext uri="{FF2B5EF4-FFF2-40B4-BE49-F238E27FC236}">
                <a16:creationId xmlns:a16="http://schemas.microsoft.com/office/drawing/2014/main" id="{991A206D-E587-9983-883D-4443324EA5BB}"/>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299447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7613AA9-C330-4419-8478-E591C8FCD86E}"/>
              </a:ext>
            </a:extLst>
          </p:cNvPr>
          <p:cNvSpPr>
            <a:spLocks noGrp="1"/>
          </p:cNvSpPr>
          <p:nvPr>
            <p:ph sz="half" idx="12"/>
          </p:nvPr>
        </p:nvSpPr>
        <p:spPr/>
        <p:txBody>
          <a:bodyPr>
            <a:noAutofit/>
          </a:bodyPr>
          <a:lstStyle/>
          <a:p>
            <a:pPr marL="0" lvl="1" indent="0" algn="ctr">
              <a:buNone/>
            </a:pPr>
            <a:endParaRPr lang="en-AU" sz="2400" b="1" dirty="0"/>
          </a:p>
          <a:p>
            <a:pPr marL="0" lvl="1" indent="0" algn="ctr">
              <a:buNone/>
            </a:pPr>
            <a:endParaRPr lang="en-AU" sz="2400" b="1" dirty="0"/>
          </a:p>
          <a:p>
            <a:pPr marL="0" lvl="1" indent="0" algn="ctr">
              <a:buNone/>
            </a:pPr>
            <a:endParaRPr lang="en-AU" sz="2400" b="1" dirty="0"/>
          </a:p>
          <a:p>
            <a:pPr marL="0" lvl="1" indent="0" algn="ctr">
              <a:buNone/>
            </a:pPr>
            <a:endParaRPr lang="en-AU" sz="2400" b="1" dirty="0"/>
          </a:p>
          <a:p>
            <a:pPr marL="0" lvl="1" indent="0" algn="ctr">
              <a:buNone/>
            </a:pPr>
            <a:endParaRPr lang="en-AU" sz="2400" b="1" dirty="0"/>
          </a:p>
          <a:p>
            <a:pPr marL="0" lvl="1" indent="0" algn="ctr">
              <a:buNone/>
            </a:pPr>
            <a:r>
              <a:rPr lang="en-AU" sz="2400" b="1" dirty="0"/>
              <a:t>“What can YOU do to create a work environment where immigrants, women, and EVERYBODY can thrive?”</a:t>
            </a:r>
          </a:p>
        </p:txBody>
      </p:sp>
      <p:sp>
        <p:nvSpPr>
          <p:cNvPr id="6" name="Content Placeholder 5">
            <a:extLst>
              <a:ext uri="{FF2B5EF4-FFF2-40B4-BE49-F238E27FC236}">
                <a16:creationId xmlns:a16="http://schemas.microsoft.com/office/drawing/2014/main" id="{5EFFDF00-DCC3-4D9D-B956-03B05F3AAB1B}"/>
              </a:ext>
            </a:extLst>
          </p:cNvPr>
          <p:cNvSpPr>
            <a:spLocks noGrp="1"/>
          </p:cNvSpPr>
          <p:nvPr>
            <p:ph sz="half" idx="1"/>
          </p:nvPr>
        </p:nvSpPr>
        <p:spPr/>
        <p:txBody>
          <a:bodyPr>
            <a:noAutofit/>
          </a:bodyPr>
          <a:lstStyle/>
          <a:p>
            <a:pPr lvl="4"/>
            <a:r>
              <a:rPr lang="en-AU" dirty="0"/>
              <a:t>Summary</a:t>
            </a:r>
          </a:p>
          <a:p>
            <a:pPr lvl="4"/>
            <a:endParaRPr lang="en-AU" dirty="0"/>
          </a:p>
        </p:txBody>
      </p:sp>
      <p:sp>
        <p:nvSpPr>
          <p:cNvPr id="3" name="Title 2">
            <a:extLst>
              <a:ext uri="{FF2B5EF4-FFF2-40B4-BE49-F238E27FC236}">
                <a16:creationId xmlns:a16="http://schemas.microsoft.com/office/drawing/2014/main" id="{A9B4043B-5E3F-6EFB-3559-48214151C971}"/>
              </a:ext>
            </a:extLst>
          </p:cNvPr>
          <p:cNvSpPr>
            <a:spLocks noGrp="1"/>
          </p:cNvSpPr>
          <p:nvPr>
            <p:ph type="title"/>
          </p:nvPr>
        </p:nvSpPr>
        <p:spPr/>
        <p:txBody>
          <a:bodyPr/>
          <a:lstStyle/>
          <a:p>
            <a:endParaRPr lang="en-US"/>
          </a:p>
        </p:txBody>
      </p:sp>
      <p:sp>
        <p:nvSpPr>
          <p:cNvPr id="9" name="Slide Number Placeholder 8">
            <a:extLst>
              <a:ext uri="{FF2B5EF4-FFF2-40B4-BE49-F238E27FC236}">
                <a16:creationId xmlns:a16="http://schemas.microsoft.com/office/drawing/2014/main" id="{5C45CCFA-D2BA-ED4A-859C-671A0388345A}"/>
              </a:ext>
            </a:extLst>
          </p:cNvPr>
          <p:cNvSpPr>
            <a:spLocks noGrp="1"/>
          </p:cNvSpPr>
          <p:nvPr>
            <p:ph type="sldNum" sz="quarter" idx="15"/>
          </p:nvPr>
        </p:nvSpPr>
        <p:spPr/>
        <p:txBody>
          <a:bodyPr/>
          <a:lstStyle/>
          <a:p>
            <a:fld id="{E917DE0E-AFB1-41FD-BC35-27DB61CA125F}" type="slidenum">
              <a:rPr lang="en-AU" smtClean="0"/>
              <a:pPr/>
              <a:t>18</a:t>
            </a:fld>
            <a:endParaRPr lang="en-AU" dirty="0"/>
          </a:p>
        </p:txBody>
      </p:sp>
      <p:pic>
        <p:nvPicPr>
          <p:cNvPr id="14" name="Picture 13" descr="Person on busy street">
            <a:extLst>
              <a:ext uri="{FF2B5EF4-FFF2-40B4-BE49-F238E27FC236}">
                <a16:creationId xmlns:a16="http://schemas.microsoft.com/office/drawing/2014/main" id="{F53D072B-A955-410B-6D85-C98209AD8A8B}"/>
              </a:ext>
            </a:extLst>
          </p:cNvPr>
          <p:cNvPicPr>
            <a:picLocks noChangeAspect="1"/>
          </p:cNvPicPr>
          <p:nvPr/>
        </p:nvPicPr>
        <p:blipFill rotWithShape="1">
          <a:blip r:embed="rId3"/>
          <a:srcRect l="17765" t="2207" r="22895" b="-2207"/>
          <a:stretch/>
        </p:blipFill>
        <p:spPr>
          <a:xfrm>
            <a:off x="-139692" y="1"/>
            <a:ext cx="6249241" cy="7030194"/>
          </a:xfrm>
          <a:prstGeom prst="rect">
            <a:avLst/>
          </a:prstGeom>
        </p:spPr>
      </p:pic>
    </p:spTree>
    <p:extLst>
      <p:ext uri="{BB962C8B-B14F-4D97-AF65-F5344CB8AC3E}">
        <p14:creationId xmlns:p14="http://schemas.microsoft.com/office/powerpoint/2010/main" val="44898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81163" y="2709714"/>
            <a:ext cx="884640" cy="911448"/>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2329" t="11695" r="13151" b="14708"/>
          <a:stretch/>
        </p:blipFill>
        <p:spPr>
          <a:xfrm>
            <a:off x="136552" y="-114458"/>
            <a:ext cx="1123542" cy="1189632"/>
          </a:xfrm>
          <a:prstGeom prst="rect">
            <a:avLst/>
          </a:prstGeom>
        </p:spPr>
      </p:pic>
    </p:spTree>
    <p:extLst>
      <p:ext uri="{BB962C8B-B14F-4D97-AF65-F5344CB8AC3E}">
        <p14:creationId xmlns:p14="http://schemas.microsoft.com/office/powerpoint/2010/main" val="202462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A04969E-4FF1-4309-AC0A-94D15922BAE7}"/>
              </a:ext>
            </a:extLst>
          </p:cNvPr>
          <p:cNvSpPr>
            <a:spLocks noGrp="1"/>
          </p:cNvSpPr>
          <p:nvPr>
            <p:ph sz="half" idx="2"/>
          </p:nvPr>
        </p:nvSpPr>
        <p:spPr>
          <a:xfrm>
            <a:off x="6745659" y="540486"/>
            <a:ext cx="5705490" cy="6104731"/>
          </a:xfrm>
        </p:spPr>
        <p:txBody>
          <a:bodyPr>
            <a:noAutofit/>
          </a:bodyPr>
          <a:lstStyle/>
          <a:p>
            <a:pPr marL="342900" lvl="5" indent="-342900">
              <a:buFont typeface="Arial" panose="020B0604020202020204" pitchFamily="34" charset="0"/>
              <a:buChar char="•"/>
            </a:pPr>
            <a:r>
              <a:rPr lang="en-AU" sz="2400" b="0" dirty="0"/>
              <a:t>Background</a:t>
            </a:r>
          </a:p>
          <a:p>
            <a:pPr marL="342900" lvl="5" indent="-342900">
              <a:buFont typeface="Arial" panose="020B0604020202020204" pitchFamily="34" charset="0"/>
              <a:buChar char="•"/>
            </a:pPr>
            <a:r>
              <a:rPr lang="en-AU" sz="2400" b="0" dirty="0"/>
              <a:t>Methodology</a:t>
            </a:r>
          </a:p>
          <a:p>
            <a:pPr marL="342900" lvl="5" indent="-342900">
              <a:buFont typeface="Arial" panose="020B0604020202020204" pitchFamily="34" charset="0"/>
              <a:buChar char="•"/>
            </a:pPr>
            <a:r>
              <a:rPr lang="en-AU" sz="2400" b="0" dirty="0"/>
              <a:t>Immigrants and Women</a:t>
            </a:r>
          </a:p>
          <a:p>
            <a:pPr marL="609600" lvl="6" indent="-342900">
              <a:buFont typeface="Arial" panose="020B0604020202020204" pitchFamily="34" charset="0"/>
              <a:buChar char="•"/>
            </a:pPr>
            <a:r>
              <a:rPr lang="en-AU" b="0" dirty="0"/>
              <a:t>The Good News</a:t>
            </a:r>
          </a:p>
          <a:p>
            <a:pPr marL="609600" lvl="6" indent="-342900">
              <a:buFont typeface="Arial" panose="020B0604020202020204" pitchFamily="34" charset="0"/>
              <a:buChar char="•"/>
            </a:pPr>
            <a:r>
              <a:rPr lang="en-AU" b="0" dirty="0"/>
              <a:t>The Challenges</a:t>
            </a:r>
          </a:p>
          <a:p>
            <a:pPr marL="609600" lvl="6" indent="-342900">
              <a:buFont typeface="Arial" panose="020B0604020202020204" pitchFamily="34" charset="0"/>
              <a:buChar char="•"/>
            </a:pPr>
            <a:r>
              <a:rPr lang="en-AU" b="0" dirty="0"/>
              <a:t>The Solutions</a:t>
            </a:r>
          </a:p>
          <a:p>
            <a:pPr marL="342900" lvl="5" indent="-342900">
              <a:buFont typeface="Arial" panose="020B0604020202020204" pitchFamily="34" charset="0"/>
              <a:buChar char="•"/>
            </a:pPr>
            <a:r>
              <a:rPr lang="en-AU" sz="2400" b="0" dirty="0"/>
              <a:t>Summary</a:t>
            </a:r>
          </a:p>
          <a:p>
            <a:pPr lvl="5"/>
            <a:endParaRPr lang="en-AU" sz="2000" b="0" dirty="0"/>
          </a:p>
          <a:p>
            <a:pPr lvl="5"/>
            <a:endParaRPr lang="en-AU" sz="2000" b="0" dirty="0"/>
          </a:p>
          <a:p>
            <a:pPr lvl="5"/>
            <a:endParaRPr lang="en-AU" sz="2000" b="0" dirty="0"/>
          </a:p>
          <a:p>
            <a:pPr lvl="5"/>
            <a:endParaRPr lang="en-AU" sz="2000" b="0" dirty="0"/>
          </a:p>
          <a:p>
            <a:pPr lvl="5"/>
            <a:endParaRPr lang="en-AU" sz="2000" b="0" dirty="0"/>
          </a:p>
          <a:p>
            <a:pPr lvl="5"/>
            <a:endParaRPr lang="en-AU" sz="2000" b="0" dirty="0"/>
          </a:p>
        </p:txBody>
      </p:sp>
      <p:sp>
        <p:nvSpPr>
          <p:cNvPr id="5" name="Title 4">
            <a:extLst>
              <a:ext uri="{FF2B5EF4-FFF2-40B4-BE49-F238E27FC236}">
                <a16:creationId xmlns:a16="http://schemas.microsoft.com/office/drawing/2014/main" id="{ACEC062C-9CF8-4DFD-B88C-C15BB3478B9B}"/>
              </a:ext>
            </a:extLst>
          </p:cNvPr>
          <p:cNvSpPr>
            <a:spLocks noGrp="1"/>
          </p:cNvSpPr>
          <p:nvPr>
            <p:ph type="title"/>
          </p:nvPr>
        </p:nvSpPr>
        <p:spPr/>
        <p:txBody>
          <a:bodyPr>
            <a:noAutofit/>
          </a:bodyPr>
          <a:lstStyle/>
          <a:p>
            <a:r>
              <a:rPr lang="en-AU" dirty="0"/>
              <a:t>Agenda</a:t>
            </a:r>
          </a:p>
        </p:txBody>
      </p:sp>
      <p:sp>
        <p:nvSpPr>
          <p:cNvPr id="9" name="Slide Number Placeholder 8">
            <a:extLst>
              <a:ext uri="{FF2B5EF4-FFF2-40B4-BE49-F238E27FC236}">
                <a16:creationId xmlns:a16="http://schemas.microsoft.com/office/drawing/2014/main" id="{4206FF16-3B94-E1E3-F9A3-3B7EDE948AFC}"/>
              </a:ext>
            </a:extLst>
          </p:cNvPr>
          <p:cNvSpPr>
            <a:spLocks noGrp="1"/>
          </p:cNvSpPr>
          <p:nvPr>
            <p:ph type="sldNum" sz="quarter" idx="14"/>
          </p:nvPr>
        </p:nvSpPr>
        <p:spPr/>
        <p:txBody>
          <a:bodyPr/>
          <a:lstStyle/>
          <a:p>
            <a:fld id="{E917DE0E-AFB1-41FD-BC35-27DB61CA125F}" type="slidenum">
              <a:rPr lang="en-AU" smtClean="0"/>
              <a:pPr/>
              <a:t>2</a:t>
            </a:fld>
            <a:endParaRPr lang="en-AU" dirty="0"/>
          </a:p>
        </p:txBody>
      </p:sp>
      <p:pic>
        <p:nvPicPr>
          <p:cNvPr id="15" name="Picture Placeholder 14" descr="Persons talking to each other">
            <a:extLst>
              <a:ext uri="{FF2B5EF4-FFF2-40B4-BE49-F238E27FC236}">
                <a16:creationId xmlns:a16="http://schemas.microsoft.com/office/drawing/2014/main" id="{DB279C93-3F86-E712-D1D4-331CB81BE3F2}"/>
              </a:ext>
            </a:extLst>
          </p:cNvPr>
          <p:cNvPicPr>
            <a:picLocks noGrp="1" noChangeAspect="1"/>
          </p:cNvPicPr>
          <p:nvPr>
            <p:ph type="pic" idx="11"/>
          </p:nvPr>
        </p:nvPicPr>
        <p:blipFill>
          <a:blip r:embed="rId3"/>
          <a:srcRect t="7804" b="7804"/>
          <a:stretch>
            <a:fillRect/>
          </a:stretch>
        </p:blipFill>
        <p:spPr/>
      </p:pic>
    </p:spTree>
    <p:extLst>
      <p:ext uri="{BB962C8B-B14F-4D97-AF65-F5344CB8AC3E}">
        <p14:creationId xmlns:p14="http://schemas.microsoft.com/office/powerpoint/2010/main" val="30828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0C097-5117-6D50-11EB-A7C4EF460484}"/>
              </a:ext>
            </a:extLst>
          </p:cNvPr>
          <p:cNvSpPr>
            <a:spLocks noGrp="1"/>
          </p:cNvSpPr>
          <p:nvPr>
            <p:ph type="title"/>
          </p:nvPr>
        </p:nvSpPr>
        <p:spPr/>
        <p:txBody>
          <a:bodyPr/>
          <a:lstStyle/>
          <a:p>
            <a:r>
              <a:rPr lang="en-US" dirty="0"/>
              <a:t>Background</a:t>
            </a:r>
          </a:p>
        </p:txBody>
      </p:sp>
      <p:graphicFrame>
        <p:nvGraphicFramePr>
          <p:cNvPr id="6" name="Diagram 5">
            <a:extLst>
              <a:ext uri="{FF2B5EF4-FFF2-40B4-BE49-F238E27FC236}">
                <a16:creationId xmlns:a16="http://schemas.microsoft.com/office/drawing/2014/main" id="{AB39D8E4-F371-8CA2-4F4B-C99C66969E84}"/>
              </a:ext>
            </a:extLst>
          </p:cNvPr>
          <p:cNvGraphicFramePr/>
          <p:nvPr>
            <p:extLst>
              <p:ext uri="{D42A27DB-BD31-4B8C-83A1-F6EECF244321}">
                <p14:modId xmlns:p14="http://schemas.microsoft.com/office/powerpoint/2010/main" val="2367525180"/>
              </p:ext>
            </p:extLst>
          </p:nvPr>
        </p:nvGraphicFramePr>
        <p:xfrm>
          <a:off x="1099963" y="1028298"/>
          <a:ext cx="5573688" cy="5353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C97BB2C4-73E9-FEC4-1A8B-31C14047B0A1}"/>
              </a:ext>
            </a:extLst>
          </p:cNvPr>
          <p:cNvGraphicFramePr/>
          <p:nvPr>
            <p:extLst>
              <p:ext uri="{D42A27DB-BD31-4B8C-83A1-F6EECF244321}">
                <p14:modId xmlns:p14="http://schemas.microsoft.com/office/powerpoint/2010/main" val="1555169859"/>
              </p:ext>
            </p:extLst>
          </p:nvPr>
        </p:nvGraphicFramePr>
        <p:xfrm>
          <a:off x="8646940" y="1028298"/>
          <a:ext cx="2448272" cy="53538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Arrow: Right 7">
            <a:extLst>
              <a:ext uri="{FF2B5EF4-FFF2-40B4-BE49-F238E27FC236}">
                <a16:creationId xmlns:a16="http://schemas.microsoft.com/office/drawing/2014/main" id="{6CFAB6F7-7A16-E01A-512F-D268FB7A82A9}"/>
              </a:ext>
            </a:extLst>
          </p:cNvPr>
          <p:cNvSpPr/>
          <p:nvPr/>
        </p:nvSpPr>
        <p:spPr>
          <a:xfrm>
            <a:off x="7033691" y="3069754"/>
            <a:ext cx="1447800" cy="1219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3398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4521C6C-3821-FDF5-5864-59568E214EFB}"/>
              </a:ext>
            </a:extLst>
          </p:cNvPr>
          <p:cNvSpPr>
            <a:spLocks noGrp="1"/>
          </p:cNvSpPr>
          <p:nvPr>
            <p:ph type="pic" idx="11"/>
          </p:nvPr>
        </p:nvSpPr>
        <p:spPr>
          <a:xfrm>
            <a:off x="6097588" y="-1"/>
            <a:ext cx="6097587" cy="6958187"/>
          </a:xfrm>
        </p:spPr>
      </p:sp>
      <p:sp>
        <p:nvSpPr>
          <p:cNvPr id="3" name="Content Placeholder 2">
            <a:extLst>
              <a:ext uri="{FF2B5EF4-FFF2-40B4-BE49-F238E27FC236}">
                <a16:creationId xmlns:a16="http://schemas.microsoft.com/office/drawing/2014/main" id="{194FDDB2-4999-AF51-FAAB-E2DDB906D02A}"/>
              </a:ext>
            </a:extLst>
          </p:cNvPr>
          <p:cNvSpPr>
            <a:spLocks noGrp="1"/>
          </p:cNvSpPr>
          <p:nvPr>
            <p:ph sz="half" idx="2"/>
          </p:nvPr>
        </p:nvSpPr>
        <p:spPr/>
        <p:txBody>
          <a:bodyPr/>
          <a:lstStyle/>
          <a:p>
            <a:pPr marL="0" lvl="1" indent="0">
              <a:buNone/>
            </a:pPr>
            <a:r>
              <a:rPr lang="en-AU" sz="2200" dirty="0"/>
              <a:t>Quantitative and qualitative approach</a:t>
            </a:r>
            <a:endParaRPr lang="fr-FR" dirty="0"/>
          </a:p>
          <a:p>
            <a:endParaRPr lang="en-US" dirty="0"/>
          </a:p>
        </p:txBody>
      </p:sp>
      <p:sp>
        <p:nvSpPr>
          <p:cNvPr id="4" name="Title 3">
            <a:extLst>
              <a:ext uri="{FF2B5EF4-FFF2-40B4-BE49-F238E27FC236}">
                <a16:creationId xmlns:a16="http://schemas.microsoft.com/office/drawing/2014/main" id="{23D4AD42-0D8A-8FD7-656B-C7F4C955AEF0}"/>
              </a:ext>
            </a:extLst>
          </p:cNvPr>
          <p:cNvSpPr>
            <a:spLocks noGrp="1"/>
          </p:cNvSpPr>
          <p:nvPr>
            <p:ph type="title"/>
          </p:nvPr>
        </p:nvSpPr>
        <p:spPr/>
        <p:txBody>
          <a:bodyPr/>
          <a:lstStyle/>
          <a:p>
            <a:r>
              <a:rPr lang="en-AU" dirty="0"/>
              <a:t>Methodology</a:t>
            </a:r>
            <a:endParaRPr lang="en-US" dirty="0"/>
          </a:p>
        </p:txBody>
      </p:sp>
      <p:sp>
        <p:nvSpPr>
          <p:cNvPr id="5" name="Content Placeholder 4">
            <a:extLst>
              <a:ext uri="{FF2B5EF4-FFF2-40B4-BE49-F238E27FC236}">
                <a16:creationId xmlns:a16="http://schemas.microsoft.com/office/drawing/2014/main" id="{E1D5C042-5809-34B5-B71B-9CE9A22680F2}"/>
              </a:ext>
            </a:extLst>
          </p:cNvPr>
          <p:cNvSpPr>
            <a:spLocks noGrp="1"/>
          </p:cNvSpPr>
          <p:nvPr>
            <p:ph sz="half" idx="13"/>
          </p:nvPr>
        </p:nvSpPr>
        <p:spPr/>
        <p:txBody>
          <a:bodyPr/>
          <a:lstStyle/>
          <a:p>
            <a:pPr lvl="4"/>
            <a:r>
              <a:rPr lang="en-AU" sz="2200" dirty="0"/>
              <a:t>Representative sample:</a:t>
            </a:r>
          </a:p>
          <a:p>
            <a:pPr lvl="1"/>
            <a:r>
              <a:rPr lang="en-NZ" dirty="0"/>
              <a:t>3 waters professionals</a:t>
            </a:r>
          </a:p>
          <a:p>
            <a:pPr lvl="1"/>
            <a:r>
              <a:rPr lang="en-NZ" dirty="0"/>
              <a:t>Diverse organisations (consultants, contractors, </a:t>
            </a:r>
            <a:r>
              <a:rPr lang="en-NZ" dirty="0" err="1"/>
              <a:t>Taumata</a:t>
            </a:r>
            <a:r>
              <a:rPr lang="en-NZ" dirty="0"/>
              <a:t> </a:t>
            </a:r>
            <a:r>
              <a:rPr lang="en-NZ" dirty="0" err="1"/>
              <a:t>Arowai</a:t>
            </a:r>
            <a:r>
              <a:rPr lang="en-NZ" dirty="0"/>
              <a:t>, councils, etc.)</a:t>
            </a:r>
          </a:p>
          <a:p>
            <a:pPr lvl="1"/>
            <a:r>
              <a:rPr lang="en-NZ" dirty="0"/>
              <a:t>Distribution </a:t>
            </a:r>
          </a:p>
          <a:p>
            <a:pPr lvl="1"/>
            <a:endParaRPr lang="en-NZ" dirty="0"/>
          </a:p>
          <a:p>
            <a:endParaRPr lang="en-US" dirty="0"/>
          </a:p>
        </p:txBody>
      </p:sp>
      <p:sp>
        <p:nvSpPr>
          <p:cNvPr id="7" name="Picture Placeholder 6">
            <a:extLst>
              <a:ext uri="{FF2B5EF4-FFF2-40B4-BE49-F238E27FC236}">
                <a16:creationId xmlns:a16="http://schemas.microsoft.com/office/drawing/2014/main" id="{CC50B4A4-DDC2-A54E-5B4D-7D488A8ACF80}"/>
              </a:ext>
            </a:extLst>
          </p:cNvPr>
          <p:cNvSpPr>
            <a:spLocks noGrp="1"/>
          </p:cNvSpPr>
          <p:nvPr>
            <p:ph type="pic" idx="12"/>
          </p:nvPr>
        </p:nvSpPr>
        <p:spPr/>
      </p:sp>
      <p:pic>
        <p:nvPicPr>
          <p:cNvPr id="11" name="Graphic 10" descr="Email with solid fill">
            <a:extLst>
              <a:ext uri="{FF2B5EF4-FFF2-40B4-BE49-F238E27FC236}">
                <a16:creationId xmlns:a16="http://schemas.microsoft.com/office/drawing/2014/main" id="{17C1E724-0CC4-1C6F-75E3-0D48E93DE9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1516" y="5547850"/>
            <a:ext cx="847817" cy="847817"/>
          </a:xfrm>
          <a:prstGeom prst="rect">
            <a:avLst/>
          </a:prstGeom>
        </p:spPr>
      </p:pic>
      <p:pic>
        <p:nvPicPr>
          <p:cNvPr id="12" name="Picture 11">
            <a:extLst>
              <a:ext uri="{FF2B5EF4-FFF2-40B4-BE49-F238E27FC236}">
                <a16:creationId xmlns:a16="http://schemas.microsoft.com/office/drawing/2014/main" id="{1FC73CA9-7B6E-046F-C67A-0A7D6C16746F}"/>
              </a:ext>
            </a:extLst>
          </p:cNvPr>
          <p:cNvPicPr>
            <a:picLocks noChangeAspect="1"/>
          </p:cNvPicPr>
          <p:nvPr/>
        </p:nvPicPr>
        <p:blipFill>
          <a:blip r:embed="rId5">
            <a:lum bright="70000" contrast="-70000"/>
          </a:blip>
          <a:stretch>
            <a:fillRect/>
          </a:stretch>
        </p:blipFill>
        <p:spPr>
          <a:xfrm>
            <a:off x="3289275" y="5662042"/>
            <a:ext cx="732877" cy="733625"/>
          </a:xfrm>
          <a:prstGeom prst="rect">
            <a:avLst/>
          </a:prstGeom>
        </p:spPr>
      </p:pic>
      <p:graphicFrame>
        <p:nvGraphicFramePr>
          <p:cNvPr id="13" name="Table 18">
            <a:extLst>
              <a:ext uri="{FF2B5EF4-FFF2-40B4-BE49-F238E27FC236}">
                <a16:creationId xmlns:a16="http://schemas.microsoft.com/office/drawing/2014/main" id="{166BDB2D-09F8-E073-F511-03B9DE34CDF9}"/>
              </a:ext>
            </a:extLst>
          </p:cNvPr>
          <p:cNvGraphicFramePr>
            <a:graphicFrameLocks noGrp="1"/>
          </p:cNvGraphicFramePr>
          <p:nvPr>
            <p:extLst>
              <p:ext uri="{D42A27DB-BD31-4B8C-83A1-F6EECF244321}">
                <p14:modId xmlns:p14="http://schemas.microsoft.com/office/powerpoint/2010/main" val="2528256543"/>
              </p:ext>
            </p:extLst>
          </p:nvPr>
        </p:nvGraphicFramePr>
        <p:xfrm>
          <a:off x="7427397" y="1261844"/>
          <a:ext cx="4540848" cy="561658"/>
        </p:xfrm>
        <a:graphic>
          <a:graphicData uri="http://schemas.openxmlformats.org/drawingml/2006/table">
            <a:tbl>
              <a:tblPr>
                <a:tableStyleId>{2D5ABB26-0587-4C30-8999-92F81FD0307C}</a:tableStyleId>
              </a:tblPr>
              <a:tblGrid>
                <a:gridCol w="1371600">
                  <a:extLst>
                    <a:ext uri="{9D8B030D-6E8A-4147-A177-3AD203B41FA5}">
                      <a16:colId xmlns:a16="http://schemas.microsoft.com/office/drawing/2014/main" val="3139099444"/>
                    </a:ext>
                  </a:extLst>
                </a:gridCol>
                <a:gridCol w="3169248">
                  <a:extLst>
                    <a:ext uri="{9D8B030D-6E8A-4147-A177-3AD203B41FA5}">
                      <a16:colId xmlns:a16="http://schemas.microsoft.com/office/drawing/2014/main" val="650018254"/>
                    </a:ext>
                  </a:extLst>
                </a:gridCol>
              </a:tblGrid>
              <a:tr h="256811">
                <a:tc>
                  <a:txBody>
                    <a:bodyPr/>
                    <a:lstStyle/>
                    <a:p>
                      <a:pPr>
                        <a:lnSpc>
                          <a:spcPct val="85000"/>
                        </a:lnSpc>
                      </a:pPr>
                      <a:r>
                        <a:rPr lang="en-AU" sz="3600" b="1" dirty="0">
                          <a:solidFill>
                            <a:schemeClr val="accent1">
                              <a:lumMod val="90000"/>
                              <a:lumOff val="10000"/>
                            </a:schemeClr>
                          </a:solidFill>
                          <a:latin typeface="Arial Black" panose="020B0A04020102020204" pitchFamily="34" charset="0"/>
                        </a:rPr>
                        <a:t>109</a:t>
                      </a:r>
                    </a:p>
                  </a:txBody>
                  <a:tcPr/>
                </a:tc>
                <a:tc>
                  <a:txBody>
                    <a:bodyPr/>
                    <a:lstStyle/>
                    <a:p>
                      <a:pPr>
                        <a:lnSpc>
                          <a:spcPct val="90000"/>
                        </a:lnSpc>
                      </a:pPr>
                      <a:r>
                        <a:rPr lang="pt-BR" sz="2400" dirty="0">
                          <a:solidFill>
                            <a:schemeClr val="accent1">
                              <a:lumMod val="90000"/>
                              <a:lumOff val="10000"/>
                            </a:schemeClr>
                          </a:solidFill>
                        </a:rPr>
                        <a:t>Participants</a:t>
                      </a:r>
                      <a:endParaRPr lang="en-AU" sz="2400" dirty="0">
                        <a:solidFill>
                          <a:schemeClr val="accent1">
                            <a:lumMod val="90000"/>
                            <a:lumOff val="10000"/>
                          </a:schemeClr>
                        </a:solidFill>
                      </a:endParaRPr>
                    </a:p>
                  </a:txBody>
                  <a:tcPr anchor="ctr"/>
                </a:tc>
                <a:extLst>
                  <a:ext uri="{0D108BD9-81ED-4DB2-BD59-A6C34878D82A}">
                    <a16:rowId xmlns:a16="http://schemas.microsoft.com/office/drawing/2014/main" val="3036122146"/>
                  </a:ext>
                </a:extLst>
              </a:tr>
            </a:tbl>
          </a:graphicData>
        </a:graphic>
      </p:graphicFrame>
      <p:graphicFrame>
        <p:nvGraphicFramePr>
          <p:cNvPr id="14" name="Chart 13">
            <a:extLst>
              <a:ext uri="{FF2B5EF4-FFF2-40B4-BE49-F238E27FC236}">
                <a16:creationId xmlns:a16="http://schemas.microsoft.com/office/drawing/2014/main" id="{0E339B76-F987-7EF6-BAE5-6B65720B8AE4}"/>
              </a:ext>
            </a:extLst>
          </p:cNvPr>
          <p:cNvGraphicFramePr/>
          <p:nvPr>
            <p:extLst>
              <p:ext uri="{D42A27DB-BD31-4B8C-83A1-F6EECF244321}">
                <p14:modId xmlns:p14="http://schemas.microsoft.com/office/powerpoint/2010/main" val="388723840"/>
              </p:ext>
            </p:extLst>
          </p:nvPr>
        </p:nvGraphicFramePr>
        <p:xfrm>
          <a:off x="6131253" y="1818638"/>
          <a:ext cx="5944873" cy="373650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0651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D8ED-E114-83F2-237B-548CF94C12F1}"/>
              </a:ext>
            </a:extLst>
          </p:cNvPr>
          <p:cNvSpPr>
            <a:spLocks noGrp="1"/>
          </p:cNvSpPr>
          <p:nvPr>
            <p:ph type="title"/>
          </p:nvPr>
        </p:nvSpPr>
        <p:spPr>
          <a:xfrm>
            <a:off x="246063" y="214819"/>
            <a:ext cx="11699875" cy="609398"/>
          </a:xfrm>
        </p:spPr>
        <p:txBody>
          <a:bodyPr/>
          <a:lstStyle/>
          <a:p>
            <a:r>
              <a:rPr lang="es-CL" sz="4400" b="1" dirty="0" err="1">
                <a:latin typeface="Arial" panose="020B0604020202020204" pitchFamily="34" charset="0"/>
                <a:cs typeface="Arial" panose="020B0604020202020204" pitchFamily="34" charset="0"/>
              </a:rPr>
              <a:t>Immigrants</a:t>
            </a:r>
            <a:r>
              <a:rPr lang="es-CL" sz="4400" b="1" dirty="0">
                <a:latin typeface="Arial" panose="020B0604020202020204" pitchFamily="34" charset="0"/>
                <a:cs typeface="Arial" panose="020B0604020202020204" pitchFamily="34" charset="0"/>
              </a:rPr>
              <a:t> – </a:t>
            </a:r>
            <a:r>
              <a:rPr lang="en-US" sz="4400" dirty="0"/>
              <a:t>The Good News</a:t>
            </a:r>
            <a:endParaRPr lang="en-US" dirty="0"/>
          </a:p>
        </p:txBody>
      </p:sp>
      <p:graphicFrame>
        <p:nvGraphicFramePr>
          <p:cNvPr id="7" name="Diagram 6">
            <a:extLst>
              <a:ext uri="{FF2B5EF4-FFF2-40B4-BE49-F238E27FC236}">
                <a16:creationId xmlns:a16="http://schemas.microsoft.com/office/drawing/2014/main" id="{0AC6541B-E53A-F0F6-0D31-278216741213}"/>
              </a:ext>
            </a:extLst>
          </p:cNvPr>
          <p:cNvGraphicFramePr/>
          <p:nvPr>
            <p:extLst>
              <p:ext uri="{D42A27DB-BD31-4B8C-83A1-F6EECF244321}">
                <p14:modId xmlns:p14="http://schemas.microsoft.com/office/powerpoint/2010/main" val="3215804143"/>
              </p:ext>
            </p:extLst>
          </p:nvPr>
        </p:nvGraphicFramePr>
        <p:xfrm>
          <a:off x="1993131" y="1053531"/>
          <a:ext cx="8690726"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9EC53275-8481-6D87-6716-7C394EE9BC6B}"/>
              </a:ext>
            </a:extLst>
          </p:cNvPr>
          <p:cNvSpPr/>
          <p:nvPr/>
        </p:nvSpPr>
        <p:spPr>
          <a:xfrm>
            <a:off x="4513411" y="1413570"/>
            <a:ext cx="2202793" cy="584775"/>
          </a:xfrm>
          <a:prstGeom prst="rect">
            <a:avLst/>
          </a:prstGeom>
          <a:noFill/>
          <a:ln>
            <a:noFill/>
          </a:ln>
        </p:spPr>
        <p:txBody>
          <a:bodyPr wrap="square" lIns="91440" tIns="45720" rIns="91440" bIns="45720">
            <a:spAutoFit/>
          </a:bodyPr>
          <a:lstStyle/>
          <a:p>
            <a:r>
              <a:rPr lang="en-US" sz="3200" b="1" dirty="0">
                <a:ln w="22225" cap="flat">
                  <a:solidFill>
                    <a:schemeClr val="accent6">
                      <a:lumMod val="50000"/>
                    </a:schemeClr>
                  </a:solidFill>
                  <a:prstDash val="solid"/>
                </a:ln>
                <a:solidFill>
                  <a:schemeClr val="accent2">
                    <a:lumMod val="60000"/>
                    <a:lumOff val="40000"/>
                  </a:schemeClr>
                </a:solidFill>
              </a:rPr>
              <a:t>85%</a:t>
            </a:r>
          </a:p>
        </p:txBody>
      </p:sp>
      <p:sp>
        <p:nvSpPr>
          <p:cNvPr id="8" name="Rectangle 7">
            <a:extLst>
              <a:ext uri="{FF2B5EF4-FFF2-40B4-BE49-F238E27FC236}">
                <a16:creationId xmlns:a16="http://schemas.microsoft.com/office/drawing/2014/main" id="{F65D84AA-5D31-13E0-98B5-D52F76BB643F}"/>
              </a:ext>
            </a:extLst>
          </p:cNvPr>
          <p:cNvSpPr/>
          <p:nvPr/>
        </p:nvSpPr>
        <p:spPr>
          <a:xfrm>
            <a:off x="3217267" y="5725339"/>
            <a:ext cx="1143000" cy="584775"/>
          </a:xfrm>
          <a:prstGeom prst="rect">
            <a:avLst/>
          </a:prstGeom>
          <a:noFill/>
          <a:ln>
            <a:noFill/>
          </a:ln>
        </p:spPr>
        <p:txBody>
          <a:bodyPr wrap="square" lIns="91440" tIns="45720" rIns="91440" bIns="45720">
            <a:spAutoFit/>
          </a:bodyPr>
          <a:lstStyle/>
          <a:p>
            <a:r>
              <a:rPr lang="en-US" sz="3200" b="1" dirty="0">
                <a:ln w="22225" cap="flat">
                  <a:solidFill>
                    <a:schemeClr val="accent6">
                      <a:lumMod val="50000"/>
                    </a:schemeClr>
                  </a:solidFill>
                  <a:prstDash val="solid"/>
                </a:ln>
                <a:solidFill>
                  <a:schemeClr val="accent2">
                    <a:lumMod val="60000"/>
                    <a:lumOff val="40000"/>
                  </a:schemeClr>
                </a:solidFill>
              </a:rPr>
              <a:t>76%</a:t>
            </a:r>
          </a:p>
        </p:txBody>
      </p:sp>
      <p:sp>
        <p:nvSpPr>
          <p:cNvPr id="9" name="Rectangle 8">
            <a:extLst>
              <a:ext uri="{FF2B5EF4-FFF2-40B4-BE49-F238E27FC236}">
                <a16:creationId xmlns:a16="http://schemas.microsoft.com/office/drawing/2014/main" id="{F5E02D60-A77C-4508-32A4-3F8A12C15564}"/>
              </a:ext>
            </a:extLst>
          </p:cNvPr>
          <p:cNvSpPr/>
          <p:nvPr/>
        </p:nvSpPr>
        <p:spPr>
          <a:xfrm>
            <a:off x="8362261" y="3349075"/>
            <a:ext cx="1263718" cy="584775"/>
          </a:xfrm>
          <a:prstGeom prst="rect">
            <a:avLst/>
          </a:prstGeom>
          <a:noFill/>
          <a:ln>
            <a:noFill/>
          </a:ln>
        </p:spPr>
        <p:txBody>
          <a:bodyPr wrap="square" lIns="91440" tIns="45720" rIns="91440" bIns="45720">
            <a:spAutoFit/>
          </a:bodyPr>
          <a:lstStyle/>
          <a:p>
            <a:r>
              <a:rPr lang="en-US" sz="3200" b="1" dirty="0">
                <a:ln w="22225" cap="flat">
                  <a:solidFill>
                    <a:schemeClr val="accent6">
                      <a:lumMod val="50000"/>
                    </a:schemeClr>
                  </a:solidFill>
                  <a:prstDash val="solid"/>
                </a:ln>
                <a:solidFill>
                  <a:schemeClr val="accent2">
                    <a:lumMod val="60000"/>
                    <a:lumOff val="40000"/>
                  </a:schemeClr>
                </a:solidFill>
              </a:rPr>
              <a:t>76%</a:t>
            </a:r>
          </a:p>
        </p:txBody>
      </p:sp>
    </p:spTree>
    <p:extLst>
      <p:ext uri="{BB962C8B-B14F-4D97-AF65-F5344CB8AC3E}">
        <p14:creationId xmlns:p14="http://schemas.microsoft.com/office/powerpoint/2010/main" val="283778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34E1C3-C5D7-4CED-98AD-A3DFDA823F71}"/>
              </a:ext>
            </a:extLst>
          </p:cNvPr>
          <p:cNvSpPr>
            <a:spLocks noGrp="1"/>
          </p:cNvSpPr>
          <p:nvPr>
            <p:ph type="title"/>
          </p:nvPr>
        </p:nvSpPr>
        <p:spPr>
          <a:xfrm>
            <a:off x="6313610" y="214819"/>
            <a:ext cx="5604435" cy="994118"/>
          </a:xfrm>
        </p:spPr>
        <p:txBody>
          <a:bodyPr>
            <a:noAutofit/>
          </a:bodyPr>
          <a:lstStyle/>
          <a:p>
            <a:r>
              <a:rPr lang="en-US" sz="3500" dirty="0">
                <a:solidFill>
                  <a:schemeClr val="bg1"/>
                </a:solidFill>
              </a:rPr>
              <a:t>Immigrants – The Challenges</a:t>
            </a:r>
            <a:endParaRPr lang="en-AU" sz="3500" dirty="0">
              <a:solidFill>
                <a:schemeClr val="bg1"/>
              </a:solidFill>
            </a:endParaRPr>
          </a:p>
        </p:txBody>
      </p:sp>
      <p:sp>
        <p:nvSpPr>
          <p:cNvPr id="12" name="Slide Number Placeholder 11">
            <a:extLst>
              <a:ext uri="{FF2B5EF4-FFF2-40B4-BE49-F238E27FC236}">
                <a16:creationId xmlns:a16="http://schemas.microsoft.com/office/drawing/2014/main" id="{A350F797-4E7A-A05A-19AA-F2D2D540509D}"/>
              </a:ext>
            </a:extLst>
          </p:cNvPr>
          <p:cNvSpPr>
            <a:spLocks noGrp="1"/>
          </p:cNvSpPr>
          <p:nvPr>
            <p:ph type="sldNum" sz="quarter" idx="16"/>
          </p:nvPr>
        </p:nvSpPr>
        <p:spPr/>
        <p:txBody>
          <a:bodyPr/>
          <a:lstStyle/>
          <a:p>
            <a:pPr marL="0" marR="0" lvl="0" indent="0" algn="l" defTabSz="1088776" rtl="0" eaLnBrk="1" fontAlgn="auto" latinLnBrk="0" hangingPunct="1">
              <a:lnSpc>
                <a:spcPct val="100000"/>
              </a:lnSpc>
              <a:spcBef>
                <a:spcPts val="300"/>
              </a:spcBef>
              <a:spcAft>
                <a:spcPts val="300"/>
              </a:spcAft>
              <a:buClr>
                <a:prstClr val="black"/>
              </a:buClr>
              <a:buSzTx/>
              <a:buFont typeface="Arial" pitchFamily="34" charset="0"/>
              <a:buNone/>
              <a:tabLst/>
              <a:defRPr/>
            </a:pPr>
            <a:fld id="{E917DE0E-AFB1-41FD-BC35-27DB61CA125F}" type="slidenum">
              <a:rPr kumimoji="0" lang="en-AU" sz="105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088776" rtl="0" eaLnBrk="1" fontAlgn="auto" latinLnBrk="0" hangingPunct="1">
                <a:lnSpc>
                  <a:spcPct val="100000"/>
                </a:lnSpc>
                <a:spcBef>
                  <a:spcPts val="300"/>
                </a:spcBef>
                <a:spcAft>
                  <a:spcPts val="300"/>
                </a:spcAft>
                <a:buClr>
                  <a:prstClr val="black"/>
                </a:buClr>
                <a:buSzTx/>
                <a:buFont typeface="Arial" pitchFamily="34" charset="0"/>
                <a:buNone/>
                <a:tabLst/>
                <a:defRPr/>
              </a:pPr>
              <a:t>6</a:t>
            </a:fld>
            <a:endParaRPr kumimoji="0" lang="en-AU"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69576513-9FCB-C17E-16AC-E4478BDE82B0}"/>
              </a:ext>
            </a:extLst>
          </p:cNvPr>
          <p:cNvSpPr/>
          <p:nvPr/>
        </p:nvSpPr>
        <p:spPr>
          <a:xfrm>
            <a:off x="6223583" y="1485578"/>
            <a:ext cx="5694462" cy="1769715"/>
          </a:xfrm>
          <a:prstGeom prst="rect">
            <a:avLst/>
          </a:prstGeom>
          <a:noFill/>
        </p:spPr>
        <p:txBody>
          <a:bodyPr wrap="square" lIns="91440" tIns="45720" rIns="91440" bIns="45720">
            <a:spAutoFit/>
          </a:bodyPr>
          <a:lstStyle/>
          <a:p>
            <a:pPr>
              <a:buClr>
                <a:prstClr val="black"/>
              </a:buClr>
              <a:defRPr/>
            </a:pPr>
            <a:r>
              <a:rPr kumimoji="0" lang="en-US" sz="3000" b="1" i="0" u="none" strike="noStrike" kern="1200" cap="none" spc="0" normalizeH="0" baseline="0" noProof="0" dirty="0">
                <a:ln w="22225">
                  <a:solidFill>
                    <a:srgbClr val="7FDEF0"/>
                  </a:solidFill>
                  <a:prstDash val="solid"/>
                </a:ln>
                <a:solidFill>
                  <a:prstClr val="black"/>
                </a:solidFill>
                <a:effectLst/>
                <a:uLnTx/>
                <a:uFillTx/>
                <a:latin typeface="Arial"/>
                <a:ea typeface="+mn-ea"/>
                <a:cs typeface="+mn-cs"/>
              </a:rPr>
              <a:t>60% </a:t>
            </a:r>
            <a:r>
              <a:rPr lang="en-US" sz="2200" dirty="0">
                <a:ln w="22225">
                  <a:solidFill>
                    <a:prstClr val="white"/>
                  </a:solidFill>
                  <a:prstDash val="solid"/>
                </a:ln>
                <a:solidFill>
                  <a:prstClr val="white"/>
                </a:solidFill>
                <a:latin typeface="Arial"/>
              </a:rPr>
              <a:t>had</a:t>
            </a:r>
            <a:r>
              <a:rPr kumimoji="0" lang="en-US" sz="2200" b="0" i="0" u="none" strike="noStrike" kern="1200" cap="none" spc="0" normalizeH="0" baseline="0" noProof="0" dirty="0">
                <a:ln w="22225">
                  <a:solidFill>
                    <a:prstClr val="white"/>
                  </a:solidFill>
                  <a:prstDash val="solid"/>
                </a:ln>
                <a:solidFill>
                  <a:prstClr val="white"/>
                </a:solidFill>
                <a:effectLst/>
                <a:uLnTx/>
                <a:uFillTx/>
                <a:latin typeface="Arial"/>
                <a:ea typeface="+mn-ea"/>
                <a:cs typeface="+mn-cs"/>
              </a:rPr>
              <a:t> limited </a:t>
            </a:r>
            <a:r>
              <a:rPr kumimoji="0" lang="en-US" sz="2200" b="1" i="0" u="none" strike="noStrike" kern="1200" cap="none" spc="0" normalizeH="0" baseline="0" noProof="0" dirty="0">
                <a:ln w="22225">
                  <a:solidFill>
                    <a:prstClr val="white"/>
                  </a:solidFill>
                  <a:prstDash val="solid"/>
                </a:ln>
                <a:solidFill>
                  <a:prstClr val="black"/>
                </a:solidFill>
                <a:effectLst/>
                <a:uLnTx/>
                <a:uFillTx/>
                <a:latin typeface="Arial"/>
                <a:ea typeface="+mn-ea"/>
                <a:cs typeface="+mn-cs"/>
              </a:rPr>
              <a:t>local experience </a:t>
            </a:r>
            <a:r>
              <a:rPr lang="en-US" sz="2200" dirty="0">
                <a:ln w="22225">
                  <a:solidFill>
                    <a:prstClr val="white"/>
                  </a:solidFill>
                  <a:prstDash val="solid"/>
                </a:ln>
                <a:solidFill>
                  <a:prstClr val="white"/>
                </a:solidFill>
                <a:latin typeface="Arial"/>
              </a:rPr>
              <a:t>or </a:t>
            </a:r>
            <a:r>
              <a:rPr kumimoji="0" lang="en-US" sz="2200" b="0" i="0" u="none" strike="noStrike" kern="1200" cap="none" spc="0" normalizeH="0" baseline="0" noProof="0" dirty="0">
                <a:ln w="22225">
                  <a:solidFill>
                    <a:prstClr val="white"/>
                  </a:solidFill>
                  <a:prstDash val="solid"/>
                </a:ln>
                <a:solidFill>
                  <a:prstClr val="white"/>
                </a:solidFill>
                <a:effectLst/>
                <a:uLnTx/>
                <a:uFillTx/>
                <a:latin typeface="Arial"/>
                <a:ea typeface="+mn-ea"/>
                <a:cs typeface="+mn-cs"/>
              </a:rPr>
              <a:t>understanding of </a:t>
            </a:r>
            <a:r>
              <a:rPr kumimoji="0" lang="en-US" sz="2200" b="1" i="0" u="none" strike="noStrike" kern="1200" cap="none" spc="0" normalizeH="0" baseline="0" noProof="0" dirty="0">
                <a:ln w="22225">
                  <a:solidFill>
                    <a:prstClr val="white"/>
                  </a:solidFill>
                  <a:prstDash val="solid"/>
                </a:ln>
                <a:solidFill>
                  <a:prstClr val="black"/>
                </a:solidFill>
                <a:effectLst/>
                <a:uLnTx/>
                <a:uFillTx/>
                <a:latin typeface="Arial"/>
                <a:ea typeface="+mn-ea"/>
                <a:cs typeface="+mn-cs"/>
              </a:rPr>
              <a:t>local legislation</a:t>
            </a:r>
          </a:p>
          <a:p>
            <a:pPr marL="0" marR="0" lvl="0" indent="0" algn="l" defTabSz="1088776" rtl="0" eaLnBrk="1" fontAlgn="auto" latinLnBrk="0" hangingPunct="1">
              <a:lnSpc>
                <a:spcPct val="100000"/>
              </a:lnSpc>
              <a:spcBef>
                <a:spcPts val="300"/>
              </a:spcBef>
              <a:spcAft>
                <a:spcPts val="300"/>
              </a:spcAft>
              <a:buClr>
                <a:prstClr val="black"/>
              </a:buClr>
              <a:buSzTx/>
              <a:buFont typeface="Arial" pitchFamily="34" charset="0"/>
              <a:buNone/>
              <a:tabLst/>
              <a:defRPr/>
            </a:pPr>
            <a:r>
              <a:rPr kumimoji="0" lang="en-US" sz="3000" b="1" i="0" u="none" strike="noStrike" kern="1200" cap="none" spc="0" normalizeH="0" baseline="0" noProof="0" dirty="0">
                <a:ln w="22225">
                  <a:solidFill>
                    <a:srgbClr val="7FDEF0"/>
                  </a:solidFill>
                  <a:prstDash val="solid"/>
                </a:ln>
                <a:solidFill>
                  <a:prstClr val="black"/>
                </a:solidFill>
                <a:effectLst/>
                <a:uLnTx/>
                <a:uFillTx/>
                <a:latin typeface="Arial"/>
                <a:ea typeface="+mn-ea"/>
                <a:cs typeface="+mn-cs"/>
              </a:rPr>
              <a:t>60% </a:t>
            </a:r>
            <a:r>
              <a:rPr kumimoji="0" lang="en-US" sz="2200" b="0" i="0" u="none" strike="noStrike" kern="1200" cap="none" spc="0" normalizeH="0" baseline="0" noProof="0" dirty="0">
                <a:ln w="22225">
                  <a:solidFill>
                    <a:prstClr val="white"/>
                  </a:solidFill>
                  <a:prstDash val="solid"/>
                </a:ln>
                <a:solidFill>
                  <a:prstClr val="white"/>
                </a:solidFill>
                <a:effectLst/>
                <a:uLnTx/>
                <a:uFillTx/>
                <a:latin typeface="Arial"/>
                <a:ea typeface="+mn-ea"/>
                <a:cs typeface="+mn-cs"/>
              </a:rPr>
              <a:t>struggled with </a:t>
            </a:r>
            <a:r>
              <a:rPr kumimoji="0" lang="en-US" sz="2200" b="1" i="0" u="none" strike="noStrike" kern="1200" cap="none" spc="0" normalizeH="0" baseline="0" noProof="0" dirty="0">
                <a:ln w="22225">
                  <a:solidFill>
                    <a:prstClr val="white"/>
                  </a:solidFill>
                  <a:prstDash val="solid"/>
                </a:ln>
                <a:solidFill>
                  <a:prstClr val="black"/>
                </a:solidFill>
                <a:effectLst/>
                <a:uLnTx/>
                <a:uFillTx/>
                <a:latin typeface="Arial"/>
                <a:ea typeface="+mn-ea"/>
                <a:cs typeface="+mn-cs"/>
              </a:rPr>
              <a:t>different communication styles / sense of </a:t>
            </a:r>
            <a:r>
              <a:rPr kumimoji="0" lang="en-US" sz="2200" b="1" i="0" u="none" strike="noStrike" kern="1200" cap="none" spc="0" normalizeH="0" baseline="0" noProof="0" dirty="0" err="1">
                <a:ln w="22225">
                  <a:solidFill>
                    <a:prstClr val="white"/>
                  </a:solidFill>
                  <a:prstDash val="solid"/>
                </a:ln>
                <a:solidFill>
                  <a:prstClr val="black"/>
                </a:solidFill>
                <a:effectLst/>
                <a:uLnTx/>
                <a:uFillTx/>
                <a:latin typeface="Arial"/>
                <a:ea typeface="+mn-ea"/>
                <a:cs typeface="+mn-cs"/>
              </a:rPr>
              <a:t>humour</a:t>
            </a:r>
            <a:endParaRPr kumimoji="0" lang="en-US" sz="2200" b="1" i="0" u="none" strike="noStrike" kern="1200" cap="none" spc="0" normalizeH="0" baseline="0" noProof="0" dirty="0">
              <a:ln w="22225">
                <a:solidFill>
                  <a:prstClr val="white"/>
                </a:solidFill>
                <a:prstDash val="solid"/>
              </a:ln>
              <a:solidFill>
                <a:prstClr val="black"/>
              </a:solidFill>
              <a:effectLst/>
              <a:uLnTx/>
              <a:uFillTx/>
              <a:latin typeface="Arial"/>
              <a:ea typeface="+mn-ea"/>
              <a:cs typeface="+mn-cs"/>
            </a:endParaRPr>
          </a:p>
        </p:txBody>
      </p:sp>
      <p:pic>
        <p:nvPicPr>
          <p:cNvPr id="25" name="Picture Placeholder 24" descr="A group of people sitting at a table&#10;&#10;Description automatically generated with low confidence">
            <a:extLst>
              <a:ext uri="{FF2B5EF4-FFF2-40B4-BE49-F238E27FC236}">
                <a16:creationId xmlns:a16="http://schemas.microsoft.com/office/drawing/2014/main" id="{9959EEC8-7019-190E-B77D-DC24E725413A}"/>
              </a:ext>
            </a:extLst>
          </p:cNvPr>
          <p:cNvPicPr>
            <a:picLocks noGrp="1" noChangeAspect="1"/>
          </p:cNvPicPr>
          <p:nvPr>
            <p:ph type="pic" idx="11"/>
          </p:nvPr>
        </p:nvPicPr>
        <p:blipFill>
          <a:blip r:embed="rId3"/>
          <a:srcRect l="1849" r="1849"/>
          <a:stretch>
            <a:fillRect/>
          </a:stretch>
        </p:blipFill>
        <p:spPr>
          <a:xfrm>
            <a:off x="0" y="0"/>
            <a:ext cx="6097588" cy="4221163"/>
          </a:xfrm>
        </p:spPr>
      </p:pic>
      <p:sp>
        <p:nvSpPr>
          <p:cNvPr id="4" name="Picture Placeholder 3">
            <a:extLst>
              <a:ext uri="{FF2B5EF4-FFF2-40B4-BE49-F238E27FC236}">
                <a16:creationId xmlns:a16="http://schemas.microsoft.com/office/drawing/2014/main" id="{8E2D89D3-2170-400A-08AD-AC0C6CB806FD}"/>
              </a:ext>
            </a:extLst>
          </p:cNvPr>
          <p:cNvSpPr>
            <a:spLocks noGrp="1"/>
          </p:cNvSpPr>
          <p:nvPr>
            <p:ph type="pic" idx="13"/>
          </p:nvPr>
        </p:nvSpPr>
        <p:spPr/>
      </p:sp>
      <p:sp>
        <p:nvSpPr>
          <p:cNvPr id="7" name="Rectangle 6">
            <a:extLst>
              <a:ext uri="{FF2B5EF4-FFF2-40B4-BE49-F238E27FC236}">
                <a16:creationId xmlns:a16="http://schemas.microsoft.com/office/drawing/2014/main" id="{64817A6D-49EC-2053-E8E9-2D95B9F41926}"/>
              </a:ext>
            </a:extLst>
          </p:cNvPr>
          <p:cNvSpPr/>
          <p:nvPr/>
        </p:nvSpPr>
        <p:spPr>
          <a:xfrm>
            <a:off x="246063" y="4459138"/>
            <a:ext cx="5688597" cy="1800493"/>
          </a:xfrm>
          <a:prstGeom prst="rect">
            <a:avLst/>
          </a:prstGeom>
          <a:noFill/>
        </p:spPr>
        <p:txBody>
          <a:bodyPr wrap="square" lIns="91440" tIns="45720" rIns="91440" bIns="45720">
            <a:spAutoFit/>
          </a:bodyPr>
          <a:lstStyle/>
          <a:p>
            <a:pPr>
              <a:buClr>
                <a:prstClr val="black"/>
              </a:buClr>
              <a:defRPr/>
            </a:pPr>
            <a:r>
              <a:rPr kumimoji="0" lang="en-US" sz="3000" b="1" i="0" u="none" strike="noStrike" kern="1200" cap="none" spc="0" normalizeH="0" baseline="0" noProof="0" dirty="0">
                <a:ln w="22225">
                  <a:solidFill>
                    <a:srgbClr val="7FDEF0"/>
                  </a:solidFill>
                  <a:prstDash val="solid"/>
                </a:ln>
                <a:solidFill>
                  <a:prstClr val="black"/>
                </a:solidFill>
                <a:effectLst/>
                <a:uLnTx/>
                <a:uFillTx/>
                <a:latin typeface="Arial"/>
                <a:ea typeface="+mn-ea"/>
                <a:cs typeface="+mn-cs"/>
              </a:rPr>
              <a:t>55% </a:t>
            </a:r>
            <a:r>
              <a:rPr kumimoji="0" lang="en-US" sz="2200" b="0" i="0" u="none" strike="noStrike" kern="1200" cap="none" spc="0" normalizeH="0" baseline="0" noProof="0" dirty="0">
                <a:ln w="22225">
                  <a:solidFill>
                    <a:prstClr val="white"/>
                  </a:solidFill>
                  <a:prstDash val="solid"/>
                </a:ln>
                <a:solidFill>
                  <a:prstClr val="white"/>
                </a:solidFill>
                <a:effectLst/>
                <a:uLnTx/>
                <a:uFillTx/>
                <a:latin typeface="Arial"/>
                <a:ea typeface="+mn-ea"/>
                <a:cs typeface="+mn-cs"/>
              </a:rPr>
              <a:t>changed their </a:t>
            </a:r>
            <a:r>
              <a:rPr kumimoji="0" lang="en-US" sz="2200" b="1" i="0" u="none" strike="noStrike" kern="1200" cap="none" spc="0" normalizeH="0" baseline="0" noProof="0" dirty="0">
                <a:ln w="22225">
                  <a:solidFill>
                    <a:prstClr val="white"/>
                  </a:solidFill>
                  <a:prstDash val="solid"/>
                </a:ln>
                <a:solidFill>
                  <a:prstClr val="black"/>
                </a:solidFill>
                <a:effectLst/>
                <a:uLnTx/>
                <a:uFillTx/>
                <a:latin typeface="Arial"/>
                <a:ea typeface="+mn-ea"/>
                <a:cs typeface="+mn-cs"/>
              </a:rPr>
              <a:t>cultural </a:t>
            </a:r>
            <a:r>
              <a:rPr kumimoji="0" lang="en-US" sz="2200" b="1" i="0" u="none" strike="noStrike" kern="1200" cap="none" spc="0" normalizeH="0" baseline="0" noProof="0" dirty="0" err="1">
                <a:ln w="22225">
                  <a:solidFill>
                    <a:prstClr val="white"/>
                  </a:solidFill>
                  <a:prstDash val="solid"/>
                </a:ln>
                <a:solidFill>
                  <a:prstClr val="black"/>
                </a:solidFill>
                <a:effectLst/>
                <a:uLnTx/>
                <a:uFillTx/>
                <a:latin typeface="Arial"/>
                <a:ea typeface="+mn-ea"/>
                <a:cs typeface="+mn-cs"/>
              </a:rPr>
              <a:t>behaviour</a:t>
            </a:r>
            <a:r>
              <a:rPr kumimoji="0" lang="en-US" sz="2200" b="1" i="0" u="none" strike="noStrike" kern="1200" cap="none" spc="0" normalizeH="0" baseline="0" noProof="0" dirty="0">
                <a:ln w="22225">
                  <a:solidFill>
                    <a:prstClr val="white"/>
                  </a:solidFill>
                  <a:prstDash val="solid"/>
                </a:ln>
                <a:solidFill>
                  <a:prstClr val="black"/>
                </a:solidFill>
                <a:effectLst/>
                <a:uLnTx/>
                <a:uFillTx/>
                <a:latin typeface="Arial"/>
                <a:ea typeface="+mn-ea"/>
                <a:cs typeface="+mn-cs"/>
              </a:rPr>
              <a:t> / identity</a:t>
            </a:r>
          </a:p>
          <a:p>
            <a:pPr marL="0" marR="0" lvl="0" indent="0" algn="l" defTabSz="1088776" rtl="0" eaLnBrk="1" fontAlgn="auto" latinLnBrk="0" hangingPunct="1">
              <a:lnSpc>
                <a:spcPct val="100000"/>
              </a:lnSpc>
              <a:spcBef>
                <a:spcPts val="300"/>
              </a:spcBef>
              <a:spcAft>
                <a:spcPts val="300"/>
              </a:spcAft>
              <a:buClr>
                <a:prstClr val="black"/>
              </a:buClr>
              <a:buSzTx/>
              <a:buFont typeface="Arial" pitchFamily="34" charset="0"/>
              <a:buNone/>
              <a:tabLst/>
              <a:defRPr/>
            </a:pPr>
            <a:r>
              <a:rPr lang="en-US" sz="3000" b="1" dirty="0">
                <a:ln w="22225">
                  <a:solidFill>
                    <a:srgbClr val="7FDEF0"/>
                  </a:solidFill>
                  <a:prstDash val="solid"/>
                </a:ln>
                <a:solidFill>
                  <a:prstClr val="black"/>
                </a:solidFill>
                <a:latin typeface="Arial"/>
              </a:rPr>
              <a:t>Only 59% </a:t>
            </a:r>
            <a:r>
              <a:rPr kumimoji="0" lang="en-US" sz="2200" i="0" u="none" strike="noStrike" kern="1200" cap="none" spc="0" normalizeH="0" baseline="0" noProof="0" dirty="0">
                <a:ln w="22225">
                  <a:solidFill>
                    <a:prstClr val="white"/>
                  </a:solidFill>
                  <a:prstDash val="solid"/>
                </a:ln>
                <a:solidFill>
                  <a:prstClr val="white"/>
                </a:solidFill>
                <a:effectLst/>
                <a:uLnTx/>
                <a:uFillTx/>
                <a:latin typeface="Arial"/>
                <a:ea typeface="+mn-ea"/>
                <a:cs typeface="+mn-cs"/>
              </a:rPr>
              <a:t>had enough support with </a:t>
            </a:r>
            <a:r>
              <a:rPr kumimoji="0" lang="en-US" sz="2200" b="1" i="0" u="none" strike="noStrike" kern="1200" cap="none" spc="0" normalizeH="0" baseline="0" noProof="0" dirty="0">
                <a:ln w="22225">
                  <a:solidFill>
                    <a:prstClr val="white"/>
                  </a:solidFill>
                  <a:prstDash val="solid"/>
                </a:ln>
                <a:solidFill>
                  <a:prstClr val="black"/>
                </a:solidFill>
                <a:effectLst/>
                <a:uLnTx/>
                <a:uFillTx/>
                <a:latin typeface="Arial"/>
                <a:ea typeface="+mn-ea"/>
                <a:cs typeface="+mn-cs"/>
              </a:rPr>
              <a:t>workplace integration</a:t>
            </a:r>
          </a:p>
        </p:txBody>
      </p:sp>
    </p:spTree>
    <p:extLst>
      <p:ext uri="{BB962C8B-B14F-4D97-AF65-F5344CB8AC3E}">
        <p14:creationId xmlns:p14="http://schemas.microsoft.com/office/powerpoint/2010/main" val="151792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EFAD2-D741-E597-78EE-D26818295DEB}"/>
              </a:ext>
            </a:extLst>
          </p:cNvPr>
          <p:cNvSpPr>
            <a:spLocks noGrp="1"/>
          </p:cNvSpPr>
          <p:nvPr>
            <p:ph type="title"/>
          </p:nvPr>
        </p:nvSpPr>
        <p:spPr>
          <a:xfrm>
            <a:off x="246063" y="214819"/>
            <a:ext cx="11699875" cy="526298"/>
          </a:xfrm>
        </p:spPr>
        <p:txBody>
          <a:bodyPr/>
          <a:lstStyle/>
          <a:p>
            <a:r>
              <a:rPr lang="en-US" dirty="0"/>
              <a:t>Immigrants – Other Reported Challenges</a:t>
            </a:r>
          </a:p>
        </p:txBody>
      </p:sp>
      <p:graphicFrame>
        <p:nvGraphicFramePr>
          <p:cNvPr id="6" name="Diagram 5">
            <a:extLst>
              <a:ext uri="{FF2B5EF4-FFF2-40B4-BE49-F238E27FC236}">
                <a16:creationId xmlns:a16="http://schemas.microsoft.com/office/drawing/2014/main" id="{9F76D91E-F707-B90A-ACC4-2B9D2AA79795}"/>
              </a:ext>
            </a:extLst>
          </p:cNvPr>
          <p:cNvGraphicFramePr/>
          <p:nvPr>
            <p:extLst>
              <p:ext uri="{D42A27DB-BD31-4B8C-83A1-F6EECF244321}">
                <p14:modId xmlns:p14="http://schemas.microsoft.com/office/powerpoint/2010/main" val="1379706311"/>
              </p:ext>
            </p:extLst>
          </p:nvPr>
        </p:nvGraphicFramePr>
        <p:xfrm>
          <a:off x="992187" y="817317"/>
          <a:ext cx="10058400" cy="5812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773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63DCDD0-761C-9CCD-AB02-34A67CCA6FB8}"/>
              </a:ext>
            </a:extLst>
          </p:cNvPr>
          <p:cNvGraphicFramePr>
            <a:graphicFrameLocks noGrp="1"/>
          </p:cNvGraphicFramePr>
          <p:nvPr>
            <p:ph sz="quarter" idx="11"/>
            <p:extLst>
              <p:ext uri="{D42A27DB-BD31-4B8C-83A1-F6EECF244321}">
                <p14:modId xmlns:p14="http://schemas.microsoft.com/office/powerpoint/2010/main" val="1778253095"/>
              </p:ext>
            </p:extLst>
          </p:nvPr>
        </p:nvGraphicFramePr>
        <p:xfrm>
          <a:off x="1633091" y="959174"/>
          <a:ext cx="9001000" cy="5241796"/>
        </p:xfrm>
        <a:graphic>
          <a:graphicData uri="http://schemas.openxmlformats.org/drawingml/2006/table">
            <a:tbl>
              <a:tblPr firstRow="1" bandRow="1">
                <a:tableStyleId>{E7693198-2ADA-43D8-B9AD-E03B44EFECEA}</a:tableStyleId>
              </a:tblPr>
              <a:tblGrid>
                <a:gridCol w="5112568">
                  <a:extLst>
                    <a:ext uri="{9D8B030D-6E8A-4147-A177-3AD203B41FA5}">
                      <a16:colId xmlns:a16="http://schemas.microsoft.com/office/drawing/2014/main" val="208897050"/>
                    </a:ext>
                  </a:extLst>
                </a:gridCol>
                <a:gridCol w="3888432">
                  <a:extLst>
                    <a:ext uri="{9D8B030D-6E8A-4147-A177-3AD203B41FA5}">
                      <a16:colId xmlns:a16="http://schemas.microsoft.com/office/drawing/2014/main" val="1636047543"/>
                    </a:ext>
                  </a:extLst>
                </a:gridCol>
              </a:tblGrid>
              <a:tr h="759431">
                <a:tc>
                  <a:txBody>
                    <a:bodyPr/>
                    <a:lstStyle/>
                    <a:p>
                      <a:pPr algn="l"/>
                      <a:r>
                        <a:rPr lang="en-US" dirty="0"/>
                        <a:t>Initiatives</a:t>
                      </a:r>
                    </a:p>
                  </a:txBody>
                  <a:tcPr anchor="ctr"/>
                </a:tc>
                <a:tc>
                  <a:txBody>
                    <a:bodyPr/>
                    <a:lstStyle/>
                    <a:p>
                      <a:pPr algn="ctr"/>
                      <a:r>
                        <a:rPr lang="en-US" dirty="0"/>
                        <a:t>How Are We Doing?</a:t>
                      </a:r>
                    </a:p>
                  </a:txBody>
                  <a:tcPr anchor="ctr"/>
                </a:tc>
                <a:extLst>
                  <a:ext uri="{0D108BD9-81ED-4DB2-BD59-A6C34878D82A}">
                    <a16:rowId xmlns:a16="http://schemas.microsoft.com/office/drawing/2014/main" val="823173660"/>
                  </a:ext>
                </a:extLst>
              </a:tr>
              <a:tr h="759431">
                <a:tc>
                  <a:txBody>
                    <a:bodyPr/>
                    <a:lstStyle/>
                    <a:p>
                      <a:r>
                        <a:rPr lang="en-US" dirty="0"/>
                        <a:t>Specific Training for Immigrants</a:t>
                      </a:r>
                    </a:p>
                  </a:txBody>
                  <a:tcPr anchor="ctr"/>
                </a:tc>
                <a:tc>
                  <a:txBody>
                    <a:bodyPr/>
                    <a:lstStyle/>
                    <a:p>
                      <a:endParaRPr lang="en-US"/>
                    </a:p>
                  </a:txBody>
                  <a:tcPr/>
                </a:tc>
                <a:extLst>
                  <a:ext uri="{0D108BD9-81ED-4DB2-BD59-A6C34878D82A}">
                    <a16:rowId xmlns:a16="http://schemas.microsoft.com/office/drawing/2014/main" val="1186651625"/>
                  </a:ext>
                </a:extLst>
              </a:tr>
              <a:tr h="754990">
                <a:tc>
                  <a:txBody>
                    <a:bodyPr/>
                    <a:lstStyle/>
                    <a:p>
                      <a:r>
                        <a:rPr lang="en-US" dirty="0"/>
                        <a:t>Mentorship / Help with Career Planning</a:t>
                      </a:r>
                    </a:p>
                  </a:txBody>
                  <a:tcPr anchor="ctr"/>
                </a:tc>
                <a:tc>
                  <a:txBody>
                    <a:bodyPr/>
                    <a:lstStyle/>
                    <a:p>
                      <a:endParaRPr lang="en-US" dirty="0"/>
                    </a:p>
                  </a:txBody>
                  <a:tcPr/>
                </a:tc>
                <a:extLst>
                  <a:ext uri="{0D108BD9-81ED-4DB2-BD59-A6C34878D82A}">
                    <a16:rowId xmlns:a16="http://schemas.microsoft.com/office/drawing/2014/main" val="842829195"/>
                  </a:ext>
                </a:extLst>
              </a:tr>
              <a:tr h="763054">
                <a:tc>
                  <a:txBody>
                    <a:bodyPr/>
                    <a:lstStyle/>
                    <a:p>
                      <a:r>
                        <a:rPr lang="en-US" dirty="0"/>
                        <a:t>Induction of New Immigrant Employees</a:t>
                      </a:r>
                    </a:p>
                  </a:txBody>
                  <a:tcPr anchor="ctr"/>
                </a:tc>
                <a:tc>
                  <a:txBody>
                    <a:bodyPr/>
                    <a:lstStyle/>
                    <a:p>
                      <a:endParaRPr lang="en-US" dirty="0"/>
                    </a:p>
                  </a:txBody>
                  <a:tcPr/>
                </a:tc>
                <a:extLst>
                  <a:ext uri="{0D108BD9-81ED-4DB2-BD59-A6C34878D82A}">
                    <a16:rowId xmlns:a16="http://schemas.microsoft.com/office/drawing/2014/main" val="4180917999"/>
                  </a:ext>
                </a:extLst>
              </a:tr>
              <a:tr h="719050">
                <a:tc>
                  <a:txBody>
                    <a:bodyPr/>
                    <a:lstStyle/>
                    <a:p>
                      <a:r>
                        <a:rPr lang="en-US" dirty="0"/>
                        <a:t>Support and Empathy</a:t>
                      </a:r>
                    </a:p>
                  </a:txBody>
                  <a:tcPr anchor="ctr"/>
                </a:tc>
                <a:tc>
                  <a:txBody>
                    <a:bodyPr/>
                    <a:lstStyle/>
                    <a:p>
                      <a:endParaRPr lang="en-US" dirty="0"/>
                    </a:p>
                  </a:txBody>
                  <a:tcPr/>
                </a:tc>
                <a:extLst>
                  <a:ext uri="{0D108BD9-81ED-4DB2-BD59-A6C34878D82A}">
                    <a16:rowId xmlns:a16="http://schemas.microsoft.com/office/drawing/2014/main" val="3519677739"/>
                  </a:ext>
                </a:extLst>
              </a:tr>
              <a:tr h="742920">
                <a:tc>
                  <a:txBody>
                    <a:bodyPr/>
                    <a:lstStyle/>
                    <a:p>
                      <a:r>
                        <a:rPr lang="en-US" dirty="0"/>
                        <a:t>Company Policies</a:t>
                      </a:r>
                    </a:p>
                  </a:txBody>
                  <a:tcPr anchor="ctr"/>
                </a:tc>
                <a:tc>
                  <a:txBody>
                    <a:bodyPr/>
                    <a:lstStyle/>
                    <a:p>
                      <a:endParaRPr lang="en-US" dirty="0"/>
                    </a:p>
                  </a:txBody>
                  <a:tcPr/>
                </a:tc>
                <a:extLst>
                  <a:ext uri="{0D108BD9-81ED-4DB2-BD59-A6C34878D82A}">
                    <a16:rowId xmlns:a16="http://schemas.microsoft.com/office/drawing/2014/main" val="2210296768"/>
                  </a:ext>
                </a:extLst>
              </a:tr>
              <a:tr h="742920">
                <a:tc>
                  <a:txBody>
                    <a:bodyPr/>
                    <a:lstStyle/>
                    <a:p>
                      <a:pPr marL="0" marR="0" lvl="0" indent="0" algn="l" defTabSz="1088776" rtl="0" eaLnBrk="1" fontAlgn="auto" latinLnBrk="0" hangingPunct="1">
                        <a:lnSpc>
                          <a:spcPct val="100000"/>
                        </a:lnSpc>
                        <a:spcBef>
                          <a:spcPts val="300"/>
                        </a:spcBef>
                        <a:spcAft>
                          <a:spcPts val="300"/>
                        </a:spcAft>
                        <a:buClr>
                          <a:schemeClr val="tx1"/>
                        </a:buClr>
                        <a:buSzTx/>
                        <a:buFont typeface="Arial" pitchFamily="34" charset="0"/>
                        <a:buNone/>
                        <a:tabLst/>
                        <a:defRPr/>
                      </a:pPr>
                      <a:r>
                        <a:rPr lang="en-US" dirty="0"/>
                        <a:t>Social Events</a:t>
                      </a:r>
                    </a:p>
                  </a:txBody>
                  <a:tcPr anchor="ctr"/>
                </a:tc>
                <a:tc>
                  <a:txBody>
                    <a:bodyPr/>
                    <a:lstStyle/>
                    <a:p>
                      <a:endParaRPr lang="en-US" dirty="0"/>
                    </a:p>
                  </a:txBody>
                  <a:tcPr/>
                </a:tc>
                <a:extLst>
                  <a:ext uri="{0D108BD9-81ED-4DB2-BD59-A6C34878D82A}">
                    <a16:rowId xmlns:a16="http://schemas.microsoft.com/office/drawing/2014/main" val="4134892187"/>
                  </a:ext>
                </a:extLst>
              </a:tr>
            </a:tbl>
          </a:graphicData>
        </a:graphic>
      </p:graphicFrame>
      <p:sp>
        <p:nvSpPr>
          <p:cNvPr id="5" name="Title 4"/>
          <p:cNvSpPr>
            <a:spLocks noGrp="1"/>
          </p:cNvSpPr>
          <p:nvPr>
            <p:ph type="title"/>
          </p:nvPr>
        </p:nvSpPr>
        <p:spPr/>
        <p:txBody>
          <a:bodyPr>
            <a:noAutofit/>
          </a:bodyPr>
          <a:lstStyle/>
          <a:p>
            <a:r>
              <a:rPr lang="en-US" dirty="0"/>
              <a:t>Immigrants – The Solutions</a:t>
            </a:r>
          </a:p>
        </p:txBody>
      </p:sp>
      <p:pic>
        <p:nvPicPr>
          <p:cNvPr id="35" name="Picture 2" descr="Like and dislike icons set. Thumb up symbol, finger up icon. like and dislike sign Like and dislike icons set. Thumb up symbol, finger up icon. like and dislike sign thumbs up thumbs down stock illustrations">
            <a:extLst>
              <a:ext uri="{FF2B5EF4-FFF2-40B4-BE49-F238E27FC236}">
                <a16:creationId xmlns:a16="http://schemas.microsoft.com/office/drawing/2014/main" id="{3501D4EC-C451-4761-8E48-0AE01D0F99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0882" y1="32516" x2="30882" y2="32516"/>
                        <a14:foregroundMark x1="19771" y1="32680" x2="19771" y2="32680"/>
                        <a14:foregroundMark x1="67974" y1="31699" x2="67974" y2="31699"/>
                        <a14:foregroundMark x1="82516" y1="31046" x2="82516" y2="31046"/>
                        <a14:foregroundMark x1="60948" y1="26634" x2="60948" y2="26634"/>
                        <a14:foregroundMark x1="23203" y1="31046" x2="23203" y2="31046"/>
                        <a14:foregroundMark x1="20915" y1="13562" x2="20915" y2="13562"/>
                        <a14:foregroundMark x1="81046" y1="13562" x2="81046" y2="13562"/>
                      </a14:backgroundRemoval>
                    </a14:imgEffect>
                  </a14:imgLayer>
                </a14:imgProps>
              </a:ext>
              <a:ext uri="{28A0092B-C50C-407E-A947-70E740481C1C}">
                <a14:useLocalDpi xmlns:a14="http://schemas.microsoft.com/office/drawing/2010/main" val="0"/>
              </a:ext>
            </a:extLst>
          </a:blip>
          <a:srcRect l="7736" t="9442" r="50000" b="46317"/>
          <a:stretch/>
        </p:blipFill>
        <p:spPr bwMode="auto">
          <a:xfrm>
            <a:off x="8486011" y="5521614"/>
            <a:ext cx="648072" cy="678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C3D00B2C-42DE-770A-D03C-6C0DE22203B1}"/>
              </a:ext>
            </a:extLst>
          </p:cNvPr>
          <p:cNvGrpSpPr/>
          <p:nvPr/>
        </p:nvGrpSpPr>
        <p:grpSpPr>
          <a:xfrm>
            <a:off x="8458782" y="2571967"/>
            <a:ext cx="617935" cy="569736"/>
            <a:chOff x="7393731" y="5136962"/>
            <a:chExt cx="648072" cy="622517"/>
          </a:xfrm>
          <a:noFill/>
          <a:effectLst>
            <a:outerShdw blurRad="50800" dist="38100" dir="2700000" algn="tl" rotWithShape="0">
              <a:prstClr val="black">
                <a:alpha val="40000"/>
              </a:prstClr>
            </a:outerShdw>
          </a:effectLst>
        </p:grpSpPr>
        <p:sp>
          <p:nvSpPr>
            <p:cNvPr id="37" name="Oval 36">
              <a:extLst>
                <a:ext uri="{FF2B5EF4-FFF2-40B4-BE49-F238E27FC236}">
                  <a16:creationId xmlns:a16="http://schemas.microsoft.com/office/drawing/2014/main" id="{2634BACB-68C5-C932-6155-635643495A5B}"/>
                </a:ext>
              </a:extLst>
            </p:cNvPr>
            <p:cNvSpPr/>
            <p:nvPr/>
          </p:nvSpPr>
          <p:spPr>
            <a:xfrm>
              <a:off x="7393731" y="5136962"/>
              <a:ext cx="648072" cy="622517"/>
            </a:xfrm>
            <a:prstGeom prst="ellipse">
              <a:avLst/>
            </a:prstGeom>
            <a:grpFill/>
            <a:ln w="38100">
              <a:solidFill>
                <a:srgbClr val="FFC54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rgbClr val="FFC542"/>
                  </a:solidFill>
                </a:ln>
                <a:noFill/>
              </a:endParaRPr>
            </a:p>
          </p:txBody>
        </p:sp>
        <p:cxnSp>
          <p:nvCxnSpPr>
            <p:cNvPr id="39" name="Straight Connector 38">
              <a:extLst>
                <a:ext uri="{FF2B5EF4-FFF2-40B4-BE49-F238E27FC236}">
                  <a16:creationId xmlns:a16="http://schemas.microsoft.com/office/drawing/2014/main" id="{50CFE497-79F4-32EE-0AFD-71027F84A08B}"/>
                </a:ext>
              </a:extLst>
            </p:cNvPr>
            <p:cNvCxnSpPr/>
            <p:nvPr/>
          </p:nvCxnSpPr>
          <p:spPr>
            <a:xfrm>
              <a:off x="7537747" y="5448220"/>
              <a:ext cx="360040" cy="0"/>
            </a:xfrm>
            <a:prstGeom prst="line">
              <a:avLst/>
            </a:prstGeom>
            <a:grpFill/>
            <a:ln w="38100">
              <a:solidFill>
                <a:srgbClr val="FFC542"/>
              </a:solidFill>
            </a:ln>
          </p:spPr>
          <p:style>
            <a:lnRef idx="1">
              <a:schemeClr val="accent1"/>
            </a:lnRef>
            <a:fillRef idx="0">
              <a:schemeClr val="accent1"/>
            </a:fillRef>
            <a:effectRef idx="0">
              <a:schemeClr val="accent1"/>
            </a:effectRef>
            <a:fontRef idx="minor">
              <a:schemeClr val="tx1"/>
            </a:fontRef>
          </p:style>
        </p:cxnSp>
      </p:grpSp>
      <p:pic>
        <p:nvPicPr>
          <p:cNvPr id="1026" name="Picture 2" descr="Like and dislike icons set. Thumb up symbol, finger up icon. like and dislike sign Like and dislike icons set. Thumb up symbol, finger up icon. like and dislike sign thumbs up thumbs down stock illustrations">
            <a:extLst>
              <a:ext uri="{FF2B5EF4-FFF2-40B4-BE49-F238E27FC236}">
                <a16:creationId xmlns:a16="http://schemas.microsoft.com/office/drawing/2014/main" id="{4561DDE5-8904-8A51-1EF7-5198D69315E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0882" y1="32516" x2="30882" y2="32516"/>
                        <a14:foregroundMark x1="19771" y1="32680" x2="19771" y2="32680"/>
                        <a14:foregroundMark x1="67974" y1="31699" x2="67974" y2="31699"/>
                        <a14:foregroundMark x1="82516" y1="31046" x2="82516" y2="31046"/>
                        <a14:foregroundMark x1="60948" y1="26634" x2="60948" y2="26634"/>
                        <a14:foregroundMark x1="23203" y1="31046" x2="23203" y2="31046"/>
                        <a14:foregroundMark x1="20915" y1="13562" x2="20915" y2="13562"/>
                        <a14:foregroundMark x1="81046" y1="13562" x2="81046" y2="13562"/>
                      </a14:backgroundRemoval>
                    </a14:imgEffect>
                  </a14:imgLayer>
                </a14:imgProps>
              </a:ext>
              <a:ext uri="{28A0092B-C50C-407E-A947-70E740481C1C}">
                <a14:useLocalDpi xmlns:a14="http://schemas.microsoft.com/office/drawing/2010/main" val="0"/>
              </a:ext>
            </a:extLst>
          </a:blip>
          <a:srcRect l="50189" t="8777" r="7547" b="46317"/>
          <a:stretch/>
        </p:blipFill>
        <p:spPr bwMode="auto">
          <a:xfrm>
            <a:off x="8443713" y="1796005"/>
            <a:ext cx="648072" cy="6885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C910B795-986B-176A-9EEF-B7828E145BED}"/>
              </a:ext>
            </a:extLst>
          </p:cNvPr>
          <p:cNvGrpSpPr/>
          <p:nvPr/>
        </p:nvGrpSpPr>
        <p:grpSpPr>
          <a:xfrm>
            <a:off x="8460510" y="3320132"/>
            <a:ext cx="617935" cy="569736"/>
            <a:chOff x="7393731" y="5136962"/>
            <a:chExt cx="648072" cy="622517"/>
          </a:xfrm>
          <a:noFill/>
          <a:effectLst>
            <a:outerShdw blurRad="50800" dist="38100" dir="2700000" algn="tl" rotWithShape="0">
              <a:prstClr val="black">
                <a:alpha val="40000"/>
              </a:prstClr>
            </a:outerShdw>
          </a:effectLst>
        </p:grpSpPr>
        <p:sp>
          <p:nvSpPr>
            <p:cNvPr id="43" name="Oval 42">
              <a:extLst>
                <a:ext uri="{FF2B5EF4-FFF2-40B4-BE49-F238E27FC236}">
                  <a16:creationId xmlns:a16="http://schemas.microsoft.com/office/drawing/2014/main" id="{6079D69D-678D-FF80-E8E5-9942946CC19F}"/>
                </a:ext>
              </a:extLst>
            </p:cNvPr>
            <p:cNvSpPr/>
            <p:nvPr/>
          </p:nvSpPr>
          <p:spPr>
            <a:xfrm>
              <a:off x="7393731" y="5136962"/>
              <a:ext cx="648072" cy="622517"/>
            </a:xfrm>
            <a:prstGeom prst="ellipse">
              <a:avLst/>
            </a:prstGeom>
            <a:grpFill/>
            <a:ln w="38100">
              <a:solidFill>
                <a:srgbClr val="FFC54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rgbClr val="FFC542"/>
                  </a:solidFill>
                </a:ln>
                <a:noFill/>
              </a:endParaRPr>
            </a:p>
          </p:txBody>
        </p:sp>
        <p:cxnSp>
          <p:nvCxnSpPr>
            <p:cNvPr id="44" name="Straight Connector 43">
              <a:extLst>
                <a:ext uri="{FF2B5EF4-FFF2-40B4-BE49-F238E27FC236}">
                  <a16:creationId xmlns:a16="http://schemas.microsoft.com/office/drawing/2014/main" id="{20FF71F5-917E-216A-8B41-9B9DFBCE0BCC}"/>
                </a:ext>
              </a:extLst>
            </p:cNvPr>
            <p:cNvCxnSpPr/>
            <p:nvPr/>
          </p:nvCxnSpPr>
          <p:spPr>
            <a:xfrm>
              <a:off x="7537747" y="5448220"/>
              <a:ext cx="360040" cy="0"/>
            </a:xfrm>
            <a:prstGeom prst="line">
              <a:avLst/>
            </a:prstGeom>
            <a:grpFill/>
            <a:ln w="38100">
              <a:solidFill>
                <a:srgbClr val="FFC542"/>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A8C53646-F575-2AE3-0AD4-BFF58414C289}"/>
              </a:ext>
            </a:extLst>
          </p:cNvPr>
          <p:cNvGrpSpPr/>
          <p:nvPr/>
        </p:nvGrpSpPr>
        <p:grpSpPr>
          <a:xfrm>
            <a:off x="8486011" y="4063706"/>
            <a:ext cx="617935" cy="569736"/>
            <a:chOff x="7393731" y="5136962"/>
            <a:chExt cx="648072" cy="622517"/>
          </a:xfrm>
          <a:noFill/>
          <a:effectLst>
            <a:outerShdw blurRad="50800" dist="38100" dir="2700000" algn="tl" rotWithShape="0">
              <a:prstClr val="black">
                <a:alpha val="40000"/>
              </a:prstClr>
            </a:outerShdw>
          </a:effectLst>
        </p:grpSpPr>
        <p:sp>
          <p:nvSpPr>
            <p:cNvPr id="46" name="Oval 45">
              <a:extLst>
                <a:ext uri="{FF2B5EF4-FFF2-40B4-BE49-F238E27FC236}">
                  <a16:creationId xmlns:a16="http://schemas.microsoft.com/office/drawing/2014/main" id="{AB6B9EBF-DB21-FB73-3CB1-6B6ECECD50EC}"/>
                </a:ext>
              </a:extLst>
            </p:cNvPr>
            <p:cNvSpPr/>
            <p:nvPr/>
          </p:nvSpPr>
          <p:spPr>
            <a:xfrm>
              <a:off x="7393731" y="5136962"/>
              <a:ext cx="648072" cy="622517"/>
            </a:xfrm>
            <a:prstGeom prst="ellipse">
              <a:avLst/>
            </a:prstGeom>
            <a:grpFill/>
            <a:ln w="38100">
              <a:solidFill>
                <a:srgbClr val="FFC54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rgbClr val="FFC542"/>
                  </a:solidFill>
                </a:ln>
                <a:noFill/>
              </a:endParaRPr>
            </a:p>
          </p:txBody>
        </p:sp>
        <p:cxnSp>
          <p:nvCxnSpPr>
            <p:cNvPr id="47" name="Straight Connector 46">
              <a:extLst>
                <a:ext uri="{FF2B5EF4-FFF2-40B4-BE49-F238E27FC236}">
                  <a16:creationId xmlns:a16="http://schemas.microsoft.com/office/drawing/2014/main" id="{5869E1F4-71DB-D2ED-B9B9-185CA0E22E4D}"/>
                </a:ext>
              </a:extLst>
            </p:cNvPr>
            <p:cNvCxnSpPr/>
            <p:nvPr/>
          </p:nvCxnSpPr>
          <p:spPr>
            <a:xfrm>
              <a:off x="7537747" y="5448220"/>
              <a:ext cx="360040" cy="0"/>
            </a:xfrm>
            <a:prstGeom prst="line">
              <a:avLst/>
            </a:prstGeom>
            <a:grpFill/>
            <a:ln w="38100">
              <a:solidFill>
                <a:srgbClr val="FFC542"/>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670EFAD2-DFDD-8120-5C55-8533112BBB38}"/>
              </a:ext>
            </a:extLst>
          </p:cNvPr>
          <p:cNvGrpSpPr/>
          <p:nvPr/>
        </p:nvGrpSpPr>
        <p:grpSpPr>
          <a:xfrm>
            <a:off x="8470943" y="4778040"/>
            <a:ext cx="617935" cy="569736"/>
            <a:chOff x="7393731" y="5136962"/>
            <a:chExt cx="648072" cy="622517"/>
          </a:xfrm>
          <a:noFill/>
          <a:effectLst>
            <a:outerShdw blurRad="50800" dist="38100" dir="2700000" algn="tl" rotWithShape="0">
              <a:prstClr val="black">
                <a:alpha val="40000"/>
              </a:prstClr>
            </a:outerShdw>
          </a:effectLst>
        </p:grpSpPr>
        <p:sp>
          <p:nvSpPr>
            <p:cNvPr id="49" name="Oval 48">
              <a:extLst>
                <a:ext uri="{FF2B5EF4-FFF2-40B4-BE49-F238E27FC236}">
                  <a16:creationId xmlns:a16="http://schemas.microsoft.com/office/drawing/2014/main" id="{666094D4-7D32-4565-81D3-FA3649CD9BE4}"/>
                </a:ext>
              </a:extLst>
            </p:cNvPr>
            <p:cNvSpPr/>
            <p:nvPr/>
          </p:nvSpPr>
          <p:spPr>
            <a:xfrm>
              <a:off x="7393731" y="5136962"/>
              <a:ext cx="648072" cy="622517"/>
            </a:xfrm>
            <a:prstGeom prst="ellipse">
              <a:avLst/>
            </a:prstGeom>
            <a:grpFill/>
            <a:ln w="38100">
              <a:solidFill>
                <a:srgbClr val="FFC54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rgbClr val="FFC542"/>
                  </a:solidFill>
                </a:ln>
                <a:noFill/>
              </a:endParaRPr>
            </a:p>
          </p:txBody>
        </p:sp>
        <p:cxnSp>
          <p:nvCxnSpPr>
            <p:cNvPr id="50" name="Straight Connector 49">
              <a:extLst>
                <a:ext uri="{FF2B5EF4-FFF2-40B4-BE49-F238E27FC236}">
                  <a16:creationId xmlns:a16="http://schemas.microsoft.com/office/drawing/2014/main" id="{4F5292B3-18E3-F466-D487-F9CD3B1C9B5C}"/>
                </a:ext>
              </a:extLst>
            </p:cNvPr>
            <p:cNvCxnSpPr/>
            <p:nvPr/>
          </p:nvCxnSpPr>
          <p:spPr>
            <a:xfrm>
              <a:off x="7537747" y="5448220"/>
              <a:ext cx="360040" cy="0"/>
            </a:xfrm>
            <a:prstGeom prst="line">
              <a:avLst/>
            </a:prstGeom>
            <a:grpFill/>
            <a:ln w="38100">
              <a:solidFill>
                <a:srgbClr val="FFC54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025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34E1C3-C5D7-4CED-98AD-A3DFDA823F71}"/>
              </a:ext>
            </a:extLst>
          </p:cNvPr>
          <p:cNvSpPr>
            <a:spLocks noGrp="1"/>
          </p:cNvSpPr>
          <p:nvPr>
            <p:ph type="title"/>
          </p:nvPr>
        </p:nvSpPr>
        <p:spPr>
          <a:xfrm>
            <a:off x="6313610" y="214819"/>
            <a:ext cx="5632327" cy="994118"/>
          </a:xfrm>
        </p:spPr>
        <p:txBody>
          <a:bodyPr>
            <a:noAutofit/>
          </a:bodyPr>
          <a:lstStyle/>
          <a:p>
            <a:r>
              <a:rPr lang="en-US" dirty="0">
                <a:solidFill>
                  <a:schemeClr val="bg1"/>
                </a:solidFill>
              </a:rPr>
              <a:t>Specific Training for Immigrants</a:t>
            </a:r>
            <a:endParaRPr lang="en-AU" dirty="0">
              <a:solidFill>
                <a:schemeClr val="bg1"/>
              </a:solidFill>
            </a:endParaRPr>
          </a:p>
        </p:txBody>
      </p:sp>
      <p:sp>
        <p:nvSpPr>
          <p:cNvPr id="11" name="Picture Placeholder 10"/>
          <p:cNvSpPr>
            <a:spLocks noGrp="1"/>
          </p:cNvSpPr>
          <p:nvPr>
            <p:ph type="pic" idx="13"/>
          </p:nvPr>
        </p:nvSpPr>
        <p:spPr>
          <a:xfrm>
            <a:off x="6097587" y="3429000"/>
            <a:ext cx="6097587" cy="3430588"/>
          </a:xfrm>
        </p:spPr>
      </p:sp>
      <p:sp>
        <p:nvSpPr>
          <p:cNvPr id="12" name="Slide Number Placeholder 11">
            <a:extLst>
              <a:ext uri="{FF2B5EF4-FFF2-40B4-BE49-F238E27FC236}">
                <a16:creationId xmlns:a16="http://schemas.microsoft.com/office/drawing/2014/main" id="{A350F797-4E7A-A05A-19AA-F2D2D540509D}"/>
              </a:ext>
            </a:extLst>
          </p:cNvPr>
          <p:cNvSpPr>
            <a:spLocks noGrp="1"/>
          </p:cNvSpPr>
          <p:nvPr>
            <p:ph type="sldNum" sz="quarter" idx="16"/>
          </p:nvPr>
        </p:nvSpPr>
        <p:spPr/>
        <p:txBody>
          <a:bodyPr/>
          <a:lstStyle/>
          <a:p>
            <a:fld id="{E917DE0E-AFB1-41FD-BC35-27DB61CA125F}" type="slidenum">
              <a:rPr lang="en-AU" smtClean="0"/>
              <a:pPr/>
              <a:t>9</a:t>
            </a:fld>
            <a:endParaRPr lang="en-AU" dirty="0"/>
          </a:p>
        </p:txBody>
      </p:sp>
      <p:sp>
        <p:nvSpPr>
          <p:cNvPr id="2" name="Rectangle 1">
            <a:extLst>
              <a:ext uri="{FF2B5EF4-FFF2-40B4-BE49-F238E27FC236}">
                <a16:creationId xmlns:a16="http://schemas.microsoft.com/office/drawing/2014/main" id="{7EFEB073-4B7A-E2A1-C63D-F53293F5AE7A}"/>
              </a:ext>
            </a:extLst>
          </p:cNvPr>
          <p:cNvSpPr/>
          <p:nvPr/>
        </p:nvSpPr>
        <p:spPr>
          <a:xfrm>
            <a:off x="6257340" y="1557586"/>
            <a:ext cx="5744865" cy="1769715"/>
          </a:xfrm>
          <a:prstGeom prst="rect">
            <a:avLst/>
          </a:prstGeom>
          <a:noFill/>
        </p:spPr>
        <p:txBody>
          <a:bodyPr wrap="square" lIns="91440" tIns="45720" rIns="91440" bIns="45720">
            <a:spAutoFit/>
          </a:bodyPr>
          <a:lstStyle/>
          <a:p>
            <a:r>
              <a:rPr lang="en-US" sz="4000" b="1" cap="none" spc="0" dirty="0">
                <a:ln w="22225">
                  <a:solidFill>
                    <a:srgbClr val="7FDEF0"/>
                  </a:solidFill>
                  <a:prstDash val="solid"/>
                </a:ln>
                <a:effectLst/>
              </a:rPr>
              <a:t>43% </a:t>
            </a:r>
            <a:r>
              <a:rPr lang="en-US" sz="3200" b="1" dirty="0">
                <a:ln w="22225">
                  <a:solidFill>
                    <a:schemeClr val="bg1"/>
                  </a:solidFill>
                  <a:prstDash val="solid"/>
                </a:ln>
              </a:rPr>
              <a:t>had access to </a:t>
            </a:r>
          </a:p>
          <a:p>
            <a:r>
              <a:rPr lang="en-US" sz="3200" dirty="0">
                <a:ln w="22225">
                  <a:solidFill>
                    <a:schemeClr val="bg1"/>
                  </a:solidFill>
                  <a:prstDash val="solid"/>
                </a:ln>
                <a:solidFill>
                  <a:schemeClr val="bg1"/>
                </a:solidFill>
              </a:rPr>
              <a:t>training on local legislation and standards</a:t>
            </a:r>
            <a:endParaRPr lang="en-US" sz="3200" cap="none" spc="0" dirty="0">
              <a:ln w="22225">
                <a:solidFill>
                  <a:schemeClr val="bg1"/>
                </a:solidFill>
                <a:prstDash val="solid"/>
              </a:ln>
              <a:solidFill>
                <a:schemeClr val="bg1"/>
              </a:solidFill>
              <a:effectLst/>
            </a:endParaRPr>
          </a:p>
        </p:txBody>
      </p:sp>
      <p:sp>
        <p:nvSpPr>
          <p:cNvPr id="16" name="Rectangle 15">
            <a:extLst>
              <a:ext uri="{FF2B5EF4-FFF2-40B4-BE49-F238E27FC236}">
                <a16:creationId xmlns:a16="http://schemas.microsoft.com/office/drawing/2014/main" id="{69576513-9FCB-C17E-16AC-E4478BDE82B0}"/>
              </a:ext>
            </a:extLst>
          </p:cNvPr>
          <p:cNvSpPr/>
          <p:nvPr/>
        </p:nvSpPr>
        <p:spPr>
          <a:xfrm>
            <a:off x="246063" y="4409656"/>
            <a:ext cx="5744865" cy="1769715"/>
          </a:xfrm>
          <a:prstGeom prst="rect">
            <a:avLst/>
          </a:prstGeom>
          <a:noFill/>
        </p:spPr>
        <p:txBody>
          <a:bodyPr wrap="square" lIns="91440" tIns="45720" rIns="91440" bIns="45720">
            <a:spAutoFit/>
          </a:bodyPr>
          <a:lstStyle/>
          <a:p>
            <a:r>
              <a:rPr lang="en-US" sz="4000" b="1" dirty="0">
                <a:ln w="22225">
                  <a:solidFill>
                    <a:srgbClr val="7FDEF0"/>
                  </a:solidFill>
                  <a:prstDash val="solid"/>
                </a:ln>
              </a:rPr>
              <a:t>0</a:t>
            </a:r>
            <a:r>
              <a:rPr lang="en-US" sz="4000" b="1" cap="none" spc="0" dirty="0">
                <a:ln w="22225">
                  <a:solidFill>
                    <a:srgbClr val="7FDEF0"/>
                  </a:solidFill>
                  <a:prstDash val="solid"/>
                </a:ln>
                <a:effectLst/>
              </a:rPr>
              <a:t>% </a:t>
            </a:r>
            <a:r>
              <a:rPr lang="en-US" sz="3200" b="1" dirty="0">
                <a:ln w="22225">
                  <a:solidFill>
                    <a:schemeClr val="bg1"/>
                  </a:solidFill>
                  <a:prstDash val="solid"/>
                </a:ln>
              </a:rPr>
              <a:t>had access to </a:t>
            </a:r>
          </a:p>
          <a:p>
            <a:r>
              <a:rPr lang="en-US" sz="3200" dirty="0">
                <a:ln w="22225">
                  <a:solidFill>
                    <a:schemeClr val="bg1"/>
                  </a:solidFill>
                  <a:prstDash val="solid"/>
                </a:ln>
                <a:solidFill>
                  <a:schemeClr val="bg1"/>
                </a:solidFill>
              </a:rPr>
              <a:t>training on practices specific to the water field in NZ</a:t>
            </a:r>
            <a:endParaRPr lang="en-US" sz="3200" cap="none" spc="0" dirty="0">
              <a:ln w="22225">
                <a:solidFill>
                  <a:schemeClr val="bg1"/>
                </a:solidFill>
                <a:prstDash val="solid"/>
              </a:ln>
              <a:solidFill>
                <a:schemeClr val="bg1"/>
              </a:solidFill>
              <a:effectLst/>
            </a:endParaRPr>
          </a:p>
        </p:txBody>
      </p:sp>
      <p:pic>
        <p:nvPicPr>
          <p:cNvPr id="20" name="Picture Placeholder 19" descr="People in a office discussing work over a laptop">
            <a:extLst>
              <a:ext uri="{FF2B5EF4-FFF2-40B4-BE49-F238E27FC236}">
                <a16:creationId xmlns:a16="http://schemas.microsoft.com/office/drawing/2014/main" id="{7F41420D-09E8-4132-1251-49EC7A826A0B}"/>
              </a:ext>
            </a:extLst>
          </p:cNvPr>
          <p:cNvPicPr>
            <a:picLocks noGrp="1" noChangeAspect="1"/>
          </p:cNvPicPr>
          <p:nvPr>
            <p:ph type="pic" idx="11"/>
          </p:nvPr>
        </p:nvPicPr>
        <p:blipFill rotWithShape="1">
          <a:blip r:embed="rId3"/>
          <a:srcRect l="5453" t="7327" r="5453"/>
          <a:stretch/>
        </p:blipFill>
        <p:spPr>
          <a:xfrm>
            <a:off x="0" y="0"/>
            <a:ext cx="6097588" cy="3979566"/>
          </a:xfrm>
        </p:spPr>
      </p:pic>
    </p:spTree>
    <p:extLst>
      <p:ext uri="{BB962C8B-B14F-4D97-AF65-F5344CB8AC3E}">
        <p14:creationId xmlns:p14="http://schemas.microsoft.com/office/powerpoint/2010/main" val="171641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HD Enterprise PPT">
  <a:themeElements>
    <a:clrScheme name="GHD">
      <a:dk1>
        <a:sysClr val="windowText" lastClr="000000"/>
      </a:dk1>
      <a:lt1>
        <a:sysClr val="window" lastClr="FFFFFF"/>
      </a:lt1>
      <a:dk2>
        <a:srgbClr val="4D4D4D"/>
      </a:dk2>
      <a:lt2>
        <a:srgbClr val="D9D9D9"/>
      </a:lt2>
      <a:accent1>
        <a:srgbClr val="003763"/>
      </a:accent1>
      <a:accent2>
        <a:srgbClr val="3F6989"/>
      </a:accent2>
      <a:accent3>
        <a:srgbClr val="7F9BB0"/>
      </a:accent3>
      <a:accent4>
        <a:srgbClr val="BFCDD7"/>
      </a:accent4>
      <a:accent5>
        <a:srgbClr val="7FDEF0"/>
      </a:accent5>
      <a:accent6>
        <a:srgbClr val="00BDE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HD Enterprise PPT template.potx" id="{DF4027EF-A5BC-4089-9FAE-D37DC65DFAA1}" vid="{68EF9916-7A8C-4DEC-8F0E-F942DFA114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B6C493B8BE7BE34898BC498F349DB93C" ma:contentTypeVersion="1" ma:contentTypeDescription="Create a new document." ma:contentTypeScope="" ma:versionID="05815bd9631906b071fb4304ea0facf3">
  <xsd:schema xmlns:xsd="http://www.w3.org/2001/XMLSchema" xmlns:xs="http://www.w3.org/2001/XMLSchema" xmlns:p="http://schemas.microsoft.com/office/2006/metadata/properties" xmlns:ns1="http://schemas.microsoft.com/sharepoint/v3" xmlns:ns2="9296ecc2-9055-460b-8dd3-0047ac9aef88" targetNamespace="http://schemas.microsoft.com/office/2006/metadata/properties" ma:root="true" ma:fieldsID="78c8acf6a1f3227466045c4c02dc7028" ns1:_="" ns2:_="">
    <xsd:import namespace="http://schemas.microsoft.com/sharepoint/v3"/>
    <xsd:import namespace="9296ecc2-9055-460b-8dd3-0047ac9aef88"/>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296ecc2-9055-460b-8dd3-0047ac9aef8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9296ecc2-9055-460b-8dd3-0047ac9aef88">7RR6NQXKSFJH-1584367434-156</_dlc_DocId>
    <_dlc_DocIdUrl xmlns="9296ecc2-9055-460b-8dd3-0047ac9aef88">
      <Url>https://iconnect.ghd.com/en/BusinessServices/Marketing/branding/_layouts/15/DocIdRedir.aspx?ID=7RR6NQXKSFJH-1584367434-156</Url>
      <Description>7RR6NQXKSFJH-1584367434-156</Description>
    </_dlc_DocIdUrl>
    <PublishingExpirationDate xmlns="http://schemas.microsoft.com/sharepoint/v3" xsi:nil="true"/>
    <PublishingStartDate xmlns="http://schemas.microsoft.com/sharepoint/v3"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AA4C4E-482D-403E-85C9-DE8B0EF3AF17}">
  <ds:schemaRefs>
    <ds:schemaRef ds:uri="http://schemas.microsoft.com/sharepoint/events"/>
  </ds:schemaRefs>
</ds:datastoreItem>
</file>

<file path=customXml/itemProps2.xml><?xml version="1.0" encoding="utf-8"?>
<ds:datastoreItem xmlns:ds="http://schemas.openxmlformats.org/officeDocument/2006/customXml" ds:itemID="{FF4695A1-BCAE-4071-AD47-6AE2FF0F5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296ecc2-9055-460b-8dd3-0047ac9aef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37AC5A-80B8-44D4-8672-BD934EB836A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9296ecc2-9055-460b-8dd3-0047ac9aef88"/>
    <ds:schemaRef ds:uri="http://www.w3.org/XML/1998/namespace"/>
    <ds:schemaRef ds:uri="http://purl.org/dc/dcmitype/"/>
  </ds:schemaRefs>
</ds:datastoreItem>
</file>

<file path=customXml/itemProps4.xml><?xml version="1.0" encoding="utf-8"?>
<ds:datastoreItem xmlns:ds="http://schemas.openxmlformats.org/officeDocument/2006/customXml" ds:itemID="{F3390EF9-48EC-4CA8-97E2-0BB59C903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GHD Enterprise PPT template</Template>
  <TotalTime>1341</TotalTime>
  <Words>583</Words>
  <Application>Microsoft Office PowerPoint</Application>
  <PresentationFormat>Custom</PresentationFormat>
  <Paragraphs>171</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Black</vt:lpstr>
      <vt:lpstr>Calibri</vt:lpstr>
      <vt:lpstr>Symbol</vt:lpstr>
      <vt:lpstr>Times New Roman</vt:lpstr>
      <vt:lpstr>Verdana</vt:lpstr>
      <vt:lpstr>GHD Enterprise PPT</vt:lpstr>
      <vt:lpstr>Fighting the Labour Shortage in the Water Industry: Attracting and Retaining Immigrants and Women</vt:lpstr>
      <vt:lpstr>Agenda</vt:lpstr>
      <vt:lpstr>Background</vt:lpstr>
      <vt:lpstr>Methodology</vt:lpstr>
      <vt:lpstr>Immigrants – The Good News</vt:lpstr>
      <vt:lpstr>Immigrants – The Challenges</vt:lpstr>
      <vt:lpstr>Immigrants – Other Reported Challenges</vt:lpstr>
      <vt:lpstr>Immigrants – The Solutions</vt:lpstr>
      <vt:lpstr>Specific Training for Immigrants</vt:lpstr>
      <vt:lpstr>Empathy and General Support</vt:lpstr>
      <vt:lpstr>Induction of New Immigrant Employees</vt:lpstr>
      <vt:lpstr>Women – The Challenges</vt:lpstr>
      <vt:lpstr>Women – The Good News</vt:lpstr>
      <vt:lpstr>Support to Mothers and Caregivers</vt:lpstr>
      <vt:lpstr>Addressing the Gender Pay Gap</vt:lpstr>
      <vt:lpstr>More Women in Leadership Roles</vt:lpstr>
      <vt:lpstr>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Immigrants – The Solutions</dc:title>
  <dc:creator>Gabriela Campos Balzat</dc:creator>
  <cp:lastModifiedBy>Natalia Moraga Alcaino</cp:lastModifiedBy>
  <cp:revision>65</cp:revision>
  <cp:lastPrinted>2022-10-14T21:54:33Z</cp:lastPrinted>
  <dcterms:created xsi:type="dcterms:W3CDTF">2022-10-08T01:26:44Z</dcterms:created>
  <dcterms:modified xsi:type="dcterms:W3CDTF">2022-10-17T03:51:42Z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10477de8-91d3-4326-8c5d-55da8724ad70</vt:lpwstr>
  </property>
  <property fmtid="{D5CDD505-2E9C-101B-9397-08002B2CF9AE}" pid="3" name="ContentTypeId">
    <vt:lpwstr>0x010100B6C493B8BE7BE34898BC498F349DB93C</vt:lpwstr>
  </property>
</Properties>
</file>