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3.xml" ContentType="application/vnd.openxmlformats-officedocument.theme+xml"/>
  <Override PartName="/ppt/slideLayouts/slideLayout10.xml" ContentType="application/vnd.openxmlformats-officedocument.presentationml.slideLayout+xml"/>
  <Override PartName="/ppt/theme/theme4.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5.xml" ContentType="application/vnd.openxmlformats-officedocument.theme+xml"/>
  <Override PartName="/ppt/slideLayouts/slideLayout13.xml" ContentType="application/vnd.openxmlformats-officedocument.presentationml.slideLayout+xml"/>
  <Override PartName="/ppt/theme/theme6.xml" ContentType="application/vnd.openxmlformats-officedocument.theme+xml"/>
  <Override PartName="/ppt/slideLayouts/slideLayout14.xml" ContentType="application/vnd.openxmlformats-officedocument.presentationml.slideLayout+xml"/>
  <Override PartName="/ppt/theme/theme7.xml" ContentType="application/vnd.openxmlformats-officedocument.theme+xml"/>
  <Override PartName="/ppt/slideLayouts/slideLayout15.xml" ContentType="application/vnd.openxmlformats-officedocument.presentationml.slideLayout+xml"/>
  <Override PartName="/ppt/theme/theme8.xml" ContentType="application/vnd.openxmlformats-officedocument.theme+xml"/>
  <Override PartName="/ppt/slideLayouts/slideLayout16.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800" r:id="rId5"/>
    <p:sldMasterId id="2147483723" r:id="rId6"/>
    <p:sldMasterId id="2147484092" r:id="rId7"/>
    <p:sldMasterId id="2147484007" r:id="rId8"/>
    <p:sldMasterId id="2147483773" r:id="rId9"/>
    <p:sldMasterId id="2147483854" r:id="rId10"/>
    <p:sldMasterId id="2147483666" r:id="rId11"/>
    <p:sldMasterId id="2147483936" r:id="rId12"/>
    <p:sldMasterId id="2147483781" r:id="rId13"/>
  </p:sldMasterIdLst>
  <p:notesMasterIdLst>
    <p:notesMasterId r:id="rId28"/>
  </p:notesMasterIdLst>
  <p:handoutMasterIdLst>
    <p:handoutMasterId r:id="rId29"/>
  </p:handoutMasterIdLst>
  <p:sldIdLst>
    <p:sldId id="468" r:id="rId14"/>
    <p:sldId id="425" r:id="rId15"/>
    <p:sldId id="495" r:id="rId16"/>
    <p:sldId id="462" r:id="rId17"/>
    <p:sldId id="490" r:id="rId18"/>
    <p:sldId id="478" r:id="rId19"/>
    <p:sldId id="483" r:id="rId20"/>
    <p:sldId id="479" r:id="rId21"/>
    <p:sldId id="482" r:id="rId22"/>
    <p:sldId id="480" r:id="rId23"/>
    <p:sldId id="496" r:id="rId24"/>
    <p:sldId id="497" r:id="rId25"/>
    <p:sldId id="494" r:id="rId26"/>
    <p:sldId id="463" r:id="rId27"/>
  </p:sldIdLst>
  <p:sldSz cx="12192000" cy="6858000"/>
  <p:notesSz cx="6858000" cy="9144000"/>
  <p:embeddedFontLst>
    <p:embeddedFont>
      <p:font typeface="Calibri" panose="020F0502020204030204" pitchFamily="34" charset="0"/>
      <p:regular r:id="rId30"/>
      <p:bold r:id="rId31"/>
      <p:italic r:id="rId32"/>
      <p:boldItalic r:id="rId33"/>
    </p:embeddedFont>
    <p:embeddedFont>
      <p:font typeface="Jacobs Chronos" panose="020B0603030503030204" pitchFamily="34" charset="0"/>
      <p:regular r:id="rId34"/>
      <p:bold r:id="rId35"/>
      <p:italic r:id="rId36"/>
      <p:boldItalic r:id="rId37"/>
    </p:embeddedFont>
    <p:embeddedFont>
      <p:font typeface="Jacobs Chronos Light" panose="020B0403030503030204" pitchFamily="34" charset="0"/>
      <p:regular r:id="rId38"/>
      <p:italic r:id="rId3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5C27"/>
    <a:srgbClr val="FF4964"/>
    <a:srgbClr val="0A7DFF"/>
    <a:srgbClr val="231EDC"/>
    <a:srgbClr val="A04B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759A9CD-4FB9-474E-8F0D-AFA88E0A1DA9}" v="3" dt="2022-10-12T02:38:11.064"/>
  </p1510:revLst>
</p1510:revInfo>
</file>

<file path=ppt/tableStyles.xml><?xml version="1.0" encoding="utf-8"?>
<a:tblStyleLst xmlns:a="http://schemas.openxmlformats.org/drawingml/2006/main" def="{C60F8704-076C-47E3-8B64-BA5440797084}">
  <a:tblStyle styleId="{C60F8704-076C-47E3-8B64-BA5440797084}" styleName="Jacobs Table 1 (accent &amp; primary themes)">
    <a:wholeTbl>
      <a:tcTxStyle b="off">
        <a:fontRef idx="major">
          <a:prstClr val="black"/>
        </a:fontRef>
        <a:schemeClr val="dk1"/>
      </a:tcTxStyle>
      <a:tcStyle>
        <a:tcBdr>
          <a:left>
            <a:ln w="0" cmpd="sng">
              <a:solidFill>
                <a:schemeClr val="accent1"/>
              </a:solidFill>
            </a:ln>
          </a:left>
          <a:right>
            <a:ln w="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firstRow>
      <a:tcTxStyle b="on">
        <a:fontRef idx="major">
          <a:prstClr val="black"/>
        </a:fontRef>
        <a:schemeClr val="lt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solidFill>
        </a:fill>
      </a:tcStyle>
    </a:firstRow>
  </a:tblStyle>
  <a:tblStyle styleId="{BFCAF012-7E69-4072-AFDE-7F0A5DE60C18}" styleName="Jacobs Table 2 (accent themes)">
    <a:wholeTbl>
      <a:tcTxStyle b="off">
        <a:fontRef idx="major">
          <a:prstClr val="black"/>
        </a:fontRef>
        <a:schemeClr val="dk1"/>
      </a:tcTxStyle>
      <a:tcStyle>
        <a:tcBdr>
          <a:left>
            <a:ln w="0" cmpd="sng">
              <a:solidFill>
                <a:schemeClr val="bg2"/>
              </a:solidFill>
            </a:ln>
          </a:left>
          <a:right>
            <a:ln w="0" cmpd="sng">
              <a:solidFill>
                <a:schemeClr val="bg2"/>
              </a:solidFill>
            </a:ln>
          </a:right>
          <a:top>
            <a:ln w="0" cmpd="sng">
              <a:solidFill>
                <a:schemeClr val="bg2"/>
              </a:solidFill>
            </a:ln>
          </a:top>
          <a:bottom>
            <a:ln w="12700" cmpd="sng">
              <a:solidFill>
                <a:schemeClr val="bg2"/>
              </a:solidFill>
            </a:ln>
          </a:bottom>
          <a:insideH>
            <a:ln w="0" cmpd="sng">
              <a:solidFill>
                <a:schemeClr val="bg2"/>
              </a:solidFill>
            </a:ln>
          </a:insideH>
          <a:insideV>
            <a:ln w="12700" cmpd="sng">
              <a:solidFill>
                <a:schemeClr val="bg2"/>
              </a:solidFill>
            </a:ln>
          </a:insideV>
        </a:tcBdr>
        <a:fill>
          <a:noFill/>
        </a:fill>
      </a:tcStyle>
    </a:wholeTbl>
    <a:band2H>
      <a:tcTxStyle/>
      <a:tcStyle>
        <a:tcBdr>
          <a:left>
            <a:ln w="0" cmpd="sng">
              <a:solidFill>
                <a:schemeClr val="bg1"/>
              </a:solidFill>
            </a:ln>
          </a:left>
          <a:right>
            <a:ln w="0" cmpd="sng">
              <a:solidFill>
                <a:schemeClr val="bg1"/>
              </a:solidFill>
            </a:ln>
          </a:right>
          <a:top>
            <a:ln w="0" cmpd="sng">
              <a:solidFill>
                <a:schemeClr val="bg1"/>
              </a:solidFill>
            </a:ln>
          </a:top>
          <a:bottom>
            <a:ln w="0" cmpd="sng">
              <a:solidFill>
                <a:schemeClr val="bg1"/>
              </a:solidFill>
            </a:ln>
          </a:bottom>
          <a:insideH>
            <a:ln w="0" cmpd="sng">
              <a:solidFill>
                <a:schemeClr val="bg1"/>
              </a:solidFill>
            </a:ln>
          </a:insideH>
          <a:insideV>
            <a:ln w="12700" cmpd="sng">
              <a:solidFill>
                <a:schemeClr val="bg1"/>
              </a:solidFill>
            </a:ln>
          </a:insideV>
        </a:tcBdr>
        <a:fill>
          <a:solidFill>
            <a:schemeClr val="bg2"/>
          </a:solidFill>
        </a:fill>
      </a:tcStyle>
    </a:band2H>
    <a:firstCol>
      <a:tcTxStyle b="on">
        <a:fontRef idx="major">
          <a:prstClr val="black"/>
        </a:fontRef>
        <a:schemeClr val="lt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0" cmpd="sng">
              <a:solidFill>
                <a:schemeClr val="lt1"/>
              </a:solidFill>
            </a:ln>
          </a:insideV>
        </a:tcBdr>
        <a:fill>
          <a:solidFill>
            <a:schemeClr val="accent1"/>
          </a:solidFill>
        </a:fill>
      </a:tcStyle>
    </a:firstCol>
    <a:firstRow>
      <a:tcTxStyle b="on">
        <a:fontRef idx="major">
          <a:prstClr val="black"/>
        </a:fontRef>
        <a:schemeClr val="lt1"/>
      </a:tcTxStyle>
      <a:tcStyle>
        <a:tcBdr>
          <a:left>
            <a:ln w="0" cmpd="sng">
              <a:solidFill>
                <a:schemeClr val="accent4"/>
              </a:solidFill>
            </a:ln>
          </a:left>
          <a:right>
            <a:ln w="0" cmpd="sng">
              <a:solidFill>
                <a:schemeClr val="accent4"/>
              </a:solidFill>
            </a:ln>
          </a:right>
          <a:top>
            <a:ln w="12700" cmpd="sng">
              <a:solidFill>
                <a:schemeClr val="lt1"/>
              </a:solidFill>
            </a:ln>
          </a:top>
          <a:bottom>
            <a:ln w="12700" cmpd="sng">
              <a:solidFill>
                <a:schemeClr val="lt1"/>
              </a:solidFill>
            </a:ln>
          </a:bottom>
          <a:insideH>
            <a:ln w="0" cmpd="sng">
              <a:solidFill>
                <a:schemeClr val="accent4"/>
              </a:solidFill>
            </a:ln>
          </a:insideH>
          <a:insideV>
            <a:ln w="12700" cmpd="sng">
              <a:solidFill>
                <a:schemeClr val="lt1"/>
              </a:solidFill>
            </a:ln>
          </a:insideV>
        </a:tcBdr>
        <a:fill>
          <a:solidFill>
            <a:schemeClr val="accent4"/>
          </a:solidFill>
        </a:fill>
      </a:tcStyle>
    </a:firstRow>
  </a:tblStyle>
  <a:tblStyle styleId="{BA5BF62F-6942-4ACC-8B22-EBB1B419A3F8}" styleName="Jacobs Table 2 (primary themes)">
    <a:wholeTbl>
      <a:tcTxStyle b="off">
        <a:fontRef idx="major">
          <a:prstClr val="black"/>
        </a:fontRef>
        <a:schemeClr val="dk1"/>
      </a:tcTxStyle>
      <a:tcStyle>
        <a:tcBdr>
          <a:left>
            <a:ln w="0" cmpd="sng">
              <a:solidFill>
                <a:schemeClr val="bg2"/>
              </a:solidFill>
            </a:ln>
          </a:left>
          <a:right>
            <a:ln w="0" cmpd="sng">
              <a:solidFill>
                <a:schemeClr val="bg2"/>
              </a:solidFill>
            </a:ln>
          </a:right>
          <a:top>
            <a:ln w="0" cmpd="sng">
              <a:solidFill>
                <a:schemeClr val="bg2"/>
              </a:solidFill>
            </a:ln>
          </a:top>
          <a:bottom>
            <a:ln w="12700" cmpd="sng">
              <a:solidFill>
                <a:schemeClr val="bg2"/>
              </a:solidFill>
            </a:ln>
          </a:bottom>
          <a:insideH>
            <a:ln w="0" cmpd="sng">
              <a:solidFill>
                <a:schemeClr val="bg2"/>
              </a:solidFill>
            </a:ln>
          </a:insideH>
          <a:insideV>
            <a:ln w="12700" cmpd="sng">
              <a:solidFill>
                <a:schemeClr val="bg2"/>
              </a:solidFill>
            </a:ln>
          </a:insideV>
        </a:tcBdr>
        <a:fill>
          <a:noFill/>
        </a:fill>
      </a:tcStyle>
    </a:wholeTbl>
    <a:band2H>
      <a:tcTxStyle/>
      <a:tcStyle>
        <a:tcBdr>
          <a:left>
            <a:ln w="0" cmpd="sng">
              <a:solidFill>
                <a:schemeClr val="bg1"/>
              </a:solidFill>
            </a:ln>
          </a:left>
          <a:right>
            <a:ln w="0" cmpd="sng">
              <a:solidFill>
                <a:schemeClr val="bg1"/>
              </a:solidFill>
            </a:ln>
          </a:right>
          <a:top>
            <a:ln w="0" cmpd="sng">
              <a:solidFill>
                <a:schemeClr val="bg1"/>
              </a:solidFill>
            </a:ln>
          </a:top>
          <a:bottom>
            <a:ln w="0" cmpd="sng">
              <a:solidFill>
                <a:schemeClr val="bg1"/>
              </a:solidFill>
            </a:ln>
          </a:bottom>
          <a:insideH>
            <a:ln w="0" cmpd="sng">
              <a:solidFill>
                <a:schemeClr val="bg1"/>
              </a:solidFill>
            </a:ln>
          </a:insideH>
          <a:insideV>
            <a:ln w="12700" cmpd="sng">
              <a:solidFill>
                <a:schemeClr val="bg1"/>
              </a:solidFill>
            </a:ln>
          </a:insideV>
        </a:tcBdr>
        <a:fill>
          <a:solidFill>
            <a:schemeClr val="bg2"/>
          </a:solidFill>
        </a:fill>
      </a:tcStyle>
    </a:band2H>
    <a:firstCol>
      <a:tcTxStyle b="on">
        <a:fontRef idx="major">
          <a:prstClr val="black"/>
        </a:fontRef>
        <a:schemeClr val="lt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0" cmpd="sng">
              <a:solidFill>
                <a:schemeClr val="lt1"/>
              </a:solidFill>
            </a:ln>
          </a:insideV>
        </a:tcBdr>
        <a:fill>
          <a:solidFill>
            <a:schemeClr val="accent1"/>
          </a:solidFill>
        </a:fill>
      </a:tcStyle>
    </a:firstCol>
    <a:firstRow>
      <a:tcTxStyle b="on">
        <a:fontRef idx="major">
          <a:prstClr val="black"/>
        </a:fontRef>
        <a:schemeClr val="lt1"/>
      </a:tcTxStyle>
      <a:tcStyle>
        <a:tcBdr>
          <a:left>
            <a:ln w="0" cmpd="sng">
              <a:solidFill>
                <a:schemeClr val="accent4"/>
              </a:solidFill>
            </a:ln>
          </a:left>
          <a:right>
            <a:ln w="0" cmpd="sng">
              <a:solidFill>
                <a:schemeClr val="accent4"/>
              </a:solidFill>
            </a:ln>
          </a:right>
          <a:top>
            <a:ln w="12700" cmpd="sng">
              <a:solidFill>
                <a:schemeClr val="lt1"/>
              </a:solidFill>
            </a:ln>
          </a:top>
          <a:bottom>
            <a:ln w="12700" cmpd="sng">
              <a:solidFill>
                <a:schemeClr val="lt1"/>
              </a:solidFill>
            </a:ln>
          </a:bottom>
          <a:insideH>
            <a:ln w="0" cmpd="sng">
              <a:solidFill>
                <a:schemeClr val="accent4"/>
              </a:solidFill>
            </a:ln>
          </a:insideH>
          <a:insideV>
            <a:ln w="12700" cmpd="sng">
              <a:solidFill>
                <a:schemeClr val="lt1"/>
              </a:solidFill>
            </a:ln>
          </a:insideV>
        </a:tcBdr>
        <a:fill>
          <a:solidFill>
            <a:schemeClr val="dk1"/>
          </a:solidFill>
        </a:fill>
      </a:tcStyle>
    </a:firstRow>
  </a:tblStyle>
  <a:tblStyle styleId="{B1232FDD-9FA7-48EA-B9EF-A92EB47FDDB2}" styleName="Jacobs Table 3 (accent themes)">
    <a:wholeTbl>
      <a:tcTxStyle b="off">
        <a:fontRef idx="major">
          <a:prstClr val="black"/>
        </a:fontRef>
        <a:schemeClr val="dk1"/>
      </a:tcTxStyle>
      <a:tcStyle>
        <a:tcBdr>
          <a:left>
            <a:ln w="0" cmpd="sng">
              <a:solidFill>
                <a:schemeClr val="accent3"/>
              </a:solidFill>
            </a:ln>
          </a:left>
          <a:right>
            <a:ln w="0" cmpd="sng">
              <a:solidFill>
                <a:schemeClr val="accent3"/>
              </a:solidFill>
            </a:ln>
          </a:right>
          <a:top>
            <a:ln w="0" cmpd="sng">
              <a:solidFill>
                <a:schemeClr val="accent3"/>
              </a:solidFill>
            </a:ln>
          </a:top>
          <a:bottom>
            <a:ln w="12700" cmpd="sng">
              <a:solidFill>
                <a:schemeClr val="accent3"/>
              </a:solidFill>
            </a:ln>
          </a:bottom>
          <a:insideH>
            <a:ln w="0" cmpd="sng">
              <a:solidFill>
                <a:schemeClr val="accent3"/>
              </a:solidFill>
            </a:ln>
          </a:insideH>
          <a:insideV>
            <a:ln w="12700" cmpd="sng">
              <a:solidFill>
                <a:schemeClr val="accent3"/>
              </a:solidFill>
            </a:ln>
          </a:insideV>
        </a:tcBdr>
        <a:fill>
          <a:noFill/>
        </a:fill>
      </a:tcStyle>
    </a:wholeTbl>
    <a:band1H>
      <a:tcTxStyle/>
      <a:tcStyle>
        <a:tcBdr>
          <a:left>
            <a:ln w="0" cmpd="sng">
              <a:solidFill>
                <a:schemeClr val="accent1"/>
              </a:solidFill>
            </a:ln>
          </a:left>
          <a:right>
            <a:ln w="0" cmpd="sng">
              <a:solidFill>
                <a:schemeClr val="accen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solidFill>
        </a:fill>
      </a:tcStyle>
    </a:band1H>
    <a:firstRow>
      <a:tcTxStyle b="on">
        <a:fontRef idx="major">
          <a:prstClr val="black"/>
        </a:fontRef>
        <a:schemeClr val="lt1"/>
      </a:tcTxStyle>
      <a:tcStyle>
        <a:tcBdr>
          <a:left>
            <a:ln w="0" cmpd="sng">
              <a:solidFill>
                <a:schemeClr val="accent4"/>
              </a:solidFill>
            </a:ln>
          </a:left>
          <a:right>
            <a:ln w="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solidFill>
        </a:fill>
      </a:tcStyle>
    </a:firstRow>
  </a:tblStyle>
  <a:tblStyle styleId="{54145A0A-0414-487F-9532-D67FCEE1F73A}" styleName="Jacobs Table 3 (primary themes)">
    <a:wholeTbl>
      <a:tcTxStyle b="off">
        <a:fontRef idx="major">
          <a:prstClr val="black"/>
        </a:fontRef>
        <a:schemeClr val="dk1"/>
      </a:tcTxStyle>
      <a:tcStyle>
        <a:tcBdr>
          <a:left>
            <a:ln w="0" cmpd="sng">
              <a:solidFill>
                <a:schemeClr val="accent1"/>
              </a:solidFill>
            </a:ln>
          </a:left>
          <a:right>
            <a:ln w="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TxStyle/>
      <a:tcStyle>
        <a:tcBdr>
          <a:left>
            <a:ln w="0" cmpd="sng">
              <a:solidFill>
                <a:schemeClr val="accent1"/>
              </a:solidFill>
            </a:ln>
          </a:left>
          <a:right>
            <a:ln w="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bg2"/>
          </a:solidFill>
        </a:fill>
      </a:tcStyle>
    </a:band1H>
    <a:firstRow>
      <a:tcTxStyle b="on">
        <a:fontRef idx="major">
          <a:prstClr val="black"/>
        </a:fontRef>
        <a:schemeClr val="lt1"/>
      </a:tcTxStyle>
      <a:tcStyle>
        <a:tcBdr>
          <a:left>
            <a:ln w="0" cmpd="sng">
              <a:solidFill>
                <a:schemeClr val="accent1"/>
              </a:solidFill>
            </a:ln>
          </a:left>
          <a:right>
            <a:ln w="0" cmpd="sng">
              <a:solidFill>
                <a:schemeClr val="accent1"/>
              </a:solidFill>
            </a:ln>
          </a:right>
          <a:top>
            <a:ln w="0" cmpd="sng">
              <a:solidFill>
                <a:schemeClr val="accent1"/>
              </a:solidFill>
            </a:ln>
          </a:top>
          <a:bottom>
            <a:ln w="0" cmpd="sng">
              <a:solidFill>
                <a:schemeClr val="accent1"/>
              </a:solidFill>
            </a:ln>
          </a:bottom>
          <a:insideH>
            <a:ln w="0" cmpd="sng">
              <a:solidFill>
                <a:schemeClr val="accent1"/>
              </a:solidFill>
            </a:ln>
          </a:insideH>
          <a:insideV>
            <a:ln w="12700" cmpd="sng">
              <a:solidFill>
                <a:schemeClr val="lt1"/>
              </a:solid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87688" autoAdjust="0"/>
  </p:normalViewPr>
  <p:slideViewPr>
    <p:cSldViewPr snapToGrid="0">
      <p:cViewPr varScale="1">
        <p:scale>
          <a:sx n="100" d="100"/>
          <a:sy n="100" d="100"/>
        </p:scale>
        <p:origin x="936" y="78"/>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1324"/>
    </p:cViewPr>
  </p:sorterViewPr>
  <p:notesViewPr>
    <p:cSldViewPr snapToGrid="0">
      <p:cViewPr varScale="1">
        <p:scale>
          <a:sx n="65" d="100"/>
          <a:sy n="65" d="100"/>
        </p:scale>
        <p:origin x="3154" y="4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4.xml"/><Relationship Id="rId13" Type="http://schemas.openxmlformats.org/officeDocument/2006/relationships/slideMaster" Target="slideMasters/slideMaster9.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font" Target="fonts/font10.fntdata"/><Relationship Id="rId3" Type="http://schemas.openxmlformats.org/officeDocument/2006/relationships/customXml" Target="../customXml/item3.xml"/><Relationship Id="rId21" Type="http://schemas.openxmlformats.org/officeDocument/2006/relationships/slide" Target="slides/slide8.xml"/><Relationship Id="rId34" Type="http://schemas.openxmlformats.org/officeDocument/2006/relationships/font" Target="fonts/font5.fntdata"/><Relationship Id="rId42" Type="http://schemas.openxmlformats.org/officeDocument/2006/relationships/theme" Target="theme/theme1.xml"/><Relationship Id="rId7" Type="http://schemas.openxmlformats.org/officeDocument/2006/relationships/slideMaster" Target="slideMasters/slideMaster3.xml"/><Relationship Id="rId12" Type="http://schemas.openxmlformats.org/officeDocument/2006/relationships/slideMaster" Target="slideMasters/slideMaster8.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font" Target="fonts/font4.fntdata"/><Relationship Id="rId38" Type="http://schemas.openxmlformats.org/officeDocument/2006/relationships/font" Target="fonts/font9.fntdata"/><Relationship Id="rId2" Type="http://schemas.openxmlformats.org/officeDocument/2006/relationships/customXml" Target="../customXml/item2.xml"/><Relationship Id="rId16" Type="http://schemas.openxmlformats.org/officeDocument/2006/relationships/slide" Target="slides/slide3.xml"/><Relationship Id="rId20" Type="http://schemas.openxmlformats.org/officeDocument/2006/relationships/slide" Target="slides/slide7.xml"/><Relationship Id="rId29" Type="http://schemas.openxmlformats.org/officeDocument/2006/relationships/handoutMaster" Target="handoutMasters/handoutMaster1.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Master" Target="slideMasters/slideMaster7.xml"/><Relationship Id="rId24" Type="http://schemas.openxmlformats.org/officeDocument/2006/relationships/slide" Target="slides/slide11.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presProps" Target="presProps.xml"/><Relationship Id="rId5" Type="http://schemas.openxmlformats.org/officeDocument/2006/relationships/slideMaster" Target="slideMasters/slideMaster1.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notesMaster" Target="notesMasters/notesMaster1.xml"/><Relationship Id="rId36" Type="http://schemas.openxmlformats.org/officeDocument/2006/relationships/font" Target="fonts/font7.fntdata"/><Relationship Id="rId10" Type="http://schemas.openxmlformats.org/officeDocument/2006/relationships/slideMaster" Target="slideMasters/slideMaster6.xml"/><Relationship Id="rId19" Type="http://schemas.openxmlformats.org/officeDocument/2006/relationships/slide" Target="slides/slide6.xml"/><Relationship Id="rId31" Type="http://schemas.openxmlformats.org/officeDocument/2006/relationships/font" Target="fonts/font2.fntdata"/><Relationship Id="rId44" Type="http://schemas.microsoft.com/office/2015/10/relationships/revisionInfo" Target="revisionInfo.xml"/><Relationship Id="rId4" Type="http://schemas.openxmlformats.org/officeDocument/2006/relationships/customXml" Target="../customXml/item4.xml"/><Relationship Id="rId9" Type="http://schemas.openxmlformats.org/officeDocument/2006/relationships/slideMaster" Target="slideMasters/slideMaster5.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E334D18-2AE5-4FB2-88C0-AC58763A791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2A895A56-5745-40EA-9D7E-9B96F495197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797A51D-465D-438D-BB65-13C4828FA74D}" type="datetimeFigureOut">
              <a:rPr lang="en-US" smtClean="0"/>
              <a:t>10/14/2022</a:t>
            </a:fld>
            <a:endParaRPr lang="en-US" dirty="0"/>
          </a:p>
        </p:txBody>
      </p:sp>
      <p:sp>
        <p:nvSpPr>
          <p:cNvPr id="4" name="Footer Placeholder 3">
            <a:extLst>
              <a:ext uri="{FF2B5EF4-FFF2-40B4-BE49-F238E27FC236}">
                <a16:creationId xmlns:a16="http://schemas.microsoft.com/office/drawing/2014/main" id="{4E649E76-723B-461F-840E-22BB8484500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78C24E38-3B7A-4AE2-89B3-57702F01E66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E3B27A0-9A40-4F0B-9547-846E5088B7C6}" type="slidenum">
              <a:rPr lang="en-US" smtClean="0"/>
              <a:t>‹#›</a:t>
            </a:fld>
            <a:endParaRPr lang="en-US" dirty="0"/>
          </a:p>
        </p:txBody>
      </p:sp>
    </p:spTree>
    <p:extLst>
      <p:ext uri="{BB962C8B-B14F-4D97-AF65-F5344CB8AC3E}">
        <p14:creationId xmlns:p14="http://schemas.microsoft.com/office/powerpoint/2010/main" val="42680685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1F82567-BB9E-4E87-B24B-87AB2D30DD49}" type="datetimeFigureOut">
              <a:rPr lang="en-US" smtClean="0"/>
              <a:t>10/14/2022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435426C-CA4F-4579-8ACE-2CDAEC2AB0CD}" type="slidenum">
              <a:rPr lang="en-US" smtClean="0"/>
              <a:t>‹#›</a:t>
            </a:fld>
            <a:endParaRPr lang="en-US" dirty="0"/>
          </a:p>
        </p:txBody>
      </p:sp>
    </p:spTree>
    <p:extLst>
      <p:ext uri="{BB962C8B-B14F-4D97-AF65-F5344CB8AC3E}">
        <p14:creationId xmlns:p14="http://schemas.microsoft.com/office/powerpoint/2010/main" val="656633344"/>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435426C-CA4F-4579-8ACE-2CDAEC2AB0CD}" type="slidenum">
              <a:rPr lang="en-US" smtClean="0"/>
              <a:t>1</a:t>
            </a:fld>
            <a:endParaRPr lang="en-US" dirty="0"/>
          </a:p>
        </p:txBody>
      </p:sp>
    </p:spTree>
    <p:extLst>
      <p:ext uri="{BB962C8B-B14F-4D97-AF65-F5344CB8AC3E}">
        <p14:creationId xmlns:p14="http://schemas.microsoft.com/office/powerpoint/2010/main" val="33891441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435426C-CA4F-4579-8ACE-2CDAEC2AB0CD}" type="slidenum">
              <a:rPr lang="en-US" smtClean="0"/>
              <a:t>12</a:t>
            </a:fld>
            <a:endParaRPr lang="en-US" dirty="0"/>
          </a:p>
        </p:txBody>
      </p:sp>
    </p:spTree>
    <p:extLst>
      <p:ext uri="{BB962C8B-B14F-4D97-AF65-F5344CB8AC3E}">
        <p14:creationId xmlns:p14="http://schemas.microsoft.com/office/powerpoint/2010/main" val="21001735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Remove orange and put another piccy?</a:t>
            </a:r>
          </a:p>
        </p:txBody>
      </p:sp>
      <p:sp>
        <p:nvSpPr>
          <p:cNvPr id="4" name="Slide Number Placeholder 3"/>
          <p:cNvSpPr>
            <a:spLocks noGrp="1"/>
          </p:cNvSpPr>
          <p:nvPr>
            <p:ph type="sldNum" sz="quarter" idx="5"/>
          </p:nvPr>
        </p:nvSpPr>
        <p:spPr/>
        <p:txBody>
          <a:bodyPr/>
          <a:lstStyle/>
          <a:p>
            <a:fld id="{2435426C-CA4F-4579-8ACE-2CDAEC2AB0CD}" type="slidenum">
              <a:rPr lang="en-US" smtClean="0"/>
              <a:t>2</a:t>
            </a:fld>
            <a:endParaRPr lang="en-US" dirty="0"/>
          </a:p>
        </p:txBody>
      </p:sp>
    </p:spTree>
    <p:extLst>
      <p:ext uri="{BB962C8B-B14F-4D97-AF65-F5344CB8AC3E}">
        <p14:creationId xmlns:p14="http://schemas.microsoft.com/office/powerpoint/2010/main" val="21231639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200" dirty="0"/>
              <a:t>The Lyttelton Wastewater Project will remove regular wastewater discharges from Lyttelton Harbour</a:t>
            </a:r>
          </a:p>
          <a:p>
            <a:r>
              <a:rPr lang="en-US" sz="2200" dirty="0"/>
              <a:t>The elements of the scheme include:</a:t>
            </a:r>
          </a:p>
          <a:p>
            <a:pPr lvl="1"/>
            <a:r>
              <a:rPr lang="en-US" sz="1800" dirty="0"/>
              <a:t>Submarine pipelines connecting Governors Bay (5km) and Diamond Harbour (2 km) to Lyttelton </a:t>
            </a:r>
          </a:p>
          <a:p>
            <a:pPr lvl="1"/>
            <a:r>
              <a:rPr lang="en-US" sz="1800" dirty="0"/>
              <a:t>Decommissioning and converting wastewater treatment plants at Governors Bay, Diamond Harbour and Lyttelton into pump stations with overflow storage tanks</a:t>
            </a:r>
          </a:p>
          <a:p>
            <a:pPr lvl="1"/>
            <a:r>
              <a:rPr lang="en-US" sz="1800" dirty="0"/>
              <a:t>Pressure main (2 km) from the Lyttelton pump / storage facility to the terminal pump station</a:t>
            </a:r>
          </a:p>
          <a:p>
            <a:pPr lvl="1"/>
            <a:r>
              <a:rPr lang="en-US" sz="1800" dirty="0"/>
              <a:t>A new high-head terminal pump station (120 l/s) in Lyttelton to pump wastewater through the Lyttelton road tunnel </a:t>
            </a:r>
          </a:p>
          <a:p>
            <a:pPr lvl="1"/>
            <a:r>
              <a:rPr lang="en-US" sz="1800" dirty="0"/>
              <a:t>Pressure main (2 km) through the Lyttelton road tunnel</a:t>
            </a:r>
          </a:p>
          <a:p>
            <a:pPr lvl="1"/>
            <a:r>
              <a:rPr lang="en-US" sz="1800" dirty="0"/>
              <a:t>Gravity - pressure main (5 km) from the Lyttelton Tunnel to Pump Station PS15 in Woolston with a valve station to control flows</a:t>
            </a:r>
          </a:p>
          <a:p>
            <a:endParaRPr lang="en-US" dirty="0"/>
          </a:p>
        </p:txBody>
      </p:sp>
      <p:sp>
        <p:nvSpPr>
          <p:cNvPr id="4" name="Slide Number Placeholder 3"/>
          <p:cNvSpPr>
            <a:spLocks noGrp="1"/>
          </p:cNvSpPr>
          <p:nvPr>
            <p:ph type="sldNum" sz="quarter" idx="5"/>
          </p:nvPr>
        </p:nvSpPr>
        <p:spPr/>
        <p:txBody>
          <a:bodyPr/>
          <a:lstStyle/>
          <a:p>
            <a:fld id="{2435426C-CA4F-4579-8ACE-2CDAEC2AB0CD}" type="slidenum">
              <a:rPr lang="en-US" smtClean="0"/>
              <a:t>3</a:t>
            </a:fld>
            <a:endParaRPr lang="en-US" dirty="0"/>
          </a:p>
        </p:txBody>
      </p:sp>
    </p:spTree>
    <p:extLst>
      <p:ext uri="{BB962C8B-B14F-4D97-AF65-F5344CB8AC3E}">
        <p14:creationId xmlns:p14="http://schemas.microsoft.com/office/powerpoint/2010/main" val="23201445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Can we add another tall photo</a:t>
            </a:r>
          </a:p>
        </p:txBody>
      </p:sp>
      <p:sp>
        <p:nvSpPr>
          <p:cNvPr id="4" name="Slide Number Placeholder 3"/>
          <p:cNvSpPr>
            <a:spLocks noGrp="1"/>
          </p:cNvSpPr>
          <p:nvPr>
            <p:ph type="sldNum" sz="quarter" idx="5"/>
          </p:nvPr>
        </p:nvSpPr>
        <p:spPr/>
        <p:txBody>
          <a:bodyPr/>
          <a:lstStyle/>
          <a:p>
            <a:fld id="{2435426C-CA4F-4579-8ACE-2CDAEC2AB0CD}" type="slidenum">
              <a:rPr lang="en-US" smtClean="0"/>
              <a:t>5</a:t>
            </a:fld>
            <a:endParaRPr lang="en-US" dirty="0"/>
          </a:p>
        </p:txBody>
      </p:sp>
    </p:spTree>
    <p:extLst>
      <p:ext uri="{BB962C8B-B14F-4D97-AF65-F5344CB8AC3E}">
        <p14:creationId xmlns:p14="http://schemas.microsoft.com/office/powerpoint/2010/main" val="22352338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Can we add photo of wet well showing elevation and splitter box</a:t>
            </a:r>
          </a:p>
        </p:txBody>
      </p:sp>
      <p:sp>
        <p:nvSpPr>
          <p:cNvPr id="4" name="Slide Number Placeholder 3"/>
          <p:cNvSpPr>
            <a:spLocks noGrp="1"/>
          </p:cNvSpPr>
          <p:nvPr>
            <p:ph type="sldNum" sz="quarter" idx="5"/>
          </p:nvPr>
        </p:nvSpPr>
        <p:spPr/>
        <p:txBody>
          <a:bodyPr/>
          <a:lstStyle/>
          <a:p>
            <a:fld id="{2435426C-CA4F-4579-8ACE-2CDAEC2AB0CD}" type="slidenum">
              <a:rPr lang="en-US" smtClean="0"/>
              <a:t>6</a:t>
            </a:fld>
            <a:endParaRPr lang="en-US" dirty="0"/>
          </a:p>
        </p:txBody>
      </p:sp>
    </p:spTree>
    <p:extLst>
      <p:ext uri="{BB962C8B-B14F-4D97-AF65-F5344CB8AC3E}">
        <p14:creationId xmlns:p14="http://schemas.microsoft.com/office/powerpoint/2010/main" val="3926357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Check  minimum flow rate</a:t>
            </a:r>
          </a:p>
          <a:p>
            <a:r>
              <a:rPr lang="en-US" dirty="0"/>
              <a:t>Add another photo or 3d design render</a:t>
            </a:r>
          </a:p>
        </p:txBody>
      </p:sp>
      <p:sp>
        <p:nvSpPr>
          <p:cNvPr id="4" name="Slide Number Placeholder 3"/>
          <p:cNvSpPr>
            <a:spLocks noGrp="1"/>
          </p:cNvSpPr>
          <p:nvPr>
            <p:ph type="sldNum" sz="quarter" idx="5"/>
          </p:nvPr>
        </p:nvSpPr>
        <p:spPr/>
        <p:txBody>
          <a:bodyPr/>
          <a:lstStyle/>
          <a:p>
            <a:fld id="{2435426C-CA4F-4579-8ACE-2CDAEC2AB0CD}" type="slidenum">
              <a:rPr lang="en-US" smtClean="0"/>
              <a:t>8</a:t>
            </a:fld>
            <a:endParaRPr lang="en-US" dirty="0"/>
          </a:p>
        </p:txBody>
      </p:sp>
    </p:spTree>
    <p:extLst>
      <p:ext uri="{BB962C8B-B14F-4D97-AF65-F5344CB8AC3E}">
        <p14:creationId xmlns:p14="http://schemas.microsoft.com/office/powerpoint/2010/main" val="25964104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Check IL level used for design</a:t>
            </a:r>
          </a:p>
        </p:txBody>
      </p:sp>
      <p:sp>
        <p:nvSpPr>
          <p:cNvPr id="4" name="Slide Number Placeholder 3"/>
          <p:cNvSpPr>
            <a:spLocks noGrp="1"/>
          </p:cNvSpPr>
          <p:nvPr>
            <p:ph type="sldNum" sz="quarter" idx="5"/>
          </p:nvPr>
        </p:nvSpPr>
        <p:spPr/>
        <p:txBody>
          <a:bodyPr/>
          <a:lstStyle/>
          <a:p>
            <a:fld id="{2435426C-CA4F-4579-8ACE-2CDAEC2AB0CD}" type="slidenum">
              <a:rPr lang="en-US" smtClean="0"/>
              <a:t>9</a:t>
            </a:fld>
            <a:endParaRPr lang="en-US" dirty="0"/>
          </a:p>
        </p:txBody>
      </p:sp>
    </p:spTree>
    <p:extLst>
      <p:ext uri="{BB962C8B-B14F-4D97-AF65-F5344CB8AC3E}">
        <p14:creationId xmlns:p14="http://schemas.microsoft.com/office/powerpoint/2010/main" val="30785676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Can we find another photo that has a more vertical orientation</a:t>
            </a:r>
          </a:p>
        </p:txBody>
      </p:sp>
      <p:sp>
        <p:nvSpPr>
          <p:cNvPr id="4" name="Slide Number Placeholder 3"/>
          <p:cNvSpPr>
            <a:spLocks noGrp="1"/>
          </p:cNvSpPr>
          <p:nvPr>
            <p:ph type="sldNum" sz="quarter" idx="5"/>
          </p:nvPr>
        </p:nvSpPr>
        <p:spPr/>
        <p:txBody>
          <a:bodyPr/>
          <a:lstStyle/>
          <a:p>
            <a:fld id="{2435426C-CA4F-4579-8ACE-2CDAEC2AB0CD}" type="slidenum">
              <a:rPr lang="en-US" smtClean="0"/>
              <a:t>10</a:t>
            </a:fld>
            <a:endParaRPr lang="en-US" dirty="0"/>
          </a:p>
        </p:txBody>
      </p:sp>
    </p:spTree>
    <p:extLst>
      <p:ext uri="{BB962C8B-B14F-4D97-AF65-F5344CB8AC3E}">
        <p14:creationId xmlns:p14="http://schemas.microsoft.com/office/powerpoint/2010/main" val="5065117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435426C-CA4F-4579-8ACE-2CDAEC2AB0CD}" type="slidenum">
              <a:rPr lang="en-US" smtClean="0"/>
              <a:t>11</a:t>
            </a:fld>
            <a:endParaRPr lang="en-US" dirty="0"/>
          </a:p>
        </p:txBody>
      </p:sp>
    </p:spTree>
    <p:extLst>
      <p:ext uri="{BB962C8B-B14F-4D97-AF65-F5344CB8AC3E}">
        <p14:creationId xmlns:p14="http://schemas.microsoft.com/office/powerpoint/2010/main" val="65998064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9.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Option 5">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B3E2446-2B4C-4459-A196-A36F20099967}"/>
              </a:ext>
            </a:extLst>
          </p:cNvPr>
          <p:cNvSpPr/>
          <p:nvPr userDrawn="1"/>
        </p:nvSpPr>
        <p:spPr>
          <a:xfrm flipV="1">
            <a:off x="941830" y="914073"/>
            <a:ext cx="11250169" cy="4762330"/>
          </a:xfrm>
          <a:prstGeom prst="rect">
            <a:avLst/>
          </a:prstGeom>
          <a:gradFill flip="none" rotWithShape="1">
            <a:gsLst>
              <a:gs pos="17000">
                <a:schemeClr val="accent2"/>
              </a:gs>
              <a:gs pos="3000">
                <a:schemeClr val="accent2">
                  <a:lumMod val="73000"/>
                  <a:lumOff val="27000"/>
                </a:schemeClr>
              </a:gs>
              <a:gs pos="100000">
                <a:schemeClr val="accent1"/>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7B0E0ED9-6381-4CE2-826F-F81BAA9EB22C}"/>
              </a:ext>
            </a:extLst>
          </p:cNvPr>
          <p:cNvSpPr/>
          <p:nvPr userDrawn="1"/>
        </p:nvSpPr>
        <p:spPr>
          <a:xfrm>
            <a:off x="941830" y="610064"/>
            <a:ext cx="11250169" cy="35005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Freeform 5">
            <a:extLst>
              <a:ext uri="{FF2B5EF4-FFF2-40B4-BE49-F238E27FC236}">
                <a16:creationId xmlns:a16="http://schemas.microsoft.com/office/drawing/2014/main" id="{B24D2416-242E-4926-A009-C2757361DEE3}"/>
              </a:ext>
            </a:extLst>
          </p:cNvPr>
          <p:cNvSpPr>
            <a:spLocks/>
          </p:cNvSpPr>
          <p:nvPr userDrawn="1"/>
        </p:nvSpPr>
        <p:spPr bwMode="auto">
          <a:xfrm>
            <a:off x="-1" y="5914716"/>
            <a:ext cx="941832" cy="943284"/>
          </a:xfrm>
          <a:custGeom>
            <a:avLst/>
            <a:gdLst>
              <a:gd name="T0" fmla="*/ 0 w 574"/>
              <a:gd name="T1" fmla="*/ 0 h 575"/>
              <a:gd name="T2" fmla="*/ 0 w 574"/>
              <a:gd name="T3" fmla="*/ 309 h 575"/>
              <a:gd name="T4" fmla="*/ 263 w 574"/>
              <a:gd name="T5" fmla="*/ 309 h 575"/>
              <a:gd name="T6" fmla="*/ 263 w 574"/>
              <a:gd name="T7" fmla="*/ 575 h 575"/>
              <a:gd name="T8" fmla="*/ 574 w 574"/>
              <a:gd name="T9" fmla="*/ 575 h 575"/>
              <a:gd name="T10" fmla="*/ 574 w 574"/>
              <a:gd name="T11" fmla="*/ 0 h 575"/>
              <a:gd name="T12" fmla="*/ 0 w 574"/>
              <a:gd name="T13" fmla="*/ 0 h 575"/>
            </a:gdLst>
            <a:ahLst/>
            <a:cxnLst>
              <a:cxn ang="0">
                <a:pos x="T0" y="T1"/>
              </a:cxn>
              <a:cxn ang="0">
                <a:pos x="T2" y="T3"/>
              </a:cxn>
              <a:cxn ang="0">
                <a:pos x="T4" y="T5"/>
              </a:cxn>
              <a:cxn ang="0">
                <a:pos x="T6" y="T7"/>
              </a:cxn>
              <a:cxn ang="0">
                <a:pos x="T8" y="T9"/>
              </a:cxn>
              <a:cxn ang="0">
                <a:pos x="T10" y="T11"/>
              </a:cxn>
              <a:cxn ang="0">
                <a:pos x="T12" y="T13"/>
              </a:cxn>
            </a:cxnLst>
            <a:rect l="0" t="0" r="r" b="b"/>
            <a:pathLst>
              <a:path w="574" h="575">
                <a:moveTo>
                  <a:pt x="0" y="0"/>
                </a:moveTo>
                <a:lnTo>
                  <a:pt x="0" y="309"/>
                </a:lnTo>
                <a:lnTo>
                  <a:pt x="263" y="309"/>
                </a:lnTo>
                <a:lnTo>
                  <a:pt x="263" y="575"/>
                </a:lnTo>
                <a:lnTo>
                  <a:pt x="574" y="575"/>
                </a:lnTo>
                <a:lnTo>
                  <a:pt x="574"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 name="Title 1">
            <a:extLst>
              <a:ext uri="{FF2B5EF4-FFF2-40B4-BE49-F238E27FC236}">
                <a16:creationId xmlns:a16="http://schemas.microsoft.com/office/drawing/2014/main" id="{B1FC8042-85BA-4529-AC57-15AC48F2903E}"/>
              </a:ext>
            </a:extLst>
          </p:cNvPr>
          <p:cNvSpPr>
            <a:spLocks noGrp="1"/>
          </p:cNvSpPr>
          <p:nvPr>
            <p:ph type="ctrTitle" hasCustomPrompt="1"/>
          </p:nvPr>
        </p:nvSpPr>
        <p:spPr>
          <a:xfrm>
            <a:off x="1556181" y="1820487"/>
            <a:ext cx="10209602" cy="1746609"/>
          </a:xfrm>
          <a:prstGeom prst="rect">
            <a:avLst/>
          </a:prstGeom>
          <a:noFill/>
        </p:spPr>
        <p:txBody>
          <a:bodyPr lIns="0" anchor="b">
            <a:noAutofit/>
          </a:bodyPr>
          <a:lstStyle>
            <a:lvl1pPr algn="l">
              <a:defRPr sz="4800" b="1">
                <a:solidFill>
                  <a:schemeClr val="tx1"/>
                </a:solidFill>
              </a:defRPr>
            </a:lvl1pPr>
          </a:lstStyle>
          <a:p>
            <a:r>
              <a:rPr lang="en-US" dirty="0"/>
              <a:t>Presentation title, 48pt bold.</a:t>
            </a:r>
          </a:p>
        </p:txBody>
      </p:sp>
      <p:sp>
        <p:nvSpPr>
          <p:cNvPr id="9" name="Text Placeholder 5">
            <a:extLst>
              <a:ext uri="{FF2B5EF4-FFF2-40B4-BE49-F238E27FC236}">
                <a16:creationId xmlns:a16="http://schemas.microsoft.com/office/drawing/2014/main" id="{A9C0E1A4-AF59-4D13-BD8D-297D447D936A}"/>
              </a:ext>
            </a:extLst>
          </p:cNvPr>
          <p:cNvSpPr>
            <a:spLocks noGrp="1"/>
          </p:cNvSpPr>
          <p:nvPr>
            <p:ph type="body" sz="quarter" idx="10" hasCustomPrompt="1"/>
          </p:nvPr>
        </p:nvSpPr>
        <p:spPr>
          <a:xfrm>
            <a:off x="1556181" y="3708065"/>
            <a:ext cx="10209601" cy="1002968"/>
          </a:xfrm>
          <a:prstGeom prst="rect">
            <a:avLst/>
          </a:prstGeom>
        </p:spPr>
        <p:txBody>
          <a:bodyPr lIns="0" anchor="b"/>
          <a:lstStyle>
            <a:lvl1pPr marL="0" indent="0">
              <a:buFontTx/>
              <a:buNone/>
              <a:defRPr sz="2800" b="1">
                <a:solidFill>
                  <a:schemeClr val="tx1"/>
                </a:solidFill>
              </a:defRPr>
            </a:lvl1pPr>
          </a:lstStyle>
          <a:p>
            <a:pPr lvl="0"/>
            <a:r>
              <a:rPr lang="en-AU" dirty="0"/>
              <a:t>Other information, 28pt light bold.</a:t>
            </a:r>
            <a:endParaRPr lang="en-US" dirty="0"/>
          </a:p>
        </p:txBody>
      </p:sp>
      <p:sp>
        <p:nvSpPr>
          <p:cNvPr id="12" name="Rectangle 11">
            <a:extLst>
              <a:ext uri="{FF2B5EF4-FFF2-40B4-BE49-F238E27FC236}">
                <a16:creationId xmlns:a16="http://schemas.microsoft.com/office/drawing/2014/main" id="{29525472-B1DF-4A98-802A-B97A237DA82B}"/>
              </a:ext>
            </a:extLst>
          </p:cNvPr>
          <p:cNvSpPr/>
          <p:nvPr userDrawn="1"/>
        </p:nvSpPr>
        <p:spPr>
          <a:xfrm>
            <a:off x="941830" y="-1"/>
            <a:ext cx="11250169" cy="61006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C352731C-ED51-480F-921E-20609218CBC1}"/>
              </a:ext>
            </a:extLst>
          </p:cNvPr>
          <p:cNvSpPr/>
          <p:nvPr userDrawn="1"/>
        </p:nvSpPr>
        <p:spPr>
          <a:xfrm>
            <a:off x="941830" y="5676405"/>
            <a:ext cx="11250169" cy="2306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AAC760AA-F653-4795-B699-8F46BA705579}"/>
              </a:ext>
            </a:extLst>
          </p:cNvPr>
          <p:cNvSpPr/>
          <p:nvPr userDrawn="1"/>
        </p:nvSpPr>
        <p:spPr>
          <a:xfrm>
            <a:off x="941831" y="5809773"/>
            <a:ext cx="11250169" cy="10494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Brand Logo">
            <a:extLst>
              <a:ext uri="{FF2B5EF4-FFF2-40B4-BE49-F238E27FC236}">
                <a16:creationId xmlns:a16="http://schemas.microsoft.com/office/drawing/2014/main" id="{1CA5D32A-C387-47B9-A575-30E9890DEC2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712679" y="6078510"/>
            <a:ext cx="3195350" cy="553094"/>
          </a:xfrm>
          <a:prstGeom prst="rect">
            <a:avLst/>
          </a:prstGeom>
        </p:spPr>
      </p:pic>
    </p:spTree>
    <p:extLst>
      <p:ext uri="{BB962C8B-B14F-4D97-AF65-F5344CB8AC3E}">
        <p14:creationId xmlns:p14="http://schemas.microsoft.com/office/powerpoint/2010/main" val="26279448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With 3 Image Placeholders">
    <p:bg>
      <p:bgRef idx="1001">
        <a:schemeClr val="bg1"/>
      </p:bgRef>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A3A5AFC-CDC1-4FA8-8672-60843A7E4C64}"/>
              </a:ext>
            </a:extLst>
          </p:cNvPr>
          <p:cNvSpPr>
            <a:spLocks noGrp="1"/>
          </p:cNvSpPr>
          <p:nvPr>
            <p:ph type="title" hasCustomPrompt="1"/>
          </p:nvPr>
        </p:nvSpPr>
        <p:spPr>
          <a:xfrm>
            <a:off x="695324" y="486795"/>
            <a:ext cx="10801351" cy="640080"/>
          </a:xfrm>
        </p:spPr>
        <p:txBody>
          <a:bodyPr/>
          <a:lstStyle>
            <a:lvl1pPr>
              <a:defRPr>
                <a:solidFill>
                  <a:schemeClr val="tx1"/>
                </a:solidFill>
              </a:defRPr>
            </a:lvl1pPr>
          </a:lstStyle>
          <a:p>
            <a:r>
              <a:rPr lang="en-US" dirty="0"/>
              <a:t>Slide title, 28pt bold</a:t>
            </a:r>
          </a:p>
        </p:txBody>
      </p:sp>
      <p:sp>
        <p:nvSpPr>
          <p:cNvPr id="8" name="Slide Number Placeholder 3">
            <a:extLst>
              <a:ext uri="{FF2B5EF4-FFF2-40B4-BE49-F238E27FC236}">
                <a16:creationId xmlns:a16="http://schemas.microsoft.com/office/drawing/2014/main" id="{52FE0CF1-4AFE-49E0-ADB7-6898041898EA}"/>
              </a:ext>
            </a:extLst>
          </p:cNvPr>
          <p:cNvSpPr>
            <a:spLocks noGrp="1"/>
          </p:cNvSpPr>
          <p:nvPr>
            <p:ph type="sldNum" sz="quarter" idx="11"/>
          </p:nvPr>
        </p:nvSpPr>
        <p:spPr>
          <a:xfrm>
            <a:off x="695324" y="6309360"/>
            <a:ext cx="1383642" cy="274320"/>
          </a:xfrm>
        </p:spPr>
        <p:txBody>
          <a:bodyPr/>
          <a:lstStyle/>
          <a:p>
            <a:fld id="{9B3E39EC-4BE2-4DEA-81C0-4ABC0AAB4AC0}" type="slidenum">
              <a:rPr lang="en-AU" smtClean="0"/>
              <a:pPr/>
              <a:t>‹#›</a:t>
            </a:fld>
            <a:endParaRPr lang="en-AU" dirty="0"/>
          </a:p>
        </p:txBody>
      </p:sp>
      <p:sp>
        <p:nvSpPr>
          <p:cNvPr id="9" name="Content Placeholder 3">
            <a:extLst>
              <a:ext uri="{FF2B5EF4-FFF2-40B4-BE49-F238E27FC236}">
                <a16:creationId xmlns:a16="http://schemas.microsoft.com/office/drawing/2014/main" id="{1E984A30-71BE-4191-8948-D33FB91BAF4F}"/>
              </a:ext>
            </a:extLst>
          </p:cNvPr>
          <p:cNvSpPr>
            <a:spLocks noGrp="1"/>
          </p:cNvSpPr>
          <p:nvPr>
            <p:ph sz="half" idx="2" hasCustomPrompt="1"/>
          </p:nvPr>
        </p:nvSpPr>
        <p:spPr>
          <a:xfrm>
            <a:off x="5628004" y="1337094"/>
            <a:ext cx="6563995" cy="4856672"/>
          </a:xfrm>
          <a:prstGeom prst="rect">
            <a:avLst/>
          </a:prstGeom>
          <a:solidFill>
            <a:schemeClr val="accent1"/>
          </a:solidFill>
        </p:spPr>
        <p:txBody>
          <a:bodyPr lIns="274320" tIns="360000" rIns="274320">
            <a:noAutofit/>
          </a:bodyPr>
          <a:lstStyle>
            <a:lvl1pPr marL="270000" indent="-270000">
              <a:buClr>
                <a:schemeClr val="bg1"/>
              </a:buClr>
              <a:defRPr sz="2400">
                <a:solidFill>
                  <a:schemeClr val="bg1"/>
                </a:solidFill>
                <a:latin typeface="+mj-lt"/>
                <a:cs typeface="Jacobs Chronos" panose="010B0603030503030204" pitchFamily="34" charset="0"/>
              </a:defRPr>
            </a:lvl1pPr>
            <a:lvl2pPr marL="540000" marR="0" indent="-270000" algn="l" defTabSz="914400" rtl="0" eaLnBrk="1" fontAlgn="auto" latinLnBrk="0" hangingPunct="1">
              <a:lnSpc>
                <a:spcPct val="90000"/>
              </a:lnSpc>
              <a:spcBef>
                <a:spcPts val="600"/>
              </a:spcBef>
              <a:spcAft>
                <a:spcPts val="0"/>
              </a:spcAft>
              <a:buClr>
                <a:schemeClr val="bg1"/>
              </a:buClr>
              <a:buSzTx/>
              <a:buFont typeface="Jacobs Chronos Light" panose="010B0403030503030204" pitchFamily="34" charset="0"/>
              <a:buChar char="–"/>
              <a:tabLst/>
              <a:defRPr sz="2400">
                <a:solidFill>
                  <a:schemeClr val="bg1"/>
                </a:solidFill>
                <a:latin typeface="+mj-lt"/>
                <a:cs typeface="Jacobs Chronos" panose="010B0603030503030204" pitchFamily="34" charset="0"/>
              </a:defRPr>
            </a:lvl2pPr>
            <a:lvl3pPr marL="810000" indent="-270000">
              <a:spcBef>
                <a:spcPts val="600"/>
              </a:spcBef>
              <a:spcAft>
                <a:spcPts val="0"/>
              </a:spcAft>
              <a:buClr>
                <a:schemeClr val="bg1"/>
              </a:buClr>
              <a:defRPr sz="2000">
                <a:solidFill>
                  <a:schemeClr val="bg1"/>
                </a:solidFill>
                <a:latin typeface="+mj-lt"/>
                <a:cs typeface="Jacobs Chronos" panose="010B0603030503030204" pitchFamily="34" charset="0"/>
              </a:defRPr>
            </a:lvl3pPr>
            <a:lvl4pPr marL="1080000">
              <a:spcBef>
                <a:spcPts val="600"/>
              </a:spcBef>
              <a:spcAft>
                <a:spcPts val="0"/>
              </a:spcAft>
              <a:buClr>
                <a:schemeClr val="bg1"/>
              </a:buClr>
              <a:defRPr sz="1800">
                <a:solidFill>
                  <a:schemeClr val="bg1"/>
                </a:solidFill>
                <a:latin typeface="+mj-lt"/>
                <a:cs typeface="Jacobs Chronos" panose="010B0603030503030204" pitchFamily="34" charset="0"/>
              </a:defRPr>
            </a:lvl4pPr>
            <a:lvl5pPr marL="1350000" indent="-270000">
              <a:spcBef>
                <a:spcPts val="600"/>
              </a:spcBef>
              <a:spcAft>
                <a:spcPts val="0"/>
              </a:spcAft>
              <a:buClr>
                <a:schemeClr val="bg1"/>
              </a:buClr>
              <a:defRPr sz="1600">
                <a:solidFill>
                  <a:schemeClr val="bg1"/>
                </a:solidFill>
                <a:latin typeface="+mj-lt"/>
                <a:cs typeface="Jacobs Chronos" panose="010B0603030503030204" pitchFamily="34" charset="0"/>
              </a:defRPr>
            </a:lvl5pPr>
            <a:lvl6pPr>
              <a:defRPr sz="1800"/>
            </a:lvl6pPr>
            <a:lvl7pPr>
              <a:defRPr sz="1800"/>
            </a:lvl7pPr>
            <a:lvl8pPr>
              <a:defRPr sz="1800"/>
            </a:lvl8pPr>
            <a:lvl9pPr>
              <a:defRPr sz="1800"/>
            </a:lvl9pPr>
          </a:lstStyle>
          <a:p>
            <a:pPr lvl="0"/>
            <a:r>
              <a:rPr lang="en-US" dirty="0"/>
              <a:t>First level, 24pt  </a:t>
            </a:r>
          </a:p>
          <a:p>
            <a:pPr lvl="1"/>
            <a:r>
              <a:rPr lang="en-US" dirty="0"/>
              <a:t>Second level, 22pt  </a:t>
            </a:r>
          </a:p>
          <a:p>
            <a:pPr lvl="2"/>
            <a:r>
              <a:rPr lang="en-US" dirty="0"/>
              <a:t>Third level, 20pt  </a:t>
            </a:r>
          </a:p>
          <a:p>
            <a:pPr lvl="3"/>
            <a:r>
              <a:rPr lang="en-US" dirty="0"/>
              <a:t>Fourth level, 18pt  </a:t>
            </a:r>
          </a:p>
          <a:p>
            <a:pPr lvl="4"/>
            <a:r>
              <a:rPr lang="en-US" dirty="0"/>
              <a:t>Fifth level, 16pt  </a:t>
            </a:r>
            <a:endParaRPr lang="en-AU" dirty="0"/>
          </a:p>
        </p:txBody>
      </p:sp>
      <p:sp>
        <p:nvSpPr>
          <p:cNvPr id="15" name="Rectangle 14">
            <a:extLst>
              <a:ext uri="{FF2B5EF4-FFF2-40B4-BE49-F238E27FC236}">
                <a16:creationId xmlns:a16="http://schemas.microsoft.com/office/drawing/2014/main" id="{27399F6E-0659-4B09-AF03-72FAD06F7B1C}"/>
              </a:ext>
            </a:extLst>
          </p:cNvPr>
          <p:cNvSpPr/>
          <p:nvPr userDrawn="1"/>
        </p:nvSpPr>
        <p:spPr>
          <a:xfrm>
            <a:off x="0" y="1337094"/>
            <a:ext cx="320040" cy="485667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Picture Placeholder 9">
            <a:extLst>
              <a:ext uri="{FF2B5EF4-FFF2-40B4-BE49-F238E27FC236}">
                <a16:creationId xmlns:a16="http://schemas.microsoft.com/office/drawing/2014/main" id="{E019F9E3-66E3-48C4-A1CD-97B214C91E18}"/>
              </a:ext>
            </a:extLst>
          </p:cNvPr>
          <p:cNvSpPr>
            <a:spLocks noGrp="1"/>
          </p:cNvSpPr>
          <p:nvPr>
            <p:ph type="pic" sz="quarter" idx="16" hasCustomPrompt="1"/>
          </p:nvPr>
        </p:nvSpPr>
        <p:spPr>
          <a:xfrm>
            <a:off x="2448561" y="1337094"/>
            <a:ext cx="1280477" cy="4856672"/>
          </a:xfrm>
          <a:prstGeom prst="rect">
            <a:avLst/>
          </a:prstGeom>
        </p:spPr>
        <p:txBody>
          <a:bodyPr/>
          <a:lstStyle>
            <a:lvl1pPr marL="0" indent="0">
              <a:buNone/>
              <a:defRPr sz="1600"/>
            </a:lvl1pPr>
          </a:lstStyle>
          <a:p>
            <a:r>
              <a:rPr lang="en-AU" sz="1600" dirty="0"/>
              <a:t>Click icon to insert image</a:t>
            </a:r>
            <a:endParaRPr lang="en-US" dirty="0"/>
          </a:p>
        </p:txBody>
      </p:sp>
      <p:sp>
        <p:nvSpPr>
          <p:cNvPr id="17" name="Picture Placeholder 9">
            <a:extLst>
              <a:ext uri="{FF2B5EF4-FFF2-40B4-BE49-F238E27FC236}">
                <a16:creationId xmlns:a16="http://schemas.microsoft.com/office/drawing/2014/main" id="{A8699A90-75C8-4178-8F99-0D2F881D5D3D}"/>
              </a:ext>
            </a:extLst>
          </p:cNvPr>
          <p:cNvSpPr>
            <a:spLocks noGrp="1"/>
          </p:cNvSpPr>
          <p:nvPr>
            <p:ph type="pic" sz="quarter" idx="19" hasCustomPrompt="1"/>
          </p:nvPr>
        </p:nvSpPr>
        <p:spPr>
          <a:xfrm>
            <a:off x="3729038" y="1337094"/>
            <a:ext cx="1898967" cy="4856672"/>
          </a:xfrm>
          <a:prstGeom prst="rect">
            <a:avLst/>
          </a:prstGeom>
        </p:spPr>
        <p:txBody>
          <a:bodyPr/>
          <a:lstStyle>
            <a:lvl1pPr marL="0" indent="0">
              <a:buNone/>
              <a:defRPr sz="1600"/>
            </a:lvl1pPr>
          </a:lstStyle>
          <a:p>
            <a:r>
              <a:rPr lang="en-AU" sz="1600" dirty="0"/>
              <a:t>Click icon to insert image</a:t>
            </a:r>
            <a:endParaRPr lang="en-US" dirty="0"/>
          </a:p>
        </p:txBody>
      </p:sp>
      <p:sp>
        <p:nvSpPr>
          <p:cNvPr id="18" name="Picture Placeholder 9">
            <a:extLst>
              <a:ext uri="{FF2B5EF4-FFF2-40B4-BE49-F238E27FC236}">
                <a16:creationId xmlns:a16="http://schemas.microsoft.com/office/drawing/2014/main" id="{B06EC4EF-4131-4A57-BFA4-A335E90A2DED}"/>
              </a:ext>
            </a:extLst>
          </p:cNvPr>
          <p:cNvSpPr>
            <a:spLocks noGrp="1"/>
          </p:cNvSpPr>
          <p:nvPr>
            <p:ph type="pic" sz="quarter" idx="20" hasCustomPrompt="1"/>
          </p:nvPr>
        </p:nvSpPr>
        <p:spPr>
          <a:xfrm>
            <a:off x="979714" y="1337094"/>
            <a:ext cx="1468847" cy="4856672"/>
          </a:xfrm>
          <a:prstGeom prst="rect">
            <a:avLst/>
          </a:prstGeom>
        </p:spPr>
        <p:txBody>
          <a:bodyPr/>
          <a:lstStyle>
            <a:lvl1pPr marL="0" indent="0">
              <a:buNone/>
              <a:defRPr sz="1600"/>
            </a:lvl1pPr>
          </a:lstStyle>
          <a:p>
            <a:r>
              <a:rPr lang="en-AU" sz="1600" dirty="0"/>
              <a:t>Click icon to insert image</a:t>
            </a:r>
            <a:endParaRPr lang="en-US" dirty="0"/>
          </a:p>
        </p:txBody>
      </p:sp>
      <p:sp>
        <p:nvSpPr>
          <p:cNvPr id="19" name="Rectangle 18">
            <a:extLst>
              <a:ext uri="{FF2B5EF4-FFF2-40B4-BE49-F238E27FC236}">
                <a16:creationId xmlns:a16="http://schemas.microsoft.com/office/drawing/2014/main" id="{C6C6547F-513B-4324-B5C4-125A0927F15E}"/>
              </a:ext>
            </a:extLst>
          </p:cNvPr>
          <p:cNvSpPr/>
          <p:nvPr userDrawn="1"/>
        </p:nvSpPr>
        <p:spPr>
          <a:xfrm>
            <a:off x="320040" y="1337094"/>
            <a:ext cx="520541" cy="48566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7DD4478A-7C6E-4975-9474-81C2A00DACB9}"/>
              </a:ext>
            </a:extLst>
          </p:cNvPr>
          <p:cNvSpPr/>
          <p:nvPr userDrawn="1"/>
        </p:nvSpPr>
        <p:spPr>
          <a:xfrm>
            <a:off x="840581" y="1337094"/>
            <a:ext cx="139133" cy="485667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18505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438" userDrawn="1">
          <p15:clr>
            <a:srgbClr val="FBAE40"/>
          </p15:clr>
        </p15:guide>
        <p15:guide id="4" pos="7242"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pyright Black Backgroun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1F1CAFD-5BCC-46E3-A86B-8EF3F19CF2AA}"/>
              </a:ext>
            </a:extLst>
          </p:cNvPr>
          <p:cNvSpPr/>
          <p:nvPr userDrawn="1"/>
        </p:nvSpPr>
        <p:spPr>
          <a:xfrm>
            <a:off x="8937567" y="-2"/>
            <a:ext cx="3254433" cy="68580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FADA12D6-CA5B-4CB7-B7E9-6318B5528C0D}"/>
              </a:ext>
            </a:extLst>
          </p:cNvPr>
          <p:cNvSpPr txBox="1"/>
          <p:nvPr userDrawn="1"/>
        </p:nvSpPr>
        <p:spPr>
          <a:xfrm>
            <a:off x="695325" y="1242000"/>
            <a:ext cx="10773864" cy="4698923"/>
          </a:xfrm>
          <a:prstGeom prst="rect">
            <a:avLst/>
          </a:prstGeom>
          <a:noFill/>
        </p:spPr>
        <p:txBody>
          <a:bodyPr wrap="square" lIns="0" tIns="0" rIns="0" bIns="0" rtlCol="0">
            <a:noAutofit/>
          </a:bodyPr>
          <a:lstStyle/>
          <a:p>
            <a:pPr lvl="0" indent="0">
              <a:lnSpc>
                <a:spcPct val="90000"/>
              </a:lnSpc>
              <a:spcBef>
                <a:spcPts val="1800"/>
              </a:spcBef>
              <a:spcAft>
                <a:spcPts val="0"/>
              </a:spcAft>
            </a:pPr>
            <a:r>
              <a:rPr lang="en-AU" sz="1800" b="1" dirty="0">
                <a:solidFill>
                  <a:schemeClr val="tx1"/>
                </a:solidFill>
                <a:latin typeface="+mj-lt"/>
                <a:cs typeface="JacobsChronos" panose="020B0604020202020204" pitchFamily="34" charset="0"/>
              </a:rPr>
              <a:t>Important</a:t>
            </a:r>
          </a:p>
          <a:p>
            <a:pPr lvl="0" indent="0">
              <a:lnSpc>
                <a:spcPct val="90000"/>
              </a:lnSpc>
              <a:spcBef>
                <a:spcPts val="1800"/>
              </a:spcBef>
              <a:spcAft>
                <a:spcPts val="0"/>
              </a:spcAft>
            </a:pPr>
            <a:r>
              <a:rPr lang="en-AU" sz="1800" dirty="0">
                <a:solidFill>
                  <a:schemeClr val="tx1"/>
                </a:solidFill>
                <a:latin typeface="+mn-lt"/>
                <a:cs typeface="JacobsChronos" panose="020B0604020202020204" pitchFamily="34" charset="0"/>
              </a:rPr>
              <a:t>The material in this presentation has been prepared by Jacobs</a:t>
            </a:r>
            <a:r>
              <a:rPr lang="en-AU" sz="1800" baseline="30000" dirty="0">
                <a:solidFill>
                  <a:schemeClr val="tx1"/>
                </a:solidFill>
                <a:latin typeface="+mn-lt"/>
                <a:cs typeface="JacobsChronos" panose="020B0604020202020204" pitchFamily="34" charset="0"/>
              </a:rPr>
              <a:t>®</a:t>
            </a:r>
            <a:r>
              <a:rPr lang="en-AU" sz="1800" dirty="0">
                <a:solidFill>
                  <a:schemeClr val="tx1"/>
                </a:solidFill>
                <a:latin typeface="+mn-lt"/>
                <a:cs typeface="JacobsChronos" panose="020B0604020202020204" pitchFamily="34" charset="0"/>
              </a:rPr>
              <a:t>.</a:t>
            </a:r>
          </a:p>
          <a:p>
            <a:pPr marL="0" marR="0" lvl="0" indent="0" algn="l" defTabSz="914400" rtl="0" eaLnBrk="1" fontAlgn="auto" latinLnBrk="0" hangingPunct="1">
              <a:lnSpc>
                <a:spcPct val="90000"/>
              </a:lnSpc>
              <a:spcBef>
                <a:spcPts val="1800"/>
              </a:spcBef>
              <a:spcAft>
                <a:spcPts val="0"/>
              </a:spcAft>
              <a:buClrTx/>
              <a:buSzTx/>
              <a:buFontTx/>
              <a:buNone/>
              <a:tabLst/>
              <a:defRPr/>
            </a:pPr>
            <a:r>
              <a:rPr lang="en-US" sz="1800" kern="1200" dirty="0">
                <a:solidFill>
                  <a:schemeClr val="tx1"/>
                </a:solidFill>
                <a:effectLst/>
                <a:latin typeface="+mn-lt"/>
                <a:ea typeface="+mn-ea"/>
                <a:cs typeface="+mn-cs"/>
              </a:rPr>
              <a:t>All rights reserved. This presentation is protected by U.S. and International copyright laws.  Reproduction and redistribution without written permission is prohibited.  Jacobs, the Jacobs logo, and all other Jacobs trademarks are the property of Jacobs Engineering Group Inc. </a:t>
            </a:r>
          </a:p>
          <a:p>
            <a:pPr lvl="0" indent="0">
              <a:lnSpc>
                <a:spcPct val="90000"/>
              </a:lnSpc>
              <a:spcBef>
                <a:spcPts val="1800"/>
              </a:spcBef>
              <a:spcAft>
                <a:spcPts val="0"/>
              </a:spcAft>
            </a:pPr>
            <a:r>
              <a:rPr lang="en-AU" sz="1800" b="1" dirty="0">
                <a:solidFill>
                  <a:schemeClr val="tx1"/>
                </a:solidFill>
                <a:latin typeface="+mn-lt"/>
                <a:cs typeface="JacobsChronos" panose="020B0604020202020204" pitchFamily="34" charset="0"/>
              </a:rPr>
              <a:t>Jacobs is a trademark of </a:t>
            </a:r>
            <a:r>
              <a:rPr lang="en-US" sz="1800" b="1" kern="1200" dirty="0">
                <a:solidFill>
                  <a:schemeClr val="tx1"/>
                </a:solidFill>
                <a:effectLst/>
                <a:latin typeface="+mn-lt"/>
                <a:ea typeface="+mn-ea"/>
                <a:cs typeface="+mn-cs"/>
              </a:rPr>
              <a:t>Jacobs Engineering Group </a:t>
            </a:r>
            <a:r>
              <a:rPr lang="en-AU" sz="1800" b="1" dirty="0">
                <a:solidFill>
                  <a:schemeClr val="tx1"/>
                </a:solidFill>
                <a:latin typeface="+mn-lt"/>
                <a:cs typeface="JacobsChronos" panose="020B0604020202020204" pitchFamily="34" charset="0"/>
              </a:rPr>
              <a:t>Inc. </a:t>
            </a:r>
          </a:p>
          <a:p>
            <a:pPr marL="0" lvl="0" indent="0">
              <a:lnSpc>
                <a:spcPct val="90000"/>
              </a:lnSpc>
              <a:spcBef>
                <a:spcPts val="1800"/>
              </a:spcBef>
              <a:spcAft>
                <a:spcPts val="0"/>
              </a:spcAft>
              <a:buFont typeface="Jacobs Chronos Light" panose="010B0403030503030204" pitchFamily="34" charset="0"/>
              <a:buNone/>
            </a:pPr>
            <a:r>
              <a:rPr lang="en-AU" sz="1800" dirty="0">
                <a:solidFill>
                  <a:schemeClr val="tx1"/>
                </a:solidFill>
                <a:latin typeface="+mj-lt"/>
                <a:cs typeface="JacobsChronos" panose="020B0604020202020204" pitchFamily="34" charset="0"/>
              </a:rPr>
              <a:t> </a:t>
            </a:r>
          </a:p>
        </p:txBody>
      </p:sp>
      <p:cxnSp>
        <p:nvCxnSpPr>
          <p:cNvPr id="13" name="Straight Connector 12">
            <a:extLst>
              <a:ext uri="{FF2B5EF4-FFF2-40B4-BE49-F238E27FC236}">
                <a16:creationId xmlns:a16="http://schemas.microsoft.com/office/drawing/2014/main" id="{E5A3C61E-ACCE-4F73-9252-D1B90E9DE4E5}"/>
              </a:ext>
            </a:extLst>
          </p:cNvPr>
          <p:cNvCxnSpPr/>
          <p:nvPr userDrawn="1"/>
        </p:nvCxnSpPr>
        <p:spPr>
          <a:xfrm>
            <a:off x="820563" y="1118813"/>
            <a:ext cx="7170046" cy="0"/>
          </a:xfrm>
          <a:prstGeom prst="line">
            <a:avLst/>
          </a:prstGeom>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737F760E-BC00-4589-B51C-9ED61BFBBC65}"/>
              </a:ext>
            </a:extLst>
          </p:cNvPr>
          <p:cNvSpPr txBox="1"/>
          <p:nvPr userDrawn="1"/>
        </p:nvSpPr>
        <p:spPr>
          <a:xfrm>
            <a:off x="695325" y="486000"/>
            <a:ext cx="5665952" cy="523220"/>
          </a:xfrm>
          <a:prstGeom prst="rect">
            <a:avLst/>
          </a:prstGeom>
          <a:noFill/>
        </p:spPr>
        <p:txBody>
          <a:bodyPr wrap="square" lIns="0" rtlCol="0">
            <a:spAutoFit/>
          </a:bodyPr>
          <a:lstStyle/>
          <a:p>
            <a:r>
              <a:rPr lang="en-US" sz="2800" b="1" dirty="0">
                <a:latin typeface="+mj-lt"/>
              </a:rPr>
              <a:t>Copyright notice</a:t>
            </a:r>
          </a:p>
        </p:txBody>
      </p:sp>
    </p:spTree>
    <p:extLst>
      <p:ext uri="{BB962C8B-B14F-4D97-AF65-F5344CB8AC3E}">
        <p14:creationId xmlns:p14="http://schemas.microsoft.com/office/powerpoint/2010/main" val="3047755999"/>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438" userDrawn="1">
          <p15:clr>
            <a:srgbClr val="FBAE40"/>
          </p15:clr>
        </p15:guide>
        <p15:guide id="4" pos="7242"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sclaimer">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C91307B-8EB1-469A-B7D2-B5DFB3774BB9}"/>
              </a:ext>
            </a:extLst>
          </p:cNvPr>
          <p:cNvSpPr>
            <a:spLocks noGrp="1"/>
          </p:cNvSpPr>
          <p:nvPr>
            <p:ph type="sldNum" sz="quarter" idx="11"/>
          </p:nvPr>
        </p:nvSpPr>
        <p:spPr/>
        <p:txBody>
          <a:bodyPr/>
          <a:lstStyle/>
          <a:p>
            <a:fld id="{9B3E39EC-4BE2-4DEA-81C0-4ABC0AAB4AC0}" type="slidenum">
              <a:rPr lang="en-AU" smtClean="0"/>
              <a:pPr/>
              <a:t>‹#›</a:t>
            </a:fld>
            <a:endParaRPr lang="en-AU" dirty="0"/>
          </a:p>
        </p:txBody>
      </p:sp>
      <p:sp>
        <p:nvSpPr>
          <p:cNvPr id="5" name="TextBox 4">
            <a:extLst>
              <a:ext uri="{FF2B5EF4-FFF2-40B4-BE49-F238E27FC236}">
                <a16:creationId xmlns:a16="http://schemas.microsoft.com/office/drawing/2014/main" id="{773015B5-9BC6-488B-8F2B-CA18275E9F96}"/>
              </a:ext>
            </a:extLst>
          </p:cNvPr>
          <p:cNvSpPr txBox="1"/>
          <p:nvPr userDrawn="1"/>
        </p:nvSpPr>
        <p:spPr>
          <a:xfrm>
            <a:off x="310720" y="1295400"/>
            <a:ext cx="11254875" cy="3794606"/>
          </a:xfrm>
          <a:prstGeom prst="rect">
            <a:avLst/>
          </a:prstGeom>
          <a:noFill/>
        </p:spPr>
        <p:txBody>
          <a:bodyPr wrap="square" lIns="0" tIns="0" rIns="0" bIns="0" rtlCol="0">
            <a:noAutofit/>
          </a:bodyPr>
          <a:lstStyle/>
          <a:p>
            <a:pPr lvl="0">
              <a:spcAft>
                <a:spcPts val="600"/>
              </a:spcAft>
            </a:pPr>
            <a:r>
              <a:rPr lang="en-US" sz="1800" kern="1200" dirty="0">
                <a:solidFill>
                  <a:schemeClr val="tx1"/>
                </a:solidFill>
                <a:effectLst/>
                <a:latin typeface="+mn-lt"/>
                <a:ea typeface="+mn-ea"/>
                <a:cs typeface="+mn-cs"/>
              </a:rPr>
              <a:t>Statements made in this presentation that are not based on historical fact are forward-looking statements. Although such statements are based on management's current estimates and expectations, and currently available competitive, financial, and economic data, forward-looking statements are inherently uncertain, and you should not place undue reliance on such statements as actual results may differ materially. We caution the reader that there are a variety of risks, uncertainties and other factors that could cause actual results to differ materially from what is contained, projected or implied by our forward-looking statements. For a description of some additional factors that may occur that could cause actual results to differ from our forward-looking statements, see our most recent Annual Report on Form 10-K, and in particular the discussions contained under Item 1 - Business; Item 1A - Risk Factors; Item 3 - Legal Proceedings; and Item 7 - Management's Discussion and Analysis of Financial Condition and Results of Operations, as well as the Company’s other filings with the Securities and Exchange Commission. The Company is not under any duty to update any of the forward-looking statements after the date of this presentation to conform to actual results, except as required by applicable law.</a:t>
            </a:r>
            <a:endParaRPr lang="en-AU" sz="1800" kern="1200" dirty="0">
              <a:solidFill>
                <a:schemeClr val="tx1"/>
              </a:solidFill>
              <a:effectLst/>
              <a:latin typeface="+mn-lt"/>
              <a:ea typeface="+mn-ea"/>
              <a:cs typeface="JacobsChronos" panose="020B0604020202020204" pitchFamily="34" charset="0"/>
            </a:endParaRPr>
          </a:p>
        </p:txBody>
      </p:sp>
      <p:sp>
        <p:nvSpPr>
          <p:cNvPr id="6" name="TextBox 5">
            <a:extLst>
              <a:ext uri="{FF2B5EF4-FFF2-40B4-BE49-F238E27FC236}">
                <a16:creationId xmlns:a16="http://schemas.microsoft.com/office/drawing/2014/main" id="{DE573007-CD7F-415E-AE98-19BB33CFAB44}"/>
              </a:ext>
            </a:extLst>
          </p:cNvPr>
          <p:cNvSpPr txBox="1"/>
          <p:nvPr userDrawn="1"/>
        </p:nvSpPr>
        <p:spPr>
          <a:xfrm>
            <a:off x="320400" y="486000"/>
            <a:ext cx="11282452" cy="430887"/>
          </a:xfrm>
          <a:prstGeom prst="rect">
            <a:avLst/>
          </a:prstGeom>
          <a:noFill/>
        </p:spPr>
        <p:txBody>
          <a:bodyPr wrap="square" lIns="0" tIns="0" rIns="0" bIns="0" rtlCol="0" anchor="ctr">
            <a:spAutoFit/>
          </a:bodyPr>
          <a:lstStyle/>
          <a:p>
            <a:r>
              <a:rPr lang="en-AU" sz="2800" b="1" baseline="0" dirty="0">
                <a:solidFill>
                  <a:schemeClr val="tx2"/>
                </a:solidFill>
                <a:latin typeface="+mj-lt"/>
                <a:cs typeface="JacobsChronos" panose="020B0604020202020204" pitchFamily="34" charset="0"/>
              </a:rPr>
              <a:t>Forward-looking statement disclaimer</a:t>
            </a:r>
            <a:endParaRPr lang="en-AU" sz="2800" b="1" dirty="0">
              <a:solidFill>
                <a:schemeClr val="tx2"/>
              </a:solidFill>
              <a:latin typeface="+mj-lt"/>
              <a:cs typeface="JacobsChronos" panose="020B0604020202020204" pitchFamily="34" charset="0"/>
            </a:endParaRPr>
          </a:p>
        </p:txBody>
      </p:sp>
    </p:spTree>
    <p:extLst>
      <p:ext uri="{BB962C8B-B14F-4D97-AF65-F5344CB8AC3E}">
        <p14:creationId xmlns:p14="http://schemas.microsoft.com/office/powerpoint/2010/main" val="39566964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mage Full Page">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F498CAD-15AD-46B3-8B65-D8B7A2DF5C8A}"/>
              </a:ext>
            </a:extLst>
          </p:cNvPr>
          <p:cNvSpPr>
            <a:spLocks noGrp="1"/>
          </p:cNvSpPr>
          <p:nvPr>
            <p:ph type="sldNum" sz="quarter" idx="11"/>
          </p:nvPr>
        </p:nvSpPr>
        <p:spPr>
          <a:xfrm>
            <a:off x="320040" y="6309360"/>
            <a:ext cx="781674" cy="274320"/>
          </a:xfrm>
          <a:prstGeom prst="rect">
            <a:avLst/>
          </a:prstGeom>
        </p:spPr>
        <p:txBody>
          <a:bodyPr/>
          <a:lstStyle/>
          <a:p>
            <a:fld id="{9B3E39EC-4BE2-4DEA-81C0-4ABC0AAB4AC0}" type="slidenum">
              <a:rPr lang="en-AU" smtClean="0"/>
              <a:pPr/>
              <a:t>‹#›</a:t>
            </a:fld>
            <a:endParaRPr lang="en-AU" dirty="0"/>
          </a:p>
        </p:txBody>
      </p:sp>
      <p:sp>
        <p:nvSpPr>
          <p:cNvPr id="6" name="Picture Placeholder 5">
            <a:extLst>
              <a:ext uri="{FF2B5EF4-FFF2-40B4-BE49-F238E27FC236}">
                <a16:creationId xmlns:a16="http://schemas.microsoft.com/office/drawing/2014/main" id="{F7A68D30-F59D-417F-94B2-303C166196D8}"/>
              </a:ext>
            </a:extLst>
          </p:cNvPr>
          <p:cNvSpPr>
            <a:spLocks noGrp="1"/>
          </p:cNvSpPr>
          <p:nvPr>
            <p:ph type="pic" sz="quarter" idx="12"/>
          </p:nvPr>
        </p:nvSpPr>
        <p:spPr>
          <a:xfrm>
            <a:off x="0" y="0"/>
            <a:ext cx="12192000" cy="6858000"/>
          </a:xfrm>
          <a:prstGeom prst="rect">
            <a:avLst/>
          </a:prstGeom>
        </p:spPr>
        <p:txBody>
          <a:bodyPr/>
          <a:lstStyle/>
          <a:p>
            <a:endParaRPr lang="en-US" dirty="0"/>
          </a:p>
        </p:txBody>
      </p:sp>
      <p:sp>
        <p:nvSpPr>
          <p:cNvPr id="5" name="Footer Placeholder 2">
            <a:extLst>
              <a:ext uri="{FF2B5EF4-FFF2-40B4-BE49-F238E27FC236}">
                <a16:creationId xmlns:a16="http://schemas.microsoft.com/office/drawing/2014/main" id="{9D650DEC-DC20-4E84-8B81-B4F186EF264D}"/>
              </a:ext>
            </a:extLst>
          </p:cNvPr>
          <p:cNvSpPr txBox="1">
            <a:spLocks/>
          </p:cNvSpPr>
          <p:nvPr userDrawn="1"/>
        </p:nvSpPr>
        <p:spPr>
          <a:xfrm>
            <a:off x="9281159" y="6309360"/>
            <a:ext cx="2560320" cy="274320"/>
          </a:xfrm>
          <a:prstGeom prst="rect">
            <a:avLst/>
          </a:prstGeom>
        </p:spPr>
        <p:txBody>
          <a:bodyPr vert="horz" lIns="0" tIns="0" rIns="0" bIns="0" rtlCol="0" anchor="b" anchorCtr="0"/>
          <a:lstStyle>
            <a:defPPr>
              <a:defRPr lang="en-US"/>
            </a:defPPr>
            <a:lvl1pPr marL="0" algn="r" defTabSz="914400" rtl="0" eaLnBrk="1" latinLnBrk="0" hangingPunct="1">
              <a:defRPr sz="11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AU" sz="1100" b="1" i="0" u="none" strike="noStrike" kern="1200" cap="none" spc="0" normalizeH="0" baseline="0" noProof="0" dirty="0">
                <a:ln>
                  <a:noFill/>
                </a:ln>
                <a:solidFill>
                  <a:schemeClr val="bg1"/>
                </a:solidFill>
                <a:effectLst/>
                <a:uLnTx/>
                <a:uFillTx/>
                <a:latin typeface="+mn-lt"/>
                <a:ea typeface="+mn-ea"/>
                <a:cs typeface="+mn-cs"/>
              </a:rPr>
              <a:t>©Jacobs </a:t>
            </a:r>
            <a:fld id="{9FEEAF66-6FF2-4E01-B6F9-FBBA4C4091BF}" type="datetime1">
              <a:rPr kumimoji="0" lang="en-AU" sz="1100" b="1" i="0" u="none" strike="noStrike" kern="1200" cap="none" spc="0" normalizeH="0" baseline="0" noProof="0" smtClean="0">
                <a:ln>
                  <a:noFill/>
                </a:ln>
                <a:solidFill>
                  <a:schemeClr val="bg1"/>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14/10/2022</a:t>
            </a:fld>
            <a:endParaRPr kumimoji="0" lang="en-AU" sz="1100" b="1" i="0" u="none" strike="noStrike" kern="1200" cap="none" spc="0" normalizeH="0" baseline="0" noProof="0" dirty="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17951001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vider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1B43439-8D96-419E-BF5A-8C4AF464228A}"/>
              </a:ext>
            </a:extLst>
          </p:cNvPr>
          <p:cNvSpPr/>
          <p:nvPr userDrawn="1"/>
        </p:nvSpPr>
        <p:spPr>
          <a:xfrm>
            <a:off x="0" y="0"/>
            <a:ext cx="12192000" cy="6858000"/>
          </a:xfrm>
          <a:prstGeom prst="rect">
            <a:avLst/>
          </a:prstGeom>
          <a:gradFill flip="none" rotWithShape="1">
            <a:gsLst>
              <a:gs pos="42000">
                <a:schemeClr val="accent2"/>
              </a:gs>
              <a:gs pos="7000">
                <a:schemeClr val="accent2">
                  <a:lumMod val="73000"/>
                  <a:lumOff val="27000"/>
                </a:schemeClr>
              </a:gs>
              <a:gs pos="100000">
                <a:schemeClr val="accent1"/>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1">
            <a:extLst>
              <a:ext uri="{FF2B5EF4-FFF2-40B4-BE49-F238E27FC236}">
                <a16:creationId xmlns:a16="http://schemas.microsoft.com/office/drawing/2014/main" id="{A5E5DBCB-BEF8-49A6-81A5-9457F22EE6AA}"/>
              </a:ext>
            </a:extLst>
          </p:cNvPr>
          <p:cNvSpPr>
            <a:spLocks noGrp="1"/>
          </p:cNvSpPr>
          <p:nvPr>
            <p:ph type="ctrTitle" hasCustomPrompt="1"/>
          </p:nvPr>
        </p:nvSpPr>
        <p:spPr>
          <a:xfrm>
            <a:off x="612949" y="2157381"/>
            <a:ext cx="8075295" cy="1371600"/>
          </a:xfrm>
          <a:prstGeom prst="rect">
            <a:avLst/>
          </a:prstGeom>
        </p:spPr>
        <p:txBody>
          <a:bodyPr anchor="b"/>
          <a:lstStyle>
            <a:lvl1pPr algn="l">
              <a:defRPr sz="4200" b="1">
                <a:solidFill>
                  <a:schemeClr val="tx1"/>
                </a:solidFill>
                <a:latin typeface="+mj-lt"/>
                <a:cs typeface="Jacobs Chronos" panose="010B0603030503030204" pitchFamily="34" charset="0"/>
              </a:defRPr>
            </a:lvl1pPr>
          </a:lstStyle>
          <a:p>
            <a:r>
              <a:rPr lang="en-US" dirty="0"/>
              <a:t>Section/divider title, 42pt bold.</a:t>
            </a:r>
          </a:p>
        </p:txBody>
      </p:sp>
      <p:sp>
        <p:nvSpPr>
          <p:cNvPr id="6" name="Subtitle 2">
            <a:extLst>
              <a:ext uri="{FF2B5EF4-FFF2-40B4-BE49-F238E27FC236}">
                <a16:creationId xmlns:a16="http://schemas.microsoft.com/office/drawing/2014/main" id="{9CA1C99B-988C-47FF-8385-5620F86249C3}"/>
              </a:ext>
            </a:extLst>
          </p:cNvPr>
          <p:cNvSpPr>
            <a:spLocks noGrp="1"/>
          </p:cNvSpPr>
          <p:nvPr>
            <p:ph type="subTitle" idx="1" hasCustomPrompt="1"/>
          </p:nvPr>
        </p:nvSpPr>
        <p:spPr>
          <a:xfrm>
            <a:off x="612949" y="3942681"/>
            <a:ext cx="8075295" cy="618270"/>
          </a:xfrm>
          <a:prstGeom prst="rect">
            <a:avLst/>
          </a:prstGeom>
        </p:spPr>
        <p:txBody>
          <a:bodyPr/>
          <a:lstStyle>
            <a:lvl1pPr marL="0" indent="0" algn="l">
              <a:buNone/>
              <a:defRPr sz="2800" b="0">
                <a:solidFill>
                  <a:schemeClr val="tx1"/>
                </a:solidFill>
                <a:latin typeface="+mn-lt"/>
                <a:cs typeface="Jacobs Chronos" panose="020B0603030503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Other information, 28pt light</a:t>
            </a:r>
          </a:p>
        </p:txBody>
      </p:sp>
    </p:spTree>
    <p:extLst>
      <p:ext uri="{BB962C8B-B14F-4D97-AF65-F5344CB8AC3E}">
        <p14:creationId xmlns:p14="http://schemas.microsoft.com/office/powerpoint/2010/main" val="23269084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ivider 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21F637E-4CE1-4E4F-8DAC-79EADF9A64C4}"/>
              </a:ext>
            </a:extLst>
          </p:cNvPr>
          <p:cNvSpPr/>
          <p:nvPr userDrawn="1"/>
        </p:nvSpPr>
        <p:spPr>
          <a:xfrm rot="16200000">
            <a:off x="1022420" y="-1024565"/>
            <a:ext cx="6857999" cy="8902840"/>
          </a:xfrm>
          <a:prstGeom prst="rect">
            <a:avLst/>
          </a:prstGeom>
          <a:gradFill flip="none" rotWithShape="1">
            <a:gsLst>
              <a:gs pos="42000">
                <a:schemeClr val="accent2"/>
              </a:gs>
              <a:gs pos="7000">
                <a:schemeClr val="accent2">
                  <a:lumMod val="73000"/>
                  <a:lumOff val="27000"/>
                </a:schemeClr>
              </a:gs>
              <a:gs pos="100000">
                <a:schemeClr val="accent1"/>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a:extLst>
              <a:ext uri="{FF2B5EF4-FFF2-40B4-BE49-F238E27FC236}">
                <a16:creationId xmlns:a16="http://schemas.microsoft.com/office/drawing/2014/main" id="{8A24FFE6-FF23-4CD0-A5D2-F21E736C7316}"/>
              </a:ext>
            </a:extLst>
          </p:cNvPr>
          <p:cNvSpPr/>
          <p:nvPr userDrawn="1"/>
        </p:nvSpPr>
        <p:spPr>
          <a:xfrm>
            <a:off x="8832501" y="-2145"/>
            <a:ext cx="3054699" cy="686014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01CDEFEA-61AE-4F9E-8EB1-6099F9E655BD}"/>
              </a:ext>
            </a:extLst>
          </p:cNvPr>
          <p:cNvSpPr/>
          <p:nvPr userDrawn="1"/>
        </p:nvSpPr>
        <p:spPr>
          <a:xfrm>
            <a:off x="11887200" y="-2146"/>
            <a:ext cx="304800" cy="686014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E713F08F-5BC7-451A-AFF3-5A85150891CF}"/>
              </a:ext>
            </a:extLst>
          </p:cNvPr>
          <p:cNvSpPr>
            <a:spLocks noGrp="1"/>
          </p:cNvSpPr>
          <p:nvPr userDrawn="1">
            <p:ph type="ctrTitle" hasCustomPrompt="1"/>
          </p:nvPr>
        </p:nvSpPr>
        <p:spPr>
          <a:xfrm>
            <a:off x="612949" y="2157381"/>
            <a:ext cx="8075295" cy="1371600"/>
          </a:xfrm>
          <a:prstGeom prst="rect">
            <a:avLst/>
          </a:prstGeom>
        </p:spPr>
        <p:txBody>
          <a:bodyPr anchor="b"/>
          <a:lstStyle>
            <a:lvl1pPr algn="l">
              <a:defRPr sz="4200" b="1">
                <a:solidFill>
                  <a:schemeClr val="tx1"/>
                </a:solidFill>
                <a:latin typeface="+mj-lt"/>
                <a:cs typeface="Jacobs Chronos" panose="010B0603030503030204" pitchFamily="34" charset="0"/>
              </a:defRPr>
            </a:lvl1pPr>
          </a:lstStyle>
          <a:p>
            <a:r>
              <a:rPr lang="en-US" dirty="0"/>
              <a:t>Section/divider title, 42pt bold.</a:t>
            </a:r>
          </a:p>
        </p:txBody>
      </p:sp>
      <p:sp>
        <p:nvSpPr>
          <p:cNvPr id="7" name="Subtitle 2">
            <a:extLst>
              <a:ext uri="{FF2B5EF4-FFF2-40B4-BE49-F238E27FC236}">
                <a16:creationId xmlns:a16="http://schemas.microsoft.com/office/drawing/2014/main" id="{F5C5E15E-1312-4A39-9898-8657D1157A1A}"/>
              </a:ext>
            </a:extLst>
          </p:cNvPr>
          <p:cNvSpPr>
            <a:spLocks noGrp="1"/>
          </p:cNvSpPr>
          <p:nvPr userDrawn="1">
            <p:ph type="subTitle" idx="1" hasCustomPrompt="1"/>
          </p:nvPr>
        </p:nvSpPr>
        <p:spPr>
          <a:xfrm>
            <a:off x="612949" y="3942681"/>
            <a:ext cx="8075295" cy="618270"/>
          </a:xfrm>
          <a:prstGeom prst="rect">
            <a:avLst/>
          </a:prstGeom>
        </p:spPr>
        <p:txBody>
          <a:bodyPr/>
          <a:lstStyle>
            <a:lvl1pPr marL="0" indent="0" algn="l">
              <a:buNone/>
              <a:defRPr sz="2800" b="0">
                <a:solidFill>
                  <a:schemeClr val="tx1"/>
                </a:solidFill>
                <a:latin typeface="+mn-lt"/>
                <a:cs typeface="Jacobs Chronos" panose="020B0603030503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Other information, 28pt light</a:t>
            </a:r>
          </a:p>
        </p:txBody>
      </p:sp>
    </p:spTree>
    <p:extLst>
      <p:ext uri="{BB962C8B-B14F-4D97-AF65-F5344CB8AC3E}">
        <p14:creationId xmlns:p14="http://schemas.microsoft.com/office/powerpoint/2010/main" val="25564763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ack Cover Option 1">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E464F81-35EA-4334-B8DD-0045D7AB08AE}"/>
              </a:ext>
            </a:extLst>
          </p:cNvPr>
          <p:cNvSpPr/>
          <p:nvPr userDrawn="1"/>
        </p:nvSpPr>
        <p:spPr>
          <a:xfrm>
            <a:off x="1570572" y="1126246"/>
            <a:ext cx="10621428" cy="4383304"/>
          </a:xfrm>
          <a:prstGeom prst="rect">
            <a:avLst/>
          </a:prstGeom>
          <a:gradFill flip="none" rotWithShape="1">
            <a:gsLst>
              <a:gs pos="42000">
                <a:schemeClr val="accent2"/>
              </a:gs>
              <a:gs pos="7000">
                <a:schemeClr val="accent2">
                  <a:lumMod val="73000"/>
                  <a:lumOff val="27000"/>
                </a:schemeClr>
              </a:gs>
              <a:gs pos="100000">
                <a:schemeClr val="accent1"/>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Rectangle 60">
            <a:extLst>
              <a:ext uri="{FF2B5EF4-FFF2-40B4-BE49-F238E27FC236}">
                <a16:creationId xmlns:a16="http://schemas.microsoft.com/office/drawing/2014/main" id="{ECA9C7F8-F075-46B3-BC20-F7BC754AB4B6}"/>
              </a:ext>
            </a:extLst>
          </p:cNvPr>
          <p:cNvSpPr/>
          <p:nvPr userDrawn="1"/>
        </p:nvSpPr>
        <p:spPr>
          <a:xfrm>
            <a:off x="1572012" y="274320"/>
            <a:ext cx="10619988" cy="8519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Rectangle 61">
            <a:extLst>
              <a:ext uri="{FF2B5EF4-FFF2-40B4-BE49-F238E27FC236}">
                <a16:creationId xmlns:a16="http://schemas.microsoft.com/office/drawing/2014/main" id="{27D2CEBA-062E-4A76-86B2-E30ADE7C31E0}"/>
              </a:ext>
            </a:extLst>
          </p:cNvPr>
          <p:cNvSpPr/>
          <p:nvPr userDrawn="1"/>
        </p:nvSpPr>
        <p:spPr>
          <a:xfrm>
            <a:off x="1572013" y="0"/>
            <a:ext cx="10619987" cy="2743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Title 1">
            <a:extLst>
              <a:ext uri="{FF2B5EF4-FFF2-40B4-BE49-F238E27FC236}">
                <a16:creationId xmlns:a16="http://schemas.microsoft.com/office/drawing/2014/main" id="{A7F61A64-3CDE-4167-85CB-90C6332EF1A3}"/>
              </a:ext>
            </a:extLst>
          </p:cNvPr>
          <p:cNvSpPr>
            <a:spLocks noGrp="1"/>
          </p:cNvSpPr>
          <p:nvPr userDrawn="1">
            <p:ph type="ctrTitle" hasCustomPrompt="1"/>
          </p:nvPr>
        </p:nvSpPr>
        <p:spPr>
          <a:xfrm>
            <a:off x="2222044" y="1568547"/>
            <a:ext cx="6400800" cy="1371600"/>
          </a:xfrm>
          <a:prstGeom prst="rect">
            <a:avLst/>
          </a:prstGeom>
        </p:spPr>
        <p:txBody>
          <a:bodyPr anchor="b"/>
          <a:lstStyle>
            <a:lvl1pPr algn="l">
              <a:defRPr sz="4200">
                <a:solidFill>
                  <a:schemeClr val="tx1"/>
                </a:solidFill>
              </a:defRPr>
            </a:lvl1pPr>
          </a:lstStyle>
          <a:p>
            <a:r>
              <a:rPr lang="en-US" dirty="0"/>
              <a:t>Insert back cover message</a:t>
            </a:r>
          </a:p>
        </p:txBody>
      </p:sp>
      <p:sp>
        <p:nvSpPr>
          <p:cNvPr id="64" name="Subtitle 2">
            <a:extLst>
              <a:ext uri="{FF2B5EF4-FFF2-40B4-BE49-F238E27FC236}">
                <a16:creationId xmlns:a16="http://schemas.microsoft.com/office/drawing/2014/main" id="{9FD1511E-B62B-4097-A97D-8D9B2E4AD4AF}"/>
              </a:ext>
            </a:extLst>
          </p:cNvPr>
          <p:cNvSpPr>
            <a:spLocks noGrp="1"/>
          </p:cNvSpPr>
          <p:nvPr userDrawn="1">
            <p:ph type="subTitle" idx="1" hasCustomPrompt="1"/>
          </p:nvPr>
        </p:nvSpPr>
        <p:spPr>
          <a:xfrm>
            <a:off x="2222044" y="3343464"/>
            <a:ext cx="6400800" cy="1097280"/>
          </a:xfrm>
          <a:prstGeom prst="rect">
            <a:avLst/>
          </a:prstGeom>
        </p:spPr>
        <p:txBody>
          <a:bodyPr/>
          <a:lstStyle>
            <a:lvl1pPr marL="0" indent="0" algn="l">
              <a:buNone/>
              <a:defRPr sz="2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Other information, 28pt  </a:t>
            </a:r>
          </a:p>
        </p:txBody>
      </p:sp>
      <p:pic>
        <p:nvPicPr>
          <p:cNvPr id="3" name="Picture 2" descr="Brand Logo">
            <a:extLst>
              <a:ext uri="{FF2B5EF4-FFF2-40B4-BE49-F238E27FC236}">
                <a16:creationId xmlns:a16="http://schemas.microsoft.com/office/drawing/2014/main" id="{751A659C-B8F6-4C43-AFB8-02C16EA0E28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252687" y="5883394"/>
            <a:ext cx="3557016" cy="615696"/>
          </a:xfrm>
          <a:prstGeom prst="rect">
            <a:avLst/>
          </a:prstGeom>
        </p:spPr>
      </p:pic>
      <p:pic>
        <p:nvPicPr>
          <p:cNvPr id="5" name="Picture 4">
            <a:extLst>
              <a:ext uri="{FF2B5EF4-FFF2-40B4-BE49-F238E27FC236}">
                <a16:creationId xmlns:a16="http://schemas.microsoft.com/office/drawing/2014/main" id="{30CB627A-7C5A-4CAA-AD4E-0B9E6287F7B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264250" y="6118585"/>
            <a:ext cx="2012530" cy="242891"/>
          </a:xfrm>
          <a:prstGeom prst="rect">
            <a:avLst/>
          </a:prstGeom>
        </p:spPr>
      </p:pic>
    </p:spTree>
    <p:extLst>
      <p:ext uri="{BB962C8B-B14F-4D97-AF65-F5344CB8AC3E}">
        <p14:creationId xmlns:p14="http://schemas.microsoft.com/office/powerpoint/2010/main" val="36053029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Option 6">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57D4EDC-1F82-4551-9D7F-D98C064E681E}"/>
              </a:ext>
            </a:extLst>
          </p:cNvPr>
          <p:cNvSpPr/>
          <p:nvPr userDrawn="1"/>
        </p:nvSpPr>
        <p:spPr>
          <a:xfrm rot="10800000" flipV="1">
            <a:off x="640080" y="914400"/>
            <a:ext cx="7405796" cy="5943600"/>
          </a:xfrm>
          <a:prstGeom prst="rect">
            <a:avLst/>
          </a:prstGeom>
          <a:gradFill flip="none" rotWithShape="1">
            <a:gsLst>
              <a:gs pos="17000">
                <a:schemeClr val="accent2"/>
              </a:gs>
              <a:gs pos="3000">
                <a:schemeClr val="accent2">
                  <a:lumMod val="73000"/>
                  <a:lumOff val="27000"/>
                </a:schemeClr>
              </a:gs>
              <a:gs pos="100000">
                <a:schemeClr val="accent1"/>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F84E1496-E6CF-4C3F-8754-C59ADECD9F05}"/>
              </a:ext>
            </a:extLst>
          </p:cNvPr>
          <p:cNvSpPr/>
          <p:nvPr userDrawn="1"/>
        </p:nvSpPr>
        <p:spPr>
          <a:xfrm>
            <a:off x="320038" y="914400"/>
            <a:ext cx="320040" cy="5943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C3648A58-FA27-4AF7-83D8-4ACA950E4BFB}"/>
              </a:ext>
            </a:extLst>
          </p:cNvPr>
          <p:cNvSpPr/>
          <p:nvPr userDrawn="1"/>
        </p:nvSpPr>
        <p:spPr>
          <a:xfrm>
            <a:off x="8023944" y="914400"/>
            <a:ext cx="275469" cy="5943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00E6C1AA-5826-46A2-B685-4F4EA2AE2AEB}"/>
              </a:ext>
            </a:extLst>
          </p:cNvPr>
          <p:cNvSpPr/>
          <p:nvPr userDrawn="1"/>
        </p:nvSpPr>
        <p:spPr>
          <a:xfrm>
            <a:off x="11465169" y="914400"/>
            <a:ext cx="396416" cy="59436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1">
            <a:extLst>
              <a:ext uri="{FF2B5EF4-FFF2-40B4-BE49-F238E27FC236}">
                <a16:creationId xmlns:a16="http://schemas.microsoft.com/office/drawing/2014/main" id="{1F11FF8A-B049-4996-AD66-199DE4FAA429}"/>
              </a:ext>
            </a:extLst>
          </p:cNvPr>
          <p:cNvSpPr>
            <a:spLocks noGrp="1"/>
          </p:cNvSpPr>
          <p:nvPr userDrawn="1">
            <p:ph type="ctrTitle" hasCustomPrompt="1"/>
          </p:nvPr>
        </p:nvSpPr>
        <p:spPr>
          <a:xfrm>
            <a:off x="893616" y="1687484"/>
            <a:ext cx="7061662" cy="2034025"/>
          </a:xfrm>
          <a:prstGeom prst="rect">
            <a:avLst/>
          </a:prstGeom>
          <a:noFill/>
        </p:spPr>
        <p:txBody>
          <a:bodyPr lIns="0" anchor="b">
            <a:noAutofit/>
          </a:bodyPr>
          <a:lstStyle>
            <a:lvl1pPr algn="l">
              <a:defRPr sz="4000" b="1">
                <a:solidFill>
                  <a:schemeClr val="tx1"/>
                </a:solidFill>
              </a:defRPr>
            </a:lvl1pPr>
          </a:lstStyle>
          <a:p>
            <a:r>
              <a:rPr lang="en-US" dirty="0"/>
              <a:t>Presentation title, 40pt bold.</a:t>
            </a:r>
          </a:p>
        </p:txBody>
      </p:sp>
      <p:sp>
        <p:nvSpPr>
          <p:cNvPr id="12" name="Text Placeholder 5">
            <a:extLst>
              <a:ext uri="{FF2B5EF4-FFF2-40B4-BE49-F238E27FC236}">
                <a16:creationId xmlns:a16="http://schemas.microsoft.com/office/drawing/2014/main" id="{3D4EBBA2-EF8B-47E2-8BD2-4C72B4AC8705}"/>
              </a:ext>
            </a:extLst>
          </p:cNvPr>
          <p:cNvSpPr>
            <a:spLocks noGrp="1"/>
          </p:cNvSpPr>
          <p:nvPr userDrawn="1">
            <p:ph type="body" sz="quarter" idx="10" hasCustomPrompt="1"/>
          </p:nvPr>
        </p:nvSpPr>
        <p:spPr>
          <a:xfrm>
            <a:off x="893615" y="3886199"/>
            <a:ext cx="7061663" cy="993372"/>
          </a:xfrm>
          <a:prstGeom prst="rect">
            <a:avLst/>
          </a:prstGeom>
        </p:spPr>
        <p:txBody>
          <a:bodyPr lIns="0" anchor="b"/>
          <a:lstStyle>
            <a:lvl1pPr marL="0" indent="0">
              <a:buFontTx/>
              <a:buNone/>
              <a:defRPr sz="2400" b="1">
                <a:solidFill>
                  <a:schemeClr val="tx1"/>
                </a:solidFill>
              </a:defRPr>
            </a:lvl1pPr>
          </a:lstStyle>
          <a:p>
            <a:pPr lvl="0"/>
            <a:r>
              <a:rPr lang="en-AU" dirty="0"/>
              <a:t>Other information, 24pt light bold.</a:t>
            </a:r>
            <a:endParaRPr lang="en-US" dirty="0"/>
          </a:p>
        </p:txBody>
      </p:sp>
      <p:sp>
        <p:nvSpPr>
          <p:cNvPr id="10" name="Picture Placeholder 3">
            <a:extLst>
              <a:ext uri="{FF2B5EF4-FFF2-40B4-BE49-F238E27FC236}">
                <a16:creationId xmlns:a16="http://schemas.microsoft.com/office/drawing/2014/main" id="{F07EF067-55D5-451A-96F0-865D6E6448E2}"/>
              </a:ext>
            </a:extLst>
          </p:cNvPr>
          <p:cNvSpPr>
            <a:spLocks noGrp="1"/>
          </p:cNvSpPr>
          <p:nvPr>
            <p:ph type="pic" sz="quarter" idx="11" hasCustomPrompt="1"/>
          </p:nvPr>
        </p:nvSpPr>
        <p:spPr>
          <a:xfrm>
            <a:off x="8732647" y="914400"/>
            <a:ext cx="2732521" cy="5943600"/>
          </a:xfrm>
          <a:prstGeom prst="rect">
            <a:avLst/>
          </a:prstGeom>
        </p:spPr>
        <p:txBody>
          <a:bodyPr/>
          <a:lstStyle>
            <a:lvl1pPr marL="0" indent="0">
              <a:buNone/>
              <a:defRPr sz="2000"/>
            </a:lvl1pPr>
          </a:lstStyle>
          <a:p>
            <a:r>
              <a:rPr lang="en-AU" sz="2000" dirty="0"/>
              <a:t>Click icon to add picture.</a:t>
            </a:r>
            <a:endParaRPr lang="en-US" dirty="0"/>
          </a:p>
        </p:txBody>
      </p:sp>
      <p:sp>
        <p:nvSpPr>
          <p:cNvPr id="16" name="Rectangle 15">
            <a:extLst>
              <a:ext uri="{FF2B5EF4-FFF2-40B4-BE49-F238E27FC236}">
                <a16:creationId xmlns:a16="http://schemas.microsoft.com/office/drawing/2014/main" id="{E4D3BA4D-DB3C-447E-B443-D7E86F5C38B3}"/>
              </a:ext>
            </a:extLst>
          </p:cNvPr>
          <p:cNvSpPr/>
          <p:nvPr userDrawn="1"/>
        </p:nvSpPr>
        <p:spPr>
          <a:xfrm>
            <a:off x="8457178" y="914400"/>
            <a:ext cx="275469" cy="5943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F9D14F1A-D8FF-4BD1-991E-C89C1D68301F}"/>
              </a:ext>
            </a:extLst>
          </p:cNvPr>
          <p:cNvSpPr/>
          <p:nvPr userDrawn="1"/>
        </p:nvSpPr>
        <p:spPr>
          <a:xfrm>
            <a:off x="8295977" y="914399"/>
            <a:ext cx="169461" cy="59436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descr="Brand Logo">
            <a:extLst>
              <a:ext uri="{FF2B5EF4-FFF2-40B4-BE49-F238E27FC236}">
                <a16:creationId xmlns:a16="http://schemas.microsoft.com/office/drawing/2014/main" id="{F195A791-E41C-4C3C-B7FA-40DBF67C994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918163" y="247902"/>
            <a:ext cx="2943422" cy="509487"/>
          </a:xfrm>
          <a:prstGeom prst="rect">
            <a:avLst/>
          </a:prstGeom>
        </p:spPr>
      </p:pic>
    </p:spTree>
    <p:extLst>
      <p:ext uri="{BB962C8B-B14F-4D97-AF65-F5344CB8AC3E}">
        <p14:creationId xmlns:p14="http://schemas.microsoft.com/office/powerpoint/2010/main" val="27441178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Option 11">
    <p:spTree>
      <p:nvGrpSpPr>
        <p:cNvPr id="1" name=""/>
        <p:cNvGrpSpPr/>
        <p:nvPr/>
      </p:nvGrpSpPr>
      <p:grpSpPr>
        <a:xfrm>
          <a:off x="0" y="0"/>
          <a:ext cx="0" cy="0"/>
          <a:chOff x="0" y="0"/>
          <a:chExt cx="0" cy="0"/>
        </a:xfrm>
      </p:grpSpPr>
      <p:sp>
        <p:nvSpPr>
          <p:cNvPr id="11" name="Picture Placeholder 3">
            <a:extLst>
              <a:ext uri="{FF2B5EF4-FFF2-40B4-BE49-F238E27FC236}">
                <a16:creationId xmlns:a16="http://schemas.microsoft.com/office/drawing/2014/main" id="{23401D0B-9EFB-4C04-9FC3-F6F1A3F116D1}"/>
              </a:ext>
            </a:extLst>
          </p:cNvPr>
          <p:cNvSpPr>
            <a:spLocks noGrp="1"/>
          </p:cNvSpPr>
          <p:nvPr>
            <p:ph type="pic" sz="quarter" idx="11" hasCustomPrompt="1"/>
          </p:nvPr>
        </p:nvSpPr>
        <p:spPr>
          <a:xfrm>
            <a:off x="0" y="1072815"/>
            <a:ext cx="12192000" cy="5691110"/>
          </a:xfrm>
          <a:prstGeom prst="rect">
            <a:avLst/>
          </a:prstGeom>
        </p:spPr>
        <p:txBody>
          <a:bodyPr/>
          <a:lstStyle>
            <a:lvl1pPr marL="0" indent="0">
              <a:buNone/>
              <a:defRPr sz="2000"/>
            </a:lvl1pPr>
          </a:lstStyle>
          <a:p>
            <a:r>
              <a:rPr lang="en-AU" sz="2000" dirty="0"/>
              <a:t>Click icon to add picture.</a:t>
            </a:r>
            <a:endParaRPr lang="en-US" dirty="0"/>
          </a:p>
        </p:txBody>
      </p:sp>
      <p:sp>
        <p:nvSpPr>
          <p:cNvPr id="3" name="Rectangle 2">
            <a:extLst>
              <a:ext uri="{FF2B5EF4-FFF2-40B4-BE49-F238E27FC236}">
                <a16:creationId xmlns:a16="http://schemas.microsoft.com/office/drawing/2014/main" id="{7B2FCDA2-659E-4085-BB26-D4682AFC1EA4}"/>
              </a:ext>
            </a:extLst>
          </p:cNvPr>
          <p:cNvSpPr/>
          <p:nvPr userDrawn="1"/>
        </p:nvSpPr>
        <p:spPr>
          <a:xfrm flipV="1">
            <a:off x="0" y="6763924"/>
            <a:ext cx="12192000" cy="967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a:extLst>
              <a:ext uri="{FF2B5EF4-FFF2-40B4-BE49-F238E27FC236}">
                <a16:creationId xmlns:a16="http://schemas.microsoft.com/office/drawing/2014/main" id="{2C752CA4-12AC-422B-97AE-6B77E99B156C}"/>
              </a:ext>
            </a:extLst>
          </p:cNvPr>
          <p:cNvSpPr>
            <a:spLocks noGrp="1"/>
          </p:cNvSpPr>
          <p:nvPr>
            <p:ph type="ctrTitle" hasCustomPrompt="1"/>
          </p:nvPr>
        </p:nvSpPr>
        <p:spPr>
          <a:xfrm>
            <a:off x="429207" y="1279283"/>
            <a:ext cx="11293399" cy="837012"/>
          </a:xfrm>
          <a:prstGeom prst="rect">
            <a:avLst/>
          </a:prstGeom>
          <a:noFill/>
        </p:spPr>
        <p:txBody>
          <a:bodyPr lIns="0" anchor="ctr" anchorCtr="0">
            <a:noAutofit/>
          </a:bodyPr>
          <a:lstStyle>
            <a:lvl1pPr algn="l">
              <a:defRPr sz="3200" b="1">
                <a:solidFill>
                  <a:schemeClr val="tx1"/>
                </a:solidFill>
              </a:defRPr>
            </a:lvl1pPr>
          </a:lstStyle>
          <a:p>
            <a:r>
              <a:rPr lang="en-US" dirty="0"/>
              <a:t>Presentation title, 32pt bold.  </a:t>
            </a:r>
          </a:p>
        </p:txBody>
      </p:sp>
      <p:sp>
        <p:nvSpPr>
          <p:cNvPr id="9" name="Text Placeholder 5">
            <a:extLst>
              <a:ext uri="{FF2B5EF4-FFF2-40B4-BE49-F238E27FC236}">
                <a16:creationId xmlns:a16="http://schemas.microsoft.com/office/drawing/2014/main" id="{01F8B1B1-4142-4567-91D9-5E359CB91565}"/>
              </a:ext>
            </a:extLst>
          </p:cNvPr>
          <p:cNvSpPr>
            <a:spLocks noGrp="1"/>
          </p:cNvSpPr>
          <p:nvPr>
            <p:ph type="body" sz="quarter" idx="10" hasCustomPrompt="1"/>
          </p:nvPr>
        </p:nvSpPr>
        <p:spPr>
          <a:xfrm>
            <a:off x="429206" y="2121572"/>
            <a:ext cx="11293399" cy="418884"/>
          </a:xfrm>
          <a:prstGeom prst="rect">
            <a:avLst/>
          </a:prstGeom>
        </p:spPr>
        <p:txBody>
          <a:bodyPr lIns="0"/>
          <a:lstStyle>
            <a:lvl1pPr marL="0" indent="0">
              <a:buFontTx/>
              <a:buNone/>
              <a:defRPr sz="2000" b="1">
                <a:solidFill>
                  <a:schemeClr val="tx1"/>
                </a:solidFill>
              </a:defRPr>
            </a:lvl1pPr>
          </a:lstStyle>
          <a:p>
            <a:pPr lvl="0"/>
            <a:r>
              <a:rPr lang="en-AU" dirty="0"/>
              <a:t>Other information, 20pt light bold.</a:t>
            </a:r>
            <a:endParaRPr lang="en-US" dirty="0"/>
          </a:p>
        </p:txBody>
      </p:sp>
      <p:sp>
        <p:nvSpPr>
          <p:cNvPr id="12" name="Rectangle 11">
            <a:extLst>
              <a:ext uri="{FF2B5EF4-FFF2-40B4-BE49-F238E27FC236}">
                <a16:creationId xmlns:a16="http://schemas.microsoft.com/office/drawing/2014/main" id="{D65D5916-137C-46DD-B7BC-0D5F22EB6D34}"/>
              </a:ext>
            </a:extLst>
          </p:cNvPr>
          <p:cNvSpPr/>
          <p:nvPr userDrawn="1"/>
        </p:nvSpPr>
        <p:spPr>
          <a:xfrm>
            <a:off x="0" y="255656"/>
            <a:ext cx="12192000" cy="81715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CDD7B051-C464-4C2D-86B7-71FA64087D8A}"/>
              </a:ext>
            </a:extLst>
          </p:cNvPr>
          <p:cNvSpPr/>
          <p:nvPr userDrawn="1"/>
        </p:nvSpPr>
        <p:spPr>
          <a:xfrm>
            <a:off x="-2" y="-4812"/>
            <a:ext cx="12192000" cy="27251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a:extLst>
              <a:ext uri="{FF2B5EF4-FFF2-40B4-BE49-F238E27FC236}">
                <a16:creationId xmlns:a16="http://schemas.microsoft.com/office/drawing/2014/main" id="{74345417-CAE0-4B72-9DDD-F1DD6DC1A78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8779183" y="492596"/>
            <a:ext cx="2943422" cy="343278"/>
          </a:xfrm>
          <a:prstGeom prst="rect">
            <a:avLst/>
          </a:prstGeom>
        </p:spPr>
      </p:pic>
    </p:spTree>
    <p:extLst>
      <p:ext uri="{BB962C8B-B14F-4D97-AF65-F5344CB8AC3E}">
        <p14:creationId xmlns:p14="http://schemas.microsoft.com/office/powerpoint/2010/main" val="15326694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Slide Option 11">
    <p:spTree>
      <p:nvGrpSpPr>
        <p:cNvPr id="1" name=""/>
        <p:cNvGrpSpPr/>
        <p:nvPr/>
      </p:nvGrpSpPr>
      <p:grpSpPr>
        <a:xfrm>
          <a:off x="0" y="0"/>
          <a:ext cx="0" cy="0"/>
          <a:chOff x="0" y="0"/>
          <a:chExt cx="0" cy="0"/>
        </a:xfrm>
      </p:grpSpPr>
      <p:sp>
        <p:nvSpPr>
          <p:cNvPr id="11" name="Picture Placeholder 3">
            <a:extLst>
              <a:ext uri="{FF2B5EF4-FFF2-40B4-BE49-F238E27FC236}">
                <a16:creationId xmlns:a16="http://schemas.microsoft.com/office/drawing/2014/main" id="{23401D0B-9EFB-4C04-9FC3-F6F1A3F116D1}"/>
              </a:ext>
            </a:extLst>
          </p:cNvPr>
          <p:cNvSpPr>
            <a:spLocks noGrp="1"/>
          </p:cNvSpPr>
          <p:nvPr>
            <p:ph type="pic" sz="quarter" idx="11" hasCustomPrompt="1"/>
          </p:nvPr>
        </p:nvSpPr>
        <p:spPr>
          <a:xfrm>
            <a:off x="0" y="2777705"/>
            <a:ext cx="12192000" cy="3986219"/>
          </a:xfrm>
          <a:prstGeom prst="rect">
            <a:avLst/>
          </a:prstGeom>
        </p:spPr>
        <p:txBody>
          <a:bodyPr/>
          <a:lstStyle>
            <a:lvl1pPr marL="0" indent="0">
              <a:buNone/>
              <a:defRPr sz="2000"/>
            </a:lvl1pPr>
          </a:lstStyle>
          <a:p>
            <a:r>
              <a:rPr lang="en-AU" sz="2000" dirty="0"/>
              <a:t>Click icon to add picture.</a:t>
            </a:r>
            <a:endParaRPr lang="en-US" dirty="0"/>
          </a:p>
        </p:txBody>
      </p:sp>
      <p:sp>
        <p:nvSpPr>
          <p:cNvPr id="3" name="Rectangle 2">
            <a:extLst>
              <a:ext uri="{FF2B5EF4-FFF2-40B4-BE49-F238E27FC236}">
                <a16:creationId xmlns:a16="http://schemas.microsoft.com/office/drawing/2014/main" id="{7B2FCDA2-659E-4085-BB26-D4682AFC1EA4}"/>
              </a:ext>
            </a:extLst>
          </p:cNvPr>
          <p:cNvSpPr/>
          <p:nvPr userDrawn="1"/>
        </p:nvSpPr>
        <p:spPr>
          <a:xfrm flipV="1">
            <a:off x="0" y="6763924"/>
            <a:ext cx="12192000" cy="967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a:extLst>
              <a:ext uri="{FF2B5EF4-FFF2-40B4-BE49-F238E27FC236}">
                <a16:creationId xmlns:a16="http://schemas.microsoft.com/office/drawing/2014/main" id="{2C752CA4-12AC-422B-97AE-6B77E99B156C}"/>
              </a:ext>
            </a:extLst>
          </p:cNvPr>
          <p:cNvSpPr>
            <a:spLocks noGrp="1"/>
          </p:cNvSpPr>
          <p:nvPr>
            <p:ph type="ctrTitle" hasCustomPrompt="1"/>
          </p:nvPr>
        </p:nvSpPr>
        <p:spPr>
          <a:xfrm>
            <a:off x="429207" y="1279283"/>
            <a:ext cx="11293399" cy="837012"/>
          </a:xfrm>
          <a:prstGeom prst="rect">
            <a:avLst/>
          </a:prstGeom>
          <a:noFill/>
        </p:spPr>
        <p:txBody>
          <a:bodyPr lIns="0" anchor="ctr" anchorCtr="0">
            <a:noAutofit/>
          </a:bodyPr>
          <a:lstStyle>
            <a:lvl1pPr algn="l">
              <a:defRPr sz="3200" b="1">
                <a:solidFill>
                  <a:schemeClr val="tx1"/>
                </a:solidFill>
              </a:defRPr>
            </a:lvl1pPr>
          </a:lstStyle>
          <a:p>
            <a:r>
              <a:rPr lang="en-US" dirty="0"/>
              <a:t>Presentation title, 32pt bold.  </a:t>
            </a:r>
          </a:p>
        </p:txBody>
      </p:sp>
      <p:sp>
        <p:nvSpPr>
          <p:cNvPr id="9" name="Text Placeholder 5">
            <a:extLst>
              <a:ext uri="{FF2B5EF4-FFF2-40B4-BE49-F238E27FC236}">
                <a16:creationId xmlns:a16="http://schemas.microsoft.com/office/drawing/2014/main" id="{01F8B1B1-4142-4567-91D9-5E359CB91565}"/>
              </a:ext>
            </a:extLst>
          </p:cNvPr>
          <p:cNvSpPr>
            <a:spLocks noGrp="1"/>
          </p:cNvSpPr>
          <p:nvPr>
            <p:ph type="body" sz="quarter" idx="10" hasCustomPrompt="1"/>
          </p:nvPr>
        </p:nvSpPr>
        <p:spPr>
          <a:xfrm>
            <a:off x="429206" y="2121572"/>
            <a:ext cx="11293399" cy="418884"/>
          </a:xfrm>
          <a:prstGeom prst="rect">
            <a:avLst/>
          </a:prstGeom>
        </p:spPr>
        <p:txBody>
          <a:bodyPr lIns="0"/>
          <a:lstStyle>
            <a:lvl1pPr marL="0" indent="0">
              <a:buFontTx/>
              <a:buNone/>
              <a:defRPr sz="2000" b="1">
                <a:solidFill>
                  <a:schemeClr val="tx1"/>
                </a:solidFill>
              </a:defRPr>
            </a:lvl1pPr>
          </a:lstStyle>
          <a:p>
            <a:pPr lvl="0"/>
            <a:r>
              <a:rPr lang="en-AU" dirty="0"/>
              <a:t>Other information, 20pt light bold.</a:t>
            </a:r>
            <a:endParaRPr lang="en-US" dirty="0"/>
          </a:p>
        </p:txBody>
      </p:sp>
      <p:sp>
        <p:nvSpPr>
          <p:cNvPr id="12" name="Rectangle 11">
            <a:extLst>
              <a:ext uri="{FF2B5EF4-FFF2-40B4-BE49-F238E27FC236}">
                <a16:creationId xmlns:a16="http://schemas.microsoft.com/office/drawing/2014/main" id="{D65D5916-137C-46DD-B7BC-0D5F22EB6D34}"/>
              </a:ext>
            </a:extLst>
          </p:cNvPr>
          <p:cNvSpPr/>
          <p:nvPr userDrawn="1"/>
        </p:nvSpPr>
        <p:spPr>
          <a:xfrm>
            <a:off x="0" y="255656"/>
            <a:ext cx="12192000" cy="81715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CDD7B051-C464-4C2D-86B7-71FA64087D8A}"/>
              </a:ext>
            </a:extLst>
          </p:cNvPr>
          <p:cNvSpPr/>
          <p:nvPr userDrawn="1"/>
        </p:nvSpPr>
        <p:spPr>
          <a:xfrm>
            <a:off x="-2" y="-4812"/>
            <a:ext cx="12192000" cy="27251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a:extLst>
              <a:ext uri="{FF2B5EF4-FFF2-40B4-BE49-F238E27FC236}">
                <a16:creationId xmlns:a16="http://schemas.microsoft.com/office/drawing/2014/main" id="{74345417-CAE0-4B72-9DDD-F1DD6DC1A78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8779183" y="492596"/>
            <a:ext cx="2943422" cy="343278"/>
          </a:xfrm>
          <a:prstGeom prst="rect">
            <a:avLst/>
          </a:prstGeom>
        </p:spPr>
      </p:pic>
      <p:sp>
        <p:nvSpPr>
          <p:cNvPr id="10" name="Rectangle 9">
            <a:extLst>
              <a:ext uri="{FF2B5EF4-FFF2-40B4-BE49-F238E27FC236}">
                <a16:creationId xmlns:a16="http://schemas.microsoft.com/office/drawing/2014/main" id="{D3E82C74-D1D9-491E-A1F1-0FF32CD26AB1}"/>
              </a:ext>
            </a:extLst>
          </p:cNvPr>
          <p:cNvSpPr/>
          <p:nvPr userDrawn="1"/>
        </p:nvSpPr>
        <p:spPr>
          <a:xfrm>
            <a:off x="0" y="1060764"/>
            <a:ext cx="12192000" cy="1716942"/>
          </a:xfrm>
          <a:prstGeom prst="rect">
            <a:avLst/>
          </a:prstGeom>
          <a:gradFill flip="none" rotWithShape="1">
            <a:gsLst>
              <a:gs pos="0">
                <a:schemeClr val="accent1"/>
              </a:gs>
              <a:gs pos="100000">
                <a:schemeClr val="accent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953156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Option 13">
    <p:spTree>
      <p:nvGrpSpPr>
        <p:cNvPr id="1" name=""/>
        <p:cNvGrpSpPr/>
        <p:nvPr/>
      </p:nvGrpSpPr>
      <p:grpSpPr>
        <a:xfrm>
          <a:off x="0" y="0"/>
          <a:ext cx="0" cy="0"/>
          <a:chOff x="0" y="0"/>
          <a:chExt cx="0" cy="0"/>
        </a:xfrm>
      </p:grpSpPr>
      <p:sp>
        <p:nvSpPr>
          <p:cNvPr id="3" name="Picture Placeholder 3">
            <a:extLst>
              <a:ext uri="{FF2B5EF4-FFF2-40B4-BE49-F238E27FC236}">
                <a16:creationId xmlns:a16="http://schemas.microsoft.com/office/drawing/2014/main" id="{30ACB09F-DF74-4676-A901-0349AA5EA950}"/>
              </a:ext>
            </a:extLst>
          </p:cNvPr>
          <p:cNvSpPr>
            <a:spLocks noGrp="1"/>
          </p:cNvSpPr>
          <p:nvPr>
            <p:ph type="pic" sz="quarter" idx="15" hasCustomPrompt="1"/>
          </p:nvPr>
        </p:nvSpPr>
        <p:spPr>
          <a:xfrm>
            <a:off x="6871758" y="-1"/>
            <a:ext cx="5320241" cy="6858001"/>
          </a:xfrm>
          <a:prstGeom prst="rect">
            <a:avLst/>
          </a:prstGeom>
        </p:spPr>
        <p:txBody>
          <a:bodyPr/>
          <a:lstStyle>
            <a:lvl1pPr marL="0" indent="0">
              <a:buNone/>
              <a:defRPr sz="2000"/>
            </a:lvl1pPr>
          </a:lstStyle>
          <a:p>
            <a:r>
              <a:rPr lang="en-AU" sz="2000" dirty="0"/>
              <a:t>Click icon to add picture.</a:t>
            </a:r>
            <a:endParaRPr lang="en-US" dirty="0"/>
          </a:p>
        </p:txBody>
      </p:sp>
      <p:sp>
        <p:nvSpPr>
          <p:cNvPr id="6" name="Rectangle 5">
            <a:extLst>
              <a:ext uri="{FF2B5EF4-FFF2-40B4-BE49-F238E27FC236}">
                <a16:creationId xmlns:a16="http://schemas.microsoft.com/office/drawing/2014/main" id="{850B0E64-377C-41C2-90F2-21E2A06CF9E3}"/>
              </a:ext>
            </a:extLst>
          </p:cNvPr>
          <p:cNvSpPr/>
          <p:nvPr userDrawn="1"/>
        </p:nvSpPr>
        <p:spPr>
          <a:xfrm rot="16200000" flipV="1">
            <a:off x="-381000" y="381000"/>
            <a:ext cx="6858000" cy="6096000"/>
          </a:xfrm>
          <a:prstGeom prst="rect">
            <a:avLst/>
          </a:prstGeom>
          <a:gradFill flip="none" rotWithShape="1">
            <a:gsLst>
              <a:gs pos="35000">
                <a:schemeClr val="accent2"/>
              </a:gs>
              <a:gs pos="0">
                <a:schemeClr val="accent2">
                  <a:lumMod val="73000"/>
                  <a:lumOff val="27000"/>
                </a:schemeClr>
              </a:gs>
              <a:gs pos="100000">
                <a:schemeClr val="accent1"/>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a:extLst>
              <a:ext uri="{FF2B5EF4-FFF2-40B4-BE49-F238E27FC236}">
                <a16:creationId xmlns:a16="http://schemas.microsoft.com/office/drawing/2014/main" id="{063708C1-FAE4-41C4-9C35-5B3D98BECA7C}"/>
              </a:ext>
            </a:extLst>
          </p:cNvPr>
          <p:cNvSpPr>
            <a:spLocks noGrp="1"/>
          </p:cNvSpPr>
          <p:nvPr>
            <p:ph type="ctrTitle" hasCustomPrompt="1"/>
          </p:nvPr>
        </p:nvSpPr>
        <p:spPr>
          <a:xfrm>
            <a:off x="670560" y="1743075"/>
            <a:ext cx="5273052" cy="1241847"/>
          </a:xfrm>
          <a:prstGeom prst="rect">
            <a:avLst/>
          </a:prstGeom>
          <a:noFill/>
        </p:spPr>
        <p:txBody>
          <a:bodyPr lIns="0" anchor="b">
            <a:noAutofit/>
          </a:bodyPr>
          <a:lstStyle>
            <a:lvl1pPr algn="l">
              <a:defRPr sz="4000" b="1">
                <a:solidFill>
                  <a:schemeClr val="tx1"/>
                </a:solidFill>
              </a:defRPr>
            </a:lvl1pPr>
          </a:lstStyle>
          <a:p>
            <a:r>
              <a:rPr lang="en-US" dirty="0"/>
              <a:t>Presentation title, 40pt bold.</a:t>
            </a:r>
          </a:p>
        </p:txBody>
      </p:sp>
      <p:sp>
        <p:nvSpPr>
          <p:cNvPr id="8" name="Rectangle 7">
            <a:extLst>
              <a:ext uri="{FF2B5EF4-FFF2-40B4-BE49-F238E27FC236}">
                <a16:creationId xmlns:a16="http://schemas.microsoft.com/office/drawing/2014/main" id="{A37D1AD0-40FD-4DF1-BCA5-F106730BD3F8}"/>
              </a:ext>
            </a:extLst>
          </p:cNvPr>
          <p:cNvSpPr/>
          <p:nvPr userDrawn="1"/>
        </p:nvSpPr>
        <p:spPr>
          <a:xfrm>
            <a:off x="6416547" y="0"/>
            <a:ext cx="455212"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5BCAB639-D94A-4008-AEFD-81F1A79ED85B}"/>
              </a:ext>
            </a:extLst>
          </p:cNvPr>
          <p:cNvSpPr/>
          <p:nvPr userDrawn="1"/>
        </p:nvSpPr>
        <p:spPr>
          <a:xfrm>
            <a:off x="6221506" y="0"/>
            <a:ext cx="23742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 Placeholder 5">
            <a:extLst>
              <a:ext uri="{FF2B5EF4-FFF2-40B4-BE49-F238E27FC236}">
                <a16:creationId xmlns:a16="http://schemas.microsoft.com/office/drawing/2014/main" id="{5E4346F0-7793-4B1C-B9F4-F6F5B8F672CB}"/>
              </a:ext>
            </a:extLst>
          </p:cNvPr>
          <p:cNvSpPr>
            <a:spLocks noGrp="1"/>
          </p:cNvSpPr>
          <p:nvPr>
            <p:ph type="body" sz="quarter" idx="10" hasCustomPrompt="1"/>
          </p:nvPr>
        </p:nvSpPr>
        <p:spPr>
          <a:xfrm>
            <a:off x="670560" y="3194799"/>
            <a:ext cx="5273052" cy="913043"/>
          </a:xfrm>
          <a:prstGeom prst="rect">
            <a:avLst/>
          </a:prstGeom>
        </p:spPr>
        <p:txBody>
          <a:bodyPr lIns="0" anchor="b"/>
          <a:lstStyle>
            <a:lvl1pPr marL="0" indent="0">
              <a:buFontTx/>
              <a:buNone/>
              <a:defRPr sz="2000" b="0">
                <a:solidFill>
                  <a:schemeClr val="tx1"/>
                </a:solidFill>
              </a:defRPr>
            </a:lvl1pPr>
          </a:lstStyle>
          <a:p>
            <a:pPr lvl="0"/>
            <a:r>
              <a:rPr lang="en-AU" dirty="0"/>
              <a:t>Other information, 20pt light</a:t>
            </a:r>
            <a:endParaRPr lang="en-US" dirty="0"/>
          </a:p>
        </p:txBody>
      </p:sp>
      <p:sp>
        <p:nvSpPr>
          <p:cNvPr id="9" name="Rectangle 8">
            <a:extLst>
              <a:ext uri="{FF2B5EF4-FFF2-40B4-BE49-F238E27FC236}">
                <a16:creationId xmlns:a16="http://schemas.microsoft.com/office/drawing/2014/main" id="{7026A9FC-B237-4C70-9045-7492E6B30D56}"/>
              </a:ext>
            </a:extLst>
          </p:cNvPr>
          <p:cNvSpPr/>
          <p:nvPr userDrawn="1"/>
        </p:nvSpPr>
        <p:spPr>
          <a:xfrm>
            <a:off x="6096000" y="-2"/>
            <a:ext cx="12550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3447C32B-0CD2-48C7-92C2-4E00CBFB824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70560" y="6098298"/>
            <a:ext cx="3557023" cy="414840"/>
          </a:xfrm>
          <a:prstGeom prst="rect">
            <a:avLst/>
          </a:prstGeom>
        </p:spPr>
      </p:pic>
    </p:spTree>
    <p:extLst>
      <p:ext uri="{BB962C8B-B14F-4D97-AF65-F5344CB8AC3E}">
        <p14:creationId xmlns:p14="http://schemas.microsoft.com/office/powerpoint/2010/main" val="26853340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genda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50233-4E83-4DC3-B0FF-BDAF1A79C0FD}"/>
              </a:ext>
            </a:extLst>
          </p:cNvPr>
          <p:cNvSpPr>
            <a:spLocks noGrp="1"/>
          </p:cNvSpPr>
          <p:nvPr>
            <p:ph type="title" hasCustomPrompt="1"/>
          </p:nvPr>
        </p:nvSpPr>
        <p:spPr/>
        <p:txBody>
          <a:bodyPr>
            <a:noAutofit/>
          </a:bodyPr>
          <a:lstStyle>
            <a:lvl1pPr>
              <a:defRPr/>
            </a:lvl1pPr>
          </a:lstStyle>
          <a:p>
            <a:r>
              <a:rPr lang="en-US" dirty="0"/>
              <a:t>Agenda	</a:t>
            </a:r>
          </a:p>
        </p:txBody>
      </p:sp>
      <p:sp>
        <p:nvSpPr>
          <p:cNvPr id="4" name="Slide Number Placeholder 3">
            <a:extLst>
              <a:ext uri="{FF2B5EF4-FFF2-40B4-BE49-F238E27FC236}">
                <a16:creationId xmlns:a16="http://schemas.microsoft.com/office/drawing/2014/main" id="{288DFC9E-1133-4011-BE9F-F92542AC307D}"/>
              </a:ext>
            </a:extLst>
          </p:cNvPr>
          <p:cNvSpPr>
            <a:spLocks noGrp="1"/>
          </p:cNvSpPr>
          <p:nvPr>
            <p:ph type="sldNum" sz="quarter" idx="11"/>
          </p:nvPr>
        </p:nvSpPr>
        <p:spPr/>
        <p:txBody>
          <a:bodyPr/>
          <a:lstStyle/>
          <a:p>
            <a:fld id="{9B3E39EC-4BE2-4DEA-81C0-4ABC0AAB4AC0}" type="slidenum">
              <a:rPr lang="en-AU" smtClean="0"/>
              <a:pPr/>
              <a:t>‹#›</a:t>
            </a:fld>
            <a:endParaRPr lang="en-AU" dirty="0"/>
          </a:p>
        </p:txBody>
      </p:sp>
      <p:sp>
        <p:nvSpPr>
          <p:cNvPr id="6" name="Text Placeholder 5">
            <a:extLst>
              <a:ext uri="{FF2B5EF4-FFF2-40B4-BE49-F238E27FC236}">
                <a16:creationId xmlns:a16="http://schemas.microsoft.com/office/drawing/2014/main" id="{E465AAE8-1348-4C39-A60F-D29A796686F0}"/>
              </a:ext>
            </a:extLst>
          </p:cNvPr>
          <p:cNvSpPr>
            <a:spLocks noGrp="1"/>
          </p:cNvSpPr>
          <p:nvPr>
            <p:ph type="body" sz="quarter" idx="12" hasCustomPrompt="1"/>
          </p:nvPr>
        </p:nvSpPr>
        <p:spPr>
          <a:xfrm>
            <a:off x="695325" y="1243013"/>
            <a:ext cx="10801350" cy="4935537"/>
          </a:xfrm>
        </p:spPr>
        <p:txBody>
          <a:bodyPr/>
          <a:lstStyle>
            <a:lvl1pPr marL="0" indent="-540000">
              <a:buFont typeface="+mj-lt"/>
              <a:buAutoNum type="arabicPeriod"/>
              <a:defRPr b="1"/>
            </a:lvl1pPr>
            <a:lvl2pPr marL="720000" indent="-540000">
              <a:buFont typeface="+mj-lt"/>
              <a:buAutoNum type="arabicPeriod"/>
              <a:defRPr/>
            </a:lvl2pPr>
            <a:lvl3pPr marL="1080000" indent="-540000">
              <a:buFont typeface="+mj-lt"/>
              <a:buAutoNum type="arabicPeriod"/>
              <a:defRPr/>
            </a:lvl3pPr>
            <a:lvl4pPr marL="1440000" indent="-540000">
              <a:buFont typeface="+mj-lt"/>
              <a:buAutoNum type="arabicPeriod"/>
              <a:defRPr/>
            </a:lvl4pPr>
            <a:lvl5pPr marL="1800000" indent="-540000">
              <a:buFont typeface="+mj-lt"/>
              <a:buAutoNum type="arabicPeriod"/>
              <a:defRPr/>
            </a:lvl5pPr>
          </a:lstStyle>
          <a:p>
            <a:pPr lvl="0"/>
            <a:r>
              <a:rPr lang="en-US" dirty="0"/>
              <a:t>Numbered list, 24pt bold</a:t>
            </a:r>
          </a:p>
        </p:txBody>
      </p:sp>
      <p:cxnSp>
        <p:nvCxnSpPr>
          <p:cNvPr id="15" name="Straight Connector 14">
            <a:extLst>
              <a:ext uri="{FF2B5EF4-FFF2-40B4-BE49-F238E27FC236}">
                <a16:creationId xmlns:a16="http://schemas.microsoft.com/office/drawing/2014/main" id="{197C72B8-85D1-40F1-943D-22DB1FC9F4C8}"/>
              </a:ext>
            </a:extLst>
          </p:cNvPr>
          <p:cNvCxnSpPr>
            <a:cxnSpLocks/>
          </p:cNvCxnSpPr>
          <p:nvPr userDrawn="1"/>
        </p:nvCxnSpPr>
        <p:spPr>
          <a:xfrm>
            <a:off x="695324" y="6217920"/>
            <a:ext cx="10801351"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969363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genda White with Illustration">
    <p:spTree>
      <p:nvGrpSpPr>
        <p:cNvPr id="1" name=""/>
        <p:cNvGrpSpPr/>
        <p:nvPr/>
      </p:nvGrpSpPr>
      <p:grpSpPr>
        <a:xfrm>
          <a:off x="0" y="0"/>
          <a:ext cx="0" cy="0"/>
          <a:chOff x="0" y="0"/>
          <a:chExt cx="0" cy="0"/>
        </a:xfrm>
      </p:grpSpPr>
      <p:sp>
        <p:nvSpPr>
          <p:cNvPr id="17" name="Slide Number Placeholder 3">
            <a:extLst>
              <a:ext uri="{FF2B5EF4-FFF2-40B4-BE49-F238E27FC236}">
                <a16:creationId xmlns:a16="http://schemas.microsoft.com/office/drawing/2014/main" id="{10CA5C3B-9F6B-4202-B039-5D95C6E9DEDF}"/>
              </a:ext>
            </a:extLst>
          </p:cNvPr>
          <p:cNvSpPr>
            <a:spLocks noGrp="1"/>
          </p:cNvSpPr>
          <p:nvPr>
            <p:ph type="sldNum" sz="quarter" idx="11"/>
          </p:nvPr>
        </p:nvSpPr>
        <p:spPr>
          <a:xfrm>
            <a:off x="695325" y="6309360"/>
            <a:ext cx="781674" cy="274320"/>
          </a:xfrm>
        </p:spPr>
        <p:txBody>
          <a:bodyPr/>
          <a:lstStyle/>
          <a:p>
            <a:fld id="{9B3E39EC-4BE2-4DEA-81C0-4ABC0AAB4AC0}" type="slidenum">
              <a:rPr lang="en-AU" smtClean="0"/>
              <a:pPr/>
              <a:t>‹#›</a:t>
            </a:fld>
            <a:endParaRPr lang="en-AU" dirty="0"/>
          </a:p>
        </p:txBody>
      </p:sp>
      <p:sp>
        <p:nvSpPr>
          <p:cNvPr id="18" name="Rectangle 17">
            <a:extLst>
              <a:ext uri="{FF2B5EF4-FFF2-40B4-BE49-F238E27FC236}">
                <a16:creationId xmlns:a16="http://schemas.microsoft.com/office/drawing/2014/main" id="{7A9EF7E6-ED89-4012-A161-4364F61EF861}"/>
              </a:ext>
            </a:extLst>
          </p:cNvPr>
          <p:cNvSpPr/>
          <p:nvPr userDrawn="1"/>
        </p:nvSpPr>
        <p:spPr>
          <a:xfrm>
            <a:off x="0" y="0"/>
            <a:ext cx="182880" cy="68580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31EA9D34-614F-429C-8293-489530E2C409}"/>
              </a:ext>
            </a:extLst>
          </p:cNvPr>
          <p:cNvSpPr/>
          <p:nvPr userDrawn="1"/>
        </p:nvSpPr>
        <p:spPr>
          <a:xfrm>
            <a:off x="8791401" y="-2"/>
            <a:ext cx="182880" cy="685800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43EA16F1-E28F-4FA4-A588-D6E291DF16FC}"/>
              </a:ext>
            </a:extLst>
          </p:cNvPr>
          <p:cNvSpPr/>
          <p:nvPr userDrawn="1"/>
        </p:nvSpPr>
        <p:spPr>
          <a:xfrm>
            <a:off x="8937567" y="-2"/>
            <a:ext cx="3254433" cy="685800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itle 1">
            <a:extLst>
              <a:ext uri="{FF2B5EF4-FFF2-40B4-BE49-F238E27FC236}">
                <a16:creationId xmlns:a16="http://schemas.microsoft.com/office/drawing/2014/main" id="{D071FC40-586F-453E-B70F-90860DD80EA4}"/>
              </a:ext>
            </a:extLst>
          </p:cNvPr>
          <p:cNvSpPr>
            <a:spLocks noGrp="1"/>
          </p:cNvSpPr>
          <p:nvPr>
            <p:ph type="title" hasCustomPrompt="1"/>
          </p:nvPr>
        </p:nvSpPr>
        <p:spPr>
          <a:xfrm>
            <a:off x="695324" y="486795"/>
            <a:ext cx="7669867" cy="640080"/>
          </a:xfrm>
        </p:spPr>
        <p:txBody>
          <a:bodyPr>
            <a:noAutofit/>
          </a:bodyPr>
          <a:lstStyle>
            <a:lvl1pPr>
              <a:defRPr/>
            </a:lvl1pPr>
          </a:lstStyle>
          <a:p>
            <a:r>
              <a:rPr lang="en-US" dirty="0"/>
              <a:t>Agenda	</a:t>
            </a:r>
          </a:p>
        </p:txBody>
      </p:sp>
      <p:sp>
        <p:nvSpPr>
          <p:cNvPr id="23" name="Text Placeholder 5">
            <a:extLst>
              <a:ext uri="{FF2B5EF4-FFF2-40B4-BE49-F238E27FC236}">
                <a16:creationId xmlns:a16="http://schemas.microsoft.com/office/drawing/2014/main" id="{48A73B0E-3095-4C8D-B9EA-24219C1B3AD6}"/>
              </a:ext>
            </a:extLst>
          </p:cNvPr>
          <p:cNvSpPr>
            <a:spLocks noGrp="1"/>
          </p:cNvSpPr>
          <p:nvPr>
            <p:ph type="body" sz="quarter" idx="14" hasCustomPrompt="1"/>
          </p:nvPr>
        </p:nvSpPr>
        <p:spPr>
          <a:xfrm>
            <a:off x="695342" y="1622657"/>
            <a:ext cx="7670208" cy="1441424"/>
          </a:xfrm>
        </p:spPr>
        <p:txBody>
          <a:bodyPr/>
          <a:lstStyle>
            <a:lvl1pPr marL="342900" indent="-342900">
              <a:spcBef>
                <a:spcPts val="600"/>
              </a:spcBef>
              <a:buFont typeface="Wingdings" panose="05000000000000000000" pitchFamily="2" charset="2"/>
              <a:buChar char="§"/>
              <a:defRPr sz="2000" b="0">
                <a:solidFill>
                  <a:schemeClr val="tx2"/>
                </a:solidFill>
              </a:defRPr>
            </a:lvl1pPr>
            <a:lvl2pPr marL="360000" indent="0">
              <a:buFontTx/>
              <a:buNone/>
              <a:defRPr/>
            </a:lvl2pPr>
            <a:lvl3pPr marL="1080000" indent="-360000">
              <a:buFont typeface="+mj-lt"/>
              <a:buAutoNum type="arabicPeriod"/>
              <a:defRPr/>
            </a:lvl3pPr>
            <a:lvl4pPr marL="1440000" indent="-360000">
              <a:buFont typeface="+mj-lt"/>
              <a:buAutoNum type="arabicPeriod"/>
              <a:defRPr/>
            </a:lvl4pPr>
            <a:lvl5pPr marL="1800000" indent="-360000">
              <a:buFont typeface="+mj-lt"/>
              <a:buAutoNum type="arabicPeriod"/>
              <a:defRPr/>
            </a:lvl5pPr>
          </a:lstStyle>
          <a:p>
            <a:pPr lvl="0"/>
            <a:r>
              <a:rPr lang="en-US" dirty="0"/>
              <a:t>Bullet</a:t>
            </a:r>
          </a:p>
          <a:p>
            <a:pPr lvl="0"/>
            <a:r>
              <a:rPr lang="en-US" dirty="0"/>
              <a:t>Bullet</a:t>
            </a:r>
          </a:p>
          <a:p>
            <a:pPr lvl="0"/>
            <a:r>
              <a:rPr lang="en-US" dirty="0"/>
              <a:t>Bullet</a:t>
            </a:r>
          </a:p>
          <a:p>
            <a:pPr lvl="0"/>
            <a:r>
              <a:rPr lang="en-US" dirty="0"/>
              <a:t>Bullet</a:t>
            </a:r>
          </a:p>
          <a:p>
            <a:pPr lvl="0"/>
            <a:endParaRPr lang="en-US" dirty="0"/>
          </a:p>
        </p:txBody>
      </p:sp>
      <p:sp>
        <p:nvSpPr>
          <p:cNvPr id="24" name="Text Placeholder 5">
            <a:extLst>
              <a:ext uri="{FF2B5EF4-FFF2-40B4-BE49-F238E27FC236}">
                <a16:creationId xmlns:a16="http://schemas.microsoft.com/office/drawing/2014/main" id="{B85C7F59-FD05-4CF7-B2E4-68F30B0EF5AB}"/>
              </a:ext>
            </a:extLst>
          </p:cNvPr>
          <p:cNvSpPr>
            <a:spLocks noGrp="1"/>
          </p:cNvSpPr>
          <p:nvPr>
            <p:ph type="body" sz="quarter" idx="15" hasCustomPrompt="1"/>
          </p:nvPr>
        </p:nvSpPr>
        <p:spPr>
          <a:xfrm>
            <a:off x="695342" y="3153351"/>
            <a:ext cx="7670208" cy="408156"/>
          </a:xfrm>
        </p:spPr>
        <p:txBody>
          <a:bodyPr anchor="ctr"/>
          <a:lstStyle>
            <a:lvl1pPr marL="0" indent="0">
              <a:buFontTx/>
              <a:buNone/>
              <a:defRPr sz="2400" b="1">
                <a:solidFill>
                  <a:schemeClr val="tx2"/>
                </a:solidFill>
              </a:defRPr>
            </a:lvl1pPr>
            <a:lvl2pPr marL="360000" indent="0">
              <a:buFontTx/>
              <a:buNone/>
              <a:defRPr/>
            </a:lvl2pPr>
            <a:lvl3pPr marL="1080000" indent="-360000">
              <a:buFont typeface="+mj-lt"/>
              <a:buAutoNum type="arabicPeriod"/>
              <a:defRPr/>
            </a:lvl3pPr>
            <a:lvl4pPr marL="1440000" indent="-360000">
              <a:buFont typeface="+mj-lt"/>
              <a:buAutoNum type="arabicPeriod"/>
              <a:defRPr/>
            </a:lvl4pPr>
            <a:lvl5pPr marL="1800000" indent="-360000">
              <a:buFont typeface="+mj-lt"/>
              <a:buAutoNum type="arabicPeriod"/>
              <a:defRPr/>
            </a:lvl5pPr>
          </a:lstStyle>
          <a:p>
            <a:pPr lvl="0"/>
            <a:r>
              <a:rPr lang="en-US" dirty="0"/>
              <a:t>Sub heading</a:t>
            </a:r>
          </a:p>
        </p:txBody>
      </p:sp>
      <p:sp>
        <p:nvSpPr>
          <p:cNvPr id="25" name="Text Placeholder 5">
            <a:extLst>
              <a:ext uri="{FF2B5EF4-FFF2-40B4-BE49-F238E27FC236}">
                <a16:creationId xmlns:a16="http://schemas.microsoft.com/office/drawing/2014/main" id="{EAB6047A-B279-48F5-BCF0-B5B83923658C}"/>
              </a:ext>
            </a:extLst>
          </p:cNvPr>
          <p:cNvSpPr>
            <a:spLocks noGrp="1"/>
          </p:cNvSpPr>
          <p:nvPr>
            <p:ph type="body" sz="quarter" idx="16" hasCustomPrompt="1"/>
          </p:nvPr>
        </p:nvSpPr>
        <p:spPr>
          <a:xfrm>
            <a:off x="695342" y="3618293"/>
            <a:ext cx="7670208" cy="1441424"/>
          </a:xfrm>
        </p:spPr>
        <p:txBody>
          <a:bodyPr/>
          <a:lstStyle>
            <a:lvl1pPr marL="342900" indent="-342900">
              <a:spcBef>
                <a:spcPts val="600"/>
              </a:spcBef>
              <a:buFont typeface="Wingdings" panose="05000000000000000000" pitchFamily="2" charset="2"/>
              <a:buChar char="§"/>
              <a:defRPr sz="2000" b="0">
                <a:solidFill>
                  <a:schemeClr val="tx2"/>
                </a:solidFill>
              </a:defRPr>
            </a:lvl1pPr>
            <a:lvl2pPr marL="360000" indent="0">
              <a:buFontTx/>
              <a:buNone/>
              <a:defRPr/>
            </a:lvl2pPr>
            <a:lvl3pPr marL="1080000" indent="-360000">
              <a:buFont typeface="+mj-lt"/>
              <a:buAutoNum type="arabicPeriod"/>
              <a:defRPr/>
            </a:lvl3pPr>
            <a:lvl4pPr marL="1440000" indent="-360000">
              <a:buFont typeface="+mj-lt"/>
              <a:buAutoNum type="arabicPeriod"/>
              <a:defRPr/>
            </a:lvl4pPr>
            <a:lvl5pPr marL="1800000" indent="-360000">
              <a:buFont typeface="+mj-lt"/>
              <a:buAutoNum type="arabicPeriod"/>
              <a:defRPr/>
            </a:lvl5pPr>
          </a:lstStyle>
          <a:p>
            <a:pPr lvl="0"/>
            <a:r>
              <a:rPr lang="en-US" dirty="0"/>
              <a:t>Bullet</a:t>
            </a:r>
          </a:p>
          <a:p>
            <a:pPr lvl="0"/>
            <a:r>
              <a:rPr lang="en-US" dirty="0"/>
              <a:t>Bullet</a:t>
            </a:r>
          </a:p>
          <a:p>
            <a:pPr lvl="0"/>
            <a:r>
              <a:rPr lang="en-US" dirty="0"/>
              <a:t>Bullet</a:t>
            </a:r>
          </a:p>
          <a:p>
            <a:pPr lvl="0"/>
            <a:r>
              <a:rPr lang="en-US" dirty="0"/>
              <a:t>Bullet</a:t>
            </a:r>
          </a:p>
          <a:p>
            <a:pPr lvl="0"/>
            <a:endParaRPr lang="en-US" dirty="0"/>
          </a:p>
        </p:txBody>
      </p:sp>
      <p:sp>
        <p:nvSpPr>
          <p:cNvPr id="26" name="Text Placeholder 5">
            <a:extLst>
              <a:ext uri="{FF2B5EF4-FFF2-40B4-BE49-F238E27FC236}">
                <a16:creationId xmlns:a16="http://schemas.microsoft.com/office/drawing/2014/main" id="{14D8CF55-A341-4437-A206-F440861F3F24}"/>
              </a:ext>
            </a:extLst>
          </p:cNvPr>
          <p:cNvSpPr>
            <a:spLocks noGrp="1"/>
          </p:cNvSpPr>
          <p:nvPr>
            <p:ph type="body" sz="quarter" idx="17" hasCustomPrompt="1"/>
          </p:nvPr>
        </p:nvSpPr>
        <p:spPr>
          <a:xfrm>
            <a:off x="695342" y="1156404"/>
            <a:ext cx="7670208" cy="408156"/>
          </a:xfrm>
        </p:spPr>
        <p:txBody>
          <a:bodyPr anchor="ctr"/>
          <a:lstStyle>
            <a:lvl1pPr marL="0" indent="0">
              <a:buFontTx/>
              <a:buNone/>
              <a:defRPr sz="2400" b="1">
                <a:solidFill>
                  <a:schemeClr val="tx2"/>
                </a:solidFill>
              </a:defRPr>
            </a:lvl1pPr>
            <a:lvl2pPr marL="360000" indent="0">
              <a:buFontTx/>
              <a:buNone/>
              <a:defRPr/>
            </a:lvl2pPr>
            <a:lvl3pPr marL="1080000" indent="-360000">
              <a:buFont typeface="+mj-lt"/>
              <a:buAutoNum type="arabicPeriod"/>
              <a:defRPr/>
            </a:lvl3pPr>
            <a:lvl4pPr marL="1440000" indent="-360000">
              <a:buFont typeface="+mj-lt"/>
              <a:buAutoNum type="arabicPeriod"/>
              <a:defRPr/>
            </a:lvl4pPr>
            <a:lvl5pPr marL="1800000" indent="-360000">
              <a:buFont typeface="+mj-lt"/>
              <a:buAutoNum type="arabicPeriod"/>
              <a:defRPr/>
            </a:lvl5pPr>
          </a:lstStyle>
          <a:p>
            <a:pPr lvl="0"/>
            <a:r>
              <a:rPr lang="en-US" dirty="0"/>
              <a:t>Sub heading</a:t>
            </a:r>
          </a:p>
        </p:txBody>
      </p:sp>
      <p:cxnSp>
        <p:nvCxnSpPr>
          <p:cNvPr id="27" name="Straight Connector 26">
            <a:extLst>
              <a:ext uri="{FF2B5EF4-FFF2-40B4-BE49-F238E27FC236}">
                <a16:creationId xmlns:a16="http://schemas.microsoft.com/office/drawing/2014/main" id="{6D13F987-6260-4F87-933E-B4764172DB90}"/>
              </a:ext>
            </a:extLst>
          </p:cNvPr>
          <p:cNvCxnSpPr>
            <a:cxnSpLocks/>
          </p:cNvCxnSpPr>
          <p:nvPr userDrawn="1"/>
        </p:nvCxnSpPr>
        <p:spPr>
          <a:xfrm>
            <a:off x="694982" y="1126875"/>
            <a:ext cx="7670209"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7660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438" userDrawn="1">
          <p15:clr>
            <a:srgbClr val="FBAE40"/>
          </p15:clr>
        </p15:guide>
        <p15:guide id="4" pos="7242"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Content Horizontal Color Ba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50233-4E83-4DC3-B0FF-BDAF1A79C0FD}"/>
              </a:ext>
            </a:extLst>
          </p:cNvPr>
          <p:cNvSpPr>
            <a:spLocks noGrp="1"/>
          </p:cNvSpPr>
          <p:nvPr>
            <p:ph type="title" hasCustomPrompt="1"/>
          </p:nvPr>
        </p:nvSpPr>
        <p:spPr/>
        <p:txBody>
          <a:bodyPr/>
          <a:lstStyle>
            <a:lvl1pPr>
              <a:defRPr>
                <a:solidFill>
                  <a:schemeClr val="tx1"/>
                </a:solidFill>
              </a:defRPr>
            </a:lvl1pPr>
          </a:lstStyle>
          <a:p>
            <a:r>
              <a:rPr lang="en-US" dirty="0"/>
              <a:t>Slide title, 28pt bold</a:t>
            </a:r>
          </a:p>
        </p:txBody>
      </p:sp>
      <p:sp>
        <p:nvSpPr>
          <p:cNvPr id="4" name="Slide Number Placeholder 3">
            <a:extLst>
              <a:ext uri="{FF2B5EF4-FFF2-40B4-BE49-F238E27FC236}">
                <a16:creationId xmlns:a16="http://schemas.microsoft.com/office/drawing/2014/main" id="{288DFC9E-1133-4011-BE9F-F92542AC307D}"/>
              </a:ext>
            </a:extLst>
          </p:cNvPr>
          <p:cNvSpPr>
            <a:spLocks noGrp="1"/>
          </p:cNvSpPr>
          <p:nvPr>
            <p:ph type="sldNum" sz="quarter" idx="11"/>
          </p:nvPr>
        </p:nvSpPr>
        <p:spPr/>
        <p:txBody>
          <a:bodyPr/>
          <a:lstStyle>
            <a:lvl1pPr>
              <a:defRPr>
                <a:solidFill>
                  <a:schemeClr val="tx1"/>
                </a:solidFill>
              </a:defRPr>
            </a:lvl1pPr>
          </a:lstStyle>
          <a:p>
            <a:fld id="{9B3E39EC-4BE2-4DEA-81C0-4ABC0AAB4AC0}" type="slidenum">
              <a:rPr lang="en-AU" smtClean="0"/>
              <a:pPr/>
              <a:t>‹#›</a:t>
            </a:fld>
            <a:endParaRPr lang="en-AU" dirty="0"/>
          </a:p>
        </p:txBody>
      </p:sp>
      <p:sp>
        <p:nvSpPr>
          <p:cNvPr id="15" name="Rectangle 14">
            <a:extLst>
              <a:ext uri="{FF2B5EF4-FFF2-40B4-BE49-F238E27FC236}">
                <a16:creationId xmlns:a16="http://schemas.microsoft.com/office/drawing/2014/main" id="{0B253A9E-4157-4649-9B03-BC26F137140A}"/>
              </a:ext>
            </a:extLst>
          </p:cNvPr>
          <p:cNvSpPr/>
          <p:nvPr userDrawn="1"/>
        </p:nvSpPr>
        <p:spPr>
          <a:xfrm>
            <a:off x="9245604" y="6675120"/>
            <a:ext cx="2651760" cy="1828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FD63FB71-8D46-41BB-99AC-A9B032B64908}"/>
              </a:ext>
            </a:extLst>
          </p:cNvPr>
          <p:cNvSpPr/>
          <p:nvPr userDrawn="1"/>
        </p:nvSpPr>
        <p:spPr>
          <a:xfrm>
            <a:off x="11868149" y="6675120"/>
            <a:ext cx="323851" cy="18288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413CB1E7-BEDB-4F9E-B40E-BE0317677C35}"/>
              </a:ext>
            </a:extLst>
          </p:cNvPr>
          <p:cNvSpPr/>
          <p:nvPr userDrawn="1"/>
        </p:nvSpPr>
        <p:spPr>
          <a:xfrm>
            <a:off x="0" y="6675120"/>
            <a:ext cx="9323754" cy="18288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 Placeholder 5">
            <a:extLst>
              <a:ext uri="{FF2B5EF4-FFF2-40B4-BE49-F238E27FC236}">
                <a16:creationId xmlns:a16="http://schemas.microsoft.com/office/drawing/2014/main" id="{B76585DA-F70E-4CB6-B203-9BDB7203027C}"/>
              </a:ext>
            </a:extLst>
          </p:cNvPr>
          <p:cNvSpPr>
            <a:spLocks noGrp="1"/>
          </p:cNvSpPr>
          <p:nvPr>
            <p:ph type="body" sz="quarter" idx="12"/>
          </p:nvPr>
        </p:nvSpPr>
        <p:spPr>
          <a:xfrm>
            <a:off x="695325" y="1384917"/>
            <a:ext cx="10801351" cy="4793633"/>
          </a:xfrm>
        </p:spPr>
        <p:txBody>
          <a:bodyPr/>
          <a:lstStyle>
            <a:lvl1pPr>
              <a:buClr>
                <a:schemeClr val="accent2"/>
              </a:buClr>
              <a:defRPr>
                <a:solidFill>
                  <a:schemeClr val="tx1"/>
                </a:solidFill>
              </a:defRPr>
            </a:lvl1pPr>
            <a:lvl2pPr>
              <a:buClr>
                <a:schemeClr val="accent2"/>
              </a:buClr>
              <a:defRPr>
                <a:solidFill>
                  <a:schemeClr val="tx1"/>
                </a:solidFill>
              </a:defRPr>
            </a:lvl2pPr>
            <a:lvl3pPr>
              <a:buClr>
                <a:schemeClr val="accent2"/>
              </a:buClr>
              <a:defRPr>
                <a:solidFill>
                  <a:schemeClr val="tx1"/>
                </a:solidFill>
              </a:defRPr>
            </a:lvl3pPr>
            <a:lvl4pPr>
              <a:buClr>
                <a:schemeClr val="accent2"/>
              </a:buClr>
              <a:defRPr>
                <a:solidFill>
                  <a:schemeClr val="tx1"/>
                </a:solidFill>
              </a:defRPr>
            </a:lvl4pPr>
            <a:lvl5pPr>
              <a:buClr>
                <a:schemeClr val="accent2"/>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695346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Content Horizontal Color Ba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50233-4E83-4DC3-B0FF-BDAF1A79C0FD}"/>
              </a:ext>
            </a:extLst>
          </p:cNvPr>
          <p:cNvSpPr>
            <a:spLocks noGrp="1"/>
          </p:cNvSpPr>
          <p:nvPr>
            <p:ph type="title" hasCustomPrompt="1"/>
          </p:nvPr>
        </p:nvSpPr>
        <p:spPr/>
        <p:txBody>
          <a:bodyPr/>
          <a:lstStyle>
            <a:lvl1pPr>
              <a:defRPr>
                <a:solidFill>
                  <a:schemeClr val="tx1"/>
                </a:solidFill>
              </a:defRPr>
            </a:lvl1pPr>
          </a:lstStyle>
          <a:p>
            <a:r>
              <a:rPr lang="en-US" dirty="0"/>
              <a:t>Slide title, 28pt bold</a:t>
            </a:r>
          </a:p>
        </p:txBody>
      </p:sp>
      <p:sp>
        <p:nvSpPr>
          <p:cNvPr id="4" name="Slide Number Placeholder 3">
            <a:extLst>
              <a:ext uri="{FF2B5EF4-FFF2-40B4-BE49-F238E27FC236}">
                <a16:creationId xmlns:a16="http://schemas.microsoft.com/office/drawing/2014/main" id="{288DFC9E-1133-4011-BE9F-F92542AC307D}"/>
              </a:ext>
            </a:extLst>
          </p:cNvPr>
          <p:cNvSpPr>
            <a:spLocks noGrp="1"/>
          </p:cNvSpPr>
          <p:nvPr>
            <p:ph type="sldNum" sz="quarter" idx="11"/>
          </p:nvPr>
        </p:nvSpPr>
        <p:spPr/>
        <p:txBody>
          <a:bodyPr/>
          <a:lstStyle>
            <a:lvl1pPr>
              <a:defRPr>
                <a:solidFill>
                  <a:schemeClr val="tx1"/>
                </a:solidFill>
              </a:defRPr>
            </a:lvl1pPr>
          </a:lstStyle>
          <a:p>
            <a:fld id="{9B3E39EC-4BE2-4DEA-81C0-4ABC0AAB4AC0}" type="slidenum">
              <a:rPr lang="en-AU" smtClean="0"/>
              <a:pPr/>
              <a:t>‹#›</a:t>
            </a:fld>
            <a:endParaRPr lang="en-AU" dirty="0"/>
          </a:p>
        </p:txBody>
      </p:sp>
      <p:sp>
        <p:nvSpPr>
          <p:cNvPr id="15" name="Rectangle 14">
            <a:extLst>
              <a:ext uri="{FF2B5EF4-FFF2-40B4-BE49-F238E27FC236}">
                <a16:creationId xmlns:a16="http://schemas.microsoft.com/office/drawing/2014/main" id="{0B253A9E-4157-4649-9B03-BC26F137140A}"/>
              </a:ext>
            </a:extLst>
          </p:cNvPr>
          <p:cNvSpPr/>
          <p:nvPr userDrawn="1"/>
        </p:nvSpPr>
        <p:spPr>
          <a:xfrm>
            <a:off x="9245604" y="6675120"/>
            <a:ext cx="2651760" cy="1828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FD63FB71-8D46-41BB-99AC-A9B032B64908}"/>
              </a:ext>
            </a:extLst>
          </p:cNvPr>
          <p:cNvSpPr/>
          <p:nvPr userDrawn="1"/>
        </p:nvSpPr>
        <p:spPr>
          <a:xfrm>
            <a:off x="11868149" y="6675120"/>
            <a:ext cx="323851" cy="18288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413CB1E7-BEDB-4F9E-B40E-BE0317677C35}"/>
              </a:ext>
            </a:extLst>
          </p:cNvPr>
          <p:cNvSpPr/>
          <p:nvPr userDrawn="1"/>
        </p:nvSpPr>
        <p:spPr>
          <a:xfrm>
            <a:off x="0" y="6675120"/>
            <a:ext cx="9323754" cy="18288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Picture Placeholder 4">
            <a:extLst>
              <a:ext uri="{FF2B5EF4-FFF2-40B4-BE49-F238E27FC236}">
                <a16:creationId xmlns:a16="http://schemas.microsoft.com/office/drawing/2014/main" id="{F7004E21-209B-4C73-8D23-0C3225B94645}"/>
              </a:ext>
            </a:extLst>
          </p:cNvPr>
          <p:cNvSpPr>
            <a:spLocks noGrp="1"/>
          </p:cNvSpPr>
          <p:nvPr>
            <p:ph type="pic" sz="quarter" idx="12"/>
          </p:nvPr>
        </p:nvSpPr>
        <p:spPr>
          <a:xfrm>
            <a:off x="695325" y="1328738"/>
            <a:ext cx="10801350" cy="4778375"/>
          </a:xfrm>
        </p:spPr>
        <p:txBody>
          <a:bodyPr/>
          <a:lstStyle/>
          <a:p>
            <a:endParaRPr lang="en-AU" dirty="0"/>
          </a:p>
        </p:txBody>
      </p:sp>
    </p:spTree>
    <p:extLst>
      <p:ext uri="{BB962C8B-B14F-4D97-AF65-F5344CB8AC3E}">
        <p14:creationId xmlns:p14="http://schemas.microsoft.com/office/powerpoint/2010/main" val="412534897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9.xml"/><Relationship Id="rId1" Type="http://schemas.openxmlformats.org/officeDocument/2006/relationships/slideLayout" Target="../slideLayouts/slideLayout8.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10.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12.xml"/><Relationship Id="rId1" Type="http://schemas.openxmlformats.org/officeDocument/2006/relationships/slideLayout" Target="../slideLayouts/slideLayout11.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13.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14.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15.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8292981"/>
      </p:ext>
    </p:extLst>
  </p:cSld>
  <p:clrMap bg1="lt1" tx1="dk1" bg2="lt2" tx2="dk2" accent1="accent1" accent2="accent2" accent3="accent3" accent4="accent4" accent5="accent5" accent6="accent6" hlink="hlink" folHlink="folHlink"/>
  <p:sldLayoutIdLst>
    <p:sldLayoutId id="2147483655" r:id="rId1"/>
    <p:sldLayoutId id="2147483656" r:id="rId2"/>
    <p:sldLayoutId id="2147483660" r:id="rId3"/>
    <p:sldLayoutId id="2147484094" r:id="rId4"/>
    <p:sldLayoutId id="2147483933" r:id="rId5"/>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4A1A0ABA-277A-494D-AFC5-4231A957C667}"/>
              </a:ext>
            </a:extLst>
          </p:cNvPr>
          <p:cNvSpPr>
            <a:spLocks noGrp="1"/>
          </p:cNvSpPr>
          <p:nvPr>
            <p:ph type="title"/>
          </p:nvPr>
        </p:nvSpPr>
        <p:spPr bwMode="white">
          <a:xfrm>
            <a:off x="695326" y="486795"/>
            <a:ext cx="10801350" cy="640080"/>
          </a:xfrm>
          <a:prstGeom prst="rect">
            <a:avLst/>
          </a:prstGeom>
        </p:spPr>
        <p:txBody>
          <a:bodyPr vert="horz" lIns="0" tIns="0" rIns="0" bIns="0" rtlCol="0" anchor="ctr">
            <a:normAutofit/>
          </a:bodyPr>
          <a:lstStyle/>
          <a:p>
            <a:r>
              <a:rPr lang="en-US" dirty="0"/>
              <a:t>Click to edit Master title style</a:t>
            </a:r>
            <a:endParaRPr lang="en-AU" dirty="0"/>
          </a:p>
        </p:txBody>
      </p:sp>
      <p:sp>
        <p:nvSpPr>
          <p:cNvPr id="8" name="Text Placeholder 2">
            <a:extLst>
              <a:ext uri="{FF2B5EF4-FFF2-40B4-BE49-F238E27FC236}">
                <a16:creationId xmlns:a16="http://schemas.microsoft.com/office/drawing/2014/main" id="{B30F616C-87D7-4D71-A540-D0E1DC2FB78D}"/>
              </a:ext>
            </a:extLst>
          </p:cNvPr>
          <p:cNvSpPr>
            <a:spLocks noGrp="1"/>
          </p:cNvSpPr>
          <p:nvPr>
            <p:ph type="body" idx="1"/>
          </p:nvPr>
        </p:nvSpPr>
        <p:spPr>
          <a:xfrm>
            <a:off x="695325" y="1384917"/>
            <a:ext cx="10801351" cy="4741563"/>
          </a:xfrm>
          <a:prstGeom prst="rect">
            <a:avLst/>
          </a:prstGeom>
          <a:noFill/>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endParaRPr lang="en-US" dirty="0"/>
          </a:p>
        </p:txBody>
      </p:sp>
      <p:sp>
        <p:nvSpPr>
          <p:cNvPr id="11" name="Slide Number Placeholder 5">
            <a:extLst>
              <a:ext uri="{FF2B5EF4-FFF2-40B4-BE49-F238E27FC236}">
                <a16:creationId xmlns:a16="http://schemas.microsoft.com/office/drawing/2014/main" id="{D013D39C-859A-4492-96A6-21F28975B4F9}"/>
              </a:ext>
            </a:extLst>
          </p:cNvPr>
          <p:cNvSpPr>
            <a:spLocks noGrp="1"/>
          </p:cNvSpPr>
          <p:nvPr>
            <p:ph type="sldNum" sz="quarter" idx="4"/>
          </p:nvPr>
        </p:nvSpPr>
        <p:spPr>
          <a:xfrm>
            <a:off x="695324" y="6309360"/>
            <a:ext cx="1116223" cy="274320"/>
          </a:xfrm>
          <a:prstGeom prst="rect">
            <a:avLst/>
          </a:prstGeom>
        </p:spPr>
        <p:txBody>
          <a:bodyPr vert="horz" lIns="0" tIns="0" rIns="0" bIns="0" rtlCol="0" anchor="b"/>
          <a:lstStyle>
            <a:lvl1pPr algn="l">
              <a:defRPr sz="1100" b="1">
                <a:solidFill>
                  <a:schemeClr val="tx1"/>
                </a:solidFill>
                <a:latin typeface="+mn-lt"/>
                <a:cs typeface="JacobsChronos" pitchFamily="34" charset="0"/>
              </a:defRPr>
            </a:lvl1pPr>
          </a:lstStyle>
          <a:p>
            <a:fld id="{9B3E39EC-4BE2-4DEA-81C0-4ABC0AAB4AC0}" type="slidenum">
              <a:rPr lang="en-AU" smtClean="0"/>
              <a:pPr/>
              <a:t>‹#›</a:t>
            </a:fld>
            <a:endParaRPr lang="en-AU" dirty="0"/>
          </a:p>
        </p:txBody>
      </p:sp>
      <p:sp>
        <p:nvSpPr>
          <p:cNvPr id="9" name="Footer Placeholder 2">
            <a:extLst>
              <a:ext uri="{FF2B5EF4-FFF2-40B4-BE49-F238E27FC236}">
                <a16:creationId xmlns:a16="http://schemas.microsoft.com/office/drawing/2014/main" id="{029A91EB-6E88-4046-9943-3DD7FF8970EA}"/>
              </a:ext>
            </a:extLst>
          </p:cNvPr>
          <p:cNvSpPr txBox="1">
            <a:spLocks/>
          </p:cNvSpPr>
          <p:nvPr userDrawn="1"/>
        </p:nvSpPr>
        <p:spPr>
          <a:xfrm>
            <a:off x="9281159" y="6309360"/>
            <a:ext cx="2215517" cy="274320"/>
          </a:xfrm>
          <a:prstGeom prst="rect">
            <a:avLst/>
          </a:prstGeom>
        </p:spPr>
        <p:txBody>
          <a:bodyPr vert="horz" lIns="0" tIns="0" rIns="0" bIns="0" rtlCol="0" anchor="b" anchorCtr="0"/>
          <a:lstStyle>
            <a:defPPr>
              <a:defRPr lang="en-US"/>
            </a:defPPr>
            <a:lvl1pPr marL="0" algn="r" defTabSz="914400" rtl="0" eaLnBrk="1" latinLnBrk="0" hangingPunct="1">
              <a:defRPr sz="11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AU" sz="1100" b="0" i="0" u="none" strike="noStrike" kern="1200" cap="none" spc="0" normalizeH="0" baseline="0" noProof="0" dirty="0">
                <a:ln>
                  <a:noFill/>
                </a:ln>
                <a:solidFill>
                  <a:srgbClr val="000000"/>
                </a:solidFill>
                <a:effectLst/>
                <a:uLnTx/>
                <a:uFillTx/>
                <a:latin typeface="+mn-lt"/>
                <a:ea typeface="+mn-ea"/>
                <a:cs typeface="+mn-cs"/>
              </a:rPr>
              <a:t>©Jacobs </a:t>
            </a:r>
            <a:fld id="{4E2E76E7-689B-4738-96D0-D55CED392EBC}" type="datetimeyyyy">
              <a:rPr kumimoji="0" lang="en-AU" sz="1100" b="0" i="0" u="none" strike="noStrike" kern="1200" cap="none" spc="0" normalizeH="0" baseline="0" noProof="0" smtClean="0">
                <a:ln>
                  <a:noFill/>
                </a:ln>
                <a:solidFill>
                  <a:srgbClr val="000000"/>
                </a:solidFill>
                <a:effectLst/>
                <a:uLnTx/>
                <a:uFillTx/>
                <a:latin typeface="+mn-lt"/>
                <a:ea typeface="+mn-ea"/>
                <a:cs typeface="+mn-cs"/>
              </a:rPr>
              <a:t>2022</a:t>
            </a:fld>
            <a:endParaRPr kumimoji="0" lang="en-AU" sz="1100" b="0" i="0" u="none" strike="noStrike" kern="1200" cap="none" spc="0" normalizeH="0" baseline="0" noProof="0" dirty="0">
              <a:ln>
                <a:noFill/>
              </a:ln>
              <a:solidFill>
                <a:srgbClr val="000000"/>
              </a:solidFill>
              <a:effectLst/>
              <a:uLnTx/>
              <a:uFillTx/>
              <a:latin typeface="+mn-lt"/>
              <a:ea typeface="+mn-ea"/>
              <a:cs typeface="+mn-cs"/>
            </a:endParaRPr>
          </a:p>
        </p:txBody>
      </p:sp>
    </p:spTree>
    <p:extLst>
      <p:ext uri="{BB962C8B-B14F-4D97-AF65-F5344CB8AC3E}">
        <p14:creationId xmlns:p14="http://schemas.microsoft.com/office/powerpoint/2010/main" val="2759806472"/>
      </p:ext>
    </p:extLst>
  </p:cSld>
  <p:clrMap bg1="lt1" tx1="dk1" bg2="lt2" tx2="dk2" accent1="accent1" accent2="accent2" accent3="accent3" accent4="accent4" accent5="accent5" accent6="accent6" hlink="hlink" folHlink="folHlink"/>
  <p:sldLayoutIdLst>
    <p:sldLayoutId id="2147483724" r:id="rId1"/>
    <p:sldLayoutId id="2147483883" r:id="rId2"/>
  </p:sldLayoutIdLst>
  <p:hf hdr="0"/>
  <p:txStyles>
    <p:titleStyle>
      <a:lvl1pPr algn="l" defTabSz="914400" rtl="0" eaLnBrk="1" latinLnBrk="0" hangingPunct="1">
        <a:lnSpc>
          <a:spcPct val="90000"/>
        </a:lnSpc>
        <a:spcBef>
          <a:spcPct val="0"/>
        </a:spcBef>
        <a:buNone/>
        <a:defRPr sz="2800" b="1" kern="1200">
          <a:solidFill>
            <a:schemeClr val="tx1"/>
          </a:solidFill>
          <a:latin typeface="+mj-lt"/>
          <a:ea typeface="+mj-ea"/>
          <a:cs typeface="Jacobs Chronos" panose="010B0603030503030204" pitchFamily="34" charset="0"/>
        </a:defRPr>
      </a:lvl1pPr>
    </p:titleStyle>
    <p:bodyStyle>
      <a:lvl1pPr marL="270000" indent="-270000" algn="l" defTabSz="914400" rtl="0" eaLnBrk="1" latinLnBrk="0" hangingPunct="1">
        <a:lnSpc>
          <a:spcPct val="90000"/>
        </a:lnSpc>
        <a:spcBef>
          <a:spcPts val="1000"/>
        </a:spcBef>
        <a:buFont typeface="Wingdings" panose="05000000000000000000" pitchFamily="2" charset="2"/>
        <a:buChar char="§"/>
        <a:defRPr sz="2400" kern="1200">
          <a:solidFill>
            <a:schemeClr val="tx1"/>
          </a:solidFill>
          <a:latin typeface="+mj-lt"/>
          <a:ea typeface="+mn-ea"/>
          <a:cs typeface="Jacobs Chronos" panose="010B0603030503030204" pitchFamily="34" charset="0"/>
        </a:defRPr>
      </a:lvl1pPr>
      <a:lvl2pPr marL="540000" indent="-270000" algn="l" defTabSz="914400" rtl="0" eaLnBrk="1" latinLnBrk="0" hangingPunct="1">
        <a:lnSpc>
          <a:spcPct val="90000"/>
        </a:lnSpc>
        <a:spcBef>
          <a:spcPts val="500"/>
        </a:spcBef>
        <a:buFont typeface="Jacobs Chronos" panose="010B0603030503030204" pitchFamily="34" charset="0"/>
        <a:buChar char="−"/>
        <a:defRPr sz="2200" kern="1200">
          <a:solidFill>
            <a:schemeClr val="tx1"/>
          </a:solidFill>
          <a:latin typeface="+mj-lt"/>
          <a:ea typeface="+mn-ea"/>
          <a:cs typeface="Jacobs Chronos" panose="010B0603030503030204" pitchFamily="34" charset="0"/>
        </a:defRPr>
      </a:lvl2pPr>
      <a:lvl3pPr marL="810000" indent="-2700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mj-lt"/>
          <a:ea typeface="+mn-ea"/>
          <a:cs typeface="Jacobs Chronos" panose="010B0603030503030204" pitchFamily="34" charset="0"/>
        </a:defRPr>
      </a:lvl3pPr>
      <a:lvl4pPr marL="1080000" indent="-270000" algn="l" defTabSz="914400" rtl="0" eaLnBrk="1" latinLnBrk="0" hangingPunct="1">
        <a:lnSpc>
          <a:spcPct val="90000"/>
        </a:lnSpc>
        <a:spcBef>
          <a:spcPts val="500"/>
        </a:spcBef>
        <a:buFont typeface="Jacobs Chronos" panose="010B0603030503030204" pitchFamily="34" charset="0"/>
        <a:buChar char="−"/>
        <a:defRPr sz="1800" kern="1200">
          <a:solidFill>
            <a:schemeClr val="tx1"/>
          </a:solidFill>
          <a:latin typeface="+mj-lt"/>
          <a:ea typeface="+mn-ea"/>
          <a:cs typeface="Jacobs Chronos" panose="010B0603030503030204" pitchFamily="34" charset="0"/>
        </a:defRPr>
      </a:lvl4pPr>
      <a:lvl5pPr marL="1350000" indent="-270000" algn="l" defTabSz="914400" rtl="0" eaLnBrk="1" latinLnBrk="0" hangingPunct="1">
        <a:lnSpc>
          <a:spcPct val="90000"/>
        </a:lnSpc>
        <a:spcBef>
          <a:spcPts val="500"/>
        </a:spcBef>
        <a:buFont typeface="Wingdings" panose="05000000000000000000" pitchFamily="2" charset="2"/>
        <a:buChar char="§"/>
        <a:defRPr sz="1600" kern="1200">
          <a:solidFill>
            <a:schemeClr val="tx1"/>
          </a:solidFill>
          <a:latin typeface="+mj-lt"/>
          <a:ea typeface="+mn-ea"/>
          <a:cs typeface="Jacobs Chronos" panose="010B0603030503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83" userDrawn="1">
          <p15:clr>
            <a:srgbClr val="F26B43"/>
          </p15:clr>
        </p15:guide>
        <p15:guide id="2" pos="3840" userDrawn="1">
          <p15:clr>
            <a:srgbClr val="F26B43"/>
          </p15:clr>
        </p15:guide>
        <p15:guide id="3" pos="438" userDrawn="1">
          <p15:clr>
            <a:srgbClr val="F26B43"/>
          </p15:clr>
        </p15:guide>
        <p15:guide id="4" pos="7242"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4A1A0ABA-277A-494D-AFC5-4231A957C667}"/>
              </a:ext>
            </a:extLst>
          </p:cNvPr>
          <p:cNvSpPr>
            <a:spLocks noGrp="1"/>
          </p:cNvSpPr>
          <p:nvPr>
            <p:ph type="title"/>
          </p:nvPr>
        </p:nvSpPr>
        <p:spPr bwMode="white">
          <a:xfrm>
            <a:off x="695324" y="549275"/>
            <a:ext cx="10801352" cy="577600"/>
          </a:xfrm>
          <a:prstGeom prst="rect">
            <a:avLst/>
          </a:prstGeom>
        </p:spPr>
        <p:txBody>
          <a:bodyPr vert="horz" lIns="0" tIns="0" rIns="0" bIns="0" rtlCol="0" anchor="ctr">
            <a:noAutofit/>
          </a:bodyPr>
          <a:lstStyle/>
          <a:p>
            <a:r>
              <a:rPr lang="en-US" dirty="0"/>
              <a:t>Slide title, 28pt bold</a:t>
            </a:r>
            <a:endParaRPr lang="en-AU" dirty="0"/>
          </a:p>
        </p:txBody>
      </p:sp>
      <p:sp>
        <p:nvSpPr>
          <p:cNvPr id="8" name="Text Placeholder 2">
            <a:extLst>
              <a:ext uri="{FF2B5EF4-FFF2-40B4-BE49-F238E27FC236}">
                <a16:creationId xmlns:a16="http://schemas.microsoft.com/office/drawing/2014/main" id="{B30F616C-87D7-4D71-A540-D0E1DC2FB78D}"/>
              </a:ext>
            </a:extLst>
          </p:cNvPr>
          <p:cNvSpPr>
            <a:spLocks noGrp="1"/>
          </p:cNvSpPr>
          <p:nvPr>
            <p:ph type="body" idx="1"/>
          </p:nvPr>
        </p:nvSpPr>
        <p:spPr>
          <a:xfrm>
            <a:off x="695324" y="1384917"/>
            <a:ext cx="10801352" cy="4741563"/>
          </a:xfrm>
          <a:prstGeom prst="rect">
            <a:avLst/>
          </a:prstGeom>
          <a:noFill/>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lide Number Placeholder 5">
            <a:extLst>
              <a:ext uri="{FF2B5EF4-FFF2-40B4-BE49-F238E27FC236}">
                <a16:creationId xmlns:a16="http://schemas.microsoft.com/office/drawing/2014/main" id="{D013D39C-859A-4492-96A6-21F28975B4F9}"/>
              </a:ext>
            </a:extLst>
          </p:cNvPr>
          <p:cNvSpPr>
            <a:spLocks noGrp="1"/>
          </p:cNvSpPr>
          <p:nvPr>
            <p:ph type="sldNum" sz="quarter" idx="4"/>
          </p:nvPr>
        </p:nvSpPr>
        <p:spPr>
          <a:xfrm>
            <a:off x="695324" y="6309360"/>
            <a:ext cx="728034" cy="274320"/>
          </a:xfrm>
          <a:prstGeom prst="rect">
            <a:avLst/>
          </a:prstGeom>
        </p:spPr>
        <p:txBody>
          <a:bodyPr vert="horz" lIns="0" tIns="0" rIns="0" bIns="0" rtlCol="0" anchor="b"/>
          <a:lstStyle>
            <a:lvl1pPr algn="l">
              <a:defRPr sz="1100" b="1">
                <a:solidFill>
                  <a:schemeClr val="tx1"/>
                </a:solidFill>
                <a:latin typeface="+mn-lt"/>
                <a:cs typeface="JacobsChronos" pitchFamily="34" charset="0"/>
              </a:defRPr>
            </a:lvl1pPr>
          </a:lstStyle>
          <a:p>
            <a:fld id="{9B3E39EC-4BE2-4DEA-81C0-4ABC0AAB4AC0}" type="slidenum">
              <a:rPr lang="en-AU" smtClean="0"/>
              <a:pPr/>
              <a:t>‹#›</a:t>
            </a:fld>
            <a:endParaRPr lang="en-AU" dirty="0"/>
          </a:p>
        </p:txBody>
      </p:sp>
    </p:spTree>
    <p:extLst>
      <p:ext uri="{BB962C8B-B14F-4D97-AF65-F5344CB8AC3E}">
        <p14:creationId xmlns:p14="http://schemas.microsoft.com/office/powerpoint/2010/main" val="3830354973"/>
      </p:ext>
    </p:extLst>
  </p:cSld>
  <p:clrMap bg1="lt1" tx1="dk1" bg2="lt2" tx2="dk2" accent1="accent1" accent2="accent2" accent3="accent3" accent4="accent4" accent5="accent5" accent6="accent6" hlink="hlink" folHlink="folHlink"/>
  <p:sldLayoutIdLst>
    <p:sldLayoutId id="2147484093" r:id="rId1"/>
    <p:sldLayoutId id="2147484095" r:id="rId2"/>
  </p:sldLayoutIdLst>
  <p:hf hdr="0" dt="0"/>
  <p:txStyles>
    <p:titleStyle>
      <a:lvl1pPr algn="l" defTabSz="914400" rtl="0" eaLnBrk="1" latinLnBrk="0" hangingPunct="1">
        <a:lnSpc>
          <a:spcPct val="90000"/>
        </a:lnSpc>
        <a:spcBef>
          <a:spcPct val="0"/>
        </a:spcBef>
        <a:buNone/>
        <a:defRPr sz="2800" b="1" kern="1200">
          <a:solidFill>
            <a:schemeClr val="tx1"/>
          </a:solidFill>
          <a:latin typeface="+mj-lt"/>
          <a:ea typeface="+mj-ea"/>
          <a:cs typeface="Jacobs Chronos" panose="010B0603030503030204" pitchFamily="34" charset="0"/>
        </a:defRPr>
      </a:lvl1pPr>
    </p:titleStyle>
    <p:bodyStyle>
      <a:lvl1pPr marL="270000" indent="-270000" algn="l" defTabSz="914400" rtl="0" eaLnBrk="1" latinLnBrk="0" hangingPunct="1">
        <a:lnSpc>
          <a:spcPct val="90000"/>
        </a:lnSpc>
        <a:spcBef>
          <a:spcPts val="1000"/>
        </a:spcBef>
        <a:buFont typeface="Wingdings" panose="05000000000000000000" pitchFamily="2" charset="2"/>
        <a:buChar char="§"/>
        <a:defRPr sz="2400" kern="1200">
          <a:solidFill>
            <a:schemeClr val="tx1"/>
          </a:solidFill>
          <a:latin typeface="+mj-lt"/>
          <a:ea typeface="+mn-ea"/>
          <a:cs typeface="Jacobs Chronos" panose="010B0603030503030204" pitchFamily="34" charset="0"/>
        </a:defRPr>
      </a:lvl1pPr>
      <a:lvl2pPr marL="540000" indent="-270000" algn="l" defTabSz="914400" rtl="0" eaLnBrk="1" latinLnBrk="0" hangingPunct="1">
        <a:lnSpc>
          <a:spcPct val="90000"/>
        </a:lnSpc>
        <a:spcBef>
          <a:spcPts val="500"/>
        </a:spcBef>
        <a:buFont typeface="Jacobs Chronos" panose="010B0603030503030204" pitchFamily="34" charset="0"/>
        <a:buChar char="−"/>
        <a:defRPr sz="2200" kern="1200">
          <a:solidFill>
            <a:schemeClr val="tx1"/>
          </a:solidFill>
          <a:latin typeface="+mj-lt"/>
          <a:ea typeface="+mn-ea"/>
          <a:cs typeface="Jacobs Chronos" panose="010B0603030503030204" pitchFamily="34" charset="0"/>
        </a:defRPr>
      </a:lvl2pPr>
      <a:lvl3pPr marL="810000" indent="-2700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mj-lt"/>
          <a:ea typeface="+mn-ea"/>
          <a:cs typeface="Jacobs Chronos" panose="010B0603030503030204" pitchFamily="34" charset="0"/>
        </a:defRPr>
      </a:lvl3pPr>
      <a:lvl4pPr marL="1080000" indent="-270000" algn="l" defTabSz="914400" rtl="0" eaLnBrk="1" latinLnBrk="0" hangingPunct="1">
        <a:lnSpc>
          <a:spcPct val="90000"/>
        </a:lnSpc>
        <a:spcBef>
          <a:spcPts val="500"/>
        </a:spcBef>
        <a:buFont typeface="Jacobs Chronos" panose="010B0603030503030204" pitchFamily="34" charset="0"/>
        <a:buChar char="−"/>
        <a:defRPr sz="1800" kern="1200">
          <a:solidFill>
            <a:schemeClr val="tx1"/>
          </a:solidFill>
          <a:latin typeface="+mj-lt"/>
          <a:ea typeface="+mn-ea"/>
          <a:cs typeface="Jacobs Chronos" panose="010B0603030503030204" pitchFamily="34" charset="0"/>
        </a:defRPr>
      </a:lvl4pPr>
      <a:lvl5pPr marL="1350000" indent="-270000" algn="l" defTabSz="914400" rtl="0" eaLnBrk="1" latinLnBrk="0" hangingPunct="1">
        <a:lnSpc>
          <a:spcPct val="90000"/>
        </a:lnSpc>
        <a:spcBef>
          <a:spcPts val="500"/>
        </a:spcBef>
        <a:buFont typeface="Wingdings" panose="05000000000000000000" pitchFamily="2" charset="2"/>
        <a:buChar char="§"/>
        <a:defRPr sz="1600" kern="1200">
          <a:solidFill>
            <a:schemeClr val="tx1"/>
          </a:solidFill>
          <a:latin typeface="+mj-lt"/>
          <a:ea typeface="+mn-ea"/>
          <a:cs typeface="Jacobs Chronos" panose="010B0603030503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438">
          <p15:clr>
            <a:srgbClr val="F26B43"/>
          </p15:clr>
        </p15:guide>
        <p15:guide id="4" pos="7242">
          <p15:clr>
            <a:srgbClr val="F26B43"/>
          </p15:clr>
        </p15:guide>
        <p15:guide id="5" orient="horz" pos="346">
          <p15:clr>
            <a:srgbClr val="F26B43"/>
          </p15:clr>
        </p15:guide>
        <p15:guide id="6" orient="horz" pos="3974">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4A1A0ABA-277A-494D-AFC5-4231A957C667}"/>
              </a:ext>
            </a:extLst>
          </p:cNvPr>
          <p:cNvSpPr>
            <a:spLocks noGrp="1"/>
          </p:cNvSpPr>
          <p:nvPr>
            <p:ph type="title"/>
          </p:nvPr>
        </p:nvSpPr>
        <p:spPr bwMode="white">
          <a:xfrm>
            <a:off x="695326" y="486795"/>
            <a:ext cx="10801349" cy="640080"/>
          </a:xfrm>
          <a:prstGeom prst="rect">
            <a:avLst/>
          </a:prstGeom>
        </p:spPr>
        <p:txBody>
          <a:bodyPr vert="horz" lIns="0" tIns="0" rIns="0" bIns="0" rtlCol="0" anchor="ctr">
            <a:noAutofit/>
          </a:bodyPr>
          <a:lstStyle/>
          <a:p>
            <a:r>
              <a:rPr lang="en-US" dirty="0"/>
              <a:t>Slide title, 28pt bold</a:t>
            </a:r>
            <a:endParaRPr lang="en-AU" dirty="0"/>
          </a:p>
        </p:txBody>
      </p:sp>
      <p:sp>
        <p:nvSpPr>
          <p:cNvPr id="8" name="Text Placeholder 2">
            <a:extLst>
              <a:ext uri="{FF2B5EF4-FFF2-40B4-BE49-F238E27FC236}">
                <a16:creationId xmlns:a16="http://schemas.microsoft.com/office/drawing/2014/main" id="{B30F616C-87D7-4D71-A540-D0E1DC2FB78D}"/>
              </a:ext>
            </a:extLst>
          </p:cNvPr>
          <p:cNvSpPr>
            <a:spLocks noGrp="1"/>
          </p:cNvSpPr>
          <p:nvPr>
            <p:ph type="body" idx="1"/>
          </p:nvPr>
        </p:nvSpPr>
        <p:spPr>
          <a:xfrm>
            <a:off x="695325" y="1384917"/>
            <a:ext cx="10801350" cy="4741563"/>
          </a:xfrm>
          <a:prstGeom prst="rect">
            <a:avLst/>
          </a:prstGeom>
          <a:noFill/>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lide Number Placeholder 5">
            <a:extLst>
              <a:ext uri="{FF2B5EF4-FFF2-40B4-BE49-F238E27FC236}">
                <a16:creationId xmlns:a16="http://schemas.microsoft.com/office/drawing/2014/main" id="{D013D39C-859A-4492-96A6-21F28975B4F9}"/>
              </a:ext>
            </a:extLst>
          </p:cNvPr>
          <p:cNvSpPr>
            <a:spLocks noGrp="1"/>
          </p:cNvSpPr>
          <p:nvPr>
            <p:ph type="sldNum" sz="quarter" idx="4"/>
          </p:nvPr>
        </p:nvSpPr>
        <p:spPr>
          <a:xfrm>
            <a:off x="695325" y="6309360"/>
            <a:ext cx="1280124" cy="274320"/>
          </a:xfrm>
          <a:prstGeom prst="rect">
            <a:avLst/>
          </a:prstGeom>
        </p:spPr>
        <p:txBody>
          <a:bodyPr vert="horz" lIns="0" tIns="0" rIns="0" bIns="0" rtlCol="0" anchor="b"/>
          <a:lstStyle>
            <a:lvl1pPr algn="l">
              <a:defRPr sz="1100" b="1">
                <a:solidFill>
                  <a:schemeClr val="tx1"/>
                </a:solidFill>
                <a:latin typeface="+mn-lt"/>
                <a:cs typeface="JacobsChronos" pitchFamily="34" charset="0"/>
              </a:defRPr>
            </a:lvl1pPr>
          </a:lstStyle>
          <a:p>
            <a:fld id="{9B3E39EC-4BE2-4DEA-81C0-4ABC0AAB4AC0}" type="slidenum">
              <a:rPr lang="en-AU" smtClean="0"/>
              <a:pPr/>
              <a:t>‹#›</a:t>
            </a:fld>
            <a:endParaRPr lang="en-AU" dirty="0"/>
          </a:p>
        </p:txBody>
      </p:sp>
    </p:spTree>
    <p:extLst>
      <p:ext uri="{BB962C8B-B14F-4D97-AF65-F5344CB8AC3E}">
        <p14:creationId xmlns:p14="http://schemas.microsoft.com/office/powerpoint/2010/main" val="358672887"/>
      </p:ext>
    </p:extLst>
  </p:cSld>
  <p:clrMap bg1="lt1" tx1="dk1" bg2="lt2" tx2="dk2" accent1="accent1" accent2="accent2" accent3="accent3" accent4="accent4" accent5="accent5" accent6="accent6" hlink="hlink" folHlink="folHlink"/>
  <p:sldLayoutIdLst>
    <p:sldLayoutId id="2147484008" r:id="rId1"/>
  </p:sldLayoutIdLst>
  <p:hf hdr="0" dt="0"/>
  <p:txStyles>
    <p:titleStyle>
      <a:lvl1pPr algn="l" defTabSz="914400" rtl="0" eaLnBrk="1" latinLnBrk="0" hangingPunct="1">
        <a:lnSpc>
          <a:spcPct val="90000"/>
        </a:lnSpc>
        <a:spcBef>
          <a:spcPct val="0"/>
        </a:spcBef>
        <a:buNone/>
        <a:defRPr sz="2800" b="1" kern="1200">
          <a:solidFill>
            <a:schemeClr val="tx1"/>
          </a:solidFill>
          <a:latin typeface="+mj-lt"/>
          <a:ea typeface="+mj-ea"/>
          <a:cs typeface="Jacobs Chronos" panose="010B0603030503030204" pitchFamily="34" charset="0"/>
        </a:defRPr>
      </a:lvl1pPr>
    </p:titleStyle>
    <p:bodyStyle>
      <a:lvl1pPr marL="270000" indent="-270000" algn="l" defTabSz="914400" rtl="0" eaLnBrk="1" latinLnBrk="0" hangingPunct="1">
        <a:lnSpc>
          <a:spcPct val="90000"/>
        </a:lnSpc>
        <a:spcBef>
          <a:spcPts val="1000"/>
        </a:spcBef>
        <a:buFont typeface="Wingdings" panose="05000000000000000000" pitchFamily="2" charset="2"/>
        <a:buChar char="§"/>
        <a:defRPr sz="2400" kern="1200">
          <a:solidFill>
            <a:schemeClr val="tx1"/>
          </a:solidFill>
          <a:latin typeface="+mj-lt"/>
          <a:ea typeface="+mn-ea"/>
          <a:cs typeface="Jacobs Chronos" panose="010B0603030503030204" pitchFamily="34" charset="0"/>
        </a:defRPr>
      </a:lvl1pPr>
      <a:lvl2pPr marL="540000" indent="-270000" algn="l" defTabSz="914400" rtl="0" eaLnBrk="1" latinLnBrk="0" hangingPunct="1">
        <a:lnSpc>
          <a:spcPct val="90000"/>
        </a:lnSpc>
        <a:spcBef>
          <a:spcPts val="500"/>
        </a:spcBef>
        <a:buFont typeface="Jacobs Chronos" panose="010B0603030503030204" pitchFamily="34" charset="0"/>
        <a:buChar char="−"/>
        <a:defRPr sz="2200" kern="1200">
          <a:solidFill>
            <a:schemeClr val="tx1"/>
          </a:solidFill>
          <a:latin typeface="+mj-lt"/>
          <a:ea typeface="+mn-ea"/>
          <a:cs typeface="Jacobs Chronos" panose="010B0603030503030204" pitchFamily="34" charset="0"/>
        </a:defRPr>
      </a:lvl2pPr>
      <a:lvl3pPr marL="810000" indent="-2700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mj-lt"/>
          <a:ea typeface="+mn-ea"/>
          <a:cs typeface="Jacobs Chronos" panose="010B0603030503030204" pitchFamily="34" charset="0"/>
        </a:defRPr>
      </a:lvl3pPr>
      <a:lvl4pPr marL="1080000" indent="-270000" algn="l" defTabSz="914400" rtl="0" eaLnBrk="1" latinLnBrk="0" hangingPunct="1">
        <a:lnSpc>
          <a:spcPct val="90000"/>
        </a:lnSpc>
        <a:spcBef>
          <a:spcPts val="500"/>
        </a:spcBef>
        <a:buFont typeface="Jacobs Chronos" panose="010B0603030503030204" pitchFamily="34" charset="0"/>
        <a:buChar char="−"/>
        <a:defRPr sz="1800" kern="1200">
          <a:solidFill>
            <a:schemeClr val="tx1"/>
          </a:solidFill>
          <a:latin typeface="+mj-lt"/>
          <a:ea typeface="+mn-ea"/>
          <a:cs typeface="Jacobs Chronos" panose="010B0603030503030204" pitchFamily="34" charset="0"/>
        </a:defRPr>
      </a:lvl4pPr>
      <a:lvl5pPr marL="1350000" indent="-270000" algn="l" defTabSz="914400" rtl="0" eaLnBrk="1" latinLnBrk="0" hangingPunct="1">
        <a:lnSpc>
          <a:spcPct val="90000"/>
        </a:lnSpc>
        <a:spcBef>
          <a:spcPts val="500"/>
        </a:spcBef>
        <a:buFont typeface="Wingdings" panose="05000000000000000000" pitchFamily="2" charset="2"/>
        <a:buChar char="§"/>
        <a:defRPr sz="1600" kern="1200">
          <a:solidFill>
            <a:schemeClr val="tx1"/>
          </a:solidFill>
          <a:latin typeface="+mj-lt"/>
          <a:ea typeface="+mn-ea"/>
          <a:cs typeface="Jacobs Chronos" panose="010B0603030503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438" userDrawn="1">
          <p15:clr>
            <a:srgbClr val="F26B43"/>
          </p15:clr>
        </p15:guide>
        <p15:guide id="4" pos="7242"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4A1A0ABA-277A-494D-AFC5-4231A957C667}"/>
              </a:ext>
            </a:extLst>
          </p:cNvPr>
          <p:cNvSpPr>
            <a:spLocks noGrp="1"/>
          </p:cNvSpPr>
          <p:nvPr>
            <p:ph type="title"/>
          </p:nvPr>
        </p:nvSpPr>
        <p:spPr bwMode="white">
          <a:xfrm>
            <a:off x="320040" y="486795"/>
            <a:ext cx="11521440" cy="640080"/>
          </a:xfrm>
          <a:prstGeom prst="rect">
            <a:avLst/>
          </a:prstGeom>
        </p:spPr>
        <p:txBody>
          <a:bodyPr vert="horz" lIns="0" tIns="0" rIns="0" bIns="0" rtlCol="0" anchor="ctr">
            <a:noAutofit/>
          </a:bodyPr>
          <a:lstStyle/>
          <a:p>
            <a:r>
              <a:rPr lang="en-US" dirty="0"/>
              <a:t>Slide title, 28pt bold</a:t>
            </a:r>
            <a:endParaRPr lang="en-AU" dirty="0"/>
          </a:p>
        </p:txBody>
      </p:sp>
      <p:sp>
        <p:nvSpPr>
          <p:cNvPr id="8" name="Text Placeholder 2">
            <a:extLst>
              <a:ext uri="{FF2B5EF4-FFF2-40B4-BE49-F238E27FC236}">
                <a16:creationId xmlns:a16="http://schemas.microsoft.com/office/drawing/2014/main" id="{B30F616C-87D7-4D71-A540-D0E1DC2FB78D}"/>
              </a:ext>
            </a:extLst>
          </p:cNvPr>
          <p:cNvSpPr>
            <a:spLocks noGrp="1"/>
          </p:cNvSpPr>
          <p:nvPr>
            <p:ph type="body" idx="1"/>
          </p:nvPr>
        </p:nvSpPr>
        <p:spPr>
          <a:xfrm>
            <a:off x="320039" y="1384917"/>
            <a:ext cx="11521440" cy="4741563"/>
          </a:xfrm>
          <a:prstGeom prst="rect">
            <a:avLst/>
          </a:prstGeom>
          <a:noFill/>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lide Number Placeholder 5">
            <a:extLst>
              <a:ext uri="{FF2B5EF4-FFF2-40B4-BE49-F238E27FC236}">
                <a16:creationId xmlns:a16="http://schemas.microsoft.com/office/drawing/2014/main" id="{D013D39C-859A-4492-96A6-21F28975B4F9}"/>
              </a:ext>
            </a:extLst>
          </p:cNvPr>
          <p:cNvSpPr>
            <a:spLocks noGrp="1"/>
          </p:cNvSpPr>
          <p:nvPr>
            <p:ph type="sldNum" sz="quarter" idx="4"/>
          </p:nvPr>
        </p:nvSpPr>
        <p:spPr>
          <a:xfrm>
            <a:off x="320040" y="6309360"/>
            <a:ext cx="781674" cy="274320"/>
          </a:xfrm>
          <a:prstGeom prst="rect">
            <a:avLst/>
          </a:prstGeom>
        </p:spPr>
        <p:txBody>
          <a:bodyPr vert="horz" lIns="0" tIns="0" rIns="0" bIns="0" rtlCol="0" anchor="b"/>
          <a:lstStyle>
            <a:lvl1pPr algn="l">
              <a:defRPr sz="1100" b="1">
                <a:solidFill>
                  <a:schemeClr val="tx1"/>
                </a:solidFill>
                <a:latin typeface="+mn-lt"/>
                <a:cs typeface="JacobsChronos" pitchFamily="34" charset="0"/>
              </a:defRPr>
            </a:lvl1pPr>
          </a:lstStyle>
          <a:p>
            <a:fld id="{9B3E39EC-4BE2-4DEA-81C0-4ABC0AAB4AC0}" type="slidenum">
              <a:rPr lang="en-AU" smtClean="0"/>
              <a:pPr/>
              <a:t>‹#›</a:t>
            </a:fld>
            <a:endParaRPr lang="en-AU" dirty="0"/>
          </a:p>
        </p:txBody>
      </p:sp>
    </p:spTree>
    <p:extLst>
      <p:ext uri="{BB962C8B-B14F-4D97-AF65-F5344CB8AC3E}">
        <p14:creationId xmlns:p14="http://schemas.microsoft.com/office/powerpoint/2010/main" val="1849771300"/>
      </p:ext>
    </p:extLst>
  </p:cSld>
  <p:clrMap bg1="lt1" tx1="dk1" bg2="lt2" tx2="dk2" accent1="accent1" accent2="accent2" accent3="accent3" accent4="accent4" accent5="accent5" accent6="accent6" hlink="hlink" folHlink="folHlink"/>
  <p:sldLayoutIdLst>
    <p:sldLayoutId id="2147483775" r:id="rId1"/>
    <p:sldLayoutId id="2147483776" r:id="rId2"/>
  </p:sldLayoutIdLst>
  <p:hf hdr="0" dt="0"/>
  <p:txStyles>
    <p:titleStyle>
      <a:lvl1pPr algn="l" defTabSz="914400" rtl="0" eaLnBrk="1" latinLnBrk="0" hangingPunct="1">
        <a:lnSpc>
          <a:spcPct val="90000"/>
        </a:lnSpc>
        <a:spcBef>
          <a:spcPct val="0"/>
        </a:spcBef>
        <a:buNone/>
        <a:defRPr sz="2800" b="1" kern="1200">
          <a:solidFill>
            <a:schemeClr val="tx1"/>
          </a:solidFill>
          <a:latin typeface="+mj-lt"/>
          <a:ea typeface="+mj-ea"/>
          <a:cs typeface="Jacobs Chronos" panose="010B0603030503030204" pitchFamily="34" charset="0"/>
        </a:defRPr>
      </a:lvl1pPr>
    </p:titleStyle>
    <p:bodyStyle>
      <a:lvl1pPr marL="270000" indent="-270000" algn="l" defTabSz="914400" rtl="0" eaLnBrk="1" latinLnBrk="0" hangingPunct="1">
        <a:lnSpc>
          <a:spcPct val="90000"/>
        </a:lnSpc>
        <a:spcBef>
          <a:spcPts val="1000"/>
        </a:spcBef>
        <a:buFont typeface="Wingdings" panose="05000000000000000000" pitchFamily="2" charset="2"/>
        <a:buChar char="§"/>
        <a:defRPr sz="2400" kern="1200">
          <a:solidFill>
            <a:schemeClr val="tx1"/>
          </a:solidFill>
          <a:latin typeface="+mj-lt"/>
          <a:ea typeface="+mn-ea"/>
          <a:cs typeface="Jacobs Chronos" panose="010B0603030503030204" pitchFamily="34" charset="0"/>
        </a:defRPr>
      </a:lvl1pPr>
      <a:lvl2pPr marL="540000" indent="-270000" algn="l" defTabSz="914400" rtl="0" eaLnBrk="1" latinLnBrk="0" hangingPunct="1">
        <a:lnSpc>
          <a:spcPct val="90000"/>
        </a:lnSpc>
        <a:spcBef>
          <a:spcPts val="500"/>
        </a:spcBef>
        <a:buFont typeface="Jacobs Chronos" panose="010B0603030503030204" pitchFamily="34" charset="0"/>
        <a:buChar char="−"/>
        <a:defRPr sz="2200" kern="1200">
          <a:solidFill>
            <a:schemeClr val="tx1"/>
          </a:solidFill>
          <a:latin typeface="+mj-lt"/>
          <a:ea typeface="+mn-ea"/>
          <a:cs typeface="Jacobs Chronos" panose="010B0603030503030204" pitchFamily="34" charset="0"/>
        </a:defRPr>
      </a:lvl2pPr>
      <a:lvl3pPr marL="810000" indent="-2700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mj-lt"/>
          <a:ea typeface="+mn-ea"/>
          <a:cs typeface="Jacobs Chronos" panose="010B0603030503030204" pitchFamily="34" charset="0"/>
        </a:defRPr>
      </a:lvl3pPr>
      <a:lvl4pPr marL="1080000" indent="-270000" algn="l" defTabSz="914400" rtl="0" eaLnBrk="1" latinLnBrk="0" hangingPunct="1">
        <a:lnSpc>
          <a:spcPct val="90000"/>
        </a:lnSpc>
        <a:spcBef>
          <a:spcPts val="500"/>
        </a:spcBef>
        <a:buFont typeface="Jacobs Chronos" panose="010B0603030503030204" pitchFamily="34" charset="0"/>
        <a:buChar char="−"/>
        <a:defRPr sz="1800" kern="1200">
          <a:solidFill>
            <a:schemeClr val="tx1"/>
          </a:solidFill>
          <a:latin typeface="+mj-lt"/>
          <a:ea typeface="+mn-ea"/>
          <a:cs typeface="Jacobs Chronos" panose="010B0603030503030204" pitchFamily="34" charset="0"/>
        </a:defRPr>
      </a:lvl4pPr>
      <a:lvl5pPr marL="1350000" indent="-270000" algn="l" defTabSz="914400" rtl="0" eaLnBrk="1" latinLnBrk="0" hangingPunct="1">
        <a:lnSpc>
          <a:spcPct val="90000"/>
        </a:lnSpc>
        <a:spcBef>
          <a:spcPts val="500"/>
        </a:spcBef>
        <a:buFont typeface="Wingdings" panose="05000000000000000000" pitchFamily="2" charset="2"/>
        <a:buChar char="§"/>
        <a:defRPr sz="1600" kern="1200">
          <a:solidFill>
            <a:schemeClr val="tx1"/>
          </a:solidFill>
          <a:latin typeface="+mj-lt"/>
          <a:ea typeface="+mn-ea"/>
          <a:cs typeface="Jacobs Chronos" panose="010B0603030503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Slide Number Placeholder 5">
            <a:extLst>
              <a:ext uri="{FF2B5EF4-FFF2-40B4-BE49-F238E27FC236}">
                <a16:creationId xmlns:a16="http://schemas.microsoft.com/office/drawing/2014/main" id="{D013D39C-859A-4492-96A6-21F28975B4F9}"/>
              </a:ext>
            </a:extLst>
          </p:cNvPr>
          <p:cNvSpPr>
            <a:spLocks noGrp="1"/>
          </p:cNvSpPr>
          <p:nvPr>
            <p:ph type="sldNum" sz="quarter" idx="4"/>
          </p:nvPr>
        </p:nvSpPr>
        <p:spPr>
          <a:xfrm>
            <a:off x="320040" y="6309360"/>
            <a:ext cx="781674" cy="274320"/>
          </a:xfrm>
          <a:prstGeom prst="rect">
            <a:avLst/>
          </a:prstGeom>
        </p:spPr>
        <p:txBody>
          <a:bodyPr vert="horz" lIns="0" tIns="0" rIns="0" bIns="0" rtlCol="0" anchor="b"/>
          <a:lstStyle>
            <a:lvl1pPr algn="l">
              <a:defRPr sz="1100" b="1">
                <a:solidFill>
                  <a:schemeClr val="bg1"/>
                </a:solidFill>
                <a:latin typeface="+mn-lt"/>
                <a:cs typeface="JacobsChronos" pitchFamily="34" charset="0"/>
              </a:defRPr>
            </a:lvl1pPr>
          </a:lstStyle>
          <a:p>
            <a:fld id="{9B3E39EC-4BE2-4DEA-81C0-4ABC0AAB4AC0}" type="slidenum">
              <a:rPr lang="en-AU" smtClean="0"/>
              <a:pPr/>
              <a:t>‹#›</a:t>
            </a:fld>
            <a:endParaRPr lang="en-AU" dirty="0"/>
          </a:p>
        </p:txBody>
      </p:sp>
      <p:sp>
        <p:nvSpPr>
          <p:cNvPr id="5" name="Footer Placeholder 2">
            <a:extLst>
              <a:ext uri="{FF2B5EF4-FFF2-40B4-BE49-F238E27FC236}">
                <a16:creationId xmlns:a16="http://schemas.microsoft.com/office/drawing/2014/main" id="{9B9D1717-5174-46E8-AD1C-2ACF52ADCAAD}"/>
              </a:ext>
            </a:extLst>
          </p:cNvPr>
          <p:cNvSpPr txBox="1">
            <a:spLocks/>
          </p:cNvSpPr>
          <p:nvPr userDrawn="1"/>
        </p:nvSpPr>
        <p:spPr>
          <a:xfrm>
            <a:off x="9281159" y="6309360"/>
            <a:ext cx="2560320" cy="274320"/>
          </a:xfrm>
          <a:prstGeom prst="rect">
            <a:avLst/>
          </a:prstGeom>
        </p:spPr>
        <p:txBody>
          <a:bodyPr vert="horz" lIns="0" tIns="0" rIns="0" bIns="0" rtlCol="0" anchor="b" anchorCtr="0"/>
          <a:lstStyle>
            <a:defPPr>
              <a:defRPr lang="en-US"/>
            </a:defPPr>
            <a:lvl1pPr marL="0" algn="r" defTabSz="914400" rtl="0" eaLnBrk="1" latinLnBrk="0" hangingPunct="1">
              <a:defRPr sz="11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AU" sz="1100" b="1" i="0" u="none" strike="noStrike" kern="1200" cap="none" spc="0" normalizeH="0" baseline="0" noProof="0" dirty="0">
                <a:ln>
                  <a:noFill/>
                </a:ln>
                <a:solidFill>
                  <a:schemeClr val="bg1"/>
                </a:solidFill>
                <a:effectLst/>
                <a:uLnTx/>
                <a:uFillTx/>
                <a:latin typeface="+mn-lt"/>
                <a:ea typeface="+mn-ea"/>
                <a:cs typeface="+mn-cs"/>
              </a:rPr>
              <a:t>©Jacobs </a:t>
            </a:r>
            <a:fld id="{9FEEAF66-6FF2-4E01-B6F9-FBBA4C4091BF}" type="datetime1">
              <a:rPr kumimoji="0" lang="en-AU" sz="1100" b="1" i="0" u="none" strike="noStrike" kern="1200" cap="none" spc="0" normalizeH="0" baseline="0" noProof="0" smtClean="0">
                <a:ln>
                  <a:noFill/>
                </a:ln>
                <a:solidFill>
                  <a:schemeClr val="bg1"/>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14/10/2022</a:t>
            </a:fld>
            <a:endParaRPr kumimoji="0" lang="en-AU" sz="1100" b="1" i="0" u="none" strike="noStrike" kern="1200" cap="none" spc="0" normalizeH="0" baseline="0" noProof="0" dirty="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2050041300"/>
      </p:ext>
    </p:extLst>
  </p:cSld>
  <p:clrMap bg1="lt1" tx1="dk1" bg2="lt2" tx2="dk2" accent1="accent1" accent2="accent2" accent3="accent3" accent4="accent4" accent5="accent5" accent6="accent6" hlink="hlink" folHlink="folHlink"/>
  <p:sldLayoutIdLst>
    <p:sldLayoutId id="2147483856" r:id="rId1"/>
  </p:sldLayoutIdLst>
  <p:hf hdr="0" dt="0"/>
  <p:txStyles>
    <p:titleStyle>
      <a:lvl1pPr algn="l" defTabSz="914400" rtl="0" eaLnBrk="1" latinLnBrk="0" hangingPunct="1">
        <a:lnSpc>
          <a:spcPct val="90000"/>
        </a:lnSpc>
        <a:spcBef>
          <a:spcPct val="0"/>
        </a:spcBef>
        <a:buNone/>
        <a:defRPr sz="2800" b="1" kern="1200">
          <a:solidFill>
            <a:schemeClr val="tx1"/>
          </a:solidFill>
          <a:latin typeface="Jacobs Chronos" panose="010B0603030503030204" pitchFamily="34" charset="0"/>
          <a:ea typeface="+mj-ea"/>
          <a:cs typeface="Jacobs Chronos" panose="010B0603030503030204" pitchFamily="34" charset="0"/>
        </a:defRPr>
      </a:lvl1pPr>
    </p:titleStyle>
    <p:bodyStyle>
      <a:lvl1pPr marL="270000" indent="-270000" algn="l" defTabSz="914400" rtl="0" eaLnBrk="1" latinLnBrk="0" hangingPunct="1">
        <a:lnSpc>
          <a:spcPct val="90000"/>
        </a:lnSpc>
        <a:spcBef>
          <a:spcPts val="1000"/>
        </a:spcBef>
        <a:buFont typeface="Wingdings" panose="05000000000000000000" pitchFamily="2" charset="2"/>
        <a:buChar char="§"/>
        <a:defRPr sz="2400" kern="1200">
          <a:solidFill>
            <a:schemeClr val="tx1"/>
          </a:solidFill>
          <a:latin typeface="Jacobs Chronos" panose="010B0603030503030204" pitchFamily="34" charset="0"/>
          <a:ea typeface="+mn-ea"/>
          <a:cs typeface="Jacobs Chronos" panose="010B0603030503030204" pitchFamily="34" charset="0"/>
        </a:defRPr>
      </a:lvl1pPr>
      <a:lvl2pPr marL="540000" indent="-270000" algn="l" defTabSz="914400" rtl="0" eaLnBrk="1" latinLnBrk="0" hangingPunct="1">
        <a:lnSpc>
          <a:spcPct val="90000"/>
        </a:lnSpc>
        <a:spcBef>
          <a:spcPts val="500"/>
        </a:spcBef>
        <a:buFont typeface="Jacobs Chronos" panose="010B0603030503030204" pitchFamily="34" charset="0"/>
        <a:buChar char="−"/>
        <a:defRPr sz="2200" kern="1200">
          <a:solidFill>
            <a:schemeClr val="tx1"/>
          </a:solidFill>
          <a:latin typeface="Jacobs Chronos" panose="010B0603030503030204" pitchFamily="34" charset="0"/>
          <a:ea typeface="+mn-ea"/>
          <a:cs typeface="Jacobs Chronos" panose="010B0603030503030204" pitchFamily="34" charset="0"/>
        </a:defRPr>
      </a:lvl2pPr>
      <a:lvl3pPr marL="810000" indent="-2700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Jacobs Chronos" panose="010B0603030503030204" pitchFamily="34" charset="0"/>
          <a:ea typeface="+mn-ea"/>
          <a:cs typeface="Jacobs Chronos" panose="010B0603030503030204" pitchFamily="34" charset="0"/>
        </a:defRPr>
      </a:lvl3pPr>
      <a:lvl4pPr marL="1080000" indent="-270000" algn="l" defTabSz="914400" rtl="0" eaLnBrk="1" latinLnBrk="0" hangingPunct="1">
        <a:lnSpc>
          <a:spcPct val="90000"/>
        </a:lnSpc>
        <a:spcBef>
          <a:spcPts val="500"/>
        </a:spcBef>
        <a:buFont typeface="Jacobs Chronos" panose="010B0603030503030204" pitchFamily="34" charset="0"/>
        <a:buChar char="−"/>
        <a:defRPr sz="1800" kern="1200">
          <a:solidFill>
            <a:schemeClr val="tx1"/>
          </a:solidFill>
          <a:latin typeface="Jacobs Chronos" panose="010B0603030503030204" pitchFamily="34" charset="0"/>
          <a:ea typeface="+mn-ea"/>
          <a:cs typeface="Jacobs Chronos" panose="010B0603030503030204" pitchFamily="34" charset="0"/>
        </a:defRPr>
      </a:lvl4pPr>
      <a:lvl5pPr marL="1350000" indent="-270000" algn="l" defTabSz="914400" rtl="0" eaLnBrk="1" latinLnBrk="0" hangingPunct="1">
        <a:lnSpc>
          <a:spcPct val="90000"/>
        </a:lnSpc>
        <a:spcBef>
          <a:spcPts val="500"/>
        </a:spcBef>
        <a:buFont typeface="Wingdings" panose="05000000000000000000" pitchFamily="2" charset="2"/>
        <a:buChar char="§"/>
        <a:defRPr sz="1600" kern="1200">
          <a:solidFill>
            <a:schemeClr val="tx1"/>
          </a:solidFill>
          <a:latin typeface="Jacobs Chronos" panose="010B0603030503030204" pitchFamily="34" charset="0"/>
          <a:ea typeface="+mn-ea"/>
          <a:cs typeface="Jacobs Chronos" panose="010B0603030503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1271093"/>
      </p:ext>
    </p:extLst>
  </p:cSld>
  <p:clrMap bg1="lt1" tx1="dk1" bg2="lt2" tx2="dk2" accent1="accent1" accent2="accent2" accent3="accent3" accent4="accent4" accent5="accent5" accent6="accent6" hlink="hlink" folHlink="folHlink"/>
  <p:sldLayoutIdLst>
    <p:sldLayoutId id="2147483667" r:id="rId1"/>
  </p:sldLayoutIdLst>
  <p:hf hdr="0" dt="0"/>
  <p:txStyles>
    <p:titleStyle>
      <a:lvl1pPr algn="l" defTabSz="914400" rtl="0" eaLnBrk="1" latinLnBrk="0" hangingPunct="1">
        <a:lnSpc>
          <a:spcPct val="90000"/>
        </a:lnSpc>
        <a:spcBef>
          <a:spcPct val="0"/>
        </a:spcBef>
        <a:buNone/>
        <a:defRPr sz="2800" b="1" kern="1200">
          <a:solidFill>
            <a:schemeClr val="tx1"/>
          </a:solidFill>
          <a:latin typeface="Jacobs Chronos" panose="010B0603030503030204" pitchFamily="34" charset="0"/>
          <a:ea typeface="+mj-ea"/>
          <a:cs typeface="Jacobs Chronos" panose="010B060303050303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Jacobs Chronos" panose="010B0603030503030204" pitchFamily="34" charset="0"/>
          <a:ea typeface="+mn-ea"/>
          <a:cs typeface="Jacobs Chronos" panose="010B0603030503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4686482"/>
      </p:ext>
    </p:extLst>
  </p:cSld>
  <p:clrMap bg1="lt1" tx1="dk1" bg2="lt2" tx2="dk2" accent1="accent1" accent2="accent2" accent3="accent3" accent4="accent4" accent5="accent5" accent6="accent6" hlink="hlink" folHlink="folHlink"/>
  <p:sldLayoutIdLst>
    <p:sldLayoutId id="2147483938" r:id="rId1"/>
  </p:sldLayoutIdLst>
  <p:hf hdr="0" dt="0"/>
  <p:txStyles>
    <p:titleStyle>
      <a:lvl1pPr algn="l" defTabSz="914400" rtl="0" eaLnBrk="1" latinLnBrk="0" hangingPunct="1">
        <a:lnSpc>
          <a:spcPct val="90000"/>
        </a:lnSpc>
        <a:spcBef>
          <a:spcPct val="0"/>
        </a:spcBef>
        <a:buNone/>
        <a:defRPr sz="2800" b="1" kern="1200">
          <a:solidFill>
            <a:schemeClr val="tx1"/>
          </a:solidFill>
          <a:latin typeface="Jacobs Chronos" panose="010B0603030503030204" pitchFamily="34" charset="0"/>
          <a:ea typeface="+mj-ea"/>
          <a:cs typeface="Jacobs Chronos" panose="010B060303050303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Jacobs Chronos" panose="010B0603030503030204" pitchFamily="34" charset="0"/>
          <a:ea typeface="+mn-ea"/>
          <a:cs typeface="Jacobs Chronos" panose="010B0603030503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2207963"/>
      </p:ext>
    </p:extLst>
  </p:cSld>
  <p:clrMap bg1="lt1" tx1="dk1" bg2="lt2" tx2="dk2" accent1="accent1" accent2="accent2" accent3="accent3" accent4="accent4" accent5="accent5" accent6="accent6" hlink="hlink" folHlink="folHlink"/>
  <p:sldLayoutIdLst>
    <p:sldLayoutId id="2147483782" r:id="rId1"/>
  </p:sldLayoutIdLst>
  <p:hf hdr="0" dt="0"/>
  <p:txStyles>
    <p:titleStyle>
      <a:lvl1pPr algn="l" defTabSz="914400" rtl="0" eaLnBrk="1" latinLnBrk="0" hangingPunct="1">
        <a:lnSpc>
          <a:spcPct val="90000"/>
        </a:lnSpc>
        <a:spcBef>
          <a:spcPct val="0"/>
        </a:spcBef>
        <a:buNone/>
        <a:defRPr sz="2800" b="1" kern="1200">
          <a:solidFill>
            <a:schemeClr val="tx1"/>
          </a:solidFill>
          <a:latin typeface="Jacobs Chronos" panose="010B0603030503030204" pitchFamily="34" charset="0"/>
          <a:ea typeface="+mj-ea"/>
          <a:cs typeface="Jacobs Chronos" panose="010B0603030503030204" pitchFamily="34" charset="0"/>
        </a:defRPr>
      </a:lvl1pPr>
    </p:titleStyle>
    <p:bodyStyle>
      <a:lvl1pPr marL="228600" indent="-270000" algn="l" defTabSz="914400" rtl="0" eaLnBrk="1" latinLnBrk="0" hangingPunct="1">
        <a:lnSpc>
          <a:spcPct val="90000"/>
        </a:lnSpc>
        <a:spcBef>
          <a:spcPts val="1000"/>
        </a:spcBef>
        <a:buFont typeface="Wingdings" panose="05000000000000000000" pitchFamily="2" charset="2"/>
        <a:buChar char="§"/>
        <a:defRPr sz="2400" kern="1200">
          <a:solidFill>
            <a:schemeClr val="tx1"/>
          </a:solidFill>
          <a:latin typeface="Jacobs Chronos" panose="010B0603030503030204" pitchFamily="34" charset="0"/>
          <a:ea typeface="+mn-ea"/>
          <a:cs typeface="Jacobs Chronos" panose="010B0603030503030204" pitchFamily="34" charset="0"/>
        </a:defRPr>
      </a:lvl1pPr>
      <a:lvl2pPr marL="576000" indent="-270000" algn="l" defTabSz="914400" rtl="0" eaLnBrk="1" latinLnBrk="0" hangingPunct="1">
        <a:lnSpc>
          <a:spcPct val="90000"/>
        </a:lnSpc>
        <a:spcBef>
          <a:spcPts val="500"/>
        </a:spcBef>
        <a:buFont typeface="Jacobs Chronos" panose="010B0603030503030204" pitchFamily="34" charset="0"/>
        <a:buChar char="−"/>
        <a:defRPr sz="2200" kern="1200">
          <a:solidFill>
            <a:schemeClr val="tx1"/>
          </a:solidFill>
          <a:latin typeface="Jacobs Chronos" panose="010B0603030503030204" pitchFamily="34" charset="0"/>
          <a:ea typeface="+mn-ea"/>
          <a:cs typeface="Jacobs Chronos" panose="010B0603030503030204" pitchFamily="34" charset="0"/>
        </a:defRPr>
      </a:lvl2pPr>
      <a:lvl3pPr marL="864000" indent="-2700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Jacobs Chronos" panose="010B0603030503030204" pitchFamily="34" charset="0"/>
          <a:ea typeface="+mn-ea"/>
          <a:cs typeface="Jacobs Chronos" panose="010B0603030503030204" pitchFamily="34" charset="0"/>
        </a:defRPr>
      </a:lvl3pPr>
      <a:lvl4pPr marL="1152000" indent="-270000" algn="l" defTabSz="914400" rtl="0" eaLnBrk="1" latinLnBrk="0" hangingPunct="1">
        <a:lnSpc>
          <a:spcPct val="90000"/>
        </a:lnSpc>
        <a:spcBef>
          <a:spcPts val="500"/>
        </a:spcBef>
        <a:buFont typeface="Jacobs Chronos" panose="010B0603030503030204" pitchFamily="34" charset="0"/>
        <a:buChar char="−"/>
        <a:defRPr sz="1800" kern="1200">
          <a:solidFill>
            <a:schemeClr val="tx1"/>
          </a:solidFill>
          <a:latin typeface="Jacobs Chronos" panose="010B0603030503030204" pitchFamily="34" charset="0"/>
          <a:ea typeface="+mn-ea"/>
          <a:cs typeface="Jacobs Chronos" panose="010B0603030503030204" pitchFamily="34" charset="0"/>
        </a:defRPr>
      </a:lvl4pPr>
      <a:lvl5pPr marL="1440000" indent="-270000" algn="l" defTabSz="914400" rtl="0" eaLnBrk="1" latinLnBrk="0" hangingPunct="1">
        <a:lnSpc>
          <a:spcPct val="90000"/>
        </a:lnSpc>
        <a:spcBef>
          <a:spcPts val="500"/>
        </a:spcBef>
        <a:buFont typeface="Wingdings" panose="05000000000000000000" pitchFamily="2" charset="2"/>
        <a:buChar char="§"/>
        <a:defRPr sz="1600" kern="1200">
          <a:solidFill>
            <a:schemeClr val="tx1"/>
          </a:solidFill>
          <a:latin typeface="Jacobs Chronos" panose="010B0603030503030204" pitchFamily="34" charset="0"/>
          <a:ea typeface="+mn-ea"/>
          <a:cs typeface="Jacobs Chronos" panose="010B0603030503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8.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0.xml"/><Relationship Id="rId1" Type="http://schemas.openxmlformats.org/officeDocument/2006/relationships/slideLayout" Target="../slideLayouts/slideLayout8.xml"/><Relationship Id="rId4" Type="http://schemas.openxmlformats.org/officeDocument/2006/relationships/image" Target="../media/image20.jpeg"/></Relationships>
</file>

<file path=ppt/slides/_rels/slide1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8.xml"/><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DD57222-516A-4752-9944-9F8F98F87D7A}"/>
              </a:ext>
            </a:extLst>
          </p:cNvPr>
          <p:cNvSpPr>
            <a:spLocks noGrp="1"/>
          </p:cNvSpPr>
          <p:nvPr>
            <p:ph type="ctrTitle"/>
          </p:nvPr>
        </p:nvSpPr>
        <p:spPr>
          <a:xfrm>
            <a:off x="429205" y="1059892"/>
            <a:ext cx="11293399" cy="837012"/>
          </a:xfrm>
        </p:spPr>
        <p:txBody>
          <a:bodyPr/>
          <a:lstStyle/>
          <a:p>
            <a:r>
              <a:rPr lang="en-US" dirty="0"/>
              <a:t>Lyttelton Harbour Wastewater Scheme</a:t>
            </a:r>
            <a:br>
              <a:rPr lang="en-US" dirty="0"/>
            </a:br>
            <a:r>
              <a:rPr lang="en-US" dirty="0"/>
              <a:t>Removing Wastewater Discharges from the Harbour</a:t>
            </a:r>
            <a:endParaRPr lang="en-AU" dirty="0"/>
          </a:p>
        </p:txBody>
      </p:sp>
      <p:sp>
        <p:nvSpPr>
          <p:cNvPr id="8" name="Text Placeholder 7">
            <a:extLst>
              <a:ext uri="{FF2B5EF4-FFF2-40B4-BE49-F238E27FC236}">
                <a16:creationId xmlns:a16="http://schemas.microsoft.com/office/drawing/2014/main" id="{5DE9BD60-A3F8-4BF2-B373-C544976D0103}"/>
              </a:ext>
            </a:extLst>
          </p:cNvPr>
          <p:cNvSpPr>
            <a:spLocks noGrp="1"/>
          </p:cNvSpPr>
          <p:nvPr>
            <p:ph type="body" sz="quarter" idx="10"/>
          </p:nvPr>
        </p:nvSpPr>
        <p:spPr>
          <a:xfrm>
            <a:off x="429204" y="2035846"/>
            <a:ext cx="11293399" cy="650203"/>
          </a:xfrm>
        </p:spPr>
        <p:txBody>
          <a:bodyPr/>
          <a:lstStyle/>
          <a:p>
            <a:r>
              <a:rPr lang="en-AU" sz="1800" dirty="0"/>
              <a:t>Matthew Sheppard </a:t>
            </a:r>
            <a:r>
              <a:rPr lang="en-AU" sz="1800" b="0" dirty="0"/>
              <a:t>– Principal Engineer, Jacobs</a:t>
            </a:r>
          </a:p>
          <a:p>
            <a:r>
              <a:rPr lang="en-AU" sz="1800" dirty="0"/>
              <a:t>Anthony Doherty </a:t>
            </a:r>
            <a:r>
              <a:rPr lang="en-AU" sz="1800" b="0" dirty="0"/>
              <a:t>– Associate Engineer, Jacobs</a:t>
            </a:r>
          </a:p>
          <a:p>
            <a:endParaRPr lang="en-AU" dirty="0"/>
          </a:p>
        </p:txBody>
      </p:sp>
      <p:pic>
        <p:nvPicPr>
          <p:cNvPr id="3" name="Picture 2" descr="A body of water with boats in it and buildings around it&#10;&#10;Description automatically generated with medium confidence">
            <a:extLst>
              <a:ext uri="{FF2B5EF4-FFF2-40B4-BE49-F238E27FC236}">
                <a16:creationId xmlns:a16="http://schemas.microsoft.com/office/drawing/2014/main" id="{F666B1C6-A9C0-411C-B195-9F819569E99B}"/>
              </a:ext>
            </a:extLst>
          </p:cNvPr>
          <p:cNvPicPr>
            <a:picLocks noChangeAspect="1"/>
          </p:cNvPicPr>
          <p:nvPr/>
        </p:nvPicPr>
        <p:blipFill rotWithShape="1">
          <a:blip r:embed="rId3">
            <a:extLst>
              <a:ext uri="{28A0092B-C50C-407E-A947-70E740481C1C}">
                <a14:useLocalDpi xmlns:a14="http://schemas.microsoft.com/office/drawing/2010/main" val="0"/>
              </a:ext>
            </a:extLst>
          </a:blip>
          <a:srcRect t="42038" b="14294"/>
          <a:stretch/>
        </p:blipFill>
        <p:spPr>
          <a:xfrm>
            <a:off x="0" y="2765124"/>
            <a:ext cx="12192000" cy="3992925"/>
          </a:xfrm>
          <a:prstGeom prst="rect">
            <a:avLst/>
          </a:prstGeom>
        </p:spPr>
      </p:pic>
    </p:spTree>
    <p:extLst>
      <p:ext uri="{BB962C8B-B14F-4D97-AF65-F5344CB8AC3E}">
        <p14:creationId xmlns:p14="http://schemas.microsoft.com/office/powerpoint/2010/main" val="36359066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F77D2A-3145-41AE-92A4-83A97C854828}"/>
              </a:ext>
            </a:extLst>
          </p:cNvPr>
          <p:cNvSpPr>
            <a:spLocks noGrp="1"/>
          </p:cNvSpPr>
          <p:nvPr>
            <p:ph type="title"/>
          </p:nvPr>
        </p:nvSpPr>
        <p:spPr/>
        <p:txBody>
          <a:bodyPr/>
          <a:lstStyle/>
          <a:p>
            <a:r>
              <a:rPr lang="en-AU" dirty="0"/>
              <a:t>Design Response</a:t>
            </a:r>
          </a:p>
        </p:txBody>
      </p:sp>
      <p:sp>
        <p:nvSpPr>
          <p:cNvPr id="3" name="Slide Number Placeholder 2">
            <a:extLst>
              <a:ext uri="{FF2B5EF4-FFF2-40B4-BE49-F238E27FC236}">
                <a16:creationId xmlns:a16="http://schemas.microsoft.com/office/drawing/2014/main" id="{D5FC67F5-5253-447D-9CFE-8C0562582861}"/>
              </a:ext>
            </a:extLst>
          </p:cNvPr>
          <p:cNvSpPr>
            <a:spLocks noGrp="1"/>
          </p:cNvSpPr>
          <p:nvPr>
            <p:ph type="sldNum" sz="quarter" idx="11"/>
          </p:nvPr>
        </p:nvSpPr>
        <p:spPr/>
        <p:txBody>
          <a:bodyPr/>
          <a:lstStyle/>
          <a:p>
            <a:fld id="{9B3E39EC-4BE2-4DEA-81C0-4ABC0AAB4AC0}" type="slidenum">
              <a:rPr lang="en-AU" smtClean="0"/>
              <a:pPr/>
              <a:t>10</a:t>
            </a:fld>
            <a:endParaRPr lang="en-AU" dirty="0"/>
          </a:p>
        </p:txBody>
      </p:sp>
      <p:sp>
        <p:nvSpPr>
          <p:cNvPr id="4" name="Text Placeholder 3">
            <a:extLst>
              <a:ext uri="{FF2B5EF4-FFF2-40B4-BE49-F238E27FC236}">
                <a16:creationId xmlns:a16="http://schemas.microsoft.com/office/drawing/2014/main" id="{FAA90B99-0D7B-44C3-9116-E2268655104C}"/>
              </a:ext>
            </a:extLst>
          </p:cNvPr>
          <p:cNvSpPr>
            <a:spLocks noGrp="1"/>
          </p:cNvSpPr>
          <p:nvPr>
            <p:ph type="body" sz="quarter" idx="12"/>
          </p:nvPr>
        </p:nvSpPr>
        <p:spPr>
          <a:xfrm>
            <a:off x="695325" y="1384917"/>
            <a:ext cx="6441455" cy="4793633"/>
          </a:xfrm>
        </p:spPr>
        <p:txBody>
          <a:bodyPr/>
          <a:lstStyle/>
          <a:p>
            <a:r>
              <a:rPr lang="en-US" sz="2200" dirty="0"/>
              <a:t>Reliable scouring of the gravity pressure main</a:t>
            </a:r>
          </a:p>
          <a:p>
            <a:pPr lvl="1"/>
            <a:endParaRPr lang="en-US" sz="1800" dirty="0"/>
          </a:p>
          <a:p>
            <a:pPr lvl="1"/>
            <a:r>
              <a:rPr lang="en-US" sz="1800" dirty="0"/>
              <a:t>The pipeline from the Lyttelton tunnel to Pump Station PS15 has a static fall of approximately 60m, resulting in it behaving as a pressurised gravity main.</a:t>
            </a:r>
          </a:p>
          <a:p>
            <a:pPr lvl="1"/>
            <a:r>
              <a:rPr lang="en-US" sz="1800" dirty="0"/>
              <a:t>Uncontrolled flow within the pipe would result in insufficient regular scour velocities with resulting risk of sediment accumulation and slime buildup</a:t>
            </a:r>
          </a:p>
          <a:p>
            <a:pPr lvl="1"/>
            <a:r>
              <a:rPr lang="en-US" sz="1800" dirty="0"/>
              <a:t>A valve station was incorporated so that on valve closing the pipeline can be filled in a controlled manner and on valve opening achieves high-velocity scouring flows</a:t>
            </a:r>
          </a:p>
          <a:p>
            <a:pPr lvl="1"/>
            <a:r>
              <a:rPr lang="en-US" sz="1800" dirty="0"/>
              <a:t>The scouring cycle frequency and fill height is adjustable and interlinked with the terminal pump station and operation is automated</a:t>
            </a:r>
          </a:p>
        </p:txBody>
      </p:sp>
      <p:pic>
        <p:nvPicPr>
          <p:cNvPr id="6" name="Picture 5">
            <a:extLst>
              <a:ext uri="{FF2B5EF4-FFF2-40B4-BE49-F238E27FC236}">
                <a16:creationId xmlns:a16="http://schemas.microsoft.com/office/drawing/2014/main" id="{43348F13-251A-4335-B854-357DAE197E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80671" y="549275"/>
            <a:ext cx="4223569" cy="5631425"/>
          </a:xfrm>
          <a:prstGeom prst="rect">
            <a:avLst/>
          </a:prstGeom>
        </p:spPr>
      </p:pic>
    </p:spTree>
    <p:extLst>
      <p:ext uri="{BB962C8B-B14F-4D97-AF65-F5344CB8AC3E}">
        <p14:creationId xmlns:p14="http://schemas.microsoft.com/office/powerpoint/2010/main" val="36173653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F77D2A-3145-41AE-92A4-83A97C854828}"/>
              </a:ext>
            </a:extLst>
          </p:cNvPr>
          <p:cNvSpPr>
            <a:spLocks noGrp="1"/>
          </p:cNvSpPr>
          <p:nvPr>
            <p:ph type="title"/>
          </p:nvPr>
        </p:nvSpPr>
        <p:spPr/>
        <p:txBody>
          <a:bodyPr/>
          <a:lstStyle/>
          <a:p>
            <a:r>
              <a:rPr lang="en-AU" dirty="0"/>
              <a:t>Design Response</a:t>
            </a:r>
          </a:p>
        </p:txBody>
      </p:sp>
      <p:sp>
        <p:nvSpPr>
          <p:cNvPr id="3" name="Slide Number Placeholder 2">
            <a:extLst>
              <a:ext uri="{FF2B5EF4-FFF2-40B4-BE49-F238E27FC236}">
                <a16:creationId xmlns:a16="http://schemas.microsoft.com/office/drawing/2014/main" id="{D5FC67F5-5253-447D-9CFE-8C0562582861}"/>
              </a:ext>
            </a:extLst>
          </p:cNvPr>
          <p:cNvSpPr>
            <a:spLocks noGrp="1"/>
          </p:cNvSpPr>
          <p:nvPr>
            <p:ph type="sldNum" sz="quarter" idx="11"/>
          </p:nvPr>
        </p:nvSpPr>
        <p:spPr/>
        <p:txBody>
          <a:bodyPr/>
          <a:lstStyle/>
          <a:p>
            <a:fld id="{9B3E39EC-4BE2-4DEA-81C0-4ABC0AAB4AC0}" type="slidenum">
              <a:rPr lang="en-AU" smtClean="0"/>
              <a:pPr/>
              <a:t>11</a:t>
            </a:fld>
            <a:endParaRPr lang="en-AU" dirty="0"/>
          </a:p>
        </p:txBody>
      </p:sp>
      <p:sp>
        <p:nvSpPr>
          <p:cNvPr id="4" name="Text Placeholder 3">
            <a:extLst>
              <a:ext uri="{FF2B5EF4-FFF2-40B4-BE49-F238E27FC236}">
                <a16:creationId xmlns:a16="http://schemas.microsoft.com/office/drawing/2014/main" id="{FAA90B99-0D7B-44C3-9116-E2268655104C}"/>
              </a:ext>
            </a:extLst>
          </p:cNvPr>
          <p:cNvSpPr>
            <a:spLocks noGrp="1"/>
          </p:cNvSpPr>
          <p:nvPr>
            <p:ph type="body" sz="quarter" idx="12"/>
          </p:nvPr>
        </p:nvSpPr>
        <p:spPr>
          <a:xfrm>
            <a:off x="695324" y="1242042"/>
            <a:ext cx="6648451" cy="4793633"/>
          </a:xfrm>
        </p:spPr>
        <p:txBody>
          <a:bodyPr/>
          <a:lstStyle/>
          <a:p>
            <a:r>
              <a:rPr lang="en-US" sz="2200" dirty="0"/>
              <a:t>Repurposing of Existing Assets</a:t>
            </a:r>
          </a:p>
          <a:p>
            <a:pPr lvl="1"/>
            <a:endParaRPr lang="en-US" sz="1800" dirty="0"/>
          </a:p>
          <a:p>
            <a:pPr lvl="1"/>
            <a:r>
              <a:rPr lang="en-US" sz="1800" dirty="0"/>
              <a:t>Reuse of concrete treatment tanks as foundations for storage tanks at Diamond Harbour and Governors Bay</a:t>
            </a:r>
          </a:p>
          <a:p>
            <a:pPr lvl="1"/>
            <a:r>
              <a:rPr lang="en-US" sz="1800" dirty="0"/>
              <a:t>Use of concrete treatment tank at Lyttelton as a second storage tank</a:t>
            </a:r>
          </a:p>
          <a:p>
            <a:pPr lvl="1"/>
            <a:endParaRPr lang="en-US" sz="1800" dirty="0"/>
          </a:p>
          <a:p>
            <a:pPr marL="270000" lvl="1">
              <a:spcBef>
                <a:spcPts val="1000"/>
              </a:spcBef>
              <a:buFont typeface="Wingdings" panose="05000000000000000000" pitchFamily="2" charset="2"/>
              <a:buChar char="§"/>
            </a:pPr>
            <a:r>
              <a:rPr lang="en-US" dirty="0"/>
              <a:t>Constrained sites</a:t>
            </a:r>
          </a:p>
          <a:p>
            <a:pPr lvl="1"/>
            <a:endParaRPr lang="en-US" sz="1800" dirty="0"/>
          </a:p>
          <a:p>
            <a:pPr lvl="1"/>
            <a:r>
              <a:rPr lang="en-US" sz="1800" dirty="0"/>
              <a:t>Reuse of concrete treatment tanks as foundations for storage tanks reduced demolition and disposal</a:t>
            </a:r>
          </a:p>
          <a:p>
            <a:pPr lvl="1"/>
            <a:r>
              <a:rPr lang="en-US" sz="1800" dirty="0"/>
              <a:t>Use of stainless-steel wet-wells and storage tanks reduced construction complexity and materials transportation</a:t>
            </a:r>
          </a:p>
          <a:p>
            <a:pPr lvl="1"/>
            <a:r>
              <a:rPr lang="en-NZ" sz="1800" dirty="0"/>
              <a:t>Maximising</a:t>
            </a:r>
            <a:r>
              <a:rPr lang="en-US" sz="1800" dirty="0"/>
              <a:t> the capacity of storage installed at Governors Bay and Diamond Harbour sites avoids the need for complex and costly upgrade of storage in the future</a:t>
            </a:r>
          </a:p>
        </p:txBody>
      </p:sp>
      <p:pic>
        <p:nvPicPr>
          <p:cNvPr id="6" name="Picture 5" descr="A picture containing outdoor, cement, dirty, stone&#10;&#10;Description automatically generated">
            <a:extLst>
              <a:ext uri="{FF2B5EF4-FFF2-40B4-BE49-F238E27FC236}">
                <a16:creationId xmlns:a16="http://schemas.microsoft.com/office/drawing/2014/main" id="{B121683E-9A74-4571-BEE4-AE363B7189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91590" y="486392"/>
            <a:ext cx="4050890" cy="3038168"/>
          </a:xfrm>
          <a:prstGeom prst="rect">
            <a:avLst/>
          </a:prstGeom>
        </p:spPr>
      </p:pic>
      <p:pic>
        <p:nvPicPr>
          <p:cNvPr id="7" name="Picture 6">
            <a:extLst>
              <a:ext uri="{FF2B5EF4-FFF2-40B4-BE49-F238E27FC236}">
                <a16:creationId xmlns:a16="http://schemas.microsoft.com/office/drawing/2014/main" id="{3E896A78-CBC2-4B2F-B5FD-5D7F32E2492C}"/>
              </a:ext>
            </a:extLst>
          </p:cNvPr>
          <p:cNvPicPr>
            <a:picLocks noChangeAspect="1"/>
          </p:cNvPicPr>
          <p:nvPr/>
        </p:nvPicPr>
        <p:blipFill rotWithShape="1">
          <a:blip r:embed="rId4"/>
          <a:srcRect r="20326"/>
          <a:stretch/>
        </p:blipFill>
        <p:spPr>
          <a:xfrm>
            <a:off x="7791590" y="3638858"/>
            <a:ext cx="4050890" cy="2588553"/>
          </a:xfrm>
          <a:prstGeom prst="rect">
            <a:avLst/>
          </a:prstGeom>
        </p:spPr>
      </p:pic>
    </p:spTree>
    <p:extLst>
      <p:ext uri="{BB962C8B-B14F-4D97-AF65-F5344CB8AC3E}">
        <p14:creationId xmlns:p14="http://schemas.microsoft.com/office/powerpoint/2010/main" val="14586469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F77D2A-3145-41AE-92A4-83A97C854828}"/>
              </a:ext>
            </a:extLst>
          </p:cNvPr>
          <p:cNvSpPr>
            <a:spLocks noGrp="1"/>
          </p:cNvSpPr>
          <p:nvPr>
            <p:ph type="title"/>
          </p:nvPr>
        </p:nvSpPr>
        <p:spPr/>
        <p:txBody>
          <a:bodyPr/>
          <a:lstStyle/>
          <a:p>
            <a:r>
              <a:rPr lang="en-AU" dirty="0"/>
              <a:t>Design Response</a:t>
            </a:r>
          </a:p>
        </p:txBody>
      </p:sp>
      <p:sp>
        <p:nvSpPr>
          <p:cNvPr id="3" name="Slide Number Placeholder 2">
            <a:extLst>
              <a:ext uri="{FF2B5EF4-FFF2-40B4-BE49-F238E27FC236}">
                <a16:creationId xmlns:a16="http://schemas.microsoft.com/office/drawing/2014/main" id="{D5FC67F5-5253-447D-9CFE-8C0562582861}"/>
              </a:ext>
            </a:extLst>
          </p:cNvPr>
          <p:cNvSpPr>
            <a:spLocks noGrp="1"/>
          </p:cNvSpPr>
          <p:nvPr>
            <p:ph type="sldNum" sz="quarter" idx="11"/>
          </p:nvPr>
        </p:nvSpPr>
        <p:spPr/>
        <p:txBody>
          <a:bodyPr/>
          <a:lstStyle/>
          <a:p>
            <a:fld id="{9B3E39EC-4BE2-4DEA-81C0-4ABC0AAB4AC0}" type="slidenum">
              <a:rPr lang="en-AU" smtClean="0"/>
              <a:pPr/>
              <a:t>12</a:t>
            </a:fld>
            <a:endParaRPr lang="en-AU" dirty="0"/>
          </a:p>
        </p:txBody>
      </p:sp>
      <p:sp>
        <p:nvSpPr>
          <p:cNvPr id="4" name="Text Placeholder 3">
            <a:extLst>
              <a:ext uri="{FF2B5EF4-FFF2-40B4-BE49-F238E27FC236}">
                <a16:creationId xmlns:a16="http://schemas.microsoft.com/office/drawing/2014/main" id="{FAA90B99-0D7B-44C3-9116-E2268655104C}"/>
              </a:ext>
            </a:extLst>
          </p:cNvPr>
          <p:cNvSpPr>
            <a:spLocks noGrp="1"/>
          </p:cNvSpPr>
          <p:nvPr>
            <p:ph type="body" sz="quarter" idx="12"/>
          </p:nvPr>
        </p:nvSpPr>
        <p:spPr>
          <a:xfrm>
            <a:off x="695324" y="1242042"/>
            <a:ext cx="6648451" cy="4793633"/>
          </a:xfrm>
        </p:spPr>
        <p:txBody>
          <a:bodyPr/>
          <a:lstStyle/>
          <a:p>
            <a:r>
              <a:rPr lang="en-US" sz="2200" dirty="0"/>
              <a:t>Planned Adaptability</a:t>
            </a:r>
          </a:p>
          <a:p>
            <a:pPr lvl="1"/>
            <a:endParaRPr lang="en-US" sz="1800" dirty="0"/>
          </a:p>
          <a:p>
            <a:pPr lvl="1"/>
            <a:r>
              <a:rPr lang="en-US" sz="1800" dirty="0"/>
              <a:t>Sizing of power supply and pump inlet and outlet pipework to enable installation of larger pumps</a:t>
            </a:r>
          </a:p>
          <a:p>
            <a:pPr lvl="1"/>
            <a:r>
              <a:rPr lang="en-US" sz="1800" dirty="0"/>
              <a:t>Oversizing of pipework between wet-well and storage tanks to accommodate future increase in flows</a:t>
            </a:r>
          </a:p>
          <a:p>
            <a:pPr lvl="1"/>
            <a:r>
              <a:rPr lang="en-US" sz="1800" dirty="0"/>
              <a:t>Use of stainless-steel tanks that can be extended in future</a:t>
            </a:r>
          </a:p>
          <a:p>
            <a:pPr lvl="1"/>
            <a:r>
              <a:rPr lang="en-US" sz="1800" dirty="0"/>
              <a:t>Hydraulic design of pipelines at lower end of velocity / scour range and with an additional pressure rating to enable increased flows </a:t>
            </a:r>
          </a:p>
          <a:p>
            <a:pPr lvl="1"/>
            <a:r>
              <a:rPr lang="en-US" sz="1800" dirty="0"/>
              <a:t>Provision of space and pipework for 4</a:t>
            </a:r>
            <a:r>
              <a:rPr lang="en-US" sz="1800" baseline="30000" dirty="0"/>
              <a:t>th</a:t>
            </a:r>
            <a:r>
              <a:rPr lang="en-US" sz="1800" dirty="0"/>
              <a:t> pump at Simeon Quay Terminal Pump Station</a:t>
            </a:r>
          </a:p>
          <a:p>
            <a:pPr lvl="1"/>
            <a:r>
              <a:rPr lang="en-US" sz="1800" dirty="0"/>
              <a:t>Each pump station / storage facility designed to operate independently but the integration of scheme operations can be automated in future</a:t>
            </a:r>
          </a:p>
        </p:txBody>
      </p:sp>
      <p:pic>
        <p:nvPicPr>
          <p:cNvPr id="6" name="Picture 5" descr="Close-up of several pipes&#10;&#10;Description automatically generated with medium confidence">
            <a:extLst>
              <a:ext uri="{FF2B5EF4-FFF2-40B4-BE49-F238E27FC236}">
                <a16:creationId xmlns:a16="http://schemas.microsoft.com/office/drawing/2014/main" id="{99AE8FD2-A8DA-40E2-9CDF-53D930FCDC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7764989" y="411480"/>
            <a:ext cx="3928533" cy="2946400"/>
          </a:xfrm>
          <a:prstGeom prst="rect">
            <a:avLst/>
          </a:prstGeom>
        </p:spPr>
      </p:pic>
      <p:pic>
        <p:nvPicPr>
          <p:cNvPr id="10" name="Picture 9" descr="A picture containing floor, indoor&#10;&#10;Description automatically generated">
            <a:extLst>
              <a:ext uri="{FF2B5EF4-FFF2-40B4-BE49-F238E27FC236}">
                <a16:creationId xmlns:a16="http://schemas.microsoft.com/office/drawing/2014/main" id="{FCCFDE15-6F14-4F83-864E-98563324F4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64990" y="3500120"/>
            <a:ext cx="3928533" cy="2946400"/>
          </a:xfrm>
          <a:prstGeom prst="rect">
            <a:avLst/>
          </a:prstGeom>
        </p:spPr>
      </p:pic>
    </p:spTree>
    <p:extLst>
      <p:ext uri="{BB962C8B-B14F-4D97-AF65-F5344CB8AC3E}">
        <p14:creationId xmlns:p14="http://schemas.microsoft.com/office/powerpoint/2010/main" val="35149138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F77D2A-3145-41AE-92A4-83A97C854828}"/>
              </a:ext>
            </a:extLst>
          </p:cNvPr>
          <p:cNvSpPr>
            <a:spLocks noGrp="1"/>
          </p:cNvSpPr>
          <p:nvPr>
            <p:ph type="title"/>
          </p:nvPr>
        </p:nvSpPr>
        <p:spPr/>
        <p:txBody>
          <a:bodyPr/>
          <a:lstStyle/>
          <a:p>
            <a:r>
              <a:rPr lang="en-AU" dirty="0"/>
              <a:t>Project Outcomes</a:t>
            </a:r>
          </a:p>
        </p:txBody>
      </p:sp>
      <p:sp>
        <p:nvSpPr>
          <p:cNvPr id="3" name="Slide Number Placeholder 2">
            <a:extLst>
              <a:ext uri="{FF2B5EF4-FFF2-40B4-BE49-F238E27FC236}">
                <a16:creationId xmlns:a16="http://schemas.microsoft.com/office/drawing/2014/main" id="{D5FC67F5-5253-447D-9CFE-8C0562582861}"/>
              </a:ext>
            </a:extLst>
          </p:cNvPr>
          <p:cNvSpPr>
            <a:spLocks noGrp="1"/>
          </p:cNvSpPr>
          <p:nvPr>
            <p:ph type="sldNum" sz="quarter" idx="11"/>
          </p:nvPr>
        </p:nvSpPr>
        <p:spPr/>
        <p:txBody>
          <a:bodyPr/>
          <a:lstStyle/>
          <a:p>
            <a:fld id="{9B3E39EC-4BE2-4DEA-81C0-4ABC0AAB4AC0}" type="slidenum">
              <a:rPr lang="en-AU" smtClean="0"/>
              <a:pPr/>
              <a:t>13</a:t>
            </a:fld>
            <a:endParaRPr lang="en-AU" dirty="0"/>
          </a:p>
        </p:txBody>
      </p:sp>
      <p:sp>
        <p:nvSpPr>
          <p:cNvPr id="4" name="Text Placeholder 3">
            <a:extLst>
              <a:ext uri="{FF2B5EF4-FFF2-40B4-BE49-F238E27FC236}">
                <a16:creationId xmlns:a16="http://schemas.microsoft.com/office/drawing/2014/main" id="{FAA90B99-0D7B-44C3-9116-E2268655104C}"/>
              </a:ext>
            </a:extLst>
          </p:cNvPr>
          <p:cNvSpPr>
            <a:spLocks noGrp="1"/>
          </p:cNvSpPr>
          <p:nvPr>
            <p:ph type="body" sz="quarter" idx="12"/>
          </p:nvPr>
        </p:nvSpPr>
        <p:spPr>
          <a:xfrm>
            <a:off x="695326" y="1384917"/>
            <a:ext cx="6521904" cy="4793633"/>
          </a:xfrm>
        </p:spPr>
        <p:txBody>
          <a:bodyPr/>
          <a:lstStyle/>
          <a:p>
            <a:r>
              <a:rPr lang="en-US" sz="2200" dirty="0"/>
              <a:t>When commissioned in November 2022, routine discharges of treated wastewater into Lyttelton Harbour will cease</a:t>
            </a:r>
          </a:p>
          <a:p>
            <a:r>
              <a:rPr lang="en-US" sz="2200" dirty="0"/>
              <a:t>Cessation of wastewater discharges is an important step in the Whaka-Ora Healthy Harbour Plan to restore the cultural mauri and ecological health of Lyttelton Harbour </a:t>
            </a:r>
          </a:p>
          <a:p>
            <a:r>
              <a:rPr lang="en-US" sz="2200" dirty="0"/>
              <a:t>Concludes 25 years of stakeholder and Council consideration of wastewater within the Harbour </a:t>
            </a:r>
          </a:p>
          <a:p>
            <a:r>
              <a:rPr lang="en-US" sz="2200" dirty="0"/>
              <a:t>Concludes 7 years of design, consenting and construction activities</a:t>
            </a:r>
          </a:p>
          <a:p>
            <a:r>
              <a:rPr lang="en-US" sz="2200" dirty="0"/>
              <a:t>Provides Council a scheme with operational flexibility and significant overflow storage </a:t>
            </a:r>
          </a:p>
          <a:p>
            <a:endParaRPr lang="en-US" sz="2200" dirty="0"/>
          </a:p>
        </p:txBody>
      </p:sp>
      <p:pic>
        <p:nvPicPr>
          <p:cNvPr id="7" name="Picture 6" descr="A picture containing sky, outdoor, ground&#10;&#10;Description automatically generated">
            <a:extLst>
              <a:ext uri="{FF2B5EF4-FFF2-40B4-BE49-F238E27FC236}">
                <a16:creationId xmlns:a16="http://schemas.microsoft.com/office/drawing/2014/main" id="{E4AC7B48-5256-4479-AC4C-C321B0A2AB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13572" y="549275"/>
            <a:ext cx="4193447" cy="5591262"/>
          </a:xfrm>
          <a:prstGeom prst="rect">
            <a:avLst/>
          </a:prstGeom>
        </p:spPr>
      </p:pic>
    </p:spTree>
    <p:extLst>
      <p:ext uri="{BB962C8B-B14F-4D97-AF65-F5344CB8AC3E}">
        <p14:creationId xmlns:p14="http://schemas.microsoft.com/office/powerpoint/2010/main" val="6820763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Lyttelton Harbour">
            <a:extLst>
              <a:ext uri="{FF2B5EF4-FFF2-40B4-BE49-F238E27FC236}">
                <a16:creationId xmlns:a16="http://schemas.microsoft.com/office/drawing/2014/main" id="{2BCDD3F1-75A4-426B-87E2-1BF634DF012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5862" b="9270"/>
          <a:stretch/>
        </p:blipFill>
        <p:spPr bwMode="auto">
          <a:xfrm>
            <a:off x="0" y="1049671"/>
            <a:ext cx="12182842" cy="5696569"/>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E8607607-DFEA-4C2F-A7CD-170E2681EDAC}"/>
              </a:ext>
            </a:extLst>
          </p:cNvPr>
          <p:cNvSpPr>
            <a:spLocks noGrp="1"/>
          </p:cNvSpPr>
          <p:nvPr>
            <p:ph type="ctrTitle"/>
          </p:nvPr>
        </p:nvSpPr>
        <p:spPr>
          <a:xfrm>
            <a:off x="652705" y="5298727"/>
            <a:ext cx="10886583" cy="514683"/>
          </a:xfrm>
        </p:spPr>
        <p:txBody>
          <a:bodyPr/>
          <a:lstStyle/>
          <a:p>
            <a:r>
              <a:rPr lang="en-AU" sz="2400" b="0" dirty="0">
                <a:solidFill>
                  <a:schemeClr val="bg1"/>
                </a:solidFill>
                <a:latin typeface="+mn-lt"/>
              </a:rPr>
              <a:t>Want to continue the conversation?</a:t>
            </a:r>
          </a:p>
        </p:txBody>
      </p:sp>
      <p:sp>
        <p:nvSpPr>
          <p:cNvPr id="5" name="Text Placeholder 4">
            <a:extLst>
              <a:ext uri="{FF2B5EF4-FFF2-40B4-BE49-F238E27FC236}">
                <a16:creationId xmlns:a16="http://schemas.microsoft.com/office/drawing/2014/main" id="{9962B8BA-9FFD-45D2-8227-DAB8E39D9436}"/>
              </a:ext>
            </a:extLst>
          </p:cNvPr>
          <p:cNvSpPr>
            <a:spLocks noGrp="1"/>
          </p:cNvSpPr>
          <p:nvPr>
            <p:ph type="body" sz="quarter" idx="10"/>
          </p:nvPr>
        </p:nvSpPr>
        <p:spPr>
          <a:xfrm>
            <a:off x="652706" y="5696039"/>
            <a:ext cx="10886583" cy="916037"/>
          </a:xfrm>
        </p:spPr>
        <p:txBody>
          <a:bodyPr/>
          <a:lstStyle/>
          <a:p>
            <a:r>
              <a:rPr lang="en-US" sz="3200" dirty="0">
                <a:solidFill>
                  <a:schemeClr val="bg1"/>
                </a:solidFill>
                <a:latin typeface="+mj-lt"/>
              </a:rPr>
              <a:t>Come and say hello to the team </a:t>
            </a:r>
            <a:br>
              <a:rPr lang="en-US" sz="3200" dirty="0">
                <a:solidFill>
                  <a:schemeClr val="bg1"/>
                </a:solidFill>
                <a:latin typeface="+mj-lt"/>
              </a:rPr>
            </a:br>
            <a:r>
              <a:rPr lang="en-US" sz="3200" dirty="0">
                <a:solidFill>
                  <a:schemeClr val="bg1"/>
                </a:solidFill>
                <a:latin typeface="+mj-lt"/>
              </a:rPr>
              <a:t>at the Jacobs booth, location </a:t>
            </a:r>
            <a:r>
              <a:rPr lang="en-US" sz="3200" dirty="0">
                <a:solidFill>
                  <a:schemeClr val="accent3"/>
                </a:solidFill>
                <a:latin typeface="+mj-lt"/>
              </a:rPr>
              <a:t>#125</a:t>
            </a:r>
          </a:p>
          <a:p>
            <a:endParaRPr lang="en-US" sz="3200" dirty="0">
              <a:solidFill>
                <a:schemeClr val="accent3"/>
              </a:solidFill>
              <a:latin typeface="+mj-lt"/>
            </a:endParaRPr>
          </a:p>
          <a:p>
            <a:endParaRPr lang="en-US" sz="3200" dirty="0">
              <a:solidFill>
                <a:schemeClr val="accent3"/>
              </a:solidFill>
              <a:latin typeface="+mj-lt"/>
            </a:endParaRPr>
          </a:p>
        </p:txBody>
      </p:sp>
      <p:sp>
        <p:nvSpPr>
          <p:cNvPr id="6" name="Text Placeholder 4">
            <a:extLst>
              <a:ext uri="{FF2B5EF4-FFF2-40B4-BE49-F238E27FC236}">
                <a16:creationId xmlns:a16="http://schemas.microsoft.com/office/drawing/2014/main" id="{65A98F9C-833D-482C-8DEC-E3F8C0A290B8}"/>
              </a:ext>
            </a:extLst>
          </p:cNvPr>
          <p:cNvSpPr txBox="1">
            <a:spLocks/>
          </p:cNvSpPr>
          <p:nvPr/>
        </p:nvSpPr>
        <p:spPr>
          <a:xfrm>
            <a:off x="577009" y="256026"/>
            <a:ext cx="10886583" cy="916037"/>
          </a:xfrm>
          <a:prstGeom prst="rect">
            <a:avLst/>
          </a:prstGeom>
        </p:spPr>
        <p:txBody>
          <a:bodyPr lIns="0"/>
          <a:lstStyle>
            <a:lvl1pPr marL="0" indent="0" algn="l" defTabSz="914400" rtl="0" eaLnBrk="1" latinLnBrk="0" hangingPunct="1">
              <a:spcBef>
                <a:spcPct val="20000"/>
              </a:spcBef>
              <a:buFontTx/>
              <a:buNone/>
              <a:defRPr sz="2000" b="1"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3200" dirty="0">
                <a:latin typeface="+mj-lt"/>
              </a:rPr>
              <a:t>Thank You</a:t>
            </a:r>
          </a:p>
          <a:p>
            <a:endParaRPr lang="en-US" sz="3200" dirty="0">
              <a:solidFill>
                <a:schemeClr val="accent3"/>
              </a:solidFill>
              <a:latin typeface="+mj-lt"/>
            </a:endParaRPr>
          </a:p>
        </p:txBody>
      </p:sp>
      <p:sp>
        <p:nvSpPr>
          <p:cNvPr id="7" name="Text Placeholder 7">
            <a:extLst>
              <a:ext uri="{FF2B5EF4-FFF2-40B4-BE49-F238E27FC236}">
                <a16:creationId xmlns:a16="http://schemas.microsoft.com/office/drawing/2014/main" id="{BEC56D09-8BD5-493F-8A38-A2FDA54C2877}"/>
              </a:ext>
            </a:extLst>
          </p:cNvPr>
          <p:cNvSpPr txBox="1">
            <a:spLocks/>
          </p:cNvSpPr>
          <p:nvPr/>
        </p:nvSpPr>
        <p:spPr>
          <a:xfrm>
            <a:off x="577009" y="1145159"/>
            <a:ext cx="11293399" cy="418884"/>
          </a:xfrm>
          <a:prstGeom prst="rect">
            <a:avLst/>
          </a:prstGeom>
        </p:spPr>
        <p:txBody>
          <a:bodyPr lIns="0"/>
          <a:lstStyle>
            <a:lvl1pPr marL="0" indent="0" algn="l" defTabSz="914400" rtl="0" eaLnBrk="1" latinLnBrk="0" hangingPunct="1">
              <a:spcBef>
                <a:spcPct val="20000"/>
              </a:spcBef>
              <a:buFontTx/>
              <a:buNone/>
              <a:defRPr sz="2000" b="1"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AU" sz="1600" dirty="0"/>
              <a:t>Matthew Sheppard – Principal Water Engineer, Jacobs</a:t>
            </a:r>
          </a:p>
          <a:p>
            <a:r>
              <a:rPr lang="en-AU" sz="1600" dirty="0"/>
              <a:t>Anthony Doherty – Associate Water Engineer, Jacobs</a:t>
            </a:r>
          </a:p>
          <a:p>
            <a:endParaRPr lang="en-AU" dirty="0"/>
          </a:p>
        </p:txBody>
      </p:sp>
    </p:spTree>
    <p:extLst>
      <p:ext uri="{BB962C8B-B14F-4D97-AF65-F5344CB8AC3E}">
        <p14:creationId xmlns:p14="http://schemas.microsoft.com/office/powerpoint/2010/main" val="31404557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2B77643-D4CA-488D-8145-9AA38C6966E8}"/>
              </a:ext>
            </a:extLst>
          </p:cNvPr>
          <p:cNvSpPr>
            <a:spLocks noGrp="1"/>
          </p:cNvSpPr>
          <p:nvPr>
            <p:ph type="sldNum" sz="quarter" idx="11"/>
          </p:nvPr>
        </p:nvSpPr>
        <p:spPr/>
        <p:txBody>
          <a:bodyPr/>
          <a:lstStyle/>
          <a:p>
            <a:fld id="{9B3E39EC-4BE2-4DEA-81C0-4ABC0AAB4AC0}" type="slidenum">
              <a:rPr lang="en-AU" smtClean="0"/>
              <a:pPr/>
              <a:t>2</a:t>
            </a:fld>
            <a:endParaRPr lang="en-AU" dirty="0"/>
          </a:p>
        </p:txBody>
      </p:sp>
      <p:sp>
        <p:nvSpPr>
          <p:cNvPr id="13" name="Title 12">
            <a:extLst>
              <a:ext uri="{FF2B5EF4-FFF2-40B4-BE49-F238E27FC236}">
                <a16:creationId xmlns:a16="http://schemas.microsoft.com/office/drawing/2014/main" id="{13778E27-A884-4D3E-8E21-B09C057B3001}"/>
              </a:ext>
            </a:extLst>
          </p:cNvPr>
          <p:cNvSpPr>
            <a:spLocks noGrp="1"/>
          </p:cNvSpPr>
          <p:nvPr>
            <p:ph type="title"/>
          </p:nvPr>
        </p:nvSpPr>
        <p:spPr/>
        <p:txBody>
          <a:bodyPr/>
          <a:lstStyle/>
          <a:p>
            <a:r>
              <a:rPr lang="en-US" dirty="0"/>
              <a:t>Agenda</a:t>
            </a:r>
          </a:p>
        </p:txBody>
      </p:sp>
      <p:sp>
        <p:nvSpPr>
          <p:cNvPr id="11" name="Text Placeholder 14">
            <a:extLst>
              <a:ext uri="{FF2B5EF4-FFF2-40B4-BE49-F238E27FC236}">
                <a16:creationId xmlns:a16="http://schemas.microsoft.com/office/drawing/2014/main" id="{58D7C6FB-D1C8-4A2C-A8BA-D056220686EC}"/>
              </a:ext>
            </a:extLst>
          </p:cNvPr>
          <p:cNvSpPr txBox="1">
            <a:spLocks/>
          </p:cNvSpPr>
          <p:nvPr/>
        </p:nvSpPr>
        <p:spPr>
          <a:xfrm>
            <a:off x="695324" y="1126874"/>
            <a:ext cx="7670208" cy="2749801"/>
          </a:xfrm>
          <a:prstGeom prst="rect">
            <a:avLst/>
          </a:prstGeom>
          <a:noFill/>
        </p:spPr>
        <p:txBody>
          <a:bodyPr vert="horz" lIns="0" tIns="0" rIns="0" bIns="0" rtlCol="0" anchor="ctr">
            <a:noAutofit/>
          </a:bodyPr>
          <a:lstStyle>
            <a:lvl1pPr marL="0" indent="0" algn="l" defTabSz="914400" rtl="0" eaLnBrk="1" latinLnBrk="0" hangingPunct="1">
              <a:lnSpc>
                <a:spcPct val="90000"/>
              </a:lnSpc>
              <a:spcBef>
                <a:spcPts val="1000"/>
              </a:spcBef>
              <a:buFontTx/>
              <a:buNone/>
              <a:defRPr sz="2400" b="1" kern="1200">
                <a:solidFill>
                  <a:schemeClr val="tx2"/>
                </a:solidFill>
                <a:latin typeface="+mj-lt"/>
                <a:ea typeface="+mn-ea"/>
                <a:cs typeface="Jacobs Chronos" panose="010B0603030503030204" pitchFamily="34" charset="0"/>
              </a:defRPr>
            </a:lvl1pPr>
            <a:lvl2pPr marL="360000" indent="0" algn="l" defTabSz="914400" rtl="0" eaLnBrk="1" latinLnBrk="0" hangingPunct="1">
              <a:lnSpc>
                <a:spcPct val="90000"/>
              </a:lnSpc>
              <a:spcBef>
                <a:spcPts val="500"/>
              </a:spcBef>
              <a:buFontTx/>
              <a:buNone/>
              <a:defRPr sz="2200" kern="1200">
                <a:solidFill>
                  <a:schemeClr val="tx1"/>
                </a:solidFill>
                <a:latin typeface="+mj-lt"/>
                <a:ea typeface="+mn-ea"/>
                <a:cs typeface="Jacobs Chronos" panose="010B0603030503030204" pitchFamily="34" charset="0"/>
              </a:defRPr>
            </a:lvl2pPr>
            <a:lvl3pPr marL="1080000" indent="-360000" algn="l" defTabSz="914400" rtl="0" eaLnBrk="1" latinLnBrk="0" hangingPunct="1">
              <a:lnSpc>
                <a:spcPct val="90000"/>
              </a:lnSpc>
              <a:spcBef>
                <a:spcPts val="500"/>
              </a:spcBef>
              <a:buFont typeface="+mj-lt"/>
              <a:buAutoNum type="arabicPeriod"/>
              <a:defRPr sz="2000" kern="1200">
                <a:solidFill>
                  <a:schemeClr val="tx1"/>
                </a:solidFill>
                <a:latin typeface="+mj-lt"/>
                <a:ea typeface="+mn-ea"/>
                <a:cs typeface="Jacobs Chronos" panose="010B0603030503030204" pitchFamily="34" charset="0"/>
              </a:defRPr>
            </a:lvl3pPr>
            <a:lvl4pPr marL="1440000" indent="-360000" algn="l" defTabSz="914400" rtl="0" eaLnBrk="1" latinLnBrk="0" hangingPunct="1">
              <a:lnSpc>
                <a:spcPct val="90000"/>
              </a:lnSpc>
              <a:spcBef>
                <a:spcPts val="500"/>
              </a:spcBef>
              <a:buFont typeface="+mj-lt"/>
              <a:buAutoNum type="arabicPeriod"/>
              <a:defRPr sz="1800" kern="1200">
                <a:solidFill>
                  <a:schemeClr val="tx1"/>
                </a:solidFill>
                <a:latin typeface="+mj-lt"/>
                <a:ea typeface="+mn-ea"/>
                <a:cs typeface="Jacobs Chronos" panose="010B0603030503030204" pitchFamily="34" charset="0"/>
              </a:defRPr>
            </a:lvl4pPr>
            <a:lvl5pPr marL="1800000" indent="-360000" algn="l" defTabSz="914400" rtl="0" eaLnBrk="1" latinLnBrk="0" hangingPunct="1">
              <a:lnSpc>
                <a:spcPct val="90000"/>
              </a:lnSpc>
              <a:spcBef>
                <a:spcPts val="500"/>
              </a:spcBef>
              <a:buFont typeface="+mj-lt"/>
              <a:buAutoNum type="arabicPeriod"/>
              <a:defRPr sz="1600" kern="1200">
                <a:solidFill>
                  <a:schemeClr val="tx1"/>
                </a:solidFill>
                <a:latin typeface="+mj-lt"/>
                <a:ea typeface="+mn-ea"/>
                <a:cs typeface="Jacobs Chronos" panose="010B0603030503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Scheme Overview</a:t>
            </a:r>
          </a:p>
          <a:p>
            <a:r>
              <a:rPr lang="en-US" dirty="0"/>
              <a:t>Project Timeline</a:t>
            </a:r>
          </a:p>
          <a:p>
            <a:r>
              <a:rPr lang="en-US" dirty="0"/>
              <a:t>Design Challenges and Principles</a:t>
            </a:r>
          </a:p>
          <a:p>
            <a:r>
              <a:rPr lang="en-US" dirty="0"/>
              <a:t>Design Response</a:t>
            </a:r>
          </a:p>
          <a:p>
            <a:r>
              <a:rPr lang="en-US" dirty="0"/>
              <a:t>Project Outcomes</a:t>
            </a:r>
          </a:p>
        </p:txBody>
      </p:sp>
    </p:spTree>
    <p:extLst>
      <p:ext uri="{BB962C8B-B14F-4D97-AF65-F5344CB8AC3E}">
        <p14:creationId xmlns:p14="http://schemas.microsoft.com/office/powerpoint/2010/main" val="7821030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F77D2A-3145-41AE-92A4-83A97C854828}"/>
              </a:ext>
            </a:extLst>
          </p:cNvPr>
          <p:cNvSpPr>
            <a:spLocks noGrp="1"/>
          </p:cNvSpPr>
          <p:nvPr>
            <p:ph type="title"/>
          </p:nvPr>
        </p:nvSpPr>
        <p:spPr/>
        <p:txBody>
          <a:bodyPr/>
          <a:lstStyle/>
          <a:p>
            <a:r>
              <a:rPr lang="en-AU" dirty="0"/>
              <a:t>Scheme Overview</a:t>
            </a:r>
          </a:p>
        </p:txBody>
      </p:sp>
      <p:sp>
        <p:nvSpPr>
          <p:cNvPr id="3" name="Slide Number Placeholder 2">
            <a:extLst>
              <a:ext uri="{FF2B5EF4-FFF2-40B4-BE49-F238E27FC236}">
                <a16:creationId xmlns:a16="http://schemas.microsoft.com/office/drawing/2014/main" id="{D5FC67F5-5253-447D-9CFE-8C0562582861}"/>
              </a:ext>
            </a:extLst>
          </p:cNvPr>
          <p:cNvSpPr>
            <a:spLocks noGrp="1"/>
          </p:cNvSpPr>
          <p:nvPr>
            <p:ph type="sldNum" sz="quarter" idx="11"/>
          </p:nvPr>
        </p:nvSpPr>
        <p:spPr/>
        <p:txBody>
          <a:bodyPr/>
          <a:lstStyle/>
          <a:p>
            <a:fld id="{9B3E39EC-4BE2-4DEA-81C0-4ABC0AAB4AC0}" type="slidenum">
              <a:rPr lang="en-AU" smtClean="0"/>
              <a:pPr/>
              <a:t>3</a:t>
            </a:fld>
            <a:endParaRPr lang="en-AU" dirty="0"/>
          </a:p>
        </p:txBody>
      </p:sp>
      <p:sp>
        <p:nvSpPr>
          <p:cNvPr id="9" name="Text Placeholder 8">
            <a:extLst>
              <a:ext uri="{FF2B5EF4-FFF2-40B4-BE49-F238E27FC236}">
                <a16:creationId xmlns:a16="http://schemas.microsoft.com/office/drawing/2014/main" id="{4A70EF55-0930-4A26-9EF4-7A8C874600D4}"/>
              </a:ext>
            </a:extLst>
          </p:cNvPr>
          <p:cNvSpPr>
            <a:spLocks noGrp="1"/>
          </p:cNvSpPr>
          <p:nvPr>
            <p:ph type="body" sz="quarter" idx="12"/>
          </p:nvPr>
        </p:nvSpPr>
        <p:spPr>
          <a:xfrm>
            <a:off x="695325" y="1218951"/>
            <a:ext cx="5686425" cy="4959600"/>
          </a:xfrm>
        </p:spPr>
        <p:txBody>
          <a:bodyPr/>
          <a:lstStyle/>
          <a:p>
            <a:r>
              <a:rPr lang="en-US" sz="2200" dirty="0"/>
              <a:t>Conversion of WWTP’s to pump stations with overflow storage tanks, conveyance to a new Terminal Pump Station and pumped via the Lyttelton Tunnel to Pump Station PS15 in Woolston</a:t>
            </a:r>
          </a:p>
          <a:p>
            <a:r>
              <a:rPr lang="en-US" sz="2200" dirty="0"/>
              <a:t>Design requirement to reduce overflows to the environment to less than a 2-year ARI</a:t>
            </a:r>
          </a:p>
          <a:p>
            <a:r>
              <a:rPr lang="en-US" sz="2200" dirty="0"/>
              <a:t>Storage capacity required to meet overflow ARI at 2041 design horizon is 1500 m</a:t>
            </a:r>
            <a:r>
              <a:rPr lang="en-US" sz="2200" baseline="30000" dirty="0"/>
              <a:t>3</a:t>
            </a:r>
            <a:r>
              <a:rPr lang="en-US" sz="2200" dirty="0"/>
              <a:t> however 3150 m</a:t>
            </a:r>
            <a:r>
              <a:rPr lang="en-US" sz="2200" baseline="30000" dirty="0"/>
              <a:t>3</a:t>
            </a:r>
            <a:r>
              <a:rPr lang="en-US" sz="2200" dirty="0"/>
              <a:t> provided, equivalent to 2-days storage at average flow </a:t>
            </a:r>
          </a:p>
          <a:p>
            <a:r>
              <a:rPr lang="en-US" sz="2200" dirty="0"/>
              <a:t>2100 m</a:t>
            </a:r>
            <a:r>
              <a:rPr lang="en-US" sz="2200" baseline="30000" dirty="0"/>
              <a:t>3</a:t>
            </a:r>
            <a:r>
              <a:rPr lang="en-US" sz="2200" dirty="0"/>
              <a:t> of storage located at Lyttelton and network configured to allow all flows to be directed there and primary treatment provided if required in an emergency</a:t>
            </a:r>
          </a:p>
        </p:txBody>
      </p:sp>
      <p:pic>
        <p:nvPicPr>
          <p:cNvPr id="1026" name="Picture 2">
            <a:extLst>
              <a:ext uri="{FF2B5EF4-FFF2-40B4-BE49-F238E27FC236}">
                <a16:creationId xmlns:a16="http://schemas.microsoft.com/office/drawing/2014/main" id="{2D82C831-3624-440E-9BC5-53F6A09F0A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72275" y="365125"/>
            <a:ext cx="5020415" cy="594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24031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F77D2A-3145-41AE-92A4-83A97C854828}"/>
              </a:ext>
            </a:extLst>
          </p:cNvPr>
          <p:cNvSpPr>
            <a:spLocks noGrp="1"/>
          </p:cNvSpPr>
          <p:nvPr>
            <p:ph type="title"/>
          </p:nvPr>
        </p:nvSpPr>
        <p:spPr/>
        <p:txBody>
          <a:bodyPr/>
          <a:lstStyle/>
          <a:p>
            <a:r>
              <a:rPr lang="en-AU" dirty="0"/>
              <a:t>Project Timeline</a:t>
            </a:r>
          </a:p>
        </p:txBody>
      </p:sp>
      <p:sp>
        <p:nvSpPr>
          <p:cNvPr id="3" name="Slide Number Placeholder 2">
            <a:extLst>
              <a:ext uri="{FF2B5EF4-FFF2-40B4-BE49-F238E27FC236}">
                <a16:creationId xmlns:a16="http://schemas.microsoft.com/office/drawing/2014/main" id="{D5FC67F5-5253-447D-9CFE-8C0562582861}"/>
              </a:ext>
            </a:extLst>
          </p:cNvPr>
          <p:cNvSpPr>
            <a:spLocks noGrp="1"/>
          </p:cNvSpPr>
          <p:nvPr>
            <p:ph type="sldNum" sz="quarter" idx="11"/>
          </p:nvPr>
        </p:nvSpPr>
        <p:spPr/>
        <p:txBody>
          <a:bodyPr/>
          <a:lstStyle/>
          <a:p>
            <a:fld id="{9B3E39EC-4BE2-4DEA-81C0-4ABC0AAB4AC0}" type="slidenum">
              <a:rPr lang="en-AU" smtClean="0"/>
              <a:pPr/>
              <a:t>4</a:t>
            </a:fld>
            <a:endParaRPr lang="en-AU" dirty="0"/>
          </a:p>
        </p:txBody>
      </p:sp>
      <p:sp>
        <p:nvSpPr>
          <p:cNvPr id="4" name="Text Placeholder 3">
            <a:extLst>
              <a:ext uri="{FF2B5EF4-FFF2-40B4-BE49-F238E27FC236}">
                <a16:creationId xmlns:a16="http://schemas.microsoft.com/office/drawing/2014/main" id="{FAA90B99-0D7B-44C3-9116-E2268655104C}"/>
              </a:ext>
            </a:extLst>
          </p:cNvPr>
          <p:cNvSpPr>
            <a:spLocks noGrp="1"/>
          </p:cNvSpPr>
          <p:nvPr>
            <p:ph type="body" sz="quarter" idx="12"/>
          </p:nvPr>
        </p:nvSpPr>
        <p:spPr>
          <a:xfrm>
            <a:off x="695324" y="1321301"/>
            <a:ext cx="11115675" cy="4793633"/>
          </a:xfrm>
        </p:spPr>
        <p:txBody>
          <a:bodyPr/>
          <a:lstStyle/>
          <a:p>
            <a:r>
              <a:rPr lang="en-US" sz="2200" dirty="0"/>
              <a:t>The Lyttelton Harbour Wastewater project is 25-years in the making, commencing in 1997 with the lodgment of consent renewals for the Governors Bay Wastewater Plant</a:t>
            </a:r>
          </a:p>
          <a:p>
            <a:r>
              <a:rPr lang="en-US" sz="2200" dirty="0"/>
              <a:t>Since that time there have been many milestones including:</a:t>
            </a:r>
          </a:p>
          <a:p>
            <a:pPr lvl="1"/>
            <a:r>
              <a:rPr lang="en-US" sz="1800" dirty="0"/>
              <a:t>January 2000 – Signing of MOU with Te Hapu o Ngati Wheke (Rapaki) and BPDC</a:t>
            </a:r>
          </a:p>
          <a:p>
            <a:pPr lvl="1"/>
            <a:r>
              <a:rPr lang="en-US" sz="1800" dirty="0"/>
              <a:t>January 2005 - Lyttelton Harbour Basin Wastewater Working Party established as a condition of Diamond Harbour wastewater consent renewals</a:t>
            </a:r>
          </a:p>
          <a:p>
            <a:pPr lvl="1"/>
            <a:r>
              <a:rPr lang="en-US" sz="1800" dirty="0"/>
              <a:t>2007 - Options assessment for management of wastewater in the Lyttelton Harbour Basin</a:t>
            </a:r>
          </a:p>
          <a:p>
            <a:pPr lvl="1"/>
            <a:r>
              <a:rPr lang="en-US" sz="1800" dirty="0"/>
              <a:t>May 2009 – Council decision to proceed with the option to collect and pump wastewater to Christchurch</a:t>
            </a:r>
          </a:p>
          <a:p>
            <a:pPr lvl="1"/>
            <a:r>
              <a:rPr lang="en-US" sz="1800" dirty="0"/>
              <a:t>April 2015 – Jacobs appointed</a:t>
            </a:r>
          </a:p>
          <a:p>
            <a:pPr lvl="1"/>
            <a:r>
              <a:rPr lang="en-US" sz="1800" dirty="0"/>
              <a:t>April 2016 – Environment Canterbury Resource Consents granted (without hearing)</a:t>
            </a:r>
          </a:p>
          <a:p>
            <a:pPr lvl="1"/>
            <a:r>
              <a:rPr lang="en-US" sz="1800" dirty="0"/>
              <a:t>January 2018 – Construction commencement</a:t>
            </a:r>
          </a:p>
          <a:p>
            <a:pPr marL="270000" lvl="1">
              <a:spcBef>
                <a:spcPts val="1000"/>
              </a:spcBef>
              <a:buFont typeface="Wingdings" panose="05000000000000000000" pitchFamily="2" charset="2"/>
              <a:buChar char="§"/>
            </a:pPr>
            <a:r>
              <a:rPr lang="en-US" dirty="0"/>
              <a:t>Anticipated commissioning of the scheme in November 2022 and final project completion in early 2023</a:t>
            </a:r>
          </a:p>
          <a:p>
            <a:pPr lvl="1"/>
            <a:endParaRPr lang="en-US" sz="2000" dirty="0"/>
          </a:p>
        </p:txBody>
      </p:sp>
    </p:spTree>
    <p:extLst>
      <p:ext uri="{BB962C8B-B14F-4D97-AF65-F5344CB8AC3E}">
        <p14:creationId xmlns:p14="http://schemas.microsoft.com/office/powerpoint/2010/main" val="29152700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F77D2A-3145-41AE-92A4-83A97C854828}"/>
              </a:ext>
            </a:extLst>
          </p:cNvPr>
          <p:cNvSpPr>
            <a:spLocks noGrp="1"/>
          </p:cNvSpPr>
          <p:nvPr>
            <p:ph type="title"/>
          </p:nvPr>
        </p:nvSpPr>
        <p:spPr/>
        <p:txBody>
          <a:bodyPr/>
          <a:lstStyle/>
          <a:p>
            <a:r>
              <a:rPr lang="en-AU" dirty="0"/>
              <a:t>Design Challenges and Principles </a:t>
            </a:r>
          </a:p>
        </p:txBody>
      </p:sp>
      <p:sp>
        <p:nvSpPr>
          <p:cNvPr id="3" name="Slide Number Placeholder 2">
            <a:extLst>
              <a:ext uri="{FF2B5EF4-FFF2-40B4-BE49-F238E27FC236}">
                <a16:creationId xmlns:a16="http://schemas.microsoft.com/office/drawing/2014/main" id="{D5FC67F5-5253-447D-9CFE-8C0562582861}"/>
              </a:ext>
            </a:extLst>
          </p:cNvPr>
          <p:cNvSpPr>
            <a:spLocks noGrp="1"/>
          </p:cNvSpPr>
          <p:nvPr>
            <p:ph type="sldNum" sz="quarter" idx="11"/>
          </p:nvPr>
        </p:nvSpPr>
        <p:spPr/>
        <p:txBody>
          <a:bodyPr/>
          <a:lstStyle/>
          <a:p>
            <a:fld id="{9B3E39EC-4BE2-4DEA-81C0-4ABC0AAB4AC0}" type="slidenum">
              <a:rPr lang="en-AU" smtClean="0"/>
              <a:pPr/>
              <a:t>5</a:t>
            </a:fld>
            <a:endParaRPr lang="en-AU" dirty="0"/>
          </a:p>
        </p:txBody>
      </p:sp>
      <p:sp>
        <p:nvSpPr>
          <p:cNvPr id="4" name="Text Placeholder 3">
            <a:extLst>
              <a:ext uri="{FF2B5EF4-FFF2-40B4-BE49-F238E27FC236}">
                <a16:creationId xmlns:a16="http://schemas.microsoft.com/office/drawing/2014/main" id="{FAA90B99-0D7B-44C3-9116-E2268655104C}"/>
              </a:ext>
            </a:extLst>
          </p:cNvPr>
          <p:cNvSpPr>
            <a:spLocks noGrp="1"/>
          </p:cNvSpPr>
          <p:nvPr>
            <p:ph type="body" sz="quarter" idx="12"/>
          </p:nvPr>
        </p:nvSpPr>
        <p:spPr>
          <a:xfrm>
            <a:off x="695326" y="1321301"/>
            <a:ext cx="7010168" cy="4793633"/>
          </a:xfrm>
        </p:spPr>
        <p:txBody>
          <a:bodyPr/>
          <a:lstStyle/>
          <a:p>
            <a:r>
              <a:rPr lang="en-US" sz="2200" dirty="0"/>
              <a:t>Key Design Challenges</a:t>
            </a:r>
          </a:p>
          <a:p>
            <a:pPr lvl="1"/>
            <a:r>
              <a:rPr lang="en-US" sz="1800" dirty="0"/>
              <a:t>Conveyance of overflows to storage and back to wet-well </a:t>
            </a:r>
          </a:p>
          <a:p>
            <a:pPr lvl="1"/>
            <a:r>
              <a:rPr lang="en-US" sz="1800" dirty="0"/>
              <a:t>Submarine pipelines across Lyttelton Harbour</a:t>
            </a:r>
          </a:p>
          <a:p>
            <a:pPr lvl="1"/>
            <a:r>
              <a:rPr lang="en-US" sz="1800" dirty="0"/>
              <a:t>High-head pumping from Lyttelton to Christchurch </a:t>
            </a:r>
          </a:p>
          <a:p>
            <a:pPr lvl="1"/>
            <a:r>
              <a:rPr lang="en-US" sz="1800" dirty="0"/>
              <a:t>Pipework in the Lyttelton Road Tunnel ceiling</a:t>
            </a:r>
          </a:p>
          <a:p>
            <a:pPr lvl="1"/>
            <a:r>
              <a:rPr lang="en-US" sz="1800" dirty="0"/>
              <a:t>Reliable scouring of the gravity pressure main </a:t>
            </a:r>
          </a:p>
          <a:p>
            <a:pPr lvl="1"/>
            <a:r>
              <a:rPr lang="en-US" sz="1800" dirty="0"/>
              <a:t>Repurposing of assets </a:t>
            </a:r>
          </a:p>
          <a:p>
            <a:pPr lvl="1"/>
            <a:r>
              <a:rPr lang="en-US" sz="1800" dirty="0"/>
              <a:t>Constrained sites</a:t>
            </a:r>
          </a:p>
          <a:p>
            <a:pPr lvl="1"/>
            <a:r>
              <a:rPr lang="en-US" sz="1800" dirty="0"/>
              <a:t>Planned adaptability</a:t>
            </a:r>
          </a:p>
          <a:p>
            <a:pPr lvl="1"/>
            <a:r>
              <a:rPr lang="en-US" sz="1800" dirty="0"/>
              <a:t> </a:t>
            </a:r>
          </a:p>
          <a:p>
            <a:r>
              <a:rPr lang="en-US" sz="2200" dirty="0"/>
              <a:t>Key Design Principles</a:t>
            </a:r>
          </a:p>
          <a:p>
            <a:pPr lvl="1"/>
            <a:r>
              <a:rPr lang="en-US" sz="1800" dirty="0"/>
              <a:t>Reduce complexity</a:t>
            </a:r>
          </a:p>
          <a:p>
            <a:pPr lvl="1"/>
            <a:r>
              <a:rPr lang="en-US" sz="1800" dirty="0"/>
              <a:t>Incorporate fail-safe design</a:t>
            </a:r>
          </a:p>
          <a:p>
            <a:pPr lvl="1"/>
            <a:r>
              <a:rPr lang="en-US" sz="1800" dirty="0"/>
              <a:t>Incorporate upgradeability</a:t>
            </a:r>
          </a:p>
          <a:p>
            <a:pPr lvl="1"/>
            <a:r>
              <a:rPr lang="en-US" sz="1800" dirty="0"/>
              <a:t>Re-use assets where sensible</a:t>
            </a:r>
          </a:p>
          <a:p>
            <a:pPr lvl="1"/>
            <a:r>
              <a:rPr lang="en-US" sz="1800" dirty="0"/>
              <a:t>Think long term when making decisions</a:t>
            </a:r>
          </a:p>
          <a:p>
            <a:pPr lvl="1"/>
            <a:endParaRPr lang="en-US" dirty="0"/>
          </a:p>
          <a:p>
            <a:endParaRPr lang="en-US" dirty="0"/>
          </a:p>
          <a:p>
            <a:endParaRPr lang="en-US" dirty="0"/>
          </a:p>
          <a:p>
            <a:endParaRPr lang="en-US" dirty="0"/>
          </a:p>
        </p:txBody>
      </p:sp>
    </p:spTree>
    <p:extLst>
      <p:ext uri="{BB962C8B-B14F-4D97-AF65-F5344CB8AC3E}">
        <p14:creationId xmlns:p14="http://schemas.microsoft.com/office/powerpoint/2010/main" val="819253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F77D2A-3145-41AE-92A4-83A97C854828}"/>
              </a:ext>
            </a:extLst>
          </p:cNvPr>
          <p:cNvSpPr>
            <a:spLocks noGrp="1"/>
          </p:cNvSpPr>
          <p:nvPr>
            <p:ph type="title"/>
          </p:nvPr>
        </p:nvSpPr>
        <p:spPr/>
        <p:txBody>
          <a:bodyPr/>
          <a:lstStyle/>
          <a:p>
            <a:r>
              <a:rPr lang="en-AU" dirty="0"/>
              <a:t>Design Response</a:t>
            </a:r>
          </a:p>
        </p:txBody>
      </p:sp>
      <p:sp>
        <p:nvSpPr>
          <p:cNvPr id="3" name="Slide Number Placeholder 2">
            <a:extLst>
              <a:ext uri="{FF2B5EF4-FFF2-40B4-BE49-F238E27FC236}">
                <a16:creationId xmlns:a16="http://schemas.microsoft.com/office/drawing/2014/main" id="{D5FC67F5-5253-447D-9CFE-8C0562582861}"/>
              </a:ext>
            </a:extLst>
          </p:cNvPr>
          <p:cNvSpPr>
            <a:spLocks noGrp="1"/>
          </p:cNvSpPr>
          <p:nvPr>
            <p:ph type="sldNum" sz="quarter" idx="11"/>
          </p:nvPr>
        </p:nvSpPr>
        <p:spPr/>
        <p:txBody>
          <a:bodyPr/>
          <a:lstStyle/>
          <a:p>
            <a:fld id="{9B3E39EC-4BE2-4DEA-81C0-4ABC0AAB4AC0}" type="slidenum">
              <a:rPr lang="en-AU" smtClean="0"/>
              <a:pPr/>
              <a:t>6</a:t>
            </a:fld>
            <a:endParaRPr lang="en-AU" dirty="0"/>
          </a:p>
        </p:txBody>
      </p:sp>
      <p:sp>
        <p:nvSpPr>
          <p:cNvPr id="4" name="Text Placeholder 3">
            <a:extLst>
              <a:ext uri="{FF2B5EF4-FFF2-40B4-BE49-F238E27FC236}">
                <a16:creationId xmlns:a16="http://schemas.microsoft.com/office/drawing/2014/main" id="{FAA90B99-0D7B-44C3-9116-E2268655104C}"/>
              </a:ext>
            </a:extLst>
          </p:cNvPr>
          <p:cNvSpPr>
            <a:spLocks noGrp="1"/>
          </p:cNvSpPr>
          <p:nvPr>
            <p:ph type="body" sz="quarter" idx="12"/>
          </p:nvPr>
        </p:nvSpPr>
        <p:spPr>
          <a:xfrm>
            <a:off x="695326" y="1384917"/>
            <a:ext cx="6508361" cy="4793633"/>
          </a:xfrm>
        </p:spPr>
        <p:txBody>
          <a:bodyPr/>
          <a:lstStyle/>
          <a:p>
            <a:r>
              <a:rPr lang="en-US" sz="2200" dirty="0"/>
              <a:t>Conveyance of overflows to storage and back to wet-well </a:t>
            </a:r>
          </a:p>
          <a:p>
            <a:pPr lvl="1"/>
            <a:endParaRPr lang="en-US" sz="1800" dirty="0"/>
          </a:p>
          <a:p>
            <a:pPr lvl="1"/>
            <a:r>
              <a:rPr lang="en-US" sz="1800" dirty="0"/>
              <a:t>Use of tall above ground wet-wells that allow water level in wet-well to rise and gravity overflow into the storage tank and gravity flow back to the wet-well</a:t>
            </a:r>
          </a:p>
          <a:p>
            <a:pPr lvl="1"/>
            <a:r>
              <a:rPr lang="en-US" sz="1800" dirty="0"/>
              <a:t>Use of flow splitter boxes to enable simple and fail-safe overflow from wet-well to storage and storage to outfall without level sensing or controlled valve actuation</a:t>
            </a:r>
          </a:p>
          <a:p>
            <a:pPr lvl="1"/>
            <a:r>
              <a:rPr lang="en-US" sz="1800" dirty="0"/>
              <a:t>Use of low-level inlets and trapped high-level outlets on wet-wells and storage tanks to avoid need for mechanical screening of overflows from wet-well and storage tanks</a:t>
            </a:r>
          </a:p>
        </p:txBody>
      </p:sp>
      <p:pic>
        <p:nvPicPr>
          <p:cNvPr id="8" name="Picture 7" descr="A picture containing tree, outdoor, jumping, construction&#10;&#10;Description automatically generated">
            <a:extLst>
              <a:ext uri="{FF2B5EF4-FFF2-40B4-BE49-F238E27FC236}">
                <a16:creationId xmlns:a16="http://schemas.microsoft.com/office/drawing/2014/main" id="{9E589093-1A1B-4383-8F3C-A73560DD7335}"/>
              </a:ext>
            </a:extLst>
          </p:cNvPr>
          <p:cNvPicPr>
            <a:picLocks noChangeAspect="1"/>
          </p:cNvPicPr>
          <p:nvPr/>
        </p:nvPicPr>
        <p:blipFill rotWithShape="1">
          <a:blip r:embed="rId3">
            <a:extLst>
              <a:ext uri="{28A0092B-C50C-407E-A947-70E740481C1C}">
                <a14:useLocalDpi xmlns:a14="http://schemas.microsoft.com/office/drawing/2010/main" val="0"/>
              </a:ext>
            </a:extLst>
          </a:blip>
          <a:srcRect l="38065" t="27241" r="11075" b="25305"/>
          <a:stretch/>
        </p:blipFill>
        <p:spPr>
          <a:xfrm>
            <a:off x="7757610" y="633631"/>
            <a:ext cx="3994592" cy="2795369"/>
          </a:xfrm>
          <a:prstGeom prst="rect">
            <a:avLst/>
          </a:prstGeom>
        </p:spPr>
      </p:pic>
      <p:pic>
        <p:nvPicPr>
          <p:cNvPr id="6" name="Picture 5">
            <a:extLst>
              <a:ext uri="{FF2B5EF4-FFF2-40B4-BE49-F238E27FC236}">
                <a16:creationId xmlns:a16="http://schemas.microsoft.com/office/drawing/2014/main" id="{16D2ACA6-E7F4-4CFF-A003-C945E9FC6EE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757611" y="3657546"/>
            <a:ext cx="3994592" cy="2856451"/>
          </a:xfrm>
          <a:prstGeom prst="rect">
            <a:avLst/>
          </a:prstGeom>
          <a:noFill/>
        </p:spPr>
      </p:pic>
    </p:spTree>
    <p:extLst>
      <p:ext uri="{BB962C8B-B14F-4D97-AF65-F5344CB8AC3E}">
        <p14:creationId xmlns:p14="http://schemas.microsoft.com/office/powerpoint/2010/main" val="32152726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F77D2A-3145-41AE-92A4-83A97C854828}"/>
              </a:ext>
            </a:extLst>
          </p:cNvPr>
          <p:cNvSpPr>
            <a:spLocks noGrp="1"/>
          </p:cNvSpPr>
          <p:nvPr>
            <p:ph type="title"/>
          </p:nvPr>
        </p:nvSpPr>
        <p:spPr/>
        <p:txBody>
          <a:bodyPr/>
          <a:lstStyle/>
          <a:p>
            <a:r>
              <a:rPr lang="en-AU" dirty="0"/>
              <a:t>Design Response</a:t>
            </a:r>
          </a:p>
        </p:txBody>
      </p:sp>
      <p:sp>
        <p:nvSpPr>
          <p:cNvPr id="3" name="Slide Number Placeholder 2">
            <a:extLst>
              <a:ext uri="{FF2B5EF4-FFF2-40B4-BE49-F238E27FC236}">
                <a16:creationId xmlns:a16="http://schemas.microsoft.com/office/drawing/2014/main" id="{D5FC67F5-5253-447D-9CFE-8C0562582861}"/>
              </a:ext>
            </a:extLst>
          </p:cNvPr>
          <p:cNvSpPr>
            <a:spLocks noGrp="1"/>
          </p:cNvSpPr>
          <p:nvPr>
            <p:ph type="sldNum" sz="quarter" idx="11"/>
          </p:nvPr>
        </p:nvSpPr>
        <p:spPr/>
        <p:txBody>
          <a:bodyPr/>
          <a:lstStyle/>
          <a:p>
            <a:fld id="{9B3E39EC-4BE2-4DEA-81C0-4ABC0AAB4AC0}" type="slidenum">
              <a:rPr lang="en-AU" smtClean="0"/>
              <a:pPr/>
              <a:t>7</a:t>
            </a:fld>
            <a:endParaRPr lang="en-AU" dirty="0"/>
          </a:p>
        </p:txBody>
      </p:sp>
      <p:sp>
        <p:nvSpPr>
          <p:cNvPr id="4" name="Text Placeholder 3">
            <a:extLst>
              <a:ext uri="{FF2B5EF4-FFF2-40B4-BE49-F238E27FC236}">
                <a16:creationId xmlns:a16="http://schemas.microsoft.com/office/drawing/2014/main" id="{FAA90B99-0D7B-44C3-9116-E2268655104C}"/>
              </a:ext>
            </a:extLst>
          </p:cNvPr>
          <p:cNvSpPr>
            <a:spLocks noGrp="1"/>
          </p:cNvSpPr>
          <p:nvPr>
            <p:ph type="body" sz="quarter" idx="12"/>
          </p:nvPr>
        </p:nvSpPr>
        <p:spPr>
          <a:xfrm>
            <a:off x="695325" y="1305543"/>
            <a:ext cx="6318792" cy="4793633"/>
          </a:xfrm>
        </p:spPr>
        <p:txBody>
          <a:bodyPr/>
          <a:lstStyle/>
          <a:p>
            <a:r>
              <a:rPr lang="en-US" sz="2200" dirty="0"/>
              <a:t>Submarine Pipelines Across Lyttelton Harbour</a:t>
            </a:r>
          </a:p>
          <a:p>
            <a:pPr lvl="1"/>
            <a:endParaRPr lang="en-US" sz="1800" dirty="0"/>
          </a:p>
          <a:p>
            <a:pPr lvl="1"/>
            <a:r>
              <a:rPr lang="en-US" sz="1800" dirty="0"/>
              <a:t>Contract packaging of marine works and appointment of a specialist marine Contractor</a:t>
            </a:r>
          </a:p>
          <a:p>
            <a:pPr lvl="1"/>
            <a:r>
              <a:rPr lang="en-US" sz="1800" dirty="0"/>
              <a:t>Use of PE pipe with pressure ratings two ratings higher than required </a:t>
            </a:r>
          </a:p>
          <a:p>
            <a:pPr lvl="1"/>
            <a:r>
              <a:rPr lang="en-US" sz="1800" dirty="0"/>
              <a:t>Submarine pipelines installed with a minimum cover of 1m across the seabed and with additional rock gabion protection near landfalls </a:t>
            </a:r>
          </a:p>
          <a:p>
            <a:pPr lvl="1"/>
            <a:r>
              <a:rPr lang="en-US" sz="1800" dirty="0"/>
              <a:t>Trenching undertaken by excavator on a barge </a:t>
            </a:r>
          </a:p>
          <a:p>
            <a:pPr lvl="1"/>
            <a:r>
              <a:rPr lang="en-US" sz="1800" dirty="0"/>
              <a:t>Survey of submarine pipeline prior to backfill</a:t>
            </a:r>
          </a:p>
          <a:p>
            <a:pPr lvl="1"/>
            <a:r>
              <a:rPr lang="en-US" sz="1800" dirty="0"/>
              <a:t>Construction through the tidal floats at Governors Bay required a combination of barge mounted excavation during high tides and tracked access on the tidal flats through the low tide</a:t>
            </a:r>
            <a:r>
              <a:rPr lang="en-US" dirty="0"/>
              <a:t>.</a:t>
            </a:r>
          </a:p>
        </p:txBody>
      </p:sp>
      <p:pic>
        <p:nvPicPr>
          <p:cNvPr id="6" name="Picture 5">
            <a:extLst>
              <a:ext uri="{FF2B5EF4-FFF2-40B4-BE49-F238E27FC236}">
                <a16:creationId xmlns:a16="http://schemas.microsoft.com/office/drawing/2014/main" id="{1B5BEFFB-9A24-43AC-8DF3-5EFCD2BBF23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6731570" y="1255627"/>
            <a:ext cx="5650804" cy="4238103"/>
          </a:xfrm>
          <a:prstGeom prst="rect">
            <a:avLst/>
          </a:prstGeom>
          <a:noFill/>
          <a:ln>
            <a:noFill/>
          </a:ln>
        </p:spPr>
      </p:pic>
    </p:spTree>
    <p:extLst>
      <p:ext uri="{BB962C8B-B14F-4D97-AF65-F5344CB8AC3E}">
        <p14:creationId xmlns:p14="http://schemas.microsoft.com/office/powerpoint/2010/main" val="30444896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F77D2A-3145-41AE-92A4-83A97C854828}"/>
              </a:ext>
            </a:extLst>
          </p:cNvPr>
          <p:cNvSpPr>
            <a:spLocks noGrp="1"/>
          </p:cNvSpPr>
          <p:nvPr>
            <p:ph type="title"/>
          </p:nvPr>
        </p:nvSpPr>
        <p:spPr/>
        <p:txBody>
          <a:bodyPr/>
          <a:lstStyle/>
          <a:p>
            <a:r>
              <a:rPr lang="en-AU" dirty="0"/>
              <a:t>Design Response</a:t>
            </a:r>
          </a:p>
        </p:txBody>
      </p:sp>
      <p:sp>
        <p:nvSpPr>
          <p:cNvPr id="3" name="Slide Number Placeholder 2">
            <a:extLst>
              <a:ext uri="{FF2B5EF4-FFF2-40B4-BE49-F238E27FC236}">
                <a16:creationId xmlns:a16="http://schemas.microsoft.com/office/drawing/2014/main" id="{D5FC67F5-5253-447D-9CFE-8C0562582861}"/>
              </a:ext>
            </a:extLst>
          </p:cNvPr>
          <p:cNvSpPr>
            <a:spLocks noGrp="1"/>
          </p:cNvSpPr>
          <p:nvPr>
            <p:ph type="sldNum" sz="quarter" idx="11"/>
          </p:nvPr>
        </p:nvSpPr>
        <p:spPr/>
        <p:txBody>
          <a:bodyPr/>
          <a:lstStyle/>
          <a:p>
            <a:fld id="{9B3E39EC-4BE2-4DEA-81C0-4ABC0AAB4AC0}" type="slidenum">
              <a:rPr lang="en-AU" smtClean="0"/>
              <a:pPr/>
              <a:t>8</a:t>
            </a:fld>
            <a:endParaRPr lang="en-AU" dirty="0"/>
          </a:p>
        </p:txBody>
      </p:sp>
      <p:sp>
        <p:nvSpPr>
          <p:cNvPr id="4" name="Text Placeholder 3">
            <a:extLst>
              <a:ext uri="{FF2B5EF4-FFF2-40B4-BE49-F238E27FC236}">
                <a16:creationId xmlns:a16="http://schemas.microsoft.com/office/drawing/2014/main" id="{FAA90B99-0D7B-44C3-9116-E2268655104C}"/>
              </a:ext>
            </a:extLst>
          </p:cNvPr>
          <p:cNvSpPr>
            <a:spLocks noGrp="1"/>
          </p:cNvSpPr>
          <p:nvPr>
            <p:ph type="body" sz="quarter" idx="12"/>
          </p:nvPr>
        </p:nvSpPr>
        <p:spPr>
          <a:xfrm>
            <a:off x="695326" y="1384917"/>
            <a:ext cx="6553200" cy="4793633"/>
          </a:xfrm>
        </p:spPr>
        <p:txBody>
          <a:bodyPr/>
          <a:lstStyle/>
          <a:p>
            <a:r>
              <a:rPr lang="en-US" sz="2200" dirty="0"/>
              <a:t>High-head pumping from Lyttelton to Christchurch</a:t>
            </a:r>
          </a:p>
          <a:p>
            <a:pPr lvl="1"/>
            <a:endParaRPr lang="en-US" sz="1800" dirty="0"/>
          </a:p>
          <a:p>
            <a:pPr lvl="1"/>
            <a:r>
              <a:rPr lang="en-US" sz="1800" dirty="0"/>
              <a:t>A pump head of 125m resulting from 50m static elevation and high friction losses to maintain flow rates above 1.0 m/s at minimum pump flow rate</a:t>
            </a:r>
          </a:p>
          <a:p>
            <a:pPr lvl="1"/>
            <a:r>
              <a:rPr lang="en-US" sz="1800" dirty="0"/>
              <a:t>Progressive cavity pumps were selected due to limitations of centrifugal and rotary lobe pumps</a:t>
            </a:r>
          </a:p>
          <a:p>
            <a:pPr lvl="1"/>
            <a:r>
              <a:rPr lang="en-US" sz="1800" dirty="0"/>
              <a:t>The progressive cavity pumps are the largest manufactured by Mono</a:t>
            </a:r>
          </a:p>
          <a:p>
            <a:pPr lvl="1"/>
            <a:r>
              <a:rPr lang="en-US" sz="1800" dirty="0"/>
              <a:t>Use of low velocity “elutriating” intakes to reduce or avoid the transfer of stone into the pump intakes</a:t>
            </a:r>
          </a:p>
          <a:p>
            <a:pPr lvl="1"/>
            <a:r>
              <a:rPr lang="en-US" sz="1800" dirty="0"/>
              <a:t>The high pressure and use of progressive cavity pumps required incorporation of pressure relief valves and rupture discs to relieve high pressure in the system in the event of a blockage, accidental valve closure or pump trip</a:t>
            </a:r>
          </a:p>
          <a:p>
            <a:pPr lvl="1"/>
            <a:endParaRPr lang="en-US" sz="1800" dirty="0"/>
          </a:p>
        </p:txBody>
      </p:sp>
      <p:pic>
        <p:nvPicPr>
          <p:cNvPr id="7" name="Picture 6" descr="A picture containing indoor, dirty&#10;&#10;Description automatically generated">
            <a:extLst>
              <a:ext uri="{FF2B5EF4-FFF2-40B4-BE49-F238E27FC236}">
                <a16:creationId xmlns:a16="http://schemas.microsoft.com/office/drawing/2014/main" id="{5EC4F344-75FE-424F-9F5D-B807358FAB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80378" y="298471"/>
            <a:ext cx="4030134" cy="3022600"/>
          </a:xfrm>
          <a:prstGeom prst="rect">
            <a:avLst/>
          </a:prstGeom>
        </p:spPr>
      </p:pic>
      <p:pic>
        <p:nvPicPr>
          <p:cNvPr id="12" name="Picture 11" descr="A picture containing indoor, blue&#10;&#10;Description automatically generated">
            <a:extLst>
              <a:ext uri="{FF2B5EF4-FFF2-40B4-BE49-F238E27FC236}">
                <a16:creationId xmlns:a16="http://schemas.microsoft.com/office/drawing/2014/main" id="{0278A317-80D6-4ADC-8606-E7840CAC5D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80378" y="3451205"/>
            <a:ext cx="4030134" cy="3022601"/>
          </a:xfrm>
          <a:prstGeom prst="rect">
            <a:avLst/>
          </a:prstGeom>
        </p:spPr>
      </p:pic>
    </p:spTree>
    <p:extLst>
      <p:ext uri="{BB962C8B-B14F-4D97-AF65-F5344CB8AC3E}">
        <p14:creationId xmlns:p14="http://schemas.microsoft.com/office/powerpoint/2010/main" val="14017255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F77D2A-3145-41AE-92A4-83A97C854828}"/>
              </a:ext>
            </a:extLst>
          </p:cNvPr>
          <p:cNvSpPr>
            <a:spLocks noGrp="1"/>
          </p:cNvSpPr>
          <p:nvPr>
            <p:ph type="title"/>
          </p:nvPr>
        </p:nvSpPr>
        <p:spPr/>
        <p:txBody>
          <a:bodyPr/>
          <a:lstStyle/>
          <a:p>
            <a:r>
              <a:rPr lang="en-AU" dirty="0"/>
              <a:t>Design Response</a:t>
            </a:r>
          </a:p>
        </p:txBody>
      </p:sp>
      <p:sp>
        <p:nvSpPr>
          <p:cNvPr id="3" name="Slide Number Placeholder 2">
            <a:extLst>
              <a:ext uri="{FF2B5EF4-FFF2-40B4-BE49-F238E27FC236}">
                <a16:creationId xmlns:a16="http://schemas.microsoft.com/office/drawing/2014/main" id="{D5FC67F5-5253-447D-9CFE-8C0562582861}"/>
              </a:ext>
            </a:extLst>
          </p:cNvPr>
          <p:cNvSpPr>
            <a:spLocks noGrp="1"/>
          </p:cNvSpPr>
          <p:nvPr>
            <p:ph type="sldNum" sz="quarter" idx="11"/>
          </p:nvPr>
        </p:nvSpPr>
        <p:spPr/>
        <p:txBody>
          <a:bodyPr/>
          <a:lstStyle/>
          <a:p>
            <a:fld id="{9B3E39EC-4BE2-4DEA-81C0-4ABC0AAB4AC0}" type="slidenum">
              <a:rPr lang="en-AU" smtClean="0"/>
              <a:pPr/>
              <a:t>9</a:t>
            </a:fld>
            <a:endParaRPr lang="en-AU" dirty="0"/>
          </a:p>
        </p:txBody>
      </p:sp>
      <p:sp>
        <p:nvSpPr>
          <p:cNvPr id="4" name="Text Placeholder 3">
            <a:extLst>
              <a:ext uri="{FF2B5EF4-FFF2-40B4-BE49-F238E27FC236}">
                <a16:creationId xmlns:a16="http://schemas.microsoft.com/office/drawing/2014/main" id="{FAA90B99-0D7B-44C3-9116-E2268655104C}"/>
              </a:ext>
            </a:extLst>
          </p:cNvPr>
          <p:cNvSpPr>
            <a:spLocks noGrp="1"/>
          </p:cNvSpPr>
          <p:nvPr>
            <p:ph type="body" sz="quarter" idx="12"/>
          </p:nvPr>
        </p:nvSpPr>
        <p:spPr>
          <a:xfrm>
            <a:off x="695324" y="1384917"/>
            <a:ext cx="6619875" cy="4793633"/>
          </a:xfrm>
        </p:spPr>
        <p:txBody>
          <a:bodyPr/>
          <a:lstStyle/>
          <a:p>
            <a:r>
              <a:rPr lang="en-US" sz="2200" dirty="0"/>
              <a:t>Pipework in the Lyttelton Road Tunnel Ceiling</a:t>
            </a:r>
          </a:p>
          <a:p>
            <a:pPr lvl="1"/>
            <a:endParaRPr lang="en-US" sz="1800" dirty="0"/>
          </a:p>
          <a:p>
            <a:pPr lvl="1"/>
            <a:r>
              <a:rPr lang="en-US" sz="1800" dirty="0"/>
              <a:t>Critical constraints included thermal movement from seasonal or fire related temperature changes, limit of 100 kg/m</a:t>
            </a:r>
            <a:r>
              <a:rPr lang="en-US" sz="1800" baseline="30000" dirty="0"/>
              <a:t>2</a:t>
            </a:r>
            <a:r>
              <a:rPr lang="en-US" sz="1800" dirty="0"/>
              <a:t> loading of the tunnel ceiling, restricted access and importance level IL4 due to criticality of the tunnel</a:t>
            </a:r>
          </a:p>
          <a:p>
            <a:pPr lvl="1"/>
            <a:r>
              <a:rPr lang="en-US" sz="1800" dirty="0"/>
              <a:t>A GRP pipeline using double-bell couplings was used due to the inherent flexibility, light weight, high pressure rating, low thermal response and repairability</a:t>
            </a:r>
          </a:p>
          <a:p>
            <a:pPr lvl="1"/>
            <a:r>
              <a:rPr lang="en-US" sz="1800" dirty="0"/>
              <a:t>The pipe was installed suspended from the ceiling of the tunnel utilizing a bespoke lightweight platform with automated drilling</a:t>
            </a:r>
          </a:p>
          <a:p>
            <a:pPr lvl="1"/>
            <a:r>
              <a:rPr lang="en-US" sz="1800" dirty="0"/>
              <a:t>Utilisation of pressure surge tanks at the Terminal Pump Station to mitigate the risk of pipeline damage or failure under full vacuum conditions that could occur on pump failure</a:t>
            </a:r>
          </a:p>
        </p:txBody>
      </p:sp>
      <p:pic>
        <p:nvPicPr>
          <p:cNvPr id="5" name="Picture 4">
            <a:extLst>
              <a:ext uri="{FF2B5EF4-FFF2-40B4-BE49-F238E27FC236}">
                <a16:creationId xmlns:a16="http://schemas.microsoft.com/office/drawing/2014/main" id="{1BC431B7-449B-41D6-8ACC-8CFFBF7D6D4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94253" y="297249"/>
            <a:ext cx="4020921" cy="3015960"/>
          </a:xfrm>
          <a:prstGeom prst="rect">
            <a:avLst/>
          </a:prstGeom>
          <a:noFill/>
          <a:ln>
            <a:noFill/>
          </a:ln>
        </p:spPr>
      </p:pic>
      <p:pic>
        <p:nvPicPr>
          <p:cNvPr id="6" name="Picture 5">
            <a:extLst>
              <a:ext uri="{FF2B5EF4-FFF2-40B4-BE49-F238E27FC236}">
                <a16:creationId xmlns:a16="http://schemas.microsoft.com/office/drawing/2014/main" id="{58C873C3-F38D-4654-8631-97A892F51408}"/>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94253" y="3429000"/>
            <a:ext cx="4020921" cy="3015837"/>
          </a:xfrm>
          <a:prstGeom prst="rect">
            <a:avLst/>
          </a:prstGeom>
          <a:noFill/>
          <a:ln>
            <a:noFill/>
          </a:ln>
        </p:spPr>
      </p:pic>
    </p:spTree>
    <p:extLst>
      <p:ext uri="{BB962C8B-B14F-4D97-AF65-F5344CB8AC3E}">
        <p14:creationId xmlns:p14="http://schemas.microsoft.com/office/powerpoint/2010/main" val="1185729007"/>
      </p:ext>
    </p:extLst>
  </p:cSld>
  <p:clrMapOvr>
    <a:masterClrMapping/>
  </p:clrMapOvr>
</p:sld>
</file>

<file path=ppt/theme/theme1.xml><?xml version="1.0" encoding="utf-8"?>
<a:theme xmlns:a="http://schemas.openxmlformats.org/drawingml/2006/main" name="Title Slides (Accent Color Themes Only).">
  <a:themeElements>
    <a:clrScheme name="Jacobs Accents Yellow PPT ONLY">
      <a:dk1>
        <a:srgbClr val="000000"/>
      </a:dk1>
      <a:lt1>
        <a:srgbClr val="FFFFFF"/>
      </a:lt1>
      <a:dk2>
        <a:srgbClr val="333333"/>
      </a:dk2>
      <a:lt2>
        <a:srgbClr val="E6E6E6"/>
      </a:lt2>
      <a:accent1>
        <a:srgbClr val="FFA014"/>
      </a:accent1>
      <a:accent2>
        <a:srgbClr val="FFB41E"/>
      </a:accent2>
      <a:accent3>
        <a:srgbClr val="FFDC78"/>
      </a:accent3>
      <a:accent4>
        <a:srgbClr val="C05D27"/>
      </a:accent4>
      <a:accent5>
        <a:srgbClr val="A5A5A5"/>
      </a:accent5>
      <a:accent6>
        <a:srgbClr val="C8C8C8"/>
      </a:accent6>
      <a:hlink>
        <a:srgbClr val="231EDC"/>
      </a:hlink>
      <a:folHlink>
        <a:srgbClr val="E5E5E5"/>
      </a:folHlink>
    </a:clrScheme>
    <a:fontScheme name="JacobsChronos">
      <a:majorFont>
        <a:latin typeface="Jacobs Chronos"/>
        <a:ea typeface=""/>
        <a:cs typeface=""/>
      </a:majorFont>
      <a:minorFont>
        <a:latin typeface="Jacobs Chronos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WaterNZ Presentation Template  -  Read-Only" id="{2DE7EB82-DB4B-4716-80D2-CBB3F64D7D65}" vid="{D51E731D-6618-443E-83F2-8BD775A13C34}"/>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Agenda Slides (Jacobs Black Theme Only)">
  <a:themeElements>
    <a:clrScheme name="Jacobs Accents Yellow PPT ONLY">
      <a:dk1>
        <a:srgbClr val="000000"/>
      </a:dk1>
      <a:lt1>
        <a:srgbClr val="FFFFFF"/>
      </a:lt1>
      <a:dk2>
        <a:srgbClr val="333333"/>
      </a:dk2>
      <a:lt2>
        <a:srgbClr val="E6E6E6"/>
      </a:lt2>
      <a:accent1>
        <a:srgbClr val="FFA014"/>
      </a:accent1>
      <a:accent2>
        <a:srgbClr val="FFB41E"/>
      </a:accent2>
      <a:accent3>
        <a:srgbClr val="FFDC78"/>
      </a:accent3>
      <a:accent4>
        <a:srgbClr val="C05D27"/>
      </a:accent4>
      <a:accent5>
        <a:srgbClr val="A5A5A5"/>
      </a:accent5>
      <a:accent6>
        <a:srgbClr val="C8C8C8"/>
      </a:accent6>
      <a:hlink>
        <a:srgbClr val="231EDC"/>
      </a:hlink>
      <a:folHlink>
        <a:srgbClr val="E5E5E5"/>
      </a:folHlink>
    </a:clrScheme>
    <a:fontScheme name="JacobsChronos">
      <a:majorFont>
        <a:latin typeface="Jacobs Chronos"/>
        <a:ea typeface=""/>
        <a:cs typeface=""/>
      </a:majorFont>
      <a:minorFont>
        <a:latin typeface="Jacobs Chrono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aterNZ Presentation Template  -  Read-Only" id="{2DE7EB82-DB4B-4716-80D2-CBB3F64D7D65}" vid="{88B9BF38-6292-4550-9543-B56AECD8FA17}"/>
    </a:ext>
  </a:extLst>
</a:theme>
</file>

<file path=ppt/theme/theme3.xml><?xml version="1.0" encoding="utf-8"?>
<a:theme xmlns:a="http://schemas.openxmlformats.org/drawingml/2006/main" name="1_Content Horizontal Color Bar (Accent Color Themes Only).">
  <a:themeElements>
    <a:clrScheme name="Jacobs Accents Yellow PPT ONLY">
      <a:dk1>
        <a:srgbClr val="000000"/>
      </a:dk1>
      <a:lt1>
        <a:srgbClr val="FFFFFF"/>
      </a:lt1>
      <a:dk2>
        <a:srgbClr val="333333"/>
      </a:dk2>
      <a:lt2>
        <a:srgbClr val="E6E6E6"/>
      </a:lt2>
      <a:accent1>
        <a:srgbClr val="FFA014"/>
      </a:accent1>
      <a:accent2>
        <a:srgbClr val="FFB41E"/>
      </a:accent2>
      <a:accent3>
        <a:srgbClr val="FFDC78"/>
      </a:accent3>
      <a:accent4>
        <a:srgbClr val="C05D27"/>
      </a:accent4>
      <a:accent5>
        <a:srgbClr val="A5A5A5"/>
      </a:accent5>
      <a:accent6>
        <a:srgbClr val="C8C8C8"/>
      </a:accent6>
      <a:hlink>
        <a:srgbClr val="231EDC"/>
      </a:hlink>
      <a:folHlink>
        <a:srgbClr val="E5E5E5"/>
      </a:folHlink>
    </a:clrScheme>
    <a:fontScheme name="JacobsChronos">
      <a:majorFont>
        <a:latin typeface="Jacobs Chronos"/>
        <a:ea typeface=""/>
        <a:cs typeface=""/>
      </a:majorFont>
      <a:minorFont>
        <a:latin typeface="Jacobs Chrono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aterNZ Presentation Template  -  Read-Only" id="{2DE7EB82-DB4B-4716-80D2-CBB3F64D7D65}" vid="{BBCA0202-67AF-4E8A-999E-5B8ADF22286E}"/>
    </a:ext>
  </a:extLst>
</a:theme>
</file>

<file path=ppt/theme/theme4.xml><?xml version="1.0" encoding="utf-8"?>
<a:theme xmlns:a="http://schemas.openxmlformats.org/drawingml/2006/main" name="Content With 3 Image Placeholders (Accent Color Themes Only).">
  <a:themeElements>
    <a:clrScheme name="Jacobs Accents Yellow PPT ONLY">
      <a:dk1>
        <a:srgbClr val="000000"/>
      </a:dk1>
      <a:lt1>
        <a:srgbClr val="FFFFFF"/>
      </a:lt1>
      <a:dk2>
        <a:srgbClr val="333333"/>
      </a:dk2>
      <a:lt2>
        <a:srgbClr val="E6E6E6"/>
      </a:lt2>
      <a:accent1>
        <a:srgbClr val="FFA014"/>
      </a:accent1>
      <a:accent2>
        <a:srgbClr val="FFB41E"/>
      </a:accent2>
      <a:accent3>
        <a:srgbClr val="FFDC78"/>
      </a:accent3>
      <a:accent4>
        <a:srgbClr val="C05D27"/>
      </a:accent4>
      <a:accent5>
        <a:srgbClr val="A5A5A5"/>
      </a:accent5>
      <a:accent6>
        <a:srgbClr val="C8C8C8"/>
      </a:accent6>
      <a:hlink>
        <a:srgbClr val="231EDC"/>
      </a:hlink>
      <a:folHlink>
        <a:srgbClr val="E5E5E5"/>
      </a:folHlink>
    </a:clrScheme>
    <a:fontScheme name="JacobsChronos">
      <a:majorFont>
        <a:latin typeface="Jacobs Chronos"/>
        <a:ea typeface=""/>
        <a:cs typeface=""/>
      </a:majorFont>
      <a:minorFont>
        <a:latin typeface="Jacobs Chrono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aterNZ Presentation Template  -  Read-Only" id="{2DE7EB82-DB4B-4716-80D2-CBB3F64D7D65}" vid="{5D3C3FB9-78FA-449A-89D9-5A3BA7B212E3}"/>
    </a:ext>
  </a:extLst>
</a:theme>
</file>

<file path=ppt/theme/theme5.xml><?xml version="1.0" encoding="utf-8"?>
<a:theme xmlns:a="http://schemas.openxmlformats.org/drawingml/2006/main" name="Copyright &amp; Disclaimer Slides">
  <a:themeElements>
    <a:clrScheme name="JacobsBlack">
      <a:dk1>
        <a:srgbClr val="000000"/>
      </a:dk1>
      <a:lt1>
        <a:srgbClr val="FFFFFF"/>
      </a:lt1>
      <a:dk2>
        <a:srgbClr val="333333"/>
      </a:dk2>
      <a:lt2>
        <a:srgbClr val="E6E6E6"/>
      </a:lt2>
      <a:accent1>
        <a:srgbClr val="000000"/>
      </a:accent1>
      <a:accent2>
        <a:srgbClr val="333333"/>
      </a:accent2>
      <a:accent3>
        <a:srgbClr val="A5A5A5"/>
      </a:accent3>
      <a:accent4>
        <a:srgbClr val="C8C8C8"/>
      </a:accent4>
      <a:accent5>
        <a:srgbClr val="000000"/>
      </a:accent5>
      <a:accent6>
        <a:srgbClr val="A5A5A5"/>
      </a:accent6>
      <a:hlink>
        <a:srgbClr val="231EDC"/>
      </a:hlink>
      <a:folHlink>
        <a:srgbClr val="E5E5E5"/>
      </a:folHlink>
    </a:clrScheme>
    <a:fontScheme name="JacobsChronos">
      <a:majorFont>
        <a:latin typeface="Jacobs Chronos"/>
        <a:ea typeface=""/>
        <a:cs typeface=""/>
      </a:majorFont>
      <a:minorFont>
        <a:latin typeface="Jacobs Chrono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aterNZ Presentation Template  -  Read-Only" id="{2DE7EB82-DB4B-4716-80D2-CBB3F64D7D65}" vid="{5DD674E7-81B4-4E8B-86A1-1B0430B9B640}"/>
    </a:ext>
  </a:extLst>
</a:theme>
</file>

<file path=ppt/theme/theme6.xml><?xml version="1.0" encoding="utf-8"?>
<a:theme xmlns:a="http://schemas.openxmlformats.org/drawingml/2006/main" name="Image Full Page">
  <a:themeElements>
    <a:clrScheme name="Jacobs Accents Yellow PPT ONLY">
      <a:dk1>
        <a:srgbClr val="000000"/>
      </a:dk1>
      <a:lt1>
        <a:srgbClr val="FFFFFF"/>
      </a:lt1>
      <a:dk2>
        <a:srgbClr val="333333"/>
      </a:dk2>
      <a:lt2>
        <a:srgbClr val="E6E6E6"/>
      </a:lt2>
      <a:accent1>
        <a:srgbClr val="FFA014"/>
      </a:accent1>
      <a:accent2>
        <a:srgbClr val="FFB41E"/>
      </a:accent2>
      <a:accent3>
        <a:srgbClr val="FFDC78"/>
      </a:accent3>
      <a:accent4>
        <a:srgbClr val="C05D27"/>
      </a:accent4>
      <a:accent5>
        <a:srgbClr val="A5A5A5"/>
      </a:accent5>
      <a:accent6>
        <a:srgbClr val="C8C8C8"/>
      </a:accent6>
      <a:hlink>
        <a:srgbClr val="231EDC"/>
      </a:hlink>
      <a:folHlink>
        <a:srgbClr val="E5E5E5"/>
      </a:folHlink>
    </a:clrScheme>
    <a:fontScheme name="JacobsChronos">
      <a:majorFont>
        <a:latin typeface="Jacobs Chronos"/>
        <a:ea typeface=""/>
        <a:cs typeface=""/>
      </a:majorFont>
      <a:minorFont>
        <a:latin typeface="Jacobs Chrono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aterNZ Presentation Template  -  Read-Only" id="{2DE7EB82-DB4B-4716-80D2-CBB3F64D7D65}" vid="{1301B261-507F-46D7-AA4E-8587241A16E7}"/>
    </a:ext>
  </a:extLst>
</a:theme>
</file>

<file path=ppt/theme/theme7.xml><?xml version="1.0" encoding="utf-8"?>
<a:theme xmlns:a="http://schemas.openxmlformats.org/drawingml/2006/main" name="Divider Slide 1 (Accent Color Themes Only)">
  <a:themeElements>
    <a:clrScheme name="Jacobs Accents Yellow PPT ONLY">
      <a:dk1>
        <a:srgbClr val="000000"/>
      </a:dk1>
      <a:lt1>
        <a:srgbClr val="FFFFFF"/>
      </a:lt1>
      <a:dk2>
        <a:srgbClr val="333333"/>
      </a:dk2>
      <a:lt2>
        <a:srgbClr val="E6E6E6"/>
      </a:lt2>
      <a:accent1>
        <a:srgbClr val="FFA014"/>
      </a:accent1>
      <a:accent2>
        <a:srgbClr val="FFB41E"/>
      </a:accent2>
      <a:accent3>
        <a:srgbClr val="FFDC78"/>
      </a:accent3>
      <a:accent4>
        <a:srgbClr val="C05D27"/>
      </a:accent4>
      <a:accent5>
        <a:srgbClr val="A5A5A5"/>
      </a:accent5>
      <a:accent6>
        <a:srgbClr val="C8C8C8"/>
      </a:accent6>
      <a:hlink>
        <a:srgbClr val="231EDC"/>
      </a:hlink>
      <a:folHlink>
        <a:srgbClr val="E5E5E5"/>
      </a:folHlink>
    </a:clrScheme>
    <a:fontScheme name="JacobsChronos">
      <a:majorFont>
        <a:latin typeface="Jacobs Chronos"/>
        <a:ea typeface=""/>
        <a:cs typeface=""/>
      </a:majorFont>
      <a:minorFont>
        <a:latin typeface="Jacobs Chrono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aterNZ Presentation Template  -  Read-Only" id="{2DE7EB82-DB4B-4716-80D2-CBB3F64D7D65}" vid="{951C03D6-8ECA-4C98-981F-AA17818BFC0A}"/>
    </a:ext>
  </a:extLst>
</a:theme>
</file>

<file path=ppt/theme/theme8.xml><?xml version="1.0" encoding="utf-8"?>
<a:theme xmlns:a="http://schemas.openxmlformats.org/drawingml/2006/main" name="Divider Slide 2 (Accent Color Themes Only)">
  <a:themeElements>
    <a:clrScheme name="Jacobs Accents Yellow PPT ONLY">
      <a:dk1>
        <a:srgbClr val="000000"/>
      </a:dk1>
      <a:lt1>
        <a:srgbClr val="FFFFFF"/>
      </a:lt1>
      <a:dk2>
        <a:srgbClr val="333333"/>
      </a:dk2>
      <a:lt2>
        <a:srgbClr val="E6E6E6"/>
      </a:lt2>
      <a:accent1>
        <a:srgbClr val="FFA014"/>
      </a:accent1>
      <a:accent2>
        <a:srgbClr val="FFB41E"/>
      </a:accent2>
      <a:accent3>
        <a:srgbClr val="FFDC78"/>
      </a:accent3>
      <a:accent4>
        <a:srgbClr val="C05D27"/>
      </a:accent4>
      <a:accent5>
        <a:srgbClr val="A5A5A5"/>
      </a:accent5>
      <a:accent6>
        <a:srgbClr val="C8C8C8"/>
      </a:accent6>
      <a:hlink>
        <a:srgbClr val="231EDC"/>
      </a:hlink>
      <a:folHlink>
        <a:srgbClr val="E5E5E5"/>
      </a:folHlink>
    </a:clrScheme>
    <a:fontScheme name="JacobsChronos">
      <a:majorFont>
        <a:latin typeface="Jacobs Chronos"/>
        <a:ea typeface=""/>
        <a:cs typeface=""/>
      </a:majorFont>
      <a:minorFont>
        <a:latin typeface="Jacobs Chrono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aterNZ Presentation Template  -  Read-Only" id="{2DE7EB82-DB4B-4716-80D2-CBB3F64D7D65}" vid="{F289A833-F878-45F2-BEDE-D74F32CC483A}"/>
    </a:ext>
  </a:extLst>
</a:theme>
</file>

<file path=ppt/theme/theme9.xml><?xml version="1.0" encoding="utf-8"?>
<a:theme xmlns:a="http://schemas.openxmlformats.org/drawingml/2006/main" name="Back Cover Slides (Accent Color Themes Only)">
  <a:themeElements>
    <a:clrScheme name="Jacobs Accents Yellow PPT ONLY">
      <a:dk1>
        <a:srgbClr val="000000"/>
      </a:dk1>
      <a:lt1>
        <a:srgbClr val="FFFFFF"/>
      </a:lt1>
      <a:dk2>
        <a:srgbClr val="333333"/>
      </a:dk2>
      <a:lt2>
        <a:srgbClr val="E6E6E6"/>
      </a:lt2>
      <a:accent1>
        <a:srgbClr val="FFA014"/>
      </a:accent1>
      <a:accent2>
        <a:srgbClr val="FFB41E"/>
      </a:accent2>
      <a:accent3>
        <a:srgbClr val="FFDC78"/>
      </a:accent3>
      <a:accent4>
        <a:srgbClr val="C05D27"/>
      </a:accent4>
      <a:accent5>
        <a:srgbClr val="A5A5A5"/>
      </a:accent5>
      <a:accent6>
        <a:srgbClr val="C8C8C8"/>
      </a:accent6>
      <a:hlink>
        <a:srgbClr val="231EDC"/>
      </a:hlink>
      <a:folHlink>
        <a:srgbClr val="E5E5E5"/>
      </a:folHlink>
    </a:clrScheme>
    <a:fontScheme name="JacobsChronos">
      <a:majorFont>
        <a:latin typeface="Jacobs Chronos"/>
        <a:ea typeface=""/>
        <a:cs typeface=""/>
      </a:majorFont>
      <a:minorFont>
        <a:latin typeface="Jacobs Chrono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aterNZ Presentation Template  -  Read-Only" id="{2DE7EB82-DB4B-4716-80D2-CBB3F64D7D65}" vid="{08AA3689-9E82-485A-8B87-3CD1A88CFC0D}"/>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1C713340D47A24E9A9B7D3E909CBD56" ma:contentTypeVersion="11" ma:contentTypeDescription="Create a new document." ma:contentTypeScope="" ma:versionID="ab47113263752582178dfe3a8c2b3c55">
  <xsd:schema xmlns:xsd="http://www.w3.org/2001/XMLSchema" xmlns:xs="http://www.w3.org/2001/XMLSchema" xmlns:p="http://schemas.microsoft.com/office/2006/metadata/properties" xmlns:ns2="88316e34-55bc-44a8-b7df-8942c0ebc90d" xmlns:ns3="eacc1c9d-b5e8-481e-b2e8-6a7dc08f1e15" targetNamespace="http://schemas.microsoft.com/office/2006/metadata/properties" ma:root="true" ma:fieldsID="97cb8ea9df4d04137580aa0a41f498ba" ns2:_="" ns3:_="">
    <xsd:import namespace="88316e34-55bc-44a8-b7df-8942c0ebc90d"/>
    <xsd:import namespace="eacc1c9d-b5e8-481e-b2e8-6a7dc08f1e15"/>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8316e34-55bc-44a8-b7df-8942c0ebc90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acc1c9d-b5e8-481e-b2e8-6a7dc08f1e15"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1 6 " ? > < q 1 : B r a n d   x m l n s : q 1 = " h t t p : / / s c h e m a s . m a c r o v i e w . c o m . a u / b r a n d " >  
     < q 1 : G r o u p i n g / >  
     < q 1 : L o g o P a t h > C : \ U s e r s \ b r o w n g k \ A p p D a t a \ R o a m i n g \ M a c r o V i e w . O f f i c e \ F i l e s \ A p p S e t t i n g s \ B r a n d s \ J a c o b s . j p g < / q 1 : L o g o P a t h >  
     < q 1 : N a m e > J a c o b s < / q 1 : N a m e >  
 < / q 1 : B r a n d > 
</file>

<file path=customXml/itemProps1.xml><?xml version="1.0" encoding="utf-8"?>
<ds:datastoreItem xmlns:ds="http://schemas.openxmlformats.org/officeDocument/2006/customXml" ds:itemID="{DD4603B5-163E-477B-B703-A34446CA6FCF}">
  <ds:schemaRefs>
    <ds:schemaRef ds:uri="http://schemas.microsoft.com/sharepoint/v3/contenttype/forms"/>
  </ds:schemaRefs>
</ds:datastoreItem>
</file>

<file path=customXml/itemProps2.xml><?xml version="1.0" encoding="utf-8"?>
<ds:datastoreItem xmlns:ds="http://schemas.openxmlformats.org/officeDocument/2006/customXml" ds:itemID="{F2449D20-714B-40AD-857E-9FE34DC676A6}">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2159950A-CEC8-4954-8AE0-26C6C5E432A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8316e34-55bc-44a8-b7df-8942c0ebc90d"/>
    <ds:schemaRef ds:uri="eacc1c9d-b5e8-481e-b2e8-6a7dc08f1e1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DCB818FA-B336-41FB-9209-7CF69B4755D4}">
  <ds:schemaRefs>
    <ds:schemaRef ds:uri="http://schemas.macroview.com.au/brand"/>
  </ds:schemaRefs>
</ds:datastoreItem>
</file>

<file path=docProps/app.xml><?xml version="1.0" encoding="utf-8"?>
<Properties xmlns="http://schemas.openxmlformats.org/officeDocument/2006/extended-properties" xmlns:vt="http://schemas.openxmlformats.org/officeDocument/2006/docPropsVTypes">
  <Template>WaterNZ Presentation - Lyttleton Harbour Scheme - Removing WW Discharges from a Harbour</Template>
  <TotalTime>869</TotalTime>
  <Words>1391</Words>
  <Application>Microsoft Office PowerPoint</Application>
  <PresentationFormat>Widescreen</PresentationFormat>
  <Paragraphs>149</Paragraphs>
  <Slides>14</Slides>
  <Notes>10</Notes>
  <HiddenSlides>0</HiddenSlides>
  <MMClips>0</MMClips>
  <ScaleCrop>false</ScaleCrop>
  <HeadingPairs>
    <vt:vector size="6" baseType="variant">
      <vt:variant>
        <vt:lpstr>Fonts Used</vt:lpstr>
      </vt:variant>
      <vt:variant>
        <vt:i4>5</vt:i4>
      </vt:variant>
      <vt:variant>
        <vt:lpstr>Theme</vt:lpstr>
      </vt:variant>
      <vt:variant>
        <vt:i4>9</vt:i4>
      </vt:variant>
      <vt:variant>
        <vt:lpstr>Slide Titles</vt:lpstr>
      </vt:variant>
      <vt:variant>
        <vt:i4>14</vt:i4>
      </vt:variant>
    </vt:vector>
  </HeadingPairs>
  <TitlesOfParts>
    <vt:vector size="28" baseType="lpstr">
      <vt:lpstr>Jacobs Chronos</vt:lpstr>
      <vt:lpstr>Jacobs Chronos Light</vt:lpstr>
      <vt:lpstr>Wingdings</vt:lpstr>
      <vt:lpstr>Arial</vt:lpstr>
      <vt:lpstr>Calibri</vt:lpstr>
      <vt:lpstr>Title Slides (Accent Color Themes Only).</vt:lpstr>
      <vt:lpstr>Agenda Slides (Jacobs Black Theme Only)</vt:lpstr>
      <vt:lpstr>1_Content Horizontal Color Bar (Accent Color Themes Only).</vt:lpstr>
      <vt:lpstr>Content With 3 Image Placeholders (Accent Color Themes Only).</vt:lpstr>
      <vt:lpstr>Copyright &amp; Disclaimer Slides</vt:lpstr>
      <vt:lpstr>Image Full Page</vt:lpstr>
      <vt:lpstr>Divider Slide 1 (Accent Color Themes Only)</vt:lpstr>
      <vt:lpstr>Divider Slide 2 (Accent Color Themes Only)</vt:lpstr>
      <vt:lpstr>Back Cover Slides (Accent Color Themes Only)</vt:lpstr>
      <vt:lpstr>Lyttelton Harbour Wastewater Scheme Removing Wastewater Discharges from the Harbour</vt:lpstr>
      <vt:lpstr>Agenda</vt:lpstr>
      <vt:lpstr>Scheme Overview</vt:lpstr>
      <vt:lpstr>Project Timeline</vt:lpstr>
      <vt:lpstr>Design Challenges and Principles </vt:lpstr>
      <vt:lpstr>Design Response</vt:lpstr>
      <vt:lpstr>Design Response</vt:lpstr>
      <vt:lpstr>Design Response</vt:lpstr>
      <vt:lpstr>Design Response</vt:lpstr>
      <vt:lpstr>Design Response</vt:lpstr>
      <vt:lpstr>Design Response</vt:lpstr>
      <vt:lpstr>Design Response</vt:lpstr>
      <vt:lpstr>Project Outcomes</vt:lpstr>
      <vt:lpstr>Want to continue the conversation?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Lyttleton Harbour Scheme - Removing WW Discharges from a Harbour</dc:title>
  <dc:creator>Doherty, Anthony</dc:creator>
  <cp:lastModifiedBy>Doherty, Anthony</cp:lastModifiedBy>
  <cp:revision>26</cp:revision>
  <dcterms:created xsi:type="dcterms:W3CDTF">2022-09-19T00:32:00Z</dcterms:created>
  <dcterms:modified xsi:type="dcterms:W3CDTF">2022-10-14T01:09:12Z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0x01010067C27D107753FA4EA860EDA9D295828B</vt:lpwstr>
  </property>
  <property fmtid="{D5CDD505-2E9C-101B-9397-08002B2CF9AE}" pid="3" name="Jacobs Template">
    <vt:lpwstr>C:\Users\browngk\AppData\Roaming\MacroView.Office\Files\Templates\Other Documents\Jacobs Presentation Basic.pptx</vt:lpwstr>
  </property>
</Properties>
</file>