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0" r:id="rId5"/>
    <p:sldMasterId id="2147483723" r:id="rId6"/>
    <p:sldMasterId id="2147484092" r:id="rId7"/>
    <p:sldMasterId id="2147484007" r:id="rId8"/>
    <p:sldMasterId id="2147483773" r:id="rId9"/>
    <p:sldMasterId id="2147483854" r:id="rId10"/>
    <p:sldMasterId id="2147483666" r:id="rId11"/>
    <p:sldMasterId id="2147483936" r:id="rId12"/>
    <p:sldMasterId id="2147483781" r:id="rId13"/>
  </p:sldMasterIdLst>
  <p:notesMasterIdLst>
    <p:notesMasterId r:id="rId29"/>
  </p:notesMasterIdLst>
  <p:handoutMasterIdLst>
    <p:handoutMasterId r:id="rId30"/>
  </p:handoutMasterIdLst>
  <p:sldIdLst>
    <p:sldId id="468" r:id="rId14"/>
    <p:sldId id="462" r:id="rId15"/>
    <p:sldId id="425" r:id="rId16"/>
    <p:sldId id="480" r:id="rId17"/>
    <p:sldId id="479" r:id="rId18"/>
    <p:sldId id="481" r:id="rId19"/>
    <p:sldId id="482" r:id="rId20"/>
    <p:sldId id="483" r:id="rId21"/>
    <p:sldId id="485" r:id="rId22"/>
    <p:sldId id="486" r:id="rId23"/>
    <p:sldId id="487" r:id="rId24"/>
    <p:sldId id="488" r:id="rId25"/>
    <p:sldId id="489" r:id="rId26"/>
    <p:sldId id="463" r:id="rId27"/>
    <p:sldId id="444"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Jacobs Chronos" panose="020B0603030503030204" pitchFamily="34" charset="0"/>
      <p:regular r:id="rId35"/>
      <p:bold r:id="rId36"/>
      <p:italic r:id="rId37"/>
      <p:boldItalic r:id="rId38"/>
    </p:embeddedFont>
    <p:embeddedFont>
      <p:font typeface="Jacobs Chronos Light" panose="020B0403030503030204" pitchFamily="34" charset="0"/>
      <p:regular r:id="rId39"/>
      <p: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C27"/>
    <a:srgbClr val="FF4964"/>
    <a:srgbClr val="0A7DFF"/>
    <a:srgbClr val="231EDC"/>
    <a:srgbClr val="A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30036-2A88-490B-BB09-5E8E96A27B87}" v="26" dt="2022-10-13T01:12:39.928"/>
  </p1510:revLst>
</p1510:revInfo>
</file>

<file path=ppt/tableStyles.xml><?xml version="1.0" encoding="utf-8"?>
<a:tblStyleLst xmlns:a="http://schemas.openxmlformats.org/drawingml/2006/main" def="{C60F8704-076C-47E3-8B64-BA5440797084}">
  <a:tblStyle styleId="{C60F8704-076C-47E3-8B64-BA5440797084}" styleName="Jacobs Table 1 (accent &amp;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firstRow>
      <a:tcTxStyle b="on">
        <a:fontRef idx="major">
          <a:prstClr val="black"/>
        </a:fontRef>
        <a:schemeClr val="lt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tblStyle>
  <a:tblStyle styleId="{BFCAF012-7E69-4072-AFDE-7F0A5DE60C18}" styleName="Jacobs Table 2 (accent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accent4"/>
          </a:solidFill>
        </a:fill>
      </a:tcStyle>
    </a:firstRow>
  </a:tblStyle>
  <a:tblStyle styleId="{BA5BF62F-6942-4ACC-8B22-EBB1B419A3F8}" styleName="Jacobs Table 2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dk1"/>
          </a:solidFill>
        </a:fill>
      </a:tcStyle>
    </a:firstRow>
  </a:tblStyle>
  <a:tblStyle styleId="{B1232FDD-9FA7-48EA-B9EF-A92EB47FDDB2}" styleName="Jacobs Table 3 (accent themes)">
    <a:wholeTbl>
      <a:tcTxStyle b="off">
        <a:fontRef idx="major">
          <a:prstClr val="black"/>
        </a:fontRef>
        <a:schemeClr val="dk1"/>
      </a:tcTxStyle>
      <a:tcStyle>
        <a:tcBdr>
          <a:left>
            <a:ln w="0" cmpd="sng">
              <a:solidFill>
                <a:schemeClr val="accent3"/>
              </a:solidFill>
            </a:ln>
          </a:left>
          <a:right>
            <a:ln w="0" cmpd="sng">
              <a:solidFill>
                <a:schemeClr val="accent3"/>
              </a:solidFill>
            </a:ln>
          </a:right>
          <a:top>
            <a:ln w="0" cmpd="sng">
              <a:solidFill>
                <a:schemeClr val="accent3"/>
              </a:solidFill>
            </a:ln>
          </a:top>
          <a:bottom>
            <a:ln w="12700" cmpd="sng">
              <a:solidFill>
                <a:schemeClr val="accent3"/>
              </a:solidFill>
            </a:ln>
          </a:bottom>
          <a:insideH>
            <a:ln w="0" cmpd="sng">
              <a:solidFill>
                <a:schemeClr val="accent3"/>
              </a:solidFill>
            </a:ln>
          </a:insideH>
          <a:insideV>
            <a:ln w="12700" cmpd="sng">
              <a:solidFill>
                <a:schemeClr val="accent3"/>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solidFill>
        </a:fill>
      </a:tcStyle>
    </a:band1H>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solidFill>
        </a:fill>
      </a:tcStyle>
    </a:firstRow>
  </a:tblStyle>
  <a:tblStyle styleId="{54145A0A-0414-487F-9532-D67FCEE1F73A}" styleName="Jacobs Table 3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bg2"/>
          </a:solidFill>
        </a:fill>
      </a:tcStyle>
    </a:band1H>
    <a:firstRow>
      <a:tcTxStyle b="on">
        <a:fontRef idx="major">
          <a:prstClr val="black"/>
        </a:fontRef>
        <a:schemeClr val="lt1"/>
      </a:tcTxStyle>
      <a:tcStyle>
        <a:tcBdr>
          <a:left>
            <a:ln w="0" cmpd="sng">
              <a:solidFill>
                <a:schemeClr val="accent1"/>
              </a:solidFill>
            </a:ln>
          </a:left>
          <a:right>
            <a:ln w="0" cmpd="sng">
              <a:solidFill>
                <a:schemeClr val="accent1"/>
              </a:solidFill>
            </a:ln>
          </a:right>
          <a:top>
            <a:ln w="0" cmpd="sng">
              <a:solidFill>
                <a:schemeClr val="accent1"/>
              </a:solidFill>
            </a:ln>
          </a:top>
          <a:bottom>
            <a:ln w="0" cmpd="sng">
              <a:solidFill>
                <a:schemeClr val="accent1"/>
              </a:solidFill>
            </a:ln>
          </a:bottom>
          <a:insideH>
            <a:ln w="0" cmpd="sng">
              <a:solidFill>
                <a:schemeClr val="accent1"/>
              </a:solidFill>
            </a:ln>
          </a:insideH>
          <a:insideV>
            <a:ln w="12700" cmpd="sng">
              <a:solidFill>
                <a:schemeClr val="lt1"/>
              </a:solid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045" autoAdjust="0"/>
  </p:normalViewPr>
  <p:slideViewPr>
    <p:cSldViewPr snapToGrid="0">
      <p:cViewPr varScale="1">
        <p:scale>
          <a:sx n="70" d="100"/>
          <a:sy n="70" d="100"/>
        </p:scale>
        <p:origin x="209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ter, Hayden" userId="ae9bfede-0d50-4aa4-993b-affb4e576648" providerId="ADAL" clId="{33430036-2A88-490B-BB09-5E8E96A27B87}"/>
    <pc:docChg chg="undo redo custSel delSld modSld sldOrd">
      <pc:chgData name="Porter, Hayden" userId="ae9bfede-0d50-4aa4-993b-affb4e576648" providerId="ADAL" clId="{33430036-2A88-490B-BB09-5E8E96A27B87}" dt="2022-10-16T18:59:34.805" v="5880" actId="20577"/>
      <pc:docMkLst>
        <pc:docMk/>
      </pc:docMkLst>
      <pc:sldChg chg="del">
        <pc:chgData name="Porter, Hayden" userId="ae9bfede-0d50-4aa4-993b-affb4e576648" providerId="ADAL" clId="{33430036-2A88-490B-BB09-5E8E96A27B87}" dt="2022-10-13T01:12:15.139" v="4756" actId="47"/>
        <pc:sldMkLst>
          <pc:docMk/>
          <pc:sldMk cId="1727730062" sldId="384"/>
        </pc:sldMkLst>
      </pc:sldChg>
      <pc:sldChg chg="modSp mod">
        <pc:chgData name="Porter, Hayden" userId="ae9bfede-0d50-4aa4-993b-affb4e576648" providerId="ADAL" clId="{33430036-2A88-490B-BB09-5E8E96A27B87}" dt="2022-10-10T22:45:17.496" v="4177"/>
        <pc:sldMkLst>
          <pc:docMk/>
          <pc:sldMk cId="782103010" sldId="425"/>
        </pc:sldMkLst>
        <pc:spChg chg="mod">
          <ac:chgData name="Porter, Hayden" userId="ae9bfede-0d50-4aa4-993b-affb4e576648" providerId="ADAL" clId="{33430036-2A88-490B-BB09-5E8E96A27B87}" dt="2022-10-10T22:45:17.496" v="4177"/>
          <ac:spMkLst>
            <pc:docMk/>
            <pc:sldMk cId="782103010" sldId="425"/>
            <ac:spMk id="14" creationId="{14152E63-54EC-4908-AF2D-A11BC178AE14}"/>
          </ac:spMkLst>
        </pc:spChg>
      </pc:sldChg>
      <pc:sldChg chg="addSp modSp mod modNotesTx">
        <pc:chgData name="Porter, Hayden" userId="ae9bfede-0d50-4aa4-993b-affb4e576648" providerId="ADAL" clId="{33430036-2A88-490B-BB09-5E8E96A27B87}" dt="2022-10-16T07:00:16.080" v="5105" actId="20577"/>
        <pc:sldMkLst>
          <pc:docMk/>
          <pc:sldMk cId="2915270033" sldId="462"/>
        </pc:sldMkLst>
        <pc:spChg chg="mod">
          <ac:chgData name="Porter, Hayden" userId="ae9bfede-0d50-4aa4-993b-affb4e576648" providerId="ADAL" clId="{33430036-2A88-490B-BB09-5E8E96A27B87}" dt="2022-10-13T01:12:53.932" v="4780" actId="20577"/>
          <ac:spMkLst>
            <pc:docMk/>
            <pc:sldMk cId="2915270033" sldId="462"/>
            <ac:spMk id="5" creationId="{653267B3-C3DD-4DAB-8A3D-F0383E3B4FF1}"/>
          </ac:spMkLst>
        </pc:spChg>
        <pc:picChg chg="add mod">
          <ac:chgData name="Porter, Hayden" userId="ae9bfede-0d50-4aa4-993b-affb4e576648" providerId="ADAL" clId="{33430036-2A88-490B-BB09-5E8E96A27B87}" dt="2022-10-10T20:24:30.040" v="3303" actId="1076"/>
          <ac:picMkLst>
            <pc:docMk/>
            <pc:sldMk cId="2915270033" sldId="462"/>
            <ac:picMk id="6" creationId="{59D5FA96-2AEF-45E9-859C-C401CA27A04F}"/>
          </ac:picMkLst>
        </pc:picChg>
        <pc:picChg chg="add mod">
          <ac:chgData name="Porter, Hayden" userId="ae9bfede-0d50-4aa4-993b-affb4e576648" providerId="ADAL" clId="{33430036-2A88-490B-BB09-5E8E96A27B87}" dt="2022-10-13T01:12:58.455" v="4783" actId="1035"/>
          <ac:picMkLst>
            <pc:docMk/>
            <pc:sldMk cId="2915270033" sldId="462"/>
            <ac:picMk id="8" creationId="{A9AA1C12-CA9A-4C55-ADB9-1E40993D7802}"/>
          </ac:picMkLst>
        </pc:picChg>
        <pc:picChg chg="add mod">
          <ac:chgData name="Porter, Hayden" userId="ae9bfede-0d50-4aa4-993b-affb4e576648" providerId="ADAL" clId="{33430036-2A88-490B-BB09-5E8E96A27B87}" dt="2022-10-13T01:12:39.928" v="4777" actId="1035"/>
          <ac:picMkLst>
            <pc:docMk/>
            <pc:sldMk cId="2915270033" sldId="462"/>
            <ac:picMk id="1026" creationId="{F26E5F45-86B2-4B9A-A339-F6C90C5D4EFE}"/>
          </ac:picMkLst>
        </pc:picChg>
      </pc:sldChg>
      <pc:sldChg chg="ord">
        <pc:chgData name="Porter, Hayden" userId="ae9bfede-0d50-4aa4-993b-affb4e576648" providerId="ADAL" clId="{33430036-2A88-490B-BB09-5E8E96A27B87}" dt="2022-10-10T20:58:43.387" v="3774"/>
        <pc:sldMkLst>
          <pc:docMk/>
          <pc:sldMk cId="3140455739" sldId="463"/>
        </pc:sldMkLst>
      </pc:sldChg>
      <pc:sldChg chg="del">
        <pc:chgData name="Porter, Hayden" userId="ae9bfede-0d50-4aa4-993b-affb4e576648" providerId="ADAL" clId="{33430036-2A88-490B-BB09-5E8E96A27B87}" dt="2022-10-13T01:12:15.139" v="4756" actId="47"/>
        <pc:sldMkLst>
          <pc:docMk/>
          <pc:sldMk cId="429307023" sldId="464"/>
        </pc:sldMkLst>
      </pc:sldChg>
      <pc:sldChg chg="del">
        <pc:chgData name="Porter, Hayden" userId="ae9bfede-0d50-4aa4-993b-affb4e576648" providerId="ADAL" clId="{33430036-2A88-490B-BB09-5E8E96A27B87}" dt="2022-10-13T01:12:15.139" v="4756" actId="47"/>
        <pc:sldMkLst>
          <pc:docMk/>
          <pc:sldMk cId="715952111" sldId="465"/>
        </pc:sldMkLst>
      </pc:sldChg>
      <pc:sldChg chg="del">
        <pc:chgData name="Porter, Hayden" userId="ae9bfede-0d50-4aa4-993b-affb4e576648" providerId="ADAL" clId="{33430036-2A88-490B-BB09-5E8E96A27B87}" dt="2022-10-13T01:12:15.139" v="4756" actId="47"/>
        <pc:sldMkLst>
          <pc:docMk/>
          <pc:sldMk cId="1374560858" sldId="466"/>
        </pc:sldMkLst>
      </pc:sldChg>
      <pc:sldChg chg="del">
        <pc:chgData name="Porter, Hayden" userId="ae9bfede-0d50-4aa4-993b-affb4e576648" providerId="ADAL" clId="{33430036-2A88-490B-BB09-5E8E96A27B87}" dt="2022-10-13T01:12:15.139" v="4756" actId="47"/>
        <pc:sldMkLst>
          <pc:docMk/>
          <pc:sldMk cId="1928761110" sldId="467"/>
        </pc:sldMkLst>
      </pc:sldChg>
      <pc:sldChg chg="modSp mod modNotesTx">
        <pc:chgData name="Porter, Hayden" userId="ae9bfede-0d50-4aa4-993b-affb4e576648" providerId="ADAL" clId="{33430036-2A88-490B-BB09-5E8E96A27B87}" dt="2022-10-16T07:39:14.449" v="5442" actId="20577"/>
        <pc:sldMkLst>
          <pc:docMk/>
          <pc:sldMk cId="3635906643" sldId="468"/>
        </pc:sldMkLst>
        <pc:spChg chg="mod">
          <ac:chgData name="Porter, Hayden" userId="ae9bfede-0d50-4aa4-993b-affb4e576648" providerId="ADAL" clId="{33430036-2A88-490B-BB09-5E8E96A27B87}" dt="2022-10-13T01:12:25.895" v="4765" actId="1035"/>
          <ac:spMkLst>
            <pc:docMk/>
            <pc:sldMk cId="3635906643" sldId="468"/>
            <ac:spMk id="7" creationId="{CDD57222-516A-4752-9944-9F8F98F87D7A}"/>
          </ac:spMkLst>
        </pc:spChg>
        <pc:spChg chg="mod">
          <ac:chgData name="Porter, Hayden" userId="ae9bfede-0d50-4aa4-993b-affb4e576648" providerId="ADAL" clId="{33430036-2A88-490B-BB09-5E8E96A27B87}" dt="2022-10-13T01:12:28.537" v="4772" actId="1035"/>
          <ac:spMkLst>
            <pc:docMk/>
            <pc:sldMk cId="3635906643" sldId="468"/>
            <ac:spMk id="8" creationId="{5DE9BD60-A3F8-4BF2-B373-C544976D0103}"/>
          </ac:spMkLst>
        </pc:spChg>
      </pc:sldChg>
      <pc:sldChg chg="del">
        <pc:chgData name="Porter, Hayden" userId="ae9bfede-0d50-4aa4-993b-affb4e576648" providerId="ADAL" clId="{33430036-2A88-490B-BB09-5E8E96A27B87}" dt="2022-10-13T01:12:15.139" v="4756" actId="47"/>
        <pc:sldMkLst>
          <pc:docMk/>
          <pc:sldMk cId="3582303709" sldId="469"/>
        </pc:sldMkLst>
      </pc:sldChg>
      <pc:sldChg chg="del">
        <pc:chgData name="Porter, Hayden" userId="ae9bfede-0d50-4aa4-993b-affb4e576648" providerId="ADAL" clId="{33430036-2A88-490B-BB09-5E8E96A27B87}" dt="2022-10-13T01:12:15.139" v="4756" actId="47"/>
        <pc:sldMkLst>
          <pc:docMk/>
          <pc:sldMk cId="866566250" sldId="471"/>
        </pc:sldMkLst>
      </pc:sldChg>
      <pc:sldChg chg="del">
        <pc:chgData name="Porter, Hayden" userId="ae9bfede-0d50-4aa4-993b-affb4e576648" providerId="ADAL" clId="{33430036-2A88-490B-BB09-5E8E96A27B87}" dt="2022-10-13T01:12:15.139" v="4756" actId="47"/>
        <pc:sldMkLst>
          <pc:docMk/>
          <pc:sldMk cId="3551558538" sldId="472"/>
        </pc:sldMkLst>
      </pc:sldChg>
      <pc:sldChg chg="del">
        <pc:chgData name="Porter, Hayden" userId="ae9bfede-0d50-4aa4-993b-affb4e576648" providerId="ADAL" clId="{33430036-2A88-490B-BB09-5E8E96A27B87}" dt="2022-10-13T01:12:15.139" v="4756" actId="47"/>
        <pc:sldMkLst>
          <pc:docMk/>
          <pc:sldMk cId="3043519994" sldId="473"/>
        </pc:sldMkLst>
      </pc:sldChg>
      <pc:sldChg chg="del">
        <pc:chgData name="Porter, Hayden" userId="ae9bfede-0d50-4aa4-993b-affb4e576648" providerId="ADAL" clId="{33430036-2A88-490B-BB09-5E8E96A27B87}" dt="2022-10-13T01:12:15.139" v="4756" actId="47"/>
        <pc:sldMkLst>
          <pc:docMk/>
          <pc:sldMk cId="2065779008" sldId="474"/>
        </pc:sldMkLst>
      </pc:sldChg>
      <pc:sldChg chg="del">
        <pc:chgData name="Porter, Hayden" userId="ae9bfede-0d50-4aa4-993b-affb4e576648" providerId="ADAL" clId="{33430036-2A88-490B-BB09-5E8E96A27B87}" dt="2022-10-13T01:12:15.139" v="4756" actId="47"/>
        <pc:sldMkLst>
          <pc:docMk/>
          <pc:sldMk cId="1207963567" sldId="475"/>
        </pc:sldMkLst>
      </pc:sldChg>
      <pc:sldChg chg="addSp delSp modSp mod modNotesTx">
        <pc:chgData name="Porter, Hayden" userId="ae9bfede-0d50-4aa4-993b-affb4e576648" providerId="ADAL" clId="{33430036-2A88-490B-BB09-5E8E96A27B87}" dt="2022-10-16T07:33:02.541" v="5110" actId="58"/>
        <pc:sldMkLst>
          <pc:docMk/>
          <pc:sldMk cId="1913039875" sldId="479"/>
        </pc:sldMkLst>
        <pc:spChg chg="mod">
          <ac:chgData name="Porter, Hayden" userId="ae9bfede-0d50-4aa4-993b-affb4e576648" providerId="ADAL" clId="{33430036-2A88-490B-BB09-5E8E96A27B87}" dt="2022-10-10T22:44:52.702" v="4176" actId="58"/>
          <ac:spMkLst>
            <pc:docMk/>
            <pc:sldMk cId="1913039875" sldId="479"/>
            <ac:spMk id="2" creationId="{9A9BD874-F3E5-4659-A92F-FA49EEB312EB}"/>
          </ac:spMkLst>
        </pc:spChg>
        <pc:spChg chg="mod">
          <ac:chgData name="Porter, Hayden" userId="ae9bfede-0d50-4aa4-993b-affb4e576648" providerId="ADAL" clId="{33430036-2A88-490B-BB09-5E8E96A27B87}" dt="2022-10-10T20:58:20.908" v="3760" actId="1076"/>
          <ac:spMkLst>
            <pc:docMk/>
            <pc:sldMk cId="1913039875" sldId="479"/>
            <ac:spMk id="4" creationId="{03B80EB6-206C-4407-A18D-F9BD54547365}"/>
          </ac:spMkLst>
        </pc:spChg>
        <pc:spChg chg="add mod">
          <ac:chgData name="Porter, Hayden" userId="ae9bfede-0d50-4aa4-993b-affb4e576648" providerId="ADAL" clId="{33430036-2A88-490B-BB09-5E8E96A27B87}" dt="2022-10-16T07:33:02.541" v="5110" actId="58"/>
          <ac:spMkLst>
            <pc:docMk/>
            <pc:sldMk cId="1913039875" sldId="479"/>
            <ac:spMk id="11" creationId="{B97B6B76-2177-4CEE-87B4-9511C8EA223C}"/>
          </ac:spMkLst>
        </pc:spChg>
        <pc:spChg chg="add mod">
          <ac:chgData name="Porter, Hayden" userId="ae9bfede-0d50-4aa4-993b-affb4e576648" providerId="ADAL" clId="{33430036-2A88-490B-BB09-5E8E96A27B87}" dt="2022-10-10T22:09:14.207" v="3807" actId="14100"/>
          <ac:spMkLst>
            <pc:docMk/>
            <pc:sldMk cId="1913039875" sldId="479"/>
            <ac:spMk id="12" creationId="{C8E37624-95D7-4EF9-AD29-65FE71D78AF3}"/>
          </ac:spMkLst>
        </pc:spChg>
        <pc:picChg chg="add mod">
          <ac:chgData name="Porter, Hayden" userId="ae9bfede-0d50-4aa4-993b-affb4e576648" providerId="ADAL" clId="{33430036-2A88-490B-BB09-5E8E96A27B87}" dt="2022-10-10T20:58:22.971" v="3769" actId="1037"/>
          <ac:picMkLst>
            <pc:docMk/>
            <pc:sldMk cId="1913039875" sldId="479"/>
            <ac:picMk id="6" creationId="{D4B2CA40-0A1F-48C7-B8AF-EE72062BBA41}"/>
          </ac:picMkLst>
        </pc:picChg>
        <pc:picChg chg="add mod">
          <ac:chgData name="Porter, Hayden" userId="ae9bfede-0d50-4aa4-993b-affb4e576648" providerId="ADAL" clId="{33430036-2A88-490B-BB09-5E8E96A27B87}" dt="2022-10-10T22:08:35.864" v="3775" actId="1076"/>
          <ac:picMkLst>
            <pc:docMk/>
            <pc:sldMk cId="1913039875" sldId="479"/>
            <ac:picMk id="8" creationId="{02E9C52B-D5D2-43CF-9AE2-3FA7E406F8EC}"/>
          </ac:picMkLst>
        </pc:picChg>
        <pc:picChg chg="add del mod">
          <ac:chgData name="Porter, Hayden" userId="ae9bfede-0d50-4aa4-993b-affb4e576648" providerId="ADAL" clId="{33430036-2A88-490B-BB09-5E8E96A27B87}" dt="2022-10-10T20:57:25.414" v="3640" actId="478"/>
          <ac:picMkLst>
            <pc:docMk/>
            <pc:sldMk cId="1913039875" sldId="479"/>
            <ac:picMk id="10" creationId="{14ABBB5B-8DCB-4D6F-BA4F-CFF26D309A83}"/>
          </ac:picMkLst>
        </pc:picChg>
        <pc:picChg chg="add mod">
          <ac:chgData name="Porter, Hayden" userId="ae9bfede-0d50-4aa4-993b-affb4e576648" providerId="ADAL" clId="{33430036-2A88-490B-BB09-5E8E96A27B87}" dt="2022-10-10T20:58:25.034" v="3770" actId="1038"/>
          <ac:picMkLst>
            <pc:docMk/>
            <pc:sldMk cId="1913039875" sldId="479"/>
            <ac:picMk id="14" creationId="{EBDB05AF-69A5-480F-BF00-8D6B29072684}"/>
          </ac:picMkLst>
        </pc:picChg>
      </pc:sldChg>
      <pc:sldChg chg="addSp modSp mod modNotesTx">
        <pc:chgData name="Porter, Hayden" userId="ae9bfede-0d50-4aa4-993b-affb4e576648" providerId="ADAL" clId="{33430036-2A88-490B-BB09-5E8E96A27B87}" dt="2022-10-06T00:23:52.608" v="2509" actId="20577"/>
        <pc:sldMkLst>
          <pc:docMk/>
          <pc:sldMk cId="334429580" sldId="480"/>
        </pc:sldMkLst>
        <pc:picChg chg="add mod">
          <ac:chgData name="Porter, Hayden" userId="ae9bfede-0d50-4aa4-993b-affb4e576648" providerId="ADAL" clId="{33430036-2A88-490B-BB09-5E8E96A27B87}" dt="2022-10-04T22:13:37.285" v="380" actId="1076"/>
          <ac:picMkLst>
            <pc:docMk/>
            <pc:sldMk cId="334429580" sldId="480"/>
            <ac:picMk id="5" creationId="{8F9F5C4B-A3CE-4C6D-A151-25D6CE7331E4}"/>
          </ac:picMkLst>
        </pc:picChg>
        <pc:picChg chg="mod">
          <ac:chgData name="Porter, Hayden" userId="ae9bfede-0d50-4aa4-993b-affb4e576648" providerId="ADAL" clId="{33430036-2A88-490B-BB09-5E8E96A27B87}" dt="2022-10-04T22:13:27.719" v="377" actId="1076"/>
          <ac:picMkLst>
            <pc:docMk/>
            <pc:sldMk cId="334429580" sldId="480"/>
            <ac:picMk id="9" creationId="{E196DC77-91FC-4422-A889-623D922D9914}"/>
          </ac:picMkLst>
        </pc:picChg>
        <pc:picChg chg="mod">
          <ac:chgData name="Porter, Hayden" userId="ae9bfede-0d50-4aa4-993b-affb4e576648" providerId="ADAL" clId="{33430036-2A88-490B-BB09-5E8E96A27B87}" dt="2022-10-04T22:13:31.936" v="378" actId="1076"/>
          <ac:picMkLst>
            <pc:docMk/>
            <pc:sldMk cId="334429580" sldId="480"/>
            <ac:picMk id="11" creationId="{05CE8905-84D8-4FD9-AC49-D79214E3B986}"/>
          </ac:picMkLst>
        </pc:picChg>
      </pc:sldChg>
      <pc:sldChg chg="modSp mod modNotesTx">
        <pc:chgData name="Porter, Hayden" userId="ae9bfede-0d50-4aa4-993b-affb4e576648" providerId="ADAL" clId="{33430036-2A88-490B-BB09-5E8E96A27B87}" dt="2022-10-16T07:02:30.275" v="5106" actId="20577"/>
        <pc:sldMkLst>
          <pc:docMk/>
          <pc:sldMk cId="2713277988" sldId="481"/>
        </pc:sldMkLst>
        <pc:spChg chg="mod">
          <ac:chgData name="Porter, Hayden" userId="ae9bfede-0d50-4aa4-993b-affb4e576648" providerId="ADAL" clId="{33430036-2A88-490B-BB09-5E8E96A27B87}" dt="2022-10-13T20:54:21.212" v="4790" actId="20577"/>
          <ac:spMkLst>
            <pc:docMk/>
            <pc:sldMk cId="2713277988" sldId="481"/>
            <ac:spMk id="4" creationId="{683C9D68-C27F-451A-8DDE-A782216A16C5}"/>
          </ac:spMkLst>
        </pc:spChg>
      </pc:sldChg>
      <pc:sldChg chg="delSp modSp mod">
        <pc:chgData name="Porter, Hayden" userId="ae9bfede-0d50-4aa4-993b-affb4e576648" providerId="ADAL" clId="{33430036-2A88-490B-BB09-5E8E96A27B87}" dt="2022-10-10T22:49:12.796" v="4206" actId="1036"/>
        <pc:sldMkLst>
          <pc:docMk/>
          <pc:sldMk cId="1048828722" sldId="482"/>
        </pc:sldMkLst>
        <pc:spChg chg="mod">
          <ac:chgData name="Porter, Hayden" userId="ae9bfede-0d50-4aa4-993b-affb4e576648" providerId="ADAL" clId="{33430036-2A88-490B-BB09-5E8E96A27B87}" dt="2022-10-10T22:49:04.025" v="4186" actId="20577"/>
          <ac:spMkLst>
            <pc:docMk/>
            <pc:sldMk cId="1048828722" sldId="482"/>
            <ac:spMk id="6" creationId="{6C32CB32-8FBE-4F8F-8330-5A3F026D9DCB}"/>
          </ac:spMkLst>
        </pc:spChg>
        <pc:spChg chg="mod">
          <ac:chgData name="Porter, Hayden" userId="ae9bfede-0d50-4aa4-993b-affb4e576648" providerId="ADAL" clId="{33430036-2A88-490B-BB09-5E8E96A27B87}" dt="2022-10-10T22:49:08.859" v="4190" actId="1035"/>
          <ac:spMkLst>
            <pc:docMk/>
            <pc:sldMk cId="1048828722" sldId="482"/>
            <ac:spMk id="11" creationId="{79465799-6427-4B35-9B75-6E3E89B39992}"/>
          </ac:spMkLst>
        </pc:spChg>
        <pc:spChg chg="mod">
          <ac:chgData name="Porter, Hayden" userId="ae9bfede-0d50-4aa4-993b-affb4e576648" providerId="ADAL" clId="{33430036-2A88-490B-BB09-5E8E96A27B87}" dt="2022-10-10T22:49:12.796" v="4206" actId="1036"/>
          <ac:spMkLst>
            <pc:docMk/>
            <pc:sldMk cId="1048828722" sldId="482"/>
            <ac:spMk id="13" creationId="{2779AB67-81E1-487E-81D2-AAE6D710E4E4}"/>
          </ac:spMkLst>
        </pc:spChg>
        <pc:picChg chg="del mod">
          <ac:chgData name="Porter, Hayden" userId="ae9bfede-0d50-4aa4-993b-affb4e576648" providerId="ADAL" clId="{33430036-2A88-490B-BB09-5E8E96A27B87}" dt="2022-10-10T22:38:59.277" v="4153" actId="478"/>
          <ac:picMkLst>
            <pc:docMk/>
            <pc:sldMk cId="1048828722" sldId="482"/>
            <ac:picMk id="8" creationId="{B05B3DD5-ABD9-46AE-B4C6-905D0CFFE2EA}"/>
          </ac:picMkLst>
        </pc:picChg>
      </pc:sldChg>
      <pc:sldChg chg="modSp mod modNotesTx">
        <pc:chgData name="Porter, Hayden" userId="ae9bfede-0d50-4aa4-993b-affb4e576648" providerId="ADAL" clId="{33430036-2A88-490B-BB09-5E8E96A27B87}" dt="2022-10-13T21:04:07.365" v="4945" actId="20577"/>
        <pc:sldMkLst>
          <pc:docMk/>
          <pc:sldMk cId="160632421" sldId="483"/>
        </pc:sldMkLst>
        <pc:spChg chg="mod">
          <ac:chgData name="Porter, Hayden" userId="ae9bfede-0d50-4aa4-993b-affb4e576648" providerId="ADAL" clId="{33430036-2A88-490B-BB09-5E8E96A27B87}" dt="2022-10-10T22:20:14.935" v="4102" actId="6549"/>
          <ac:spMkLst>
            <pc:docMk/>
            <pc:sldMk cId="160632421" sldId="483"/>
            <ac:spMk id="2" creationId="{86C6BC09-ACA6-4821-BB36-9B80F5365C5E}"/>
          </ac:spMkLst>
        </pc:spChg>
        <pc:spChg chg="mod">
          <ac:chgData name="Porter, Hayden" userId="ae9bfede-0d50-4aa4-993b-affb4e576648" providerId="ADAL" clId="{33430036-2A88-490B-BB09-5E8E96A27B87}" dt="2022-10-12T22:08:15.763" v="4213" actId="20577"/>
          <ac:spMkLst>
            <pc:docMk/>
            <pc:sldMk cId="160632421" sldId="483"/>
            <ac:spMk id="4" creationId="{D52C0AD0-C76B-46A9-A552-E84BCF1A7DD7}"/>
          </ac:spMkLst>
        </pc:spChg>
      </pc:sldChg>
      <pc:sldChg chg="modSp mod modNotesTx">
        <pc:chgData name="Porter, Hayden" userId="ae9bfede-0d50-4aa4-993b-affb4e576648" providerId="ADAL" clId="{33430036-2A88-490B-BB09-5E8E96A27B87}" dt="2022-10-16T08:00:42.370" v="5443" actId="20577"/>
        <pc:sldMkLst>
          <pc:docMk/>
          <pc:sldMk cId="612556210" sldId="485"/>
        </pc:sldMkLst>
        <pc:spChg chg="mod">
          <ac:chgData name="Porter, Hayden" userId="ae9bfede-0d50-4aa4-993b-affb4e576648" providerId="ADAL" clId="{33430036-2A88-490B-BB09-5E8E96A27B87}" dt="2022-10-10T22:20:17.353" v="4103" actId="6549"/>
          <ac:spMkLst>
            <pc:docMk/>
            <pc:sldMk cId="612556210" sldId="485"/>
            <ac:spMk id="2" creationId="{489E5C00-BF5C-42B9-8915-88B8F54987E2}"/>
          </ac:spMkLst>
        </pc:spChg>
        <pc:spChg chg="mod">
          <ac:chgData name="Porter, Hayden" userId="ae9bfede-0d50-4aa4-993b-affb4e576648" providerId="ADAL" clId="{33430036-2A88-490B-BB09-5E8E96A27B87}" dt="2022-10-16T08:00:42.370" v="5443" actId="20577"/>
          <ac:spMkLst>
            <pc:docMk/>
            <pc:sldMk cId="612556210" sldId="485"/>
            <ac:spMk id="4" creationId="{3A2D4798-FF58-42F0-8271-C6131B69AC51}"/>
          </ac:spMkLst>
        </pc:spChg>
      </pc:sldChg>
      <pc:sldChg chg="addSp modSp mod modNotesTx">
        <pc:chgData name="Porter, Hayden" userId="ae9bfede-0d50-4aa4-993b-affb4e576648" providerId="ADAL" clId="{33430036-2A88-490B-BB09-5E8E96A27B87}" dt="2022-10-16T08:30:15.491" v="5727" actId="20577"/>
        <pc:sldMkLst>
          <pc:docMk/>
          <pc:sldMk cId="394800545" sldId="486"/>
        </pc:sldMkLst>
        <pc:spChg chg="mod">
          <ac:chgData name="Porter, Hayden" userId="ae9bfede-0d50-4aa4-993b-affb4e576648" providerId="ADAL" clId="{33430036-2A88-490B-BB09-5E8E96A27B87}" dt="2022-10-10T22:20:20.469" v="4104" actId="6549"/>
          <ac:spMkLst>
            <pc:docMk/>
            <pc:sldMk cId="394800545" sldId="486"/>
            <ac:spMk id="2" creationId="{C039166E-4262-48C5-A9CF-B73FB7224A2D}"/>
          </ac:spMkLst>
        </pc:spChg>
        <pc:spChg chg="mod">
          <ac:chgData name="Porter, Hayden" userId="ae9bfede-0d50-4aa4-993b-affb4e576648" providerId="ADAL" clId="{33430036-2A88-490B-BB09-5E8E96A27B87}" dt="2022-10-12T22:12:20.111" v="4224" actId="1076"/>
          <ac:spMkLst>
            <pc:docMk/>
            <pc:sldMk cId="394800545" sldId="486"/>
            <ac:spMk id="4" creationId="{D1494C9B-0AE0-4BCA-971C-BF817A22EA13}"/>
          </ac:spMkLst>
        </pc:spChg>
        <pc:picChg chg="add mod">
          <ac:chgData name="Porter, Hayden" userId="ae9bfede-0d50-4aa4-993b-affb4e576648" providerId="ADAL" clId="{33430036-2A88-490B-BB09-5E8E96A27B87}" dt="2022-10-05T00:25:45.794" v="1488" actId="1076"/>
          <ac:picMkLst>
            <pc:docMk/>
            <pc:sldMk cId="394800545" sldId="486"/>
            <ac:picMk id="6" creationId="{F3A9C02D-4726-4045-9D49-A758B8CE7D4B}"/>
          </ac:picMkLst>
        </pc:picChg>
      </pc:sldChg>
      <pc:sldChg chg="addSp modSp mod modShow modNotesTx">
        <pc:chgData name="Porter, Hayden" userId="ae9bfede-0d50-4aa4-993b-affb4e576648" providerId="ADAL" clId="{33430036-2A88-490B-BB09-5E8E96A27B87}" dt="2022-10-16T08:30:33.780" v="5729" actId="20577"/>
        <pc:sldMkLst>
          <pc:docMk/>
          <pc:sldMk cId="1679075943" sldId="487"/>
        </pc:sldMkLst>
        <pc:spChg chg="mod">
          <ac:chgData name="Porter, Hayden" userId="ae9bfede-0d50-4aa4-993b-affb4e576648" providerId="ADAL" clId="{33430036-2A88-490B-BB09-5E8E96A27B87}" dt="2022-10-06T00:39:31.919" v="3227" actId="20577"/>
          <ac:spMkLst>
            <pc:docMk/>
            <pc:sldMk cId="1679075943" sldId="487"/>
            <ac:spMk id="2" creationId="{43AC099C-3C20-4644-934D-D19439CF786C}"/>
          </ac:spMkLst>
        </pc:spChg>
        <pc:spChg chg="mod">
          <ac:chgData name="Porter, Hayden" userId="ae9bfede-0d50-4aa4-993b-affb4e576648" providerId="ADAL" clId="{33430036-2A88-490B-BB09-5E8E96A27B87}" dt="2022-10-13T01:10:19.545" v="4754" actId="20577"/>
          <ac:spMkLst>
            <pc:docMk/>
            <pc:sldMk cId="1679075943" sldId="487"/>
            <ac:spMk id="4" creationId="{67B87C6D-BC1B-4901-AC8A-21162BAC9CF6}"/>
          </ac:spMkLst>
        </pc:spChg>
        <pc:picChg chg="add mod">
          <ac:chgData name="Porter, Hayden" userId="ae9bfede-0d50-4aa4-993b-affb4e576648" providerId="ADAL" clId="{33430036-2A88-490B-BB09-5E8E96A27B87}" dt="2022-10-12T22:22:20.255" v="4225" actId="1076"/>
          <ac:picMkLst>
            <pc:docMk/>
            <pc:sldMk cId="1679075943" sldId="487"/>
            <ac:picMk id="5" creationId="{E4F7168B-26D6-41D0-AAD8-10B5A0A3D8C4}"/>
          </ac:picMkLst>
        </pc:picChg>
      </pc:sldChg>
      <pc:sldChg chg="modSp mod modNotesTx">
        <pc:chgData name="Porter, Hayden" userId="ae9bfede-0d50-4aa4-993b-affb4e576648" providerId="ADAL" clId="{33430036-2A88-490B-BB09-5E8E96A27B87}" dt="2022-10-10T22:18:01.526" v="4037" actId="20577"/>
        <pc:sldMkLst>
          <pc:docMk/>
          <pc:sldMk cId="330498620" sldId="488"/>
        </pc:sldMkLst>
        <pc:spChg chg="mod">
          <ac:chgData name="Porter, Hayden" userId="ae9bfede-0d50-4aa4-993b-affb4e576648" providerId="ADAL" clId="{33430036-2A88-490B-BB09-5E8E96A27B87}" dt="2022-10-10T22:18:01.526" v="4037" actId="20577"/>
          <ac:spMkLst>
            <pc:docMk/>
            <pc:sldMk cId="330498620" sldId="488"/>
            <ac:spMk id="2" creationId="{81860C06-B4C0-4C32-B0BC-8D1E6A581EB2}"/>
          </ac:spMkLst>
        </pc:spChg>
      </pc:sldChg>
      <pc:sldChg chg="modSp mod">
        <pc:chgData name="Porter, Hayden" userId="ae9bfede-0d50-4aa4-993b-affb4e576648" providerId="ADAL" clId="{33430036-2A88-490B-BB09-5E8E96A27B87}" dt="2022-10-16T18:59:34.805" v="5880" actId="20577"/>
        <pc:sldMkLst>
          <pc:docMk/>
          <pc:sldMk cId="1664724725" sldId="489"/>
        </pc:sldMkLst>
        <pc:spChg chg="mod">
          <ac:chgData name="Porter, Hayden" userId="ae9bfede-0d50-4aa4-993b-affb4e576648" providerId="ADAL" clId="{33430036-2A88-490B-BB09-5E8E96A27B87}" dt="2022-10-16T18:59:34.805" v="5880" actId="20577"/>
          <ac:spMkLst>
            <pc:docMk/>
            <pc:sldMk cId="1664724725" sldId="489"/>
            <ac:spMk id="4" creationId="{22060527-F0AF-4D84-A3C1-DA295F0C8E3A}"/>
          </ac:spMkLst>
        </pc:spChg>
      </pc:sldChg>
      <pc:sldChg chg="del">
        <pc:chgData name="Porter, Hayden" userId="ae9bfede-0d50-4aa4-993b-affb4e576648" providerId="ADAL" clId="{33430036-2A88-490B-BB09-5E8E96A27B87}" dt="2022-10-13T01:12:02.425" v="4755" actId="47"/>
        <pc:sldMkLst>
          <pc:docMk/>
          <pc:sldMk cId="3987850103" sldId="490"/>
        </pc:sldMkLst>
      </pc:sldChg>
      <pc:sldMasterChg chg="delSldLayout">
        <pc:chgData name="Porter, Hayden" userId="ae9bfede-0d50-4aa4-993b-affb4e576648" providerId="ADAL" clId="{33430036-2A88-490B-BB09-5E8E96A27B87}" dt="2022-10-13T01:12:02.425" v="4755" actId="47"/>
        <pc:sldMasterMkLst>
          <pc:docMk/>
          <pc:sldMasterMk cId="3830354973" sldId="2147484092"/>
        </pc:sldMasterMkLst>
        <pc:sldLayoutChg chg="del">
          <pc:chgData name="Porter, Hayden" userId="ae9bfede-0d50-4aa4-993b-affb4e576648" providerId="ADAL" clId="{33430036-2A88-490B-BB09-5E8E96A27B87}" dt="2022-10-13T01:12:02.425" v="4755" actId="47"/>
          <pc:sldLayoutMkLst>
            <pc:docMk/>
            <pc:sldMasterMk cId="3830354973" sldId="2147484092"/>
            <pc:sldLayoutMk cId="1465157013" sldId="21474840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10/16/2022</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discuss why N2O or laughing gas is significant in terms of its climate impact and how the Water sector can play it’s part for the climate by addressing these emissions.</a:t>
            </a:r>
          </a:p>
          <a:p>
            <a:endParaRPr lang="en-US" dirty="0"/>
          </a:p>
          <a:p>
            <a:r>
              <a:rPr lang="en-US" dirty="0" err="1"/>
              <a:t>Emphasise</a:t>
            </a:r>
            <a:r>
              <a:rPr lang="en-US" dirty="0"/>
              <a:t> that it is produced in wastewater treatment.</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336806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here is that we have a path to follow and can learn lessons on the way from their efforts but that the key part is to begin on this path as we’ve seen it does take some time to build up the local monitoring data and process unit specifics here in NZ.</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10</a:t>
            </a:fld>
            <a:endParaRPr lang="en-US"/>
          </a:p>
        </p:txBody>
      </p:sp>
    </p:spTree>
    <p:extLst>
      <p:ext uri="{BB962C8B-B14F-4D97-AF65-F5344CB8AC3E}">
        <p14:creationId xmlns:p14="http://schemas.microsoft.com/office/powerpoint/2010/main" val="391480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 to the lessons</a:t>
            </a:r>
          </a:p>
          <a:p>
            <a:endParaRPr lang="en-US" dirty="0"/>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11</a:t>
            </a:fld>
            <a:endParaRPr lang="en-US"/>
          </a:p>
        </p:txBody>
      </p:sp>
    </p:spTree>
    <p:extLst>
      <p:ext uri="{BB962C8B-B14F-4D97-AF65-F5344CB8AC3E}">
        <p14:creationId xmlns:p14="http://schemas.microsoft.com/office/powerpoint/2010/main" val="349932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Full-scale implemented mitigation strategies (Figure 3) include DO control – with both high and low DO conditions potentially contributing to N</a:t>
            </a:r>
            <a:r>
              <a:rPr lang="en-NZ" sz="1800" baseline="-25000" dirty="0">
                <a:effectLst/>
                <a:latin typeface="Verdana" panose="020B0604030504040204" pitchFamily="34" charset="0"/>
                <a:ea typeface="Times New Roman" panose="02020603050405020304" pitchFamily="18" charset="0"/>
                <a:cs typeface="Times New Roman" panose="02020603050405020304" pitchFamily="18" charset="0"/>
              </a:rPr>
              <a:t>2</a:t>
            </a: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O emissions, balancing incoming ammonia peaks and management of carbon for denitrification. Other strategies being trialled include avoiding accumulation of nitrate/nitrite through optimised control and the impact of longer solids retention time (SRT).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200"/>
              </a:spcAft>
            </a:pP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Other potential levers for mitigation include the use of recirculation and recycle flows to minimise gradients and provide dilution and pH considerations- as yet these have received even more limited focus. </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br>
              <a:rPr lang="en-NZ" sz="1800" dirty="0">
                <a:effectLst/>
                <a:latin typeface="Verdana" panose="020B0604030504040204" pitchFamily="34" charset="0"/>
                <a:ea typeface="Times New Roman" panose="02020603050405020304" pitchFamily="18" charset="0"/>
                <a:cs typeface="Times New Roman" panose="02020603050405020304" pitchFamily="18" charset="0"/>
              </a:rPr>
            </a:br>
            <a:endParaRPr lang="en-US" dirty="0"/>
          </a:p>
          <a:p>
            <a:endParaRPr lang="en-NZ" dirty="0"/>
          </a:p>
          <a:p>
            <a:endParaRPr lang="en-NZ" dirty="0"/>
          </a:p>
          <a:p>
            <a:r>
              <a:rPr lang="en-NZ" dirty="0"/>
              <a:t>As we discussed in the Netherlands example these mitigation measures can align with energy optimisation, improved process control and efficiency and have pretty quick pay back periods for any cost incurred.</a:t>
            </a:r>
          </a:p>
        </p:txBody>
      </p:sp>
      <p:sp>
        <p:nvSpPr>
          <p:cNvPr id="4" name="Slide Number Placeholder 3"/>
          <p:cNvSpPr>
            <a:spLocks noGrp="1"/>
          </p:cNvSpPr>
          <p:nvPr>
            <p:ph type="sldNum" sz="quarter" idx="5"/>
          </p:nvPr>
        </p:nvSpPr>
        <p:spPr/>
        <p:txBody>
          <a:bodyPr/>
          <a:lstStyle/>
          <a:p>
            <a:fld id="{2435426C-CA4F-4579-8ACE-2CDAEC2AB0CD}" type="slidenum">
              <a:rPr lang="en-US" smtClean="0"/>
              <a:t>12</a:t>
            </a:fld>
            <a:endParaRPr lang="en-US"/>
          </a:p>
        </p:txBody>
      </p:sp>
    </p:spTree>
    <p:extLst>
      <p:ext uri="{BB962C8B-B14F-4D97-AF65-F5344CB8AC3E}">
        <p14:creationId xmlns:p14="http://schemas.microsoft.com/office/powerpoint/2010/main" val="377492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13</a:t>
            </a:fld>
            <a:endParaRPr lang="en-US"/>
          </a:p>
        </p:txBody>
      </p:sp>
    </p:spTree>
    <p:extLst>
      <p:ext uri="{BB962C8B-B14F-4D97-AF65-F5344CB8AC3E}">
        <p14:creationId xmlns:p14="http://schemas.microsoft.com/office/powerpoint/2010/main" val="413919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Calibri" panose="020F0502020204030204" pitchFamily="34" charset="0"/>
              </a:rPr>
              <a:t>Quantification and Modelling of Fugitive Greenhouse Gas Emissions from Urban Water Systems by the IWA. </a:t>
            </a:r>
          </a:p>
          <a:p>
            <a:r>
              <a:rPr lang="en-NZ" sz="1800" dirty="0">
                <a:effectLst/>
                <a:latin typeface="Calibri" panose="020F0502020204030204" pitchFamily="34" charset="0"/>
              </a:rPr>
              <a:t>Jose was an editor of the book and Amanda and Ariane co-authored a chapter which is a really great resource. </a:t>
            </a:r>
          </a:p>
          <a:p>
            <a:r>
              <a:rPr lang="en-NZ" sz="1800" dirty="0">
                <a:effectLst/>
                <a:latin typeface="Calibri" panose="020F0502020204030204" pitchFamily="34" charset="0"/>
              </a:rPr>
              <a:t>Following the publication Amanda has been hosting a webinar series co-hosted by IWA publishing and </a:t>
            </a:r>
            <a:r>
              <a:rPr lang="en-NZ" sz="1800" dirty="0" err="1">
                <a:effectLst/>
                <a:latin typeface="Calibri" panose="020F0502020204030204" pitchFamily="34" charset="0"/>
              </a:rPr>
              <a:t>IChemE</a:t>
            </a:r>
            <a:r>
              <a:rPr lang="en-NZ" sz="1800" dirty="0">
                <a:effectLst/>
                <a:latin typeface="Calibri" panose="020F0502020204030204" pitchFamily="34" charset="0"/>
              </a:rPr>
              <a:t> which is free and the recordings are available for anyone that really wants to get into the detail on Wastewater process Emissions. </a:t>
            </a:r>
            <a:r>
              <a:rPr lang="en-NZ" sz="1800" dirty="0" err="1">
                <a:effectLst/>
                <a:latin typeface="Calibri" panose="020F0502020204030204" pitchFamily="34" charset="0"/>
              </a:rPr>
              <a:t>Unisense</a:t>
            </a:r>
            <a:r>
              <a:rPr lang="en-NZ" sz="1800" dirty="0">
                <a:effectLst/>
                <a:latin typeface="Calibri" panose="020F0502020204030204" pitchFamily="34" charset="0"/>
              </a:rPr>
              <a:t> have also been hosting webinars on the topic.</a:t>
            </a:r>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33783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5426C-CA4F-4579-8ACE-2CDAEC2AB0CD}" type="slidenum">
              <a:rPr lang="en-US" smtClean="0"/>
              <a:t>3</a:t>
            </a:fld>
            <a:endParaRPr lang="en-US"/>
          </a:p>
        </p:txBody>
      </p:sp>
    </p:spTree>
    <p:extLst>
      <p:ext uri="{BB962C8B-B14F-4D97-AF65-F5344CB8AC3E}">
        <p14:creationId xmlns:p14="http://schemas.microsoft.com/office/powerpoint/2010/main" val="212316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 international action</a:t>
            </a:r>
          </a:p>
          <a:p>
            <a:r>
              <a:rPr lang="en-US" dirty="0"/>
              <a:t>Local action – legislation</a:t>
            </a:r>
          </a:p>
          <a:p>
            <a:r>
              <a:rPr lang="en-US" dirty="0"/>
              <a:t>Sector level action and NZ water trajectory</a:t>
            </a:r>
          </a:p>
          <a:p>
            <a:endParaRPr lang="en-US" dirty="0"/>
          </a:p>
          <a:p>
            <a:r>
              <a:rPr lang="en-US" dirty="0"/>
              <a:t>As we are all aware Climate Change is already having a significant impact globally and each year since the globally significant Paris agreement was signed we can see the progressive intensity of it’s impact increasing which further highlights the need for action. The 1.5C target that it talked about also feels like it is rapidly approaching. Here in NZ we are planning towards making our contribution to the global emission reduction plant and on the slide I show our Zero Carbon legislation and National Emissions Reduction Plan.</a:t>
            </a:r>
          </a:p>
          <a:p>
            <a:endParaRPr lang="en-US" dirty="0"/>
          </a:p>
          <a:p>
            <a:r>
              <a:rPr lang="en-US" dirty="0"/>
              <a:t>Globally water utilities are committing to emissions reductions targets to play their part in global efforts to mitigate the effects of climate change. A group of utilities under Water UK were the first to commit to reaching net zero emissions by 2030 and have reported their baseline carbon emissions and ambition for mitigation in public net zero road maps. In our region a group of 13 water utilities across Australia and Watercare have joined the UK utilities in making commitments to reach net zero emissions under the United Nations (UN) Race to Zero campaign.</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5885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Wastewater Process Emissions are a contributing factor to </a:t>
            </a:r>
            <a:r>
              <a:rPr lang="en-US" dirty="0" err="1"/>
              <a:t>nz</a:t>
            </a:r>
            <a:r>
              <a:rPr lang="en-US" dirty="0"/>
              <a:t> council emissions</a:t>
            </a:r>
          </a:p>
          <a:p>
            <a:r>
              <a:rPr lang="en-US" dirty="0"/>
              <a:t>N2O (laughing gas) is a potent GHG around 300 times greater Global Warming Potential than CO2 so a little goes a long way</a:t>
            </a:r>
          </a:p>
          <a:p>
            <a:r>
              <a:rPr lang="en-US" dirty="0"/>
              <a:t>Understanding where it comes from and how much there is has been developing and recently the quantum we are accounting for is increasing.</a:t>
            </a:r>
          </a:p>
          <a:p>
            <a:r>
              <a:rPr lang="en-US" dirty="0"/>
              <a:t>Mitigating is still be proven in practice but we have some starting points.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While water and wastewater sector greenhouse gas emissions make up just a fraction of New Zealand’s total emissions, they contribute significantly to the emissions footprints of our local councils who operate these assets. Councils are responding to the global climate crisis and New Zealand’s Net Zero Carbon Act by setting targets to reduce emissions; the three largest councils in New Zealand are targeting net zero emissions by 2050. Focus on direct process emissions of nitrous oxide and methane from wastewater treatment plants is becoming a focus as these emissions can contribute 50% or more of a council’s total emissions.</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5</a:t>
            </a:fld>
            <a:endParaRPr lang="en-US"/>
          </a:p>
        </p:txBody>
      </p:sp>
    </p:spTree>
    <p:extLst>
      <p:ext uri="{BB962C8B-B14F-4D97-AF65-F5344CB8AC3E}">
        <p14:creationId xmlns:p14="http://schemas.microsoft.com/office/powerpoint/2010/main" val="271120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N2O production both nitrification and denitrification:</a:t>
            </a:r>
          </a:p>
          <a:p>
            <a:r>
              <a:rPr lang="en-US" dirty="0"/>
              <a:t>Nitrification has two pathways:</a:t>
            </a:r>
          </a:p>
          <a:p>
            <a:r>
              <a:rPr lang="en-US" dirty="0"/>
              <a:t>Incomplete </a:t>
            </a:r>
            <a:r>
              <a:rPr lang="en-US" dirty="0" err="1"/>
              <a:t>HydroxylAmine</a:t>
            </a:r>
            <a:r>
              <a:rPr lang="en-US" dirty="0"/>
              <a:t> nitrification which is associated with high DO </a:t>
            </a:r>
          </a:p>
          <a:p>
            <a:r>
              <a:rPr lang="en-US" dirty="0"/>
              <a:t>as well as nitrifier denitrification which is associated with low DO and Nitrite accumulation in the treatment process.</a:t>
            </a:r>
          </a:p>
          <a:p>
            <a:endParaRPr lang="en-US" dirty="0"/>
          </a:p>
          <a:p>
            <a:r>
              <a:rPr lang="en-US" dirty="0"/>
              <a:t>In denitrification N2O is an obligatory intermediate and the final of four steps is to reduce the N2O to N2 gas so if this final step is limited for some reason then N2O will accumulate. We do therefore have an opportunity for denitrification to act as an N2O sink. However factors like High DO in denitrification, Low COD: N ratio and nitrite accumulation can inhibit that final step of denitrification and cause N2O to accumulate.</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a:p>
        </p:txBody>
      </p:sp>
    </p:spTree>
    <p:extLst>
      <p:ext uri="{BB962C8B-B14F-4D97-AF65-F5344CB8AC3E}">
        <p14:creationId xmlns:p14="http://schemas.microsoft.com/office/powerpoint/2010/main" val="207893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Emissions factor method of accounting</a:t>
            </a:r>
          </a:p>
          <a:p>
            <a:r>
              <a:rPr lang="en-US" dirty="0"/>
              <a:t>IPCC and Water NZ Guidance: Tiered approach – tier one uses generic emissions factors</a:t>
            </a:r>
          </a:p>
          <a:p>
            <a:endParaRPr lang="en-US" dirty="0"/>
          </a:p>
          <a:p>
            <a:r>
              <a:rPr lang="en-US" dirty="0"/>
              <a:t>Single Emission Factor used in </a:t>
            </a:r>
            <a:r>
              <a:rPr lang="en-US" dirty="0" err="1"/>
              <a:t>Teir</a:t>
            </a:r>
            <a:r>
              <a:rPr lang="en-US" dirty="0"/>
              <a:t> 1 approaches – significant variability in emissions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The Water NZ Carbon Accounting Guidelines for Wastewater Treatment (2021) provisionally recommend a fixed emission factor of 1% or 0.01 kgN</a:t>
            </a:r>
            <a:r>
              <a:rPr lang="en-NZ" sz="1800" baseline="-25000" dirty="0">
                <a:effectLst/>
                <a:latin typeface="Verdana" panose="020B0604030504040204" pitchFamily="34" charset="0"/>
                <a:ea typeface="Times New Roman" panose="02020603050405020304" pitchFamily="18" charset="0"/>
                <a:cs typeface="Times New Roman" panose="02020603050405020304" pitchFamily="18" charset="0"/>
              </a:rPr>
              <a:t>2</a:t>
            </a: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O-N/</a:t>
            </a:r>
            <a:r>
              <a:rPr lang="en-NZ" sz="1800" dirty="0" err="1">
                <a:effectLst/>
                <a:latin typeface="Verdana" panose="020B0604030504040204" pitchFamily="34" charset="0"/>
                <a:ea typeface="Times New Roman" panose="02020603050405020304" pitchFamily="18" charset="0"/>
                <a:cs typeface="Times New Roman" panose="02020603050405020304" pitchFamily="18" charset="0"/>
              </a:rPr>
              <a:t>kgN</a:t>
            </a:r>
            <a:r>
              <a:rPr lang="en-NZ" sz="1800" baseline="-25000" dirty="0" err="1">
                <a:effectLst/>
                <a:latin typeface="Verdana" panose="020B0604030504040204" pitchFamily="34" charset="0"/>
                <a:ea typeface="Times New Roman" panose="02020603050405020304" pitchFamily="18" charset="0"/>
                <a:cs typeface="Times New Roman" panose="02020603050405020304" pitchFamily="18" charset="0"/>
              </a:rPr>
              <a:t>influent</a:t>
            </a: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This is a significant 27 fold increase from the previously presented IPCC 2006 EF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Verdana" panose="020B0604030504040204" pitchFamily="34" charset="0"/>
                <a:ea typeface="Times New Roman" panose="02020603050405020304" pitchFamily="18" charset="0"/>
                <a:cs typeface="Times New Roman" panose="02020603050405020304" pitchFamily="18" charset="0"/>
              </a:rPr>
              <a:t>For councils/council-controlled organisations (CCOs) who have previously reported their emissions using the 2006 IPCC factor, updating their inventories to the new Water NZ guideline will create a significant uplift in their wastewater process GHG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Verdana" panose="020B0604030504040204" pitchFamily="34" charset="0"/>
                <a:cs typeface="Times New Roman" panose="02020603050405020304" pitchFamily="18" charset="0"/>
              </a:rPr>
              <a:t>An example </a:t>
            </a:r>
            <a:r>
              <a:rPr lang="en-US" sz="1800" dirty="0">
                <a:effectLst/>
                <a:latin typeface="Verdana" panose="020B0604030504040204" pitchFamily="34" charset="0"/>
                <a:cs typeface="Times New Roman" panose="02020603050405020304" pitchFamily="18" charset="0"/>
              </a:rPr>
              <a:t>emissions breakdown was provided for </a:t>
            </a:r>
            <a:endParaRPr lang="en-US" dirty="0"/>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a:p>
        </p:txBody>
      </p:sp>
    </p:spTree>
    <p:extLst>
      <p:ext uri="{BB962C8B-B14F-4D97-AF65-F5344CB8AC3E}">
        <p14:creationId xmlns:p14="http://schemas.microsoft.com/office/powerpoint/2010/main" val="267836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It takes comprehensive, long term monitoring </a:t>
            </a:r>
            <a:r>
              <a:rPr lang="en-US" dirty="0" err="1"/>
              <a:t>programme</a:t>
            </a:r>
            <a:r>
              <a:rPr lang="en-US" dirty="0"/>
              <a:t> across multiple plants to provide meaningful nationwide EF information.</a:t>
            </a:r>
          </a:p>
          <a:p>
            <a:endParaRPr lang="en-US" dirty="0"/>
          </a:p>
          <a:p>
            <a:r>
              <a:rPr lang="en-US" dirty="0"/>
              <a:t>AND work by these progressive utilities are confirming the broader studies which are trending toward a ~1% EF.</a:t>
            </a:r>
          </a:p>
        </p:txBody>
      </p:sp>
      <p:sp>
        <p:nvSpPr>
          <p:cNvPr id="4" name="Slide Number Placeholder 3"/>
          <p:cNvSpPr>
            <a:spLocks noGrp="1"/>
          </p:cNvSpPr>
          <p:nvPr>
            <p:ph type="sldNum" sz="quarter" idx="5"/>
          </p:nvPr>
        </p:nvSpPr>
        <p:spPr/>
        <p:txBody>
          <a:bodyPr/>
          <a:lstStyle/>
          <a:p>
            <a:fld id="{2435426C-CA4F-4579-8ACE-2CDAEC2AB0CD}" type="slidenum">
              <a:rPr lang="en-US" smtClean="0"/>
              <a:t>8</a:t>
            </a:fld>
            <a:endParaRPr lang="en-US"/>
          </a:p>
        </p:txBody>
      </p:sp>
    </p:spTree>
    <p:extLst>
      <p:ext uri="{BB962C8B-B14F-4D97-AF65-F5344CB8AC3E}">
        <p14:creationId xmlns:p14="http://schemas.microsoft.com/office/powerpoint/2010/main" val="375722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Mitigation is possible now and can be implemented with the combination of monitoring and control system changes.</a:t>
            </a:r>
          </a:p>
          <a:p>
            <a:endParaRPr lang="en-US" dirty="0"/>
          </a:p>
          <a:p>
            <a:r>
              <a:rPr lang="en-US"/>
              <a:t>Jared Thorpe</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9</a:t>
            </a:fld>
            <a:endParaRPr lang="en-US"/>
          </a:p>
        </p:txBody>
      </p:sp>
    </p:spTree>
    <p:extLst>
      <p:ext uri="{BB962C8B-B14F-4D97-AF65-F5344CB8AC3E}">
        <p14:creationId xmlns:p14="http://schemas.microsoft.com/office/powerpoint/2010/main" val="2547213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3E2446-2B4C-4459-A196-A36F20099967}"/>
              </a:ext>
            </a:extLst>
          </p:cNvPr>
          <p:cNvSpPr/>
          <p:nvPr userDrawn="1"/>
        </p:nvSpPr>
        <p:spPr>
          <a:xfrm flipV="1">
            <a:off x="941830" y="914073"/>
            <a:ext cx="11250169" cy="476233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0E0ED9-6381-4CE2-826F-F81BAA9EB22C}"/>
              </a:ext>
            </a:extLst>
          </p:cNvPr>
          <p:cNvSpPr/>
          <p:nvPr userDrawn="1"/>
        </p:nvSpPr>
        <p:spPr>
          <a:xfrm>
            <a:off x="941830" y="610064"/>
            <a:ext cx="11250169" cy="350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14716"/>
            <a:ext cx="941832" cy="943284"/>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1" y="1820487"/>
            <a:ext cx="10209602" cy="1746609"/>
          </a:xfrm>
          <a:prstGeom prst="rect">
            <a:avLst/>
          </a:prstGeom>
          <a:noFill/>
        </p:spPr>
        <p:txBody>
          <a:bodyPr lIns="0" anchor="b">
            <a:noAutofit/>
          </a:bodyPr>
          <a:lstStyle>
            <a:lvl1pPr algn="l">
              <a:defRPr sz="4800" b="1">
                <a:solidFill>
                  <a:schemeClr val="tx1"/>
                </a:solidFill>
              </a:defRPr>
            </a:lvl1pPr>
          </a:lstStyle>
          <a:p>
            <a:r>
              <a:rPr lang="en-US" dirty="0"/>
              <a:t>Presentation title, 48pt bold.</a:t>
            </a:r>
          </a:p>
        </p:txBody>
      </p:sp>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1" y="3708065"/>
            <a:ext cx="10209601" cy="1002968"/>
          </a:xfrm>
          <a:prstGeom prst="rect">
            <a:avLst/>
          </a:prstGeom>
        </p:spPr>
        <p:txBody>
          <a:bodyPr lIns="0" anchor="b"/>
          <a:lstStyle>
            <a:lvl1pPr marL="0" indent="0">
              <a:buFontTx/>
              <a:buNone/>
              <a:defRPr sz="2800" b="1">
                <a:solidFill>
                  <a:schemeClr val="tx1"/>
                </a:solidFill>
              </a:defRPr>
            </a:lvl1pPr>
          </a:lstStyle>
          <a:p>
            <a:pPr lvl="0"/>
            <a:r>
              <a:rPr lang="en-AU" dirty="0"/>
              <a:t>Other information, 28pt light bold.</a:t>
            </a:r>
            <a:endParaRPr lang="en-US" dirty="0"/>
          </a:p>
        </p:txBody>
      </p:sp>
      <p:sp>
        <p:nvSpPr>
          <p:cNvPr id="12" name="Rectangle 11">
            <a:extLst>
              <a:ext uri="{FF2B5EF4-FFF2-40B4-BE49-F238E27FC236}">
                <a16:creationId xmlns:a16="http://schemas.microsoft.com/office/drawing/2014/main" id="{29525472-B1DF-4A98-802A-B97A237DA82B}"/>
              </a:ext>
            </a:extLst>
          </p:cNvPr>
          <p:cNvSpPr/>
          <p:nvPr userDrawn="1"/>
        </p:nvSpPr>
        <p:spPr>
          <a:xfrm>
            <a:off x="941830" y="-1"/>
            <a:ext cx="11250169" cy="6100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52731C-ED51-480F-921E-20609218CBC1}"/>
              </a:ext>
            </a:extLst>
          </p:cNvPr>
          <p:cNvSpPr/>
          <p:nvPr userDrawn="1"/>
        </p:nvSpPr>
        <p:spPr>
          <a:xfrm>
            <a:off x="941830" y="5676405"/>
            <a:ext cx="11250169" cy="230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C760AA-F653-4795-B699-8F46BA705579}"/>
              </a:ext>
            </a:extLst>
          </p:cNvPr>
          <p:cNvSpPr/>
          <p:nvPr userDrawn="1"/>
        </p:nvSpPr>
        <p:spPr>
          <a:xfrm>
            <a:off x="941831" y="5809773"/>
            <a:ext cx="11250169" cy="104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and Logo">
            <a:extLst>
              <a:ext uri="{FF2B5EF4-FFF2-40B4-BE49-F238E27FC236}">
                <a16:creationId xmlns:a16="http://schemas.microsoft.com/office/drawing/2014/main" id="{1CA5D32A-C387-47B9-A575-30E9890DEC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2679" y="6078510"/>
            <a:ext cx="3195350" cy="553094"/>
          </a:xfrm>
          <a:prstGeom prst="rect">
            <a:avLst/>
          </a:prstGeom>
        </p:spPr>
      </p:pic>
    </p:spTree>
    <p:extLst>
      <p:ext uri="{BB962C8B-B14F-4D97-AF65-F5344CB8AC3E}">
        <p14:creationId xmlns:p14="http://schemas.microsoft.com/office/powerpoint/2010/main" val="262794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3 Image Placeholders">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695324" y="486795"/>
            <a:ext cx="10801351" cy="640080"/>
          </a:xfrm>
        </p:spPr>
        <p:txBody>
          <a:bodyPr/>
          <a:lstStyle>
            <a:lvl1pPr>
              <a:defRPr>
                <a:solidFill>
                  <a:schemeClr val="tx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695324" y="6309360"/>
            <a:ext cx="1383642" cy="274320"/>
          </a:xfrm>
        </p:spPr>
        <p:txBody>
          <a:bodyPr/>
          <a:lstStyle/>
          <a:p>
            <a:fld id="{9B3E39EC-4BE2-4DEA-81C0-4ABC0AAB4AC0}" type="slidenum">
              <a:rPr lang="en-AU" smtClean="0"/>
              <a:pPr/>
              <a:t>‹#›</a:t>
            </a:fld>
            <a:endParaRPr lang="en-AU" dirty="0"/>
          </a:p>
        </p:txBody>
      </p:sp>
      <p:sp>
        <p:nvSpPr>
          <p:cNvPr id="9" name="Content Placeholder 3">
            <a:extLst>
              <a:ext uri="{FF2B5EF4-FFF2-40B4-BE49-F238E27FC236}">
                <a16:creationId xmlns:a16="http://schemas.microsoft.com/office/drawing/2014/main" id="{1E984A30-71BE-4191-8948-D33FB91BAF4F}"/>
              </a:ext>
            </a:extLst>
          </p:cNvPr>
          <p:cNvSpPr>
            <a:spLocks noGrp="1"/>
          </p:cNvSpPr>
          <p:nvPr>
            <p:ph sz="half" idx="2" hasCustomPrompt="1"/>
          </p:nvPr>
        </p:nvSpPr>
        <p:spPr>
          <a:xfrm>
            <a:off x="5628004" y="1337094"/>
            <a:ext cx="6563995" cy="4856672"/>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
        <p:nvSpPr>
          <p:cNvPr id="15" name="Rectangle 14">
            <a:extLst>
              <a:ext uri="{FF2B5EF4-FFF2-40B4-BE49-F238E27FC236}">
                <a16:creationId xmlns:a16="http://schemas.microsoft.com/office/drawing/2014/main" id="{27399F6E-0659-4B09-AF03-72FAD06F7B1C}"/>
              </a:ext>
            </a:extLst>
          </p:cNvPr>
          <p:cNvSpPr/>
          <p:nvPr userDrawn="1"/>
        </p:nvSpPr>
        <p:spPr>
          <a:xfrm>
            <a:off x="0" y="1337094"/>
            <a:ext cx="320040" cy="4856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9">
            <a:extLst>
              <a:ext uri="{FF2B5EF4-FFF2-40B4-BE49-F238E27FC236}">
                <a16:creationId xmlns:a16="http://schemas.microsoft.com/office/drawing/2014/main" id="{E019F9E3-66E3-48C4-A1CD-97B214C91E18}"/>
              </a:ext>
            </a:extLst>
          </p:cNvPr>
          <p:cNvSpPr>
            <a:spLocks noGrp="1"/>
          </p:cNvSpPr>
          <p:nvPr>
            <p:ph type="pic" sz="quarter" idx="16" hasCustomPrompt="1"/>
          </p:nvPr>
        </p:nvSpPr>
        <p:spPr>
          <a:xfrm>
            <a:off x="2448561" y="1337094"/>
            <a:ext cx="128047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7" name="Picture Placeholder 9">
            <a:extLst>
              <a:ext uri="{FF2B5EF4-FFF2-40B4-BE49-F238E27FC236}">
                <a16:creationId xmlns:a16="http://schemas.microsoft.com/office/drawing/2014/main" id="{A8699A90-75C8-4178-8F99-0D2F881D5D3D}"/>
              </a:ext>
            </a:extLst>
          </p:cNvPr>
          <p:cNvSpPr>
            <a:spLocks noGrp="1"/>
          </p:cNvSpPr>
          <p:nvPr>
            <p:ph type="pic" sz="quarter" idx="19" hasCustomPrompt="1"/>
          </p:nvPr>
        </p:nvSpPr>
        <p:spPr>
          <a:xfrm>
            <a:off x="3729038" y="1337094"/>
            <a:ext cx="189896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8" name="Picture Placeholder 9">
            <a:extLst>
              <a:ext uri="{FF2B5EF4-FFF2-40B4-BE49-F238E27FC236}">
                <a16:creationId xmlns:a16="http://schemas.microsoft.com/office/drawing/2014/main" id="{B06EC4EF-4131-4A57-BFA4-A335E90A2DED}"/>
              </a:ext>
            </a:extLst>
          </p:cNvPr>
          <p:cNvSpPr>
            <a:spLocks noGrp="1"/>
          </p:cNvSpPr>
          <p:nvPr>
            <p:ph type="pic" sz="quarter" idx="20" hasCustomPrompt="1"/>
          </p:nvPr>
        </p:nvSpPr>
        <p:spPr>
          <a:xfrm>
            <a:off x="979714" y="1337094"/>
            <a:ext cx="146884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9" name="Rectangle 18">
            <a:extLst>
              <a:ext uri="{FF2B5EF4-FFF2-40B4-BE49-F238E27FC236}">
                <a16:creationId xmlns:a16="http://schemas.microsoft.com/office/drawing/2014/main" id="{C6C6547F-513B-4324-B5C4-125A0927F15E}"/>
              </a:ext>
            </a:extLst>
          </p:cNvPr>
          <p:cNvSpPr/>
          <p:nvPr userDrawn="1"/>
        </p:nvSpPr>
        <p:spPr>
          <a:xfrm>
            <a:off x="320040" y="1337094"/>
            <a:ext cx="520541" cy="4856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D4478A-7C6E-4975-9474-81C2A00DACB9}"/>
              </a:ext>
            </a:extLst>
          </p:cNvPr>
          <p:cNvSpPr/>
          <p:nvPr userDrawn="1"/>
        </p:nvSpPr>
        <p:spPr>
          <a:xfrm>
            <a:off x="840581" y="1337094"/>
            <a:ext cx="139133" cy="4856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Black 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1CAFD-5BCC-46E3-A86B-8EF3F19CF2AA}"/>
              </a:ext>
            </a:extLst>
          </p:cNvPr>
          <p:cNvSpPr/>
          <p:nvPr userDrawn="1"/>
        </p:nvSpPr>
        <p:spPr>
          <a:xfrm>
            <a:off x="8937567" y="-2"/>
            <a:ext cx="3254433"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DA12D6-CA5B-4CB7-B7E9-6318B5528C0D}"/>
              </a:ext>
            </a:extLst>
          </p:cNvPr>
          <p:cNvSpPr txBox="1"/>
          <p:nvPr userDrawn="1"/>
        </p:nvSpPr>
        <p:spPr>
          <a:xfrm>
            <a:off x="695325" y="1242000"/>
            <a:ext cx="10773864"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n-lt"/>
                <a:cs typeface="JacobsChronos" panose="020B0604020202020204" pitchFamily="34" charset="0"/>
              </a:rPr>
              <a:t>The material in this presentation has been prepared by Jacobs</a:t>
            </a:r>
            <a:r>
              <a:rPr lang="en-AU" sz="1800" baseline="30000" dirty="0">
                <a:solidFill>
                  <a:schemeClr val="tx1"/>
                </a:solidFill>
                <a:latin typeface="+mn-lt"/>
                <a:cs typeface="JacobsChronos" panose="020B0604020202020204" pitchFamily="34" charset="0"/>
              </a:rPr>
              <a:t>®</a:t>
            </a:r>
            <a:r>
              <a:rPr lang="en-AU" sz="1800" dirty="0">
                <a:solidFill>
                  <a:schemeClr val="tx1"/>
                </a:solidFill>
                <a:latin typeface="+mn-lt"/>
                <a:cs typeface="JacobsChronos" panose="020B0604020202020204" pitchFamily="34" charset="0"/>
              </a:rPr>
              <a:t>.</a:t>
            </a:r>
          </a:p>
          <a:p>
            <a:pPr marL="0" marR="0" lvl="0" indent="0" algn="l" defTabSz="914400" rtl="0" eaLnBrk="1" fontAlgn="auto" latinLnBrk="0" hangingPunct="1">
              <a:lnSpc>
                <a:spcPct val="90000"/>
              </a:lnSpc>
              <a:spcBef>
                <a:spcPts val="1800"/>
              </a:spcBef>
              <a:spcAft>
                <a:spcPts val="0"/>
              </a:spcAft>
              <a:buClrTx/>
              <a:buSzTx/>
              <a:buFontTx/>
              <a:buNone/>
              <a:tabLst/>
              <a:defRPr/>
            </a:pPr>
            <a:r>
              <a:rPr lang="en-US" sz="1800" kern="1200" dirty="0">
                <a:solidFill>
                  <a:schemeClr val="tx1"/>
                </a:solidFill>
                <a:effectLst/>
                <a:latin typeface="+mn-lt"/>
                <a:ea typeface="+mn-ea"/>
                <a:cs typeface="+mn-cs"/>
              </a:rPr>
              <a:t>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b="1" dirty="0">
                <a:solidFill>
                  <a:schemeClr val="tx1"/>
                </a:solidFill>
                <a:latin typeface="+mn-lt"/>
                <a:cs typeface="JacobsChronos" panose="020B0604020202020204" pitchFamily="34" charset="0"/>
              </a:rPr>
              <a:t>Jacobs is a trademark of </a:t>
            </a:r>
            <a:r>
              <a:rPr lang="en-US" sz="1800" b="1" kern="1200" dirty="0">
                <a:solidFill>
                  <a:schemeClr val="tx1"/>
                </a:solidFill>
                <a:effectLst/>
                <a:latin typeface="+mn-lt"/>
                <a:ea typeface="+mn-ea"/>
                <a:cs typeface="+mn-cs"/>
              </a:rPr>
              <a:t>Jacobs Engineering Group </a:t>
            </a:r>
            <a:r>
              <a:rPr lang="en-AU" sz="1800" b="1" dirty="0">
                <a:solidFill>
                  <a:schemeClr val="tx1"/>
                </a:solidFill>
                <a:latin typeface="+mn-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cxnSp>
        <p:nvCxnSpPr>
          <p:cNvPr id="13" name="Straight Connector 12">
            <a:extLst>
              <a:ext uri="{FF2B5EF4-FFF2-40B4-BE49-F238E27FC236}">
                <a16:creationId xmlns:a16="http://schemas.microsoft.com/office/drawing/2014/main" id="{E5A3C61E-ACCE-4F73-9252-D1B90E9DE4E5}"/>
              </a:ext>
            </a:extLst>
          </p:cNvPr>
          <p:cNvCxnSpPr/>
          <p:nvPr userDrawn="1"/>
        </p:nvCxnSpPr>
        <p:spPr>
          <a:xfrm>
            <a:off x="820563" y="1118813"/>
            <a:ext cx="717004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F760E-BC00-4589-B51C-9ED61BFBBC65}"/>
              </a:ext>
            </a:extLst>
          </p:cNvPr>
          <p:cNvSpPr txBox="1"/>
          <p:nvPr userDrawn="1"/>
        </p:nvSpPr>
        <p:spPr>
          <a:xfrm>
            <a:off x="695325" y="486000"/>
            <a:ext cx="5665952" cy="523220"/>
          </a:xfrm>
          <a:prstGeom prst="rect">
            <a:avLst/>
          </a:prstGeom>
          <a:noFill/>
        </p:spPr>
        <p:txBody>
          <a:bodyPr wrap="square" lIns="0" rtlCol="0">
            <a:spAutoFit/>
          </a:bodyPr>
          <a:lstStyle/>
          <a:p>
            <a:r>
              <a:rPr lang="en-US" sz="2800" b="1" dirty="0">
                <a:latin typeface="+mj-lt"/>
              </a:rPr>
              <a:t>Copyright notice</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20400" y="486000"/>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a:xfrm>
            <a:off x="320040" y="6309360"/>
            <a:ext cx="781674" cy="274320"/>
          </a:xfrm>
          <a:prstGeom prst="rect">
            <a:avLst/>
          </a:prstGeom>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a:prstGeom prst="rect">
            <a:avLst/>
          </a:prstGeom>
        </p:spPr>
        <p:txBody>
          <a:bodyPr/>
          <a:lstStyle/>
          <a:p>
            <a:endParaRPr lang="en-US" dirty="0"/>
          </a:p>
        </p:txBody>
      </p:sp>
      <p:sp>
        <p:nvSpPr>
          <p:cNvPr id="5" name="Footer Placeholder 2">
            <a:extLst>
              <a:ext uri="{FF2B5EF4-FFF2-40B4-BE49-F238E27FC236}">
                <a16:creationId xmlns:a16="http://schemas.microsoft.com/office/drawing/2014/main" id="{9D650DEC-DC20-4E84-8B81-B4F186EF264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16/10/2022</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9510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E5DBCB-BEF8-49A6-81A5-9457F22EE6AA}"/>
              </a:ext>
            </a:extLst>
          </p:cNvPr>
          <p:cNvSpPr>
            <a:spLocks noGrp="1"/>
          </p:cNvSpPr>
          <p:nvPr>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6" name="Subtitle 2">
            <a:extLst>
              <a:ext uri="{FF2B5EF4-FFF2-40B4-BE49-F238E27FC236}">
                <a16:creationId xmlns:a16="http://schemas.microsoft.com/office/drawing/2014/main" id="{9CA1C99B-988C-47FF-8385-5620F86249C3}"/>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232690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1F637E-4CE1-4E4F-8DAC-79EADF9A64C4}"/>
              </a:ext>
            </a:extLst>
          </p:cNvPr>
          <p:cNvSpPr/>
          <p:nvPr userDrawn="1"/>
        </p:nvSpPr>
        <p:spPr>
          <a:xfrm rot="16200000">
            <a:off x="1022420" y="-1024565"/>
            <a:ext cx="6857999" cy="890284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24FFE6-FF23-4CD0-A5D2-F21E736C7316}"/>
              </a:ext>
            </a:extLst>
          </p:cNvPr>
          <p:cNvSpPr/>
          <p:nvPr userDrawn="1"/>
        </p:nvSpPr>
        <p:spPr>
          <a:xfrm>
            <a:off x="8832501" y="-2145"/>
            <a:ext cx="3054699" cy="6860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CDEFEA-61AE-4F9E-8EB1-6099F9E655BD}"/>
              </a:ext>
            </a:extLst>
          </p:cNvPr>
          <p:cNvSpPr/>
          <p:nvPr userDrawn="1"/>
        </p:nvSpPr>
        <p:spPr>
          <a:xfrm>
            <a:off x="11887200" y="-2146"/>
            <a:ext cx="304800" cy="6860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713F08F-5BC7-451A-AFF3-5A85150891CF}"/>
              </a:ext>
            </a:extLst>
          </p:cNvPr>
          <p:cNvSpPr>
            <a:spLocks noGrp="1"/>
          </p:cNvSpPr>
          <p:nvPr userDrawn="1">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7" name="Subtitle 2">
            <a:extLst>
              <a:ext uri="{FF2B5EF4-FFF2-40B4-BE49-F238E27FC236}">
                <a16:creationId xmlns:a16="http://schemas.microsoft.com/office/drawing/2014/main" id="{F5C5E15E-1312-4A39-9898-8657D1157A1A}"/>
              </a:ext>
            </a:extLst>
          </p:cNvPr>
          <p:cNvSpPr>
            <a:spLocks noGrp="1"/>
          </p:cNvSpPr>
          <p:nvPr userDrawn="1">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255647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464F81-35EA-4334-B8DD-0045D7AB08AE}"/>
              </a:ext>
            </a:extLst>
          </p:cNvPr>
          <p:cNvSpPr/>
          <p:nvPr userDrawn="1"/>
        </p:nvSpPr>
        <p:spPr>
          <a:xfrm>
            <a:off x="1570572" y="1126246"/>
            <a:ext cx="10621428" cy="4383304"/>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CA9C7F8-F075-46B3-BC20-F7BC754AB4B6}"/>
              </a:ext>
            </a:extLst>
          </p:cNvPr>
          <p:cNvSpPr/>
          <p:nvPr userDrawn="1"/>
        </p:nvSpPr>
        <p:spPr>
          <a:xfrm>
            <a:off x="1572012" y="274320"/>
            <a:ext cx="10619988" cy="851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72013" y="0"/>
            <a:ext cx="10619987"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A7F61A64-3CDE-4167-85CB-90C6332EF1A3}"/>
              </a:ext>
            </a:extLst>
          </p:cNvPr>
          <p:cNvSpPr>
            <a:spLocks noGrp="1"/>
          </p:cNvSpPr>
          <p:nvPr userDrawn="1">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Insert back cover message</a:t>
            </a:r>
          </a:p>
        </p:txBody>
      </p:sp>
      <p:sp>
        <p:nvSpPr>
          <p:cNvPr id="64" name="Subtitle 2">
            <a:extLst>
              <a:ext uri="{FF2B5EF4-FFF2-40B4-BE49-F238E27FC236}">
                <a16:creationId xmlns:a16="http://schemas.microsoft.com/office/drawing/2014/main" id="{9FD1511E-B62B-4097-A97D-8D9B2E4AD4AF}"/>
              </a:ext>
            </a:extLst>
          </p:cNvPr>
          <p:cNvSpPr>
            <a:spLocks noGrp="1"/>
          </p:cNvSpPr>
          <p:nvPr userDrawn="1">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pic>
        <p:nvPicPr>
          <p:cNvPr id="3" name="Picture 2" descr="Brand Logo">
            <a:extLst>
              <a:ext uri="{FF2B5EF4-FFF2-40B4-BE49-F238E27FC236}">
                <a16:creationId xmlns:a16="http://schemas.microsoft.com/office/drawing/2014/main" id="{751A659C-B8F6-4C43-AFB8-02C16EA0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2687" y="5883394"/>
            <a:ext cx="3557016" cy="615696"/>
          </a:xfrm>
          <a:prstGeom prst="rect">
            <a:avLst/>
          </a:prstGeom>
        </p:spPr>
      </p:pic>
      <p:pic>
        <p:nvPicPr>
          <p:cNvPr id="5" name="Picture 4">
            <a:extLst>
              <a:ext uri="{FF2B5EF4-FFF2-40B4-BE49-F238E27FC236}">
                <a16:creationId xmlns:a16="http://schemas.microsoft.com/office/drawing/2014/main" id="{30CB627A-7C5A-4CAA-AD4E-0B9E6287F7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4250" y="6118585"/>
            <a:ext cx="2012530" cy="242891"/>
          </a:xfrm>
          <a:prstGeom prst="rect">
            <a:avLst/>
          </a:prstGeom>
        </p:spPr>
      </p:pic>
    </p:spTree>
    <p:extLst>
      <p:ext uri="{BB962C8B-B14F-4D97-AF65-F5344CB8AC3E}">
        <p14:creationId xmlns:p14="http://schemas.microsoft.com/office/powerpoint/2010/main" val="360530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7D4EDC-1F82-4551-9D7F-D98C064E681E}"/>
              </a:ext>
            </a:extLst>
          </p:cNvPr>
          <p:cNvSpPr/>
          <p:nvPr userDrawn="1"/>
        </p:nvSpPr>
        <p:spPr>
          <a:xfrm rot="10800000" flipV="1">
            <a:off x="640080" y="914400"/>
            <a:ext cx="7405796" cy="594360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4E1496-E6CF-4C3F-8754-C59ADECD9F05}"/>
              </a:ext>
            </a:extLst>
          </p:cNvPr>
          <p:cNvSpPr/>
          <p:nvPr userDrawn="1"/>
        </p:nvSpPr>
        <p:spPr>
          <a:xfrm>
            <a:off x="320038" y="914400"/>
            <a:ext cx="3200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275469"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11FF8A-B049-4996-AD66-199DE4FAA429}"/>
              </a:ext>
            </a:extLst>
          </p:cNvPr>
          <p:cNvSpPr>
            <a:spLocks noGrp="1"/>
          </p:cNvSpPr>
          <p:nvPr userDrawn="1">
            <p:ph type="ctrTitle" hasCustomPrompt="1"/>
          </p:nvPr>
        </p:nvSpPr>
        <p:spPr>
          <a:xfrm>
            <a:off x="893616" y="1687484"/>
            <a:ext cx="7061662" cy="2034025"/>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12" name="Text Placeholder 5">
            <a:extLst>
              <a:ext uri="{FF2B5EF4-FFF2-40B4-BE49-F238E27FC236}">
                <a16:creationId xmlns:a16="http://schemas.microsoft.com/office/drawing/2014/main" id="{3D4EBBA2-EF8B-47E2-8BD2-4C72B4AC8705}"/>
              </a:ext>
            </a:extLst>
          </p:cNvPr>
          <p:cNvSpPr>
            <a:spLocks noGrp="1"/>
          </p:cNvSpPr>
          <p:nvPr userDrawn="1">
            <p:ph type="body" sz="quarter" idx="10" hasCustomPrompt="1"/>
          </p:nvPr>
        </p:nvSpPr>
        <p:spPr>
          <a:xfrm>
            <a:off x="893615" y="3886199"/>
            <a:ext cx="7061663" cy="993372"/>
          </a:xfrm>
          <a:prstGeom prst="rect">
            <a:avLst/>
          </a:prstGeom>
        </p:spPr>
        <p:txBody>
          <a:bodyPr lIns="0" anchor="b"/>
          <a:lstStyle>
            <a:lvl1pPr marL="0" indent="0">
              <a:buFontTx/>
              <a:buNone/>
              <a:defRPr sz="2400" b="1">
                <a:solidFill>
                  <a:schemeClr val="tx1"/>
                </a:solidFill>
              </a:defRPr>
            </a:lvl1pPr>
          </a:lstStyle>
          <a:p>
            <a:pPr lvl="0"/>
            <a:r>
              <a:rPr lang="en-AU" dirty="0"/>
              <a:t>Other information, 24pt light bold.</a:t>
            </a:r>
            <a:endParaRPr lang="en-US" dirty="0"/>
          </a:p>
        </p:txBody>
      </p:sp>
      <p:sp>
        <p:nvSpPr>
          <p:cNvPr id="10" name="Picture Placeholder 3">
            <a:extLst>
              <a:ext uri="{FF2B5EF4-FFF2-40B4-BE49-F238E27FC236}">
                <a16:creationId xmlns:a16="http://schemas.microsoft.com/office/drawing/2014/main" id="{F07EF067-55D5-451A-96F0-865D6E6448E2}"/>
              </a:ext>
            </a:extLst>
          </p:cNvPr>
          <p:cNvSpPr>
            <a:spLocks noGrp="1"/>
          </p:cNvSpPr>
          <p:nvPr>
            <p:ph type="pic" sz="quarter" idx="11" hasCustomPrompt="1"/>
          </p:nvPr>
        </p:nvSpPr>
        <p:spPr>
          <a:xfrm>
            <a:off x="8732647" y="914400"/>
            <a:ext cx="2732521" cy="5943600"/>
          </a:xfrm>
          <a:prstGeom prst="rect">
            <a:avLst/>
          </a:prstGeom>
        </p:spPr>
        <p:txBody>
          <a:bodyPr/>
          <a:lstStyle>
            <a:lvl1pPr marL="0" indent="0">
              <a:buNone/>
              <a:defRPr sz="2000"/>
            </a:lvl1pPr>
          </a:lstStyle>
          <a:p>
            <a:r>
              <a:rPr lang="en-AU" sz="2000" dirty="0"/>
              <a:t>Click icon to add picture.</a:t>
            </a:r>
            <a:endParaRPr lang="en-US" dirty="0"/>
          </a:p>
        </p:txBody>
      </p:sp>
      <p:sp>
        <p:nvSpPr>
          <p:cNvPr id="16" name="Rectangle 15">
            <a:extLst>
              <a:ext uri="{FF2B5EF4-FFF2-40B4-BE49-F238E27FC236}">
                <a16:creationId xmlns:a16="http://schemas.microsoft.com/office/drawing/2014/main" id="{E4D3BA4D-DB3C-447E-B443-D7E86F5C38B3}"/>
              </a:ext>
            </a:extLst>
          </p:cNvPr>
          <p:cNvSpPr/>
          <p:nvPr userDrawn="1"/>
        </p:nvSpPr>
        <p:spPr>
          <a:xfrm>
            <a:off x="8457178" y="914400"/>
            <a:ext cx="275469" cy="594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D14F1A-D8FF-4BD1-991E-C89C1D68301F}"/>
              </a:ext>
            </a:extLst>
          </p:cNvPr>
          <p:cNvSpPr/>
          <p:nvPr userDrawn="1"/>
        </p:nvSpPr>
        <p:spPr>
          <a:xfrm>
            <a:off x="8295977" y="914399"/>
            <a:ext cx="169461" cy="5943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rand Logo">
            <a:extLst>
              <a:ext uri="{FF2B5EF4-FFF2-40B4-BE49-F238E27FC236}">
                <a16:creationId xmlns:a16="http://schemas.microsoft.com/office/drawing/2014/main" id="{F195A791-E41C-4C3C-B7FA-40DBF67C99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8163" y="247902"/>
            <a:ext cx="2943422" cy="509487"/>
          </a:xfrm>
          <a:prstGeom prst="rect">
            <a:avLst/>
          </a:prstGeom>
        </p:spPr>
      </p:pic>
    </p:spTree>
    <p:extLst>
      <p:ext uri="{BB962C8B-B14F-4D97-AF65-F5344CB8AC3E}">
        <p14:creationId xmlns:p14="http://schemas.microsoft.com/office/powerpoint/2010/main" val="274411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1072815"/>
            <a:ext cx="12192000" cy="5691110"/>
          </a:xfrm>
          <a:prstGeom prst="rect">
            <a:avLst/>
          </a:prstGeom>
        </p:spPr>
        <p:txBody>
          <a:bodyPr/>
          <a:lstStyle>
            <a:lvl1pPr marL="0" indent="0">
              <a:buNone/>
              <a:defRPr sz="2000"/>
            </a:lvl1pPr>
          </a:lstStyle>
          <a:p>
            <a:r>
              <a:rPr lang="en-AU" sz="2000" dirty="0"/>
              <a:t>Click icon to add picture.</a:t>
            </a:r>
            <a:endParaRPr lang="en-US" dirty="0"/>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dirty="0"/>
              <a:t>Other information, 20pt light bold.</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Tree>
    <p:extLst>
      <p:ext uri="{BB962C8B-B14F-4D97-AF65-F5344CB8AC3E}">
        <p14:creationId xmlns:p14="http://schemas.microsoft.com/office/powerpoint/2010/main" val="153266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2777705"/>
            <a:ext cx="12192000" cy="3986219"/>
          </a:xfrm>
          <a:prstGeom prst="rect">
            <a:avLst/>
          </a:prstGeom>
        </p:spPr>
        <p:txBody>
          <a:bodyPr/>
          <a:lstStyle>
            <a:lvl1pPr marL="0" indent="0">
              <a:buNone/>
              <a:defRPr sz="2000"/>
            </a:lvl1pPr>
          </a:lstStyle>
          <a:p>
            <a:r>
              <a:rPr lang="en-AU" sz="2000" dirty="0"/>
              <a:t>Click icon to add picture.</a:t>
            </a:r>
            <a:endParaRPr lang="en-US" dirty="0"/>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dirty="0"/>
              <a:t>Other information, 20pt light bold.</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
        <p:nvSpPr>
          <p:cNvPr id="10" name="Rectangle 9">
            <a:extLst>
              <a:ext uri="{FF2B5EF4-FFF2-40B4-BE49-F238E27FC236}">
                <a16:creationId xmlns:a16="http://schemas.microsoft.com/office/drawing/2014/main" id="{D3E82C74-D1D9-491E-A1F1-0FF32CD26AB1}"/>
              </a:ext>
            </a:extLst>
          </p:cNvPr>
          <p:cNvSpPr/>
          <p:nvPr userDrawn="1"/>
        </p:nvSpPr>
        <p:spPr>
          <a:xfrm>
            <a:off x="0" y="1060764"/>
            <a:ext cx="12192000" cy="1716942"/>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1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1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0ACB09F-DF74-4676-A901-0349AA5EA950}"/>
              </a:ext>
            </a:extLst>
          </p:cNvPr>
          <p:cNvSpPr>
            <a:spLocks noGrp="1"/>
          </p:cNvSpPr>
          <p:nvPr>
            <p:ph type="pic" sz="quarter" idx="15" hasCustomPrompt="1"/>
          </p:nvPr>
        </p:nvSpPr>
        <p:spPr>
          <a:xfrm>
            <a:off x="6871758" y="-1"/>
            <a:ext cx="5320241" cy="6858001"/>
          </a:xfrm>
          <a:prstGeom prst="rect">
            <a:avLst/>
          </a:prstGeom>
        </p:spPr>
        <p:txBody>
          <a:bodyPr/>
          <a:lstStyle>
            <a:lvl1pPr marL="0" indent="0">
              <a:buNone/>
              <a:defRPr sz="2000"/>
            </a:lvl1pPr>
          </a:lstStyle>
          <a:p>
            <a:r>
              <a:rPr lang="en-AU" sz="2000" dirty="0"/>
              <a:t>Click icon to add picture.</a:t>
            </a:r>
            <a:endParaRPr lang="en-US" dirty="0"/>
          </a:p>
        </p:txBody>
      </p:sp>
      <p:sp>
        <p:nvSpPr>
          <p:cNvPr id="6" name="Rectangle 5">
            <a:extLst>
              <a:ext uri="{FF2B5EF4-FFF2-40B4-BE49-F238E27FC236}">
                <a16:creationId xmlns:a16="http://schemas.microsoft.com/office/drawing/2014/main" id="{850B0E64-377C-41C2-90F2-21E2A06CF9E3}"/>
              </a:ext>
            </a:extLst>
          </p:cNvPr>
          <p:cNvSpPr/>
          <p:nvPr userDrawn="1"/>
        </p:nvSpPr>
        <p:spPr>
          <a:xfrm rot="16200000" flipV="1">
            <a:off x="-381000" y="381000"/>
            <a:ext cx="6858000" cy="6096000"/>
          </a:xfrm>
          <a:prstGeom prst="rect">
            <a:avLst/>
          </a:prstGeom>
          <a:gradFill flip="none" rotWithShape="1">
            <a:gsLst>
              <a:gs pos="35000">
                <a:schemeClr val="accent2"/>
              </a:gs>
              <a:gs pos="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63708C1-FAE4-41C4-9C35-5B3D98BECA7C}"/>
              </a:ext>
            </a:extLst>
          </p:cNvPr>
          <p:cNvSpPr>
            <a:spLocks noGrp="1"/>
          </p:cNvSpPr>
          <p:nvPr>
            <p:ph type="ctrTitle" hasCustomPrompt="1"/>
          </p:nvPr>
        </p:nvSpPr>
        <p:spPr>
          <a:xfrm>
            <a:off x="670560" y="1743075"/>
            <a:ext cx="5273052" cy="1241847"/>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8" name="Rectangle 7">
            <a:extLst>
              <a:ext uri="{FF2B5EF4-FFF2-40B4-BE49-F238E27FC236}">
                <a16:creationId xmlns:a16="http://schemas.microsoft.com/office/drawing/2014/main" id="{A37D1AD0-40FD-4DF1-BCA5-F106730BD3F8}"/>
              </a:ext>
            </a:extLst>
          </p:cNvPr>
          <p:cNvSpPr/>
          <p:nvPr userDrawn="1"/>
        </p:nvSpPr>
        <p:spPr>
          <a:xfrm>
            <a:off x="6416547" y="0"/>
            <a:ext cx="45521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CAB639-D94A-4008-AEFD-81F1A79ED85B}"/>
              </a:ext>
            </a:extLst>
          </p:cNvPr>
          <p:cNvSpPr/>
          <p:nvPr userDrawn="1"/>
        </p:nvSpPr>
        <p:spPr>
          <a:xfrm>
            <a:off x="6221506" y="0"/>
            <a:ext cx="2374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5E4346F0-7793-4B1C-B9F4-F6F5B8F672CB}"/>
              </a:ext>
            </a:extLst>
          </p:cNvPr>
          <p:cNvSpPr>
            <a:spLocks noGrp="1"/>
          </p:cNvSpPr>
          <p:nvPr>
            <p:ph type="body" sz="quarter" idx="10" hasCustomPrompt="1"/>
          </p:nvPr>
        </p:nvSpPr>
        <p:spPr>
          <a:xfrm>
            <a:off x="670560" y="3194799"/>
            <a:ext cx="5273052" cy="913043"/>
          </a:xfrm>
          <a:prstGeom prst="rect">
            <a:avLst/>
          </a:prstGeom>
        </p:spPr>
        <p:txBody>
          <a:bodyPr lIns="0" anchor="b"/>
          <a:lstStyle>
            <a:lvl1pPr marL="0" indent="0">
              <a:buFontTx/>
              <a:buNone/>
              <a:defRPr sz="2000" b="0">
                <a:solidFill>
                  <a:schemeClr val="tx1"/>
                </a:solidFill>
              </a:defRPr>
            </a:lvl1pPr>
          </a:lstStyle>
          <a:p>
            <a:pPr lvl="0"/>
            <a:r>
              <a:rPr lang="en-AU" dirty="0"/>
              <a:t>Other information, 20pt light</a:t>
            </a:r>
            <a:endParaRPr lang="en-US" dirty="0"/>
          </a:p>
        </p:txBody>
      </p:sp>
      <p:sp>
        <p:nvSpPr>
          <p:cNvPr id="9" name="Rectangle 8">
            <a:extLst>
              <a:ext uri="{FF2B5EF4-FFF2-40B4-BE49-F238E27FC236}">
                <a16:creationId xmlns:a16="http://schemas.microsoft.com/office/drawing/2014/main" id="{7026A9FC-B237-4C70-9045-7492E6B30D56}"/>
              </a:ext>
            </a:extLst>
          </p:cNvPr>
          <p:cNvSpPr/>
          <p:nvPr userDrawn="1"/>
        </p:nvSpPr>
        <p:spPr>
          <a:xfrm>
            <a:off x="6096000" y="-2"/>
            <a:ext cx="125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447C32B-0CD2-48C7-92C2-4E00CBFB82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0560" y="6098298"/>
            <a:ext cx="3557023" cy="414840"/>
          </a:xfrm>
          <a:prstGeom prst="rect">
            <a:avLst/>
          </a:prstGeom>
        </p:spPr>
      </p:pic>
    </p:spTree>
    <p:extLst>
      <p:ext uri="{BB962C8B-B14F-4D97-AF65-F5344CB8AC3E}">
        <p14:creationId xmlns:p14="http://schemas.microsoft.com/office/powerpoint/2010/main" val="268533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noAutofit/>
          </a:bodyPr>
          <a:lstStyle>
            <a:lvl1pPr>
              <a:defRPr/>
            </a:lvl1pPr>
          </a:lstStyle>
          <a:p>
            <a:r>
              <a:rPr lang="en-US" dirty="0"/>
              <a:t>Agenda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695325" y="1243013"/>
            <a:ext cx="10801350" cy="4935537"/>
          </a:xfrm>
        </p:spPr>
        <p:txBody>
          <a:bodyPr/>
          <a:lstStyle>
            <a:lvl1pPr marL="0" indent="-540000">
              <a:buFont typeface="+mj-lt"/>
              <a:buAutoNum type="arabicPeriod"/>
              <a:defRPr b="1"/>
            </a:lvl1pPr>
            <a:lvl2pPr marL="720000" indent="-540000">
              <a:buFont typeface="+mj-lt"/>
              <a:buAutoNum type="arabicPeriod"/>
              <a:defRPr/>
            </a:lvl2pPr>
            <a:lvl3pPr marL="1080000" indent="-540000">
              <a:buFont typeface="+mj-lt"/>
              <a:buAutoNum type="arabicPeriod"/>
              <a:defRPr/>
            </a:lvl3pPr>
            <a:lvl4pPr marL="1440000" indent="-540000">
              <a:buFont typeface="+mj-lt"/>
              <a:buAutoNum type="arabicPeriod"/>
              <a:defRPr/>
            </a:lvl4pPr>
            <a:lvl5pPr marL="1800000" indent="-540000">
              <a:buFont typeface="+mj-lt"/>
              <a:buAutoNum type="arabicPeriod"/>
              <a:defRPr/>
            </a:lvl5pPr>
          </a:lstStyle>
          <a:p>
            <a:pPr lvl="0"/>
            <a:r>
              <a:rPr lang="en-US" dirty="0"/>
              <a:t>Numbered list, 24pt bold</a:t>
            </a:r>
          </a:p>
        </p:txBody>
      </p:sp>
      <p:cxnSp>
        <p:nvCxnSpPr>
          <p:cNvPr id="15" name="Straight Connector 14">
            <a:extLst>
              <a:ext uri="{FF2B5EF4-FFF2-40B4-BE49-F238E27FC236}">
                <a16:creationId xmlns:a16="http://schemas.microsoft.com/office/drawing/2014/main" id="{197C72B8-85D1-40F1-943D-22DB1FC9F4C8}"/>
              </a:ext>
            </a:extLst>
          </p:cNvPr>
          <p:cNvCxnSpPr>
            <a:cxnSpLocks/>
          </p:cNvCxnSpPr>
          <p:nvPr userDrawn="1"/>
        </p:nvCxnSpPr>
        <p:spPr>
          <a:xfrm>
            <a:off x="695324" y="6217920"/>
            <a:ext cx="1080135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hite with Illustration">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0CA5C3B-9F6B-4202-B039-5D95C6E9DEDF}"/>
              </a:ext>
            </a:extLst>
          </p:cNvPr>
          <p:cNvSpPr>
            <a:spLocks noGrp="1"/>
          </p:cNvSpPr>
          <p:nvPr>
            <p:ph type="sldNum" sz="quarter" idx="11"/>
          </p:nvPr>
        </p:nvSpPr>
        <p:spPr>
          <a:xfrm>
            <a:off x="695325" y="6309360"/>
            <a:ext cx="781674" cy="274320"/>
          </a:xfrm>
        </p:spPr>
        <p:txBody>
          <a:bodyPr/>
          <a:lstStyle/>
          <a:p>
            <a:fld id="{9B3E39EC-4BE2-4DEA-81C0-4ABC0AAB4AC0}" type="slidenum">
              <a:rPr lang="en-AU" smtClean="0"/>
              <a:pPr/>
              <a:t>‹#›</a:t>
            </a:fld>
            <a:endParaRPr lang="en-AU" dirty="0"/>
          </a:p>
        </p:txBody>
      </p:sp>
      <p:sp>
        <p:nvSpPr>
          <p:cNvPr id="18" name="Rectangle 17">
            <a:extLst>
              <a:ext uri="{FF2B5EF4-FFF2-40B4-BE49-F238E27FC236}">
                <a16:creationId xmlns:a16="http://schemas.microsoft.com/office/drawing/2014/main" id="{7A9EF7E6-ED89-4012-A161-4364F61EF861}"/>
              </a:ext>
            </a:extLst>
          </p:cNvPr>
          <p:cNvSpPr/>
          <p:nvPr userDrawn="1"/>
        </p:nvSpPr>
        <p:spPr>
          <a:xfrm>
            <a:off x="0" y="0"/>
            <a:ext cx="18288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EA9D34-614F-429C-8293-489530E2C409}"/>
              </a:ext>
            </a:extLst>
          </p:cNvPr>
          <p:cNvSpPr/>
          <p:nvPr userDrawn="1"/>
        </p:nvSpPr>
        <p:spPr>
          <a:xfrm>
            <a:off x="8791401"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EA16F1-E28F-4FA4-A588-D6E291DF16FC}"/>
              </a:ext>
            </a:extLst>
          </p:cNvPr>
          <p:cNvSpPr/>
          <p:nvPr userDrawn="1"/>
        </p:nvSpPr>
        <p:spPr>
          <a:xfrm>
            <a:off x="8937567" y="-2"/>
            <a:ext cx="3254433"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D071FC40-586F-453E-B70F-90860DD80EA4}"/>
              </a:ext>
            </a:extLst>
          </p:cNvPr>
          <p:cNvSpPr>
            <a:spLocks noGrp="1"/>
          </p:cNvSpPr>
          <p:nvPr>
            <p:ph type="title" hasCustomPrompt="1"/>
          </p:nvPr>
        </p:nvSpPr>
        <p:spPr>
          <a:xfrm>
            <a:off x="695324" y="486795"/>
            <a:ext cx="7669867" cy="640080"/>
          </a:xfrm>
        </p:spPr>
        <p:txBody>
          <a:bodyPr>
            <a:noAutofit/>
          </a:bodyPr>
          <a:lstStyle>
            <a:lvl1pPr>
              <a:defRPr/>
            </a:lvl1pPr>
          </a:lstStyle>
          <a:p>
            <a:r>
              <a:rPr lang="en-US" dirty="0"/>
              <a:t>Agenda	</a:t>
            </a:r>
          </a:p>
        </p:txBody>
      </p:sp>
      <p:sp>
        <p:nvSpPr>
          <p:cNvPr id="23" name="Text Placeholder 5">
            <a:extLst>
              <a:ext uri="{FF2B5EF4-FFF2-40B4-BE49-F238E27FC236}">
                <a16:creationId xmlns:a16="http://schemas.microsoft.com/office/drawing/2014/main" id="{48A73B0E-3095-4C8D-B9EA-24219C1B3AD6}"/>
              </a:ext>
            </a:extLst>
          </p:cNvPr>
          <p:cNvSpPr>
            <a:spLocks noGrp="1"/>
          </p:cNvSpPr>
          <p:nvPr>
            <p:ph type="body" sz="quarter" idx="14" hasCustomPrompt="1"/>
          </p:nvPr>
        </p:nvSpPr>
        <p:spPr>
          <a:xfrm>
            <a:off x="695342" y="1622657"/>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4" name="Text Placeholder 5">
            <a:extLst>
              <a:ext uri="{FF2B5EF4-FFF2-40B4-BE49-F238E27FC236}">
                <a16:creationId xmlns:a16="http://schemas.microsoft.com/office/drawing/2014/main" id="{B85C7F59-FD05-4CF7-B2E4-68F30B0EF5AB}"/>
              </a:ext>
            </a:extLst>
          </p:cNvPr>
          <p:cNvSpPr>
            <a:spLocks noGrp="1"/>
          </p:cNvSpPr>
          <p:nvPr>
            <p:ph type="body" sz="quarter" idx="15" hasCustomPrompt="1"/>
          </p:nvPr>
        </p:nvSpPr>
        <p:spPr>
          <a:xfrm>
            <a:off x="695342" y="3153351"/>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sp>
        <p:nvSpPr>
          <p:cNvPr id="25" name="Text Placeholder 5">
            <a:extLst>
              <a:ext uri="{FF2B5EF4-FFF2-40B4-BE49-F238E27FC236}">
                <a16:creationId xmlns:a16="http://schemas.microsoft.com/office/drawing/2014/main" id="{EAB6047A-B279-48F5-BCF0-B5B83923658C}"/>
              </a:ext>
            </a:extLst>
          </p:cNvPr>
          <p:cNvSpPr>
            <a:spLocks noGrp="1"/>
          </p:cNvSpPr>
          <p:nvPr>
            <p:ph type="body" sz="quarter" idx="16" hasCustomPrompt="1"/>
          </p:nvPr>
        </p:nvSpPr>
        <p:spPr>
          <a:xfrm>
            <a:off x="695342" y="3618293"/>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6" name="Text Placeholder 5">
            <a:extLst>
              <a:ext uri="{FF2B5EF4-FFF2-40B4-BE49-F238E27FC236}">
                <a16:creationId xmlns:a16="http://schemas.microsoft.com/office/drawing/2014/main" id="{14D8CF55-A341-4437-A206-F440861F3F24}"/>
              </a:ext>
            </a:extLst>
          </p:cNvPr>
          <p:cNvSpPr>
            <a:spLocks noGrp="1"/>
          </p:cNvSpPr>
          <p:nvPr>
            <p:ph type="body" sz="quarter" idx="17" hasCustomPrompt="1"/>
          </p:nvPr>
        </p:nvSpPr>
        <p:spPr>
          <a:xfrm>
            <a:off x="695342" y="1156404"/>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cxnSp>
        <p:nvCxnSpPr>
          <p:cNvPr id="27" name="Straight Connector 26">
            <a:extLst>
              <a:ext uri="{FF2B5EF4-FFF2-40B4-BE49-F238E27FC236}">
                <a16:creationId xmlns:a16="http://schemas.microsoft.com/office/drawing/2014/main" id="{6D13F987-6260-4F87-933E-B4764172DB90}"/>
              </a:ext>
            </a:extLst>
          </p:cNvPr>
          <p:cNvCxnSpPr>
            <a:cxnSpLocks/>
          </p:cNvCxnSpPr>
          <p:nvPr userDrawn="1"/>
        </p:nvCxnSpPr>
        <p:spPr>
          <a:xfrm>
            <a:off x="694982" y="1126875"/>
            <a:ext cx="76702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6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tx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lvl1pPr>
              <a:defRPr>
                <a:solidFill>
                  <a:schemeClr val="tx1"/>
                </a:solidFill>
              </a:defRPr>
            </a:lvl1p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7004E21-209B-4C73-8D23-0C3225B94645}"/>
              </a:ext>
            </a:extLst>
          </p:cNvPr>
          <p:cNvSpPr>
            <a:spLocks noGrp="1"/>
          </p:cNvSpPr>
          <p:nvPr>
            <p:ph type="pic" sz="quarter" idx="12"/>
          </p:nvPr>
        </p:nvSpPr>
        <p:spPr>
          <a:xfrm>
            <a:off x="695325" y="1328738"/>
            <a:ext cx="10801350" cy="4778375"/>
          </a:xfrm>
        </p:spPr>
        <p:txBody>
          <a:bodyPr/>
          <a:lstStyle/>
          <a:p>
            <a:endParaRPr lang="en-AU"/>
          </a:p>
        </p:txBody>
      </p:sp>
    </p:spTree>
    <p:extLst>
      <p:ext uri="{BB962C8B-B14F-4D97-AF65-F5344CB8AC3E}">
        <p14:creationId xmlns:p14="http://schemas.microsoft.com/office/powerpoint/2010/main" val="412534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tx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lvl1pPr>
              <a:defRPr>
                <a:solidFill>
                  <a:schemeClr val="tx1"/>
                </a:solidFill>
              </a:defRPr>
            </a:lvl1p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6585DA-F70E-4CB6-B203-9BDB7203027C}"/>
              </a:ext>
            </a:extLst>
          </p:cNvPr>
          <p:cNvSpPr>
            <a:spLocks noGrp="1"/>
          </p:cNvSpPr>
          <p:nvPr>
            <p:ph type="body" sz="quarter" idx="12"/>
          </p:nvPr>
        </p:nvSpPr>
        <p:spPr>
          <a:xfrm>
            <a:off x="695325" y="1384917"/>
            <a:ext cx="10801351" cy="4793633"/>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534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 id="2147484094" r:id="rId4"/>
    <p:sldLayoutId id="214748393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6" y="486795"/>
            <a:ext cx="1080135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5" y="1384917"/>
            <a:ext cx="10801351"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4" y="6309360"/>
            <a:ext cx="1116223"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9" name="Footer Placeholder 2">
            <a:extLst>
              <a:ext uri="{FF2B5EF4-FFF2-40B4-BE49-F238E27FC236}">
                <a16:creationId xmlns:a16="http://schemas.microsoft.com/office/drawing/2014/main" id="{029A91EB-6E88-4046-9943-3DD7FF8970EA}"/>
              </a:ext>
            </a:extLst>
          </p:cNvPr>
          <p:cNvSpPr txBox="1">
            <a:spLocks/>
          </p:cNvSpPr>
          <p:nvPr userDrawn="1"/>
        </p:nvSpPr>
        <p:spPr>
          <a:xfrm>
            <a:off x="9281159" y="6309360"/>
            <a:ext cx="2215517"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n-lt"/>
                <a:ea typeface="+mn-ea"/>
                <a:cs typeface="+mn-cs"/>
              </a:rPr>
              <a:t>©Jacobs </a:t>
            </a:r>
            <a:fld id="{4E2E76E7-689B-4738-96D0-D55CED392EBC}" type="datetimeyyyy">
              <a:rPr kumimoji="0" lang="en-AU" sz="1100" b="0" i="0" u="none" strike="noStrike" kern="1200" cap="none" spc="0" normalizeH="0" baseline="0" noProof="0" smtClean="0">
                <a:ln>
                  <a:noFill/>
                </a:ln>
                <a:solidFill>
                  <a:srgbClr val="000000"/>
                </a:solidFill>
                <a:effectLst/>
                <a:uLnTx/>
                <a:uFillTx/>
                <a:latin typeface="+mn-lt"/>
                <a:ea typeface="+mn-ea"/>
                <a:cs typeface="+mn-cs"/>
              </a:rPr>
              <a:t>2022</a:t>
            </a:fld>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883" r:id="rId2"/>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2" pos="3840"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4" y="549275"/>
            <a:ext cx="10801352" cy="57760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4" y="1384917"/>
            <a:ext cx="10801352"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4" y="6309360"/>
            <a:ext cx="72803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30354973"/>
      </p:ext>
    </p:extLst>
  </p:cSld>
  <p:clrMap bg1="lt1" tx1="dk1" bg2="lt2" tx2="dk2" accent1="accent1" accent2="accent2" accent3="accent3" accent4="accent4" accent5="accent5" accent6="accent6" hlink="hlink" folHlink="folHlink"/>
  <p:sldLayoutIdLst>
    <p:sldLayoutId id="2147484095" r:id="rId1"/>
    <p:sldLayoutId id="2147484093"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pos="7242">
          <p15:clr>
            <a:srgbClr val="F26B43"/>
          </p15:clr>
        </p15:guide>
        <p15:guide id="5" orient="horz" pos="346">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6" y="486795"/>
            <a:ext cx="10801349"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5" y="1384917"/>
            <a:ext cx="1080135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5" y="6309360"/>
            <a:ext cx="128012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58672887"/>
      </p:ext>
    </p:extLst>
  </p:cSld>
  <p:clrMap bg1="lt1" tx1="dk1" bg2="lt2" tx2="dk2" accent1="accent1" accent2="accent2" accent3="accent3" accent4="accent4" accent5="accent5" accent6="accent6" hlink="hlink" folHlink="folHlink"/>
  <p:sldLayoutIdLst>
    <p:sldLayoutId id="2147484008"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5" r:id="rId1"/>
    <p:sldLayoutId id="2147483776"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bg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9B9D1717-5174-46E8-AD1C-2ACF52ADCAA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16/10/2022</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50041300"/>
      </p:ext>
    </p:extLst>
  </p:cSld>
  <p:clrMap bg1="lt1" tx1="dk1" bg2="lt2" tx2="dk2" accent1="accent1" accent2="accent2" accent3="accent3" accent4="accent4" accent5="accent5" accent6="accent6" hlink="hlink" folHlink="folHlink"/>
  <p:sldLayoutIdLst>
    <p:sldLayoutId id="2147483856"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686482"/>
      </p:ext>
    </p:extLst>
  </p:cSld>
  <p:clrMap bg1="lt1" tx1="dk1" bg2="lt2" tx2="dk2" accent1="accent1" accent2="accent2" accent3="accent3" accent4="accent4" accent5="accent5" accent6="accent6" hlink="hlink" folHlink="folHlink"/>
  <p:sldLayoutIdLst>
    <p:sldLayoutId id="2147483938"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sky, nature, mountain&#10;&#10;Description automatically generated">
            <a:extLst>
              <a:ext uri="{FF2B5EF4-FFF2-40B4-BE49-F238E27FC236}">
                <a16:creationId xmlns:a16="http://schemas.microsoft.com/office/drawing/2014/main" id="{6D99DCE0-3B2E-400C-AD1E-9C4A2840633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
        <p:nvSpPr>
          <p:cNvPr id="7" name="Title 6">
            <a:extLst>
              <a:ext uri="{FF2B5EF4-FFF2-40B4-BE49-F238E27FC236}">
                <a16:creationId xmlns:a16="http://schemas.microsoft.com/office/drawing/2014/main" id="{CDD57222-516A-4752-9944-9F8F98F87D7A}"/>
              </a:ext>
            </a:extLst>
          </p:cNvPr>
          <p:cNvSpPr>
            <a:spLocks noGrp="1"/>
          </p:cNvSpPr>
          <p:nvPr>
            <p:ph type="ctrTitle"/>
          </p:nvPr>
        </p:nvSpPr>
        <p:spPr>
          <a:xfrm>
            <a:off x="429207" y="1129155"/>
            <a:ext cx="11293399" cy="837012"/>
          </a:xfrm>
        </p:spPr>
        <p:txBody>
          <a:bodyPr/>
          <a:lstStyle/>
          <a:p>
            <a:r>
              <a:rPr lang="en-US" sz="2800" dirty="0"/>
              <a:t>NO LAUGHING MATTER – GLOBAL LESSONS FOR NITROUS OXIDE </a:t>
            </a:r>
            <a:endParaRPr lang="en-AU" sz="2800" dirty="0"/>
          </a:p>
        </p:txBody>
      </p:sp>
      <p:sp>
        <p:nvSpPr>
          <p:cNvPr id="8" name="Text Placeholder 7">
            <a:extLst>
              <a:ext uri="{FF2B5EF4-FFF2-40B4-BE49-F238E27FC236}">
                <a16:creationId xmlns:a16="http://schemas.microsoft.com/office/drawing/2014/main" id="{5DE9BD60-A3F8-4BF2-B373-C544976D0103}"/>
              </a:ext>
            </a:extLst>
          </p:cNvPr>
          <p:cNvSpPr>
            <a:spLocks noGrp="1"/>
          </p:cNvSpPr>
          <p:nvPr>
            <p:ph type="body" sz="quarter" idx="10"/>
          </p:nvPr>
        </p:nvSpPr>
        <p:spPr>
          <a:xfrm>
            <a:off x="429206" y="1973340"/>
            <a:ext cx="11293399" cy="1307428"/>
          </a:xfrm>
        </p:spPr>
        <p:txBody>
          <a:bodyPr/>
          <a:lstStyle/>
          <a:p>
            <a:pPr algn="just">
              <a:lnSpc>
                <a:spcPct val="115000"/>
              </a:lnSpc>
              <a:spcAft>
                <a:spcPts val="384"/>
              </a:spcAft>
            </a:pPr>
            <a:r>
              <a:rPr lang="en-NZ" sz="1600" b="1" i="1" dirty="0">
                <a:effectLst/>
                <a:latin typeface="Verdana" panose="020B0604030504040204" pitchFamily="34" charset="0"/>
                <a:ea typeface="Times New Roman" panose="02020603050405020304" pitchFamily="18" charset="0"/>
                <a:cs typeface="Times New Roman" panose="02020603050405020304" pitchFamily="18" charset="0"/>
              </a:rPr>
              <a:t>Jacobs: Hayden Porter, Amanda Lake, Ariane Brotto</a:t>
            </a:r>
            <a:r>
              <a:rPr lang="en-NZ" sz="1600" b="1" i="1" baseline="-25000" dirty="0">
                <a:effectLst/>
                <a:latin typeface="Verdana" panose="020B0604030504040204" pitchFamily="34" charset="0"/>
                <a:ea typeface="Times New Roman" panose="02020603050405020304" pitchFamily="18" charset="0"/>
                <a:cs typeface="Times New Roman" panose="02020603050405020304" pitchFamily="18" charset="0"/>
              </a:rPr>
              <a:t>,</a:t>
            </a:r>
            <a:r>
              <a:rPr lang="en-NZ" sz="1600" b="1" i="1" dirty="0">
                <a:effectLst/>
                <a:latin typeface="Verdana" panose="020B0604030504040204" pitchFamily="34" charset="0"/>
                <a:ea typeface="Times New Roman" panose="02020603050405020304" pitchFamily="18" charset="0"/>
                <a:cs typeface="Times New Roman" panose="02020603050405020304" pitchFamily="18" charset="0"/>
              </a:rPr>
              <a:t> Aprilia Vellacott</a:t>
            </a:r>
          </a:p>
          <a:p>
            <a:pPr algn="just">
              <a:lnSpc>
                <a:spcPct val="115000"/>
              </a:lnSpc>
              <a:spcAft>
                <a:spcPts val="384"/>
              </a:spcAft>
            </a:pPr>
            <a:r>
              <a:rPr lang="en-NZ" sz="1600" i="1" baseline="30000" dirty="0">
                <a:latin typeface="Verdana" panose="020B0604030504040204" pitchFamily="34" charset="0"/>
                <a:ea typeface="Times New Roman" panose="02020603050405020304" pitchFamily="18" charset="0"/>
                <a:cs typeface="Times New Roman" panose="02020603050405020304" pitchFamily="18" charset="0"/>
              </a:rPr>
              <a:t>2</a:t>
            </a:r>
            <a:r>
              <a:rPr lang="en-NZ" sz="1600" i="1" dirty="0">
                <a:latin typeface="Verdana" panose="020B0604030504040204" pitchFamily="34" charset="0"/>
                <a:ea typeface="Times New Roman" panose="02020603050405020304" pitchFamily="18" charset="0"/>
                <a:cs typeface="Times New Roman" panose="02020603050405020304" pitchFamily="18" charset="0"/>
              </a:rPr>
              <a:t>Cobalt Water Global: Jose </a:t>
            </a:r>
            <a:r>
              <a:rPr lang="en-NZ" sz="1600" b="1" i="1" dirty="0" err="1">
                <a:effectLst/>
                <a:latin typeface="Verdana" panose="020B0604030504040204" pitchFamily="34" charset="0"/>
                <a:ea typeface="Times New Roman" panose="02020603050405020304" pitchFamily="18" charset="0"/>
                <a:cs typeface="Times New Roman" panose="02020603050405020304" pitchFamily="18" charset="0"/>
              </a:rPr>
              <a:t>Porro</a:t>
            </a:r>
            <a:r>
              <a:rPr lang="en-NZ" sz="1600" b="1" i="1" dirty="0">
                <a:effectLst/>
                <a:latin typeface="Verdana" panose="020B0604030504040204" pitchFamily="34" charset="0"/>
                <a:ea typeface="Times New Roman" panose="02020603050405020304" pitchFamily="18" charset="0"/>
                <a:cs typeface="Times New Roman" panose="02020603050405020304" pitchFamily="18" charset="0"/>
              </a:rPr>
              <a:t>,</a:t>
            </a:r>
            <a:r>
              <a:rPr lang="en-NZ" sz="1600" i="1" dirty="0">
                <a:latin typeface="Verdana" panose="020B0604030504040204" pitchFamily="34" charset="0"/>
                <a:ea typeface="Times New Roman" panose="02020603050405020304" pitchFamily="18" charset="0"/>
                <a:cs typeface="Times New Roman" panose="02020603050405020304" pitchFamily="18" charset="0"/>
              </a:rPr>
              <a:t>  </a:t>
            </a:r>
            <a:r>
              <a:rPr lang="en-NZ" sz="1600" i="1" dirty="0" err="1">
                <a:latin typeface="Verdana" panose="020B0604030504040204" pitchFamily="34" charset="0"/>
                <a:ea typeface="Times New Roman" panose="02020603050405020304" pitchFamily="18" charset="0"/>
                <a:cs typeface="Times New Roman" panose="02020603050405020304" pitchFamily="18" charset="0"/>
              </a:rPr>
              <a:t>Unisense</a:t>
            </a:r>
            <a:r>
              <a:rPr lang="en-NZ" sz="1600" i="1" dirty="0">
                <a:latin typeface="Verdana" panose="020B0604030504040204" pitchFamily="34" charset="0"/>
                <a:ea typeface="Times New Roman" panose="02020603050405020304" pitchFamily="18" charset="0"/>
                <a:cs typeface="Times New Roman" panose="02020603050405020304" pitchFamily="18" charset="0"/>
              </a:rPr>
              <a:t> Environment: </a:t>
            </a:r>
            <a:r>
              <a:rPr lang="en-NZ" sz="1600" b="1" i="1" dirty="0">
                <a:effectLst/>
                <a:latin typeface="Verdana" panose="020B0604030504040204" pitchFamily="34" charset="0"/>
                <a:ea typeface="Times New Roman" panose="02020603050405020304" pitchFamily="18" charset="0"/>
                <a:cs typeface="Times New Roman" panose="02020603050405020304" pitchFamily="18" charset="0"/>
              </a:rPr>
              <a:t>Mikkel Andersen </a:t>
            </a:r>
            <a:endParaRPr lang="en-AU" sz="1800" dirty="0"/>
          </a:p>
        </p:txBody>
      </p:sp>
    </p:spTree>
    <p:extLst>
      <p:ext uri="{BB962C8B-B14F-4D97-AF65-F5344CB8AC3E}">
        <p14:creationId xmlns:p14="http://schemas.microsoft.com/office/powerpoint/2010/main" val="363590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166E-4262-48C5-A9CF-B73FB7224A2D}"/>
              </a:ext>
            </a:extLst>
          </p:cNvPr>
          <p:cNvSpPr>
            <a:spLocks noGrp="1"/>
          </p:cNvSpPr>
          <p:nvPr>
            <p:ph type="title"/>
          </p:nvPr>
        </p:nvSpPr>
        <p:spPr/>
        <p:txBody>
          <a:bodyPr/>
          <a:lstStyle/>
          <a:p>
            <a:r>
              <a:rPr lang="en-US" dirty="0"/>
              <a:t>UK – Path to Net Zero</a:t>
            </a:r>
            <a:endParaRPr lang="en-NZ" dirty="0"/>
          </a:p>
        </p:txBody>
      </p:sp>
      <p:sp>
        <p:nvSpPr>
          <p:cNvPr id="3" name="Slide Number Placeholder 2">
            <a:extLst>
              <a:ext uri="{FF2B5EF4-FFF2-40B4-BE49-F238E27FC236}">
                <a16:creationId xmlns:a16="http://schemas.microsoft.com/office/drawing/2014/main" id="{78AA12AC-3102-4450-AD4C-296873073F65}"/>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4" name="Text Placeholder 3">
            <a:extLst>
              <a:ext uri="{FF2B5EF4-FFF2-40B4-BE49-F238E27FC236}">
                <a16:creationId xmlns:a16="http://schemas.microsoft.com/office/drawing/2014/main" id="{D1494C9B-0AE0-4BCA-971C-BF817A22EA13}"/>
              </a:ext>
            </a:extLst>
          </p:cNvPr>
          <p:cNvSpPr>
            <a:spLocks noGrp="1"/>
          </p:cNvSpPr>
          <p:nvPr>
            <p:ph type="body" sz="quarter" idx="12"/>
          </p:nvPr>
        </p:nvSpPr>
        <p:spPr>
          <a:xfrm>
            <a:off x="4612943" y="1691232"/>
            <a:ext cx="6883733" cy="3705698"/>
          </a:xfrm>
        </p:spPr>
        <p:txBody>
          <a:bodyPr/>
          <a:lstStyle/>
          <a:p>
            <a:r>
              <a:rPr lang="en-US" dirty="0"/>
              <a:t>2030 Net Zero commitment</a:t>
            </a:r>
          </a:p>
          <a:p>
            <a:r>
              <a:rPr lang="en-US" dirty="0"/>
              <a:t>Liquid phase N</a:t>
            </a:r>
            <a:r>
              <a:rPr lang="en-US" baseline="-25000" dirty="0"/>
              <a:t>2</a:t>
            </a:r>
            <a:r>
              <a:rPr lang="en-US" dirty="0"/>
              <a:t>O monitoring underway</a:t>
            </a:r>
          </a:p>
          <a:p>
            <a:r>
              <a:rPr lang="en-US" dirty="0"/>
              <a:t>Researching N</a:t>
            </a:r>
            <a:r>
              <a:rPr lang="en-US" baseline="-25000" dirty="0"/>
              <a:t>2</a:t>
            </a:r>
            <a:r>
              <a:rPr lang="en-US" dirty="0"/>
              <a:t>O emissions from fixed film processes</a:t>
            </a:r>
          </a:p>
          <a:p>
            <a:r>
              <a:rPr lang="en-US" dirty="0"/>
              <a:t>Collaborating on research for a country level emission factor across multiple treatment process types</a:t>
            </a:r>
          </a:p>
          <a:p>
            <a:r>
              <a:rPr lang="en-US" dirty="0"/>
              <a:t>Working toward a “Best Practice Guide” for monitoring and mitigation.</a:t>
            </a:r>
            <a:endParaRPr lang="en-NZ" dirty="0"/>
          </a:p>
        </p:txBody>
      </p:sp>
      <p:pic>
        <p:nvPicPr>
          <p:cNvPr id="6" name="Picture 5">
            <a:extLst>
              <a:ext uri="{FF2B5EF4-FFF2-40B4-BE49-F238E27FC236}">
                <a16:creationId xmlns:a16="http://schemas.microsoft.com/office/drawing/2014/main" id="{F3A9C02D-4726-4045-9D49-A758B8CE7D4B}"/>
              </a:ext>
            </a:extLst>
          </p:cNvPr>
          <p:cNvPicPr>
            <a:picLocks noChangeAspect="1"/>
          </p:cNvPicPr>
          <p:nvPr/>
        </p:nvPicPr>
        <p:blipFill>
          <a:blip r:embed="rId3"/>
          <a:stretch>
            <a:fillRect/>
          </a:stretch>
        </p:blipFill>
        <p:spPr>
          <a:xfrm>
            <a:off x="577683" y="1691232"/>
            <a:ext cx="2847975" cy="3867150"/>
          </a:xfrm>
          <a:prstGeom prst="rect">
            <a:avLst/>
          </a:prstGeom>
        </p:spPr>
      </p:pic>
    </p:spTree>
    <p:extLst>
      <p:ext uri="{BB962C8B-B14F-4D97-AF65-F5344CB8AC3E}">
        <p14:creationId xmlns:p14="http://schemas.microsoft.com/office/powerpoint/2010/main" val="39480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099C-3C20-4644-934D-D19439CF786C}"/>
              </a:ext>
            </a:extLst>
          </p:cNvPr>
          <p:cNvSpPr>
            <a:spLocks noGrp="1"/>
          </p:cNvSpPr>
          <p:nvPr>
            <p:ph type="title"/>
          </p:nvPr>
        </p:nvSpPr>
        <p:spPr/>
        <p:txBody>
          <a:bodyPr/>
          <a:lstStyle/>
          <a:p>
            <a:r>
              <a:rPr lang="en-US" dirty="0"/>
              <a:t>New Zealand’s Path To Net Zero</a:t>
            </a:r>
            <a:endParaRPr lang="en-NZ" dirty="0"/>
          </a:p>
        </p:txBody>
      </p:sp>
      <p:sp>
        <p:nvSpPr>
          <p:cNvPr id="3" name="Slide Number Placeholder 2">
            <a:extLst>
              <a:ext uri="{FF2B5EF4-FFF2-40B4-BE49-F238E27FC236}">
                <a16:creationId xmlns:a16="http://schemas.microsoft.com/office/drawing/2014/main" id="{5B47D0BE-7512-4EFD-9208-F8EAEE3B6E4C}"/>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4" name="Text Placeholder 3">
            <a:extLst>
              <a:ext uri="{FF2B5EF4-FFF2-40B4-BE49-F238E27FC236}">
                <a16:creationId xmlns:a16="http://schemas.microsoft.com/office/drawing/2014/main" id="{67B87C6D-BC1B-4901-AC8A-21162BAC9CF6}"/>
              </a:ext>
            </a:extLst>
          </p:cNvPr>
          <p:cNvSpPr>
            <a:spLocks noGrp="1"/>
          </p:cNvSpPr>
          <p:nvPr>
            <p:ph type="body" sz="quarter" idx="12"/>
          </p:nvPr>
        </p:nvSpPr>
        <p:spPr>
          <a:xfrm>
            <a:off x="5513696" y="1381902"/>
            <a:ext cx="5669082" cy="4199625"/>
          </a:xfrm>
        </p:spPr>
        <p:txBody>
          <a:bodyPr/>
          <a:lstStyle/>
          <a:p>
            <a:r>
              <a:rPr lang="en-US" dirty="0"/>
              <a:t>How we can include N</a:t>
            </a:r>
            <a:r>
              <a:rPr lang="en-US" baseline="-25000" dirty="0"/>
              <a:t>2</a:t>
            </a:r>
            <a:r>
              <a:rPr lang="en-US" dirty="0"/>
              <a:t>O emissions on the journey:</a:t>
            </a:r>
          </a:p>
          <a:p>
            <a:pPr lvl="1"/>
            <a:r>
              <a:rPr lang="en-US" dirty="0"/>
              <a:t>Combine efforts on monitoring which is starting to get underway in NZ</a:t>
            </a:r>
          </a:p>
          <a:p>
            <a:pPr lvl="1"/>
            <a:r>
              <a:rPr lang="en-NZ" dirty="0"/>
              <a:t>Apply best practices and lessons learned globally</a:t>
            </a:r>
          </a:p>
          <a:p>
            <a:pPr lvl="1"/>
            <a:r>
              <a:rPr lang="en-NZ" dirty="0"/>
              <a:t>Consider our treatment processes: &lt;20% of WWTPs in NZ are activated sludge but they treat more than 60% of the connected population (&gt;70% post Christchurch trickling filter fire)</a:t>
            </a:r>
          </a:p>
          <a:p>
            <a:pPr lvl="1"/>
            <a:r>
              <a:rPr lang="en-NZ" dirty="0"/>
              <a:t>Large quantity of small pond-based WWTPs – not as well understood</a:t>
            </a:r>
          </a:p>
          <a:p>
            <a:pPr lvl="1"/>
            <a:r>
              <a:rPr lang="en-NZ" dirty="0"/>
              <a:t> Monitor – mitigate – repeat</a:t>
            </a:r>
          </a:p>
          <a:p>
            <a:pPr lvl="1"/>
            <a:endParaRPr lang="en-NZ" dirty="0"/>
          </a:p>
          <a:p>
            <a:pPr lvl="1"/>
            <a:endParaRPr lang="en-NZ" dirty="0"/>
          </a:p>
        </p:txBody>
      </p:sp>
      <p:pic>
        <p:nvPicPr>
          <p:cNvPr id="5" name="Picture 4">
            <a:extLst>
              <a:ext uri="{FF2B5EF4-FFF2-40B4-BE49-F238E27FC236}">
                <a16:creationId xmlns:a16="http://schemas.microsoft.com/office/drawing/2014/main" id="{E4F7168B-26D6-41D0-AAD8-10B5A0A3D8C4}"/>
              </a:ext>
            </a:extLst>
          </p:cNvPr>
          <p:cNvPicPr>
            <a:picLocks noChangeAspect="1"/>
          </p:cNvPicPr>
          <p:nvPr/>
        </p:nvPicPr>
        <p:blipFill>
          <a:blip r:embed="rId3"/>
          <a:stretch>
            <a:fillRect/>
          </a:stretch>
        </p:blipFill>
        <p:spPr>
          <a:xfrm>
            <a:off x="695324" y="1381902"/>
            <a:ext cx="3398293" cy="4436028"/>
          </a:xfrm>
          <a:prstGeom prst="rect">
            <a:avLst/>
          </a:prstGeom>
        </p:spPr>
      </p:pic>
    </p:spTree>
    <p:extLst>
      <p:ext uri="{BB962C8B-B14F-4D97-AF65-F5344CB8AC3E}">
        <p14:creationId xmlns:p14="http://schemas.microsoft.com/office/powerpoint/2010/main" val="167907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0C06-B4C0-4C32-B0BC-8D1E6A581EB2}"/>
              </a:ext>
            </a:extLst>
          </p:cNvPr>
          <p:cNvSpPr>
            <a:spLocks noGrp="1"/>
          </p:cNvSpPr>
          <p:nvPr>
            <p:ph type="title"/>
          </p:nvPr>
        </p:nvSpPr>
        <p:spPr/>
        <p:txBody>
          <a:bodyPr/>
          <a:lstStyle/>
          <a:p>
            <a:r>
              <a:rPr lang="en-US" dirty="0"/>
              <a:t>Stepping Stones on The Path - N</a:t>
            </a:r>
            <a:r>
              <a:rPr lang="en-US" baseline="-25000" dirty="0"/>
              <a:t>2</a:t>
            </a:r>
            <a:r>
              <a:rPr lang="en-US" dirty="0"/>
              <a:t>O Mitigation</a:t>
            </a:r>
            <a:endParaRPr lang="en-NZ" dirty="0"/>
          </a:p>
        </p:txBody>
      </p:sp>
      <p:sp>
        <p:nvSpPr>
          <p:cNvPr id="3" name="Slide Number Placeholder 2">
            <a:extLst>
              <a:ext uri="{FF2B5EF4-FFF2-40B4-BE49-F238E27FC236}">
                <a16:creationId xmlns:a16="http://schemas.microsoft.com/office/drawing/2014/main" id="{D281B920-ADF8-41DA-ABF9-BAE9D4C84B4B}"/>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4" name="Text Placeholder 3">
            <a:extLst>
              <a:ext uri="{FF2B5EF4-FFF2-40B4-BE49-F238E27FC236}">
                <a16:creationId xmlns:a16="http://schemas.microsoft.com/office/drawing/2014/main" id="{E0CB6D4D-9C42-4B14-8BB2-AB0974CAA9D2}"/>
              </a:ext>
            </a:extLst>
          </p:cNvPr>
          <p:cNvSpPr>
            <a:spLocks noGrp="1"/>
          </p:cNvSpPr>
          <p:nvPr>
            <p:ph type="body" sz="quarter" idx="12"/>
          </p:nvPr>
        </p:nvSpPr>
        <p:spPr/>
        <p:txBody>
          <a:bodyPr/>
          <a:lstStyle/>
          <a:p>
            <a:endParaRPr lang="en-NZ"/>
          </a:p>
        </p:txBody>
      </p:sp>
      <p:pic>
        <p:nvPicPr>
          <p:cNvPr id="5" name="Picture 4">
            <a:extLst>
              <a:ext uri="{FF2B5EF4-FFF2-40B4-BE49-F238E27FC236}">
                <a16:creationId xmlns:a16="http://schemas.microsoft.com/office/drawing/2014/main" id="{E88C2787-F8B8-49B2-BBCE-1FE4A276E7FD}"/>
              </a:ext>
            </a:extLst>
          </p:cNvPr>
          <p:cNvPicPr>
            <a:picLocks noChangeAspect="1"/>
          </p:cNvPicPr>
          <p:nvPr/>
        </p:nvPicPr>
        <p:blipFill>
          <a:blip r:embed="rId3"/>
          <a:stretch>
            <a:fillRect/>
          </a:stretch>
        </p:blipFill>
        <p:spPr>
          <a:xfrm>
            <a:off x="545398" y="1384917"/>
            <a:ext cx="11101204" cy="4427022"/>
          </a:xfrm>
          <a:prstGeom prst="rect">
            <a:avLst/>
          </a:prstGeom>
        </p:spPr>
      </p:pic>
    </p:spTree>
    <p:extLst>
      <p:ext uri="{BB962C8B-B14F-4D97-AF65-F5344CB8AC3E}">
        <p14:creationId xmlns:p14="http://schemas.microsoft.com/office/powerpoint/2010/main" val="33049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21A5-286D-42DA-A455-450BA65525C4}"/>
              </a:ext>
            </a:extLst>
          </p:cNvPr>
          <p:cNvSpPr>
            <a:spLocks noGrp="1"/>
          </p:cNvSpPr>
          <p:nvPr>
            <p:ph type="title"/>
          </p:nvPr>
        </p:nvSpPr>
        <p:spPr/>
        <p:txBody>
          <a:bodyPr/>
          <a:lstStyle/>
          <a:p>
            <a:r>
              <a:rPr lang="en-US" dirty="0"/>
              <a:t>Conclusions</a:t>
            </a:r>
            <a:endParaRPr lang="en-NZ" dirty="0"/>
          </a:p>
        </p:txBody>
      </p:sp>
      <p:sp>
        <p:nvSpPr>
          <p:cNvPr id="3" name="Slide Number Placeholder 2">
            <a:extLst>
              <a:ext uri="{FF2B5EF4-FFF2-40B4-BE49-F238E27FC236}">
                <a16:creationId xmlns:a16="http://schemas.microsoft.com/office/drawing/2014/main" id="{3D339840-547A-4172-AEBB-816AF78DB971}"/>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4" name="Text Placeholder 3">
            <a:extLst>
              <a:ext uri="{FF2B5EF4-FFF2-40B4-BE49-F238E27FC236}">
                <a16:creationId xmlns:a16="http://schemas.microsoft.com/office/drawing/2014/main" id="{22060527-F0AF-4D84-A3C1-DA295F0C8E3A}"/>
              </a:ext>
            </a:extLst>
          </p:cNvPr>
          <p:cNvSpPr>
            <a:spLocks noGrp="1"/>
          </p:cNvSpPr>
          <p:nvPr>
            <p:ph type="body" sz="quarter" idx="12"/>
          </p:nvPr>
        </p:nvSpPr>
        <p:spPr/>
        <p:txBody>
          <a:bodyPr/>
          <a:lstStyle/>
          <a:p>
            <a:r>
              <a:rPr lang="en-US" dirty="0"/>
              <a:t>Tackling climate change requires everyone to play their part – commitments to emission mitigation are an important role the water sector can play</a:t>
            </a:r>
          </a:p>
          <a:p>
            <a:r>
              <a:rPr lang="en-US" dirty="0"/>
              <a:t>N</a:t>
            </a:r>
            <a:r>
              <a:rPr lang="en-US" baseline="-25000" dirty="0"/>
              <a:t>2</a:t>
            </a:r>
            <a:r>
              <a:rPr lang="en-US" dirty="0"/>
              <a:t>O emissions can make up a significant proportion of a council/water utility emission profile and pose a challenge to our efforts to </a:t>
            </a:r>
            <a:r>
              <a:rPr lang="en-US"/>
              <a:t>reach climate targets</a:t>
            </a:r>
            <a:endParaRPr lang="en-US" dirty="0"/>
          </a:p>
          <a:p>
            <a:r>
              <a:rPr lang="en-US" dirty="0"/>
              <a:t>We can begin to act and follow the model of others to monitor and mitigate</a:t>
            </a:r>
          </a:p>
          <a:p>
            <a:r>
              <a:rPr lang="en-US" dirty="0"/>
              <a:t>We are recipients of the global efforts on understanding and mitigating N</a:t>
            </a:r>
            <a:r>
              <a:rPr lang="en-US" baseline="-25000" dirty="0"/>
              <a:t>2</a:t>
            </a:r>
            <a:r>
              <a:rPr lang="en-US" dirty="0"/>
              <a:t>O emissions and can contribute to this body of knowledge as we take steps along the path to net zero</a:t>
            </a:r>
            <a:endParaRPr lang="en-NZ" dirty="0"/>
          </a:p>
        </p:txBody>
      </p:sp>
    </p:spTree>
    <p:extLst>
      <p:ext uri="{BB962C8B-B14F-4D97-AF65-F5344CB8AC3E}">
        <p14:creationId xmlns:p14="http://schemas.microsoft.com/office/powerpoint/2010/main" val="166472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dy of water with mountains in the background&#10;&#10;Description automatically generated with medium confidence">
            <a:extLst>
              <a:ext uri="{FF2B5EF4-FFF2-40B4-BE49-F238E27FC236}">
                <a16:creationId xmlns:a16="http://schemas.microsoft.com/office/drawing/2014/main" id="{65D475EA-7707-4CDA-A894-692AF195DA4A}"/>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a:stretch/>
        </p:blipFill>
        <p:spPr>
          <a:xfrm>
            <a:off x="0" y="1018903"/>
            <a:ext cx="12192000" cy="5743303"/>
          </a:xfrm>
          <a:prstGeom prst="rect">
            <a:avLst/>
          </a:prstGeom>
        </p:spPr>
      </p:pic>
      <p:sp>
        <p:nvSpPr>
          <p:cNvPr id="4" name="Title 3">
            <a:extLst>
              <a:ext uri="{FF2B5EF4-FFF2-40B4-BE49-F238E27FC236}">
                <a16:creationId xmlns:a16="http://schemas.microsoft.com/office/drawing/2014/main" id="{E8607607-DFEA-4C2F-A7CD-170E2681EDAC}"/>
              </a:ext>
            </a:extLst>
          </p:cNvPr>
          <p:cNvSpPr>
            <a:spLocks noGrp="1"/>
          </p:cNvSpPr>
          <p:nvPr>
            <p:ph type="ctrTitle"/>
          </p:nvPr>
        </p:nvSpPr>
        <p:spPr>
          <a:xfrm>
            <a:off x="740229" y="1383786"/>
            <a:ext cx="10886583" cy="514683"/>
          </a:xfrm>
        </p:spPr>
        <p:txBody>
          <a:bodyPr/>
          <a:lstStyle/>
          <a:p>
            <a:r>
              <a:rPr lang="en-AU" sz="2400" b="0" dirty="0">
                <a:solidFill>
                  <a:schemeClr val="bg1"/>
                </a:solidFill>
                <a:latin typeface="+mn-lt"/>
              </a:rPr>
              <a:t>Want to continue the conversation?</a:t>
            </a:r>
          </a:p>
        </p:txBody>
      </p:sp>
      <p:sp>
        <p:nvSpPr>
          <p:cNvPr id="5" name="Text Placeholder 4">
            <a:extLst>
              <a:ext uri="{FF2B5EF4-FFF2-40B4-BE49-F238E27FC236}">
                <a16:creationId xmlns:a16="http://schemas.microsoft.com/office/drawing/2014/main" id="{9962B8BA-9FFD-45D2-8227-DAB8E39D9436}"/>
              </a:ext>
            </a:extLst>
          </p:cNvPr>
          <p:cNvSpPr>
            <a:spLocks noGrp="1"/>
          </p:cNvSpPr>
          <p:nvPr>
            <p:ph type="body" sz="quarter" idx="10"/>
          </p:nvPr>
        </p:nvSpPr>
        <p:spPr>
          <a:xfrm>
            <a:off x="740229" y="1898469"/>
            <a:ext cx="10886583" cy="916037"/>
          </a:xfrm>
        </p:spPr>
        <p:txBody>
          <a:bodyPr/>
          <a:lstStyle/>
          <a:p>
            <a:r>
              <a:rPr lang="en-US" sz="3200" dirty="0">
                <a:solidFill>
                  <a:schemeClr val="bg1"/>
                </a:solidFill>
                <a:latin typeface="+mj-lt"/>
              </a:rPr>
              <a:t>Come and say hello to the team </a:t>
            </a:r>
            <a:br>
              <a:rPr lang="en-US" sz="3200" dirty="0">
                <a:solidFill>
                  <a:schemeClr val="bg1"/>
                </a:solidFill>
                <a:latin typeface="+mj-lt"/>
              </a:rPr>
            </a:br>
            <a:r>
              <a:rPr lang="en-US" sz="3200" dirty="0">
                <a:solidFill>
                  <a:schemeClr val="bg1"/>
                </a:solidFill>
                <a:latin typeface="+mj-lt"/>
              </a:rPr>
              <a:t>at the Jacobs booth, location </a:t>
            </a:r>
            <a:r>
              <a:rPr lang="en-US" sz="3200" dirty="0">
                <a:solidFill>
                  <a:schemeClr val="accent3"/>
                </a:solidFill>
                <a:latin typeface="+mj-lt"/>
              </a:rPr>
              <a:t>#125</a:t>
            </a:r>
          </a:p>
        </p:txBody>
      </p:sp>
    </p:spTree>
    <p:extLst>
      <p:ext uri="{BB962C8B-B14F-4D97-AF65-F5344CB8AC3E}">
        <p14:creationId xmlns:p14="http://schemas.microsoft.com/office/powerpoint/2010/main" val="314045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98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D2A-3145-41AE-92A4-83A97C854828}"/>
              </a:ext>
            </a:extLst>
          </p:cNvPr>
          <p:cNvSpPr>
            <a:spLocks noGrp="1"/>
          </p:cNvSpPr>
          <p:nvPr>
            <p:ph type="title"/>
          </p:nvPr>
        </p:nvSpPr>
        <p:spPr/>
        <p:txBody>
          <a:bodyPr/>
          <a:lstStyle/>
          <a:p>
            <a:r>
              <a:rPr lang="en-AU" dirty="0"/>
              <a:t>Acknowledgements</a:t>
            </a:r>
          </a:p>
        </p:txBody>
      </p:sp>
      <p:sp>
        <p:nvSpPr>
          <p:cNvPr id="3" name="Slide Number Placeholder 2">
            <a:extLst>
              <a:ext uri="{FF2B5EF4-FFF2-40B4-BE49-F238E27FC236}">
                <a16:creationId xmlns:a16="http://schemas.microsoft.com/office/drawing/2014/main" id="{D5FC67F5-5253-447D-9CFE-8C0562582861}"/>
              </a:ext>
            </a:extLst>
          </p:cNvPr>
          <p:cNvSpPr>
            <a:spLocks noGrp="1"/>
          </p:cNvSpPr>
          <p:nvPr>
            <p:ph type="sldNum" sz="quarter" idx="11"/>
          </p:nvPr>
        </p:nvSpPr>
        <p:spPr/>
        <p:txBody>
          <a:bodyPr/>
          <a:lstStyle/>
          <a:p>
            <a:fld id="{9B3E39EC-4BE2-4DEA-81C0-4ABC0AAB4AC0}" type="slidenum">
              <a:rPr lang="en-AU" smtClean="0"/>
              <a:pPr/>
              <a:t>2</a:t>
            </a:fld>
            <a:endParaRPr lang="en-AU" dirty="0"/>
          </a:p>
        </p:txBody>
      </p:sp>
      <p:sp>
        <p:nvSpPr>
          <p:cNvPr id="5" name="Text Placeholder 4">
            <a:extLst>
              <a:ext uri="{FF2B5EF4-FFF2-40B4-BE49-F238E27FC236}">
                <a16:creationId xmlns:a16="http://schemas.microsoft.com/office/drawing/2014/main" id="{653267B3-C3DD-4DAB-8A3D-F0383E3B4FF1}"/>
              </a:ext>
            </a:extLst>
          </p:cNvPr>
          <p:cNvSpPr>
            <a:spLocks noGrp="1"/>
          </p:cNvSpPr>
          <p:nvPr>
            <p:ph type="body" sz="quarter" idx="12"/>
          </p:nvPr>
        </p:nvSpPr>
        <p:spPr/>
        <p:txBody>
          <a:bodyPr/>
          <a:lstStyle/>
          <a:p>
            <a:pPr lvl="1"/>
            <a:endParaRPr lang="en-US" dirty="0"/>
          </a:p>
          <a:p>
            <a:pPr lvl="1"/>
            <a:endParaRPr lang="en-US" dirty="0"/>
          </a:p>
          <a:p>
            <a:pPr lvl="1"/>
            <a:r>
              <a:rPr lang="en-US" dirty="0"/>
              <a:t>Amanda Lake – Head of Carbon and Circular Economy – Water Europe</a:t>
            </a:r>
          </a:p>
          <a:p>
            <a:pPr lvl="1"/>
            <a:r>
              <a:rPr lang="en-US" dirty="0"/>
              <a:t>Ariane Brotto – Associate Director – Carbon and Energy Consulting</a:t>
            </a:r>
          </a:p>
          <a:p>
            <a:pPr lvl="1"/>
            <a:r>
              <a:rPr lang="en-US" dirty="0"/>
              <a:t>Aprilia </a:t>
            </a:r>
            <a:r>
              <a:rPr lang="en-US" dirty="0" err="1"/>
              <a:t>Velacott</a:t>
            </a:r>
            <a:r>
              <a:rPr lang="en-US" dirty="0"/>
              <a:t> – Technical Director Wastewater Treatment ANZ</a:t>
            </a:r>
          </a:p>
          <a:p>
            <a:pPr marL="0" indent="0">
              <a:buNone/>
            </a:pPr>
            <a:endParaRPr lang="en-US" dirty="0"/>
          </a:p>
          <a:p>
            <a:pPr marL="0" indent="0">
              <a:buNone/>
            </a:pPr>
            <a:endParaRPr lang="en-US" dirty="0"/>
          </a:p>
          <a:p>
            <a:pPr lvl="1"/>
            <a:r>
              <a:rPr lang="en-US" dirty="0"/>
              <a:t>Jose </a:t>
            </a:r>
            <a:r>
              <a:rPr lang="en-US" dirty="0" err="1"/>
              <a:t>Porro</a:t>
            </a:r>
            <a:r>
              <a:rPr lang="en-US" dirty="0"/>
              <a:t> – Founder and CEO</a:t>
            </a:r>
          </a:p>
          <a:p>
            <a:pPr lvl="1"/>
            <a:endParaRPr lang="en-US" dirty="0"/>
          </a:p>
          <a:p>
            <a:pPr lvl="1"/>
            <a:endParaRPr lang="en-US" dirty="0"/>
          </a:p>
          <a:p>
            <a:pPr lvl="1"/>
            <a:r>
              <a:rPr lang="en-US" dirty="0"/>
              <a:t>Mikkel Andersen – Chief Technology Officer</a:t>
            </a:r>
          </a:p>
          <a:p>
            <a:endParaRPr lang="en-NZ" dirty="0"/>
          </a:p>
        </p:txBody>
      </p:sp>
      <p:pic>
        <p:nvPicPr>
          <p:cNvPr id="6" name="Picture 5">
            <a:extLst>
              <a:ext uri="{FF2B5EF4-FFF2-40B4-BE49-F238E27FC236}">
                <a16:creationId xmlns:a16="http://schemas.microsoft.com/office/drawing/2014/main" id="{59D5FA96-2AEF-45E9-859C-C401CA27A04F}"/>
              </a:ext>
            </a:extLst>
          </p:cNvPr>
          <p:cNvPicPr>
            <a:picLocks noChangeAspect="1"/>
          </p:cNvPicPr>
          <p:nvPr/>
        </p:nvPicPr>
        <p:blipFill>
          <a:blip r:embed="rId3"/>
          <a:stretch>
            <a:fillRect/>
          </a:stretch>
        </p:blipFill>
        <p:spPr>
          <a:xfrm>
            <a:off x="896842" y="3297680"/>
            <a:ext cx="1800225" cy="790575"/>
          </a:xfrm>
          <a:prstGeom prst="rect">
            <a:avLst/>
          </a:prstGeom>
        </p:spPr>
      </p:pic>
      <p:pic>
        <p:nvPicPr>
          <p:cNvPr id="8" name="Picture 7">
            <a:extLst>
              <a:ext uri="{FF2B5EF4-FFF2-40B4-BE49-F238E27FC236}">
                <a16:creationId xmlns:a16="http://schemas.microsoft.com/office/drawing/2014/main" id="{A9AA1C12-CA9A-4C55-ADB9-1E40993D7802}"/>
              </a:ext>
            </a:extLst>
          </p:cNvPr>
          <p:cNvPicPr>
            <a:picLocks noChangeAspect="1"/>
          </p:cNvPicPr>
          <p:nvPr/>
        </p:nvPicPr>
        <p:blipFill>
          <a:blip r:embed="rId4"/>
          <a:stretch>
            <a:fillRect/>
          </a:stretch>
        </p:blipFill>
        <p:spPr>
          <a:xfrm>
            <a:off x="915892" y="4606683"/>
            <a:ext cx="2124709" cy="579466"/>
          </a:xfrm>
          <a:prstGeom prst="rect">
            <a:avLst/>
          </a:prstGeom>
        </p:spPr>
      </p:pic>
      <p:pic>
        <p:nvPicPr>
          <p:cNvPr id="1026" name="Picture 2" descr="Jacobs New Zealand at ACE New Zealand">
            <a:extLst>
              <a:ext uri="{FF2B5EF4-FFF2-40B4-BE49-F238E27FC236}">
                <a16:creationId xmlns:a16="http://schemas.microsoft.com/office/drawing/2014/main" id="{F26E5F45-86B2-4B9A-A339-F6C90C5D4E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789" b="32972"/>
          <a:stretch/>
        </p:blipFill>
        <p:spPr bwMode="auto">
          <a:xfrm>
            <a:off x="993370" y="1475074"/>
            <a:ext cx="1619889" cy="52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7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77643-D4CA-488D-8145-9AA38C6966E8}"/>
              </a:ext>
            </a:extLst>
          </p:cNvPr>
          <p:cNvSpPr>
            <a:spLocks noGrp="1"/>
          </p:cNvSpPr>
          <p:nvPr>
            <p:ph type="sldNum" sz="quarter" idx="11"/>
          </p:nvPr>
        </p:nvSpPr>
        <p:spPr/>
        <p:txBody>
          <a:bodyPr/>
          <a:lstStyle/>
          <a:p>
            <a:fld id="{9B3E39EC-4BE2-4DEA-81C0-4ABC0AAB4AC0}" type="slidenum">
              <a:rPr lang="en-AU" smtClean="0"/>
              <a:pPr/>
              <a:t>3</a:t>
            </a:fld>
            <a:endParaRPr lang="en-AU" dirty="0"/>
          </a:p>
        </p:txBody>
      </p:sp>
      <p:sp>
        <p:nvSpPr>
          <p:cNvPr id="13" name="Title 12">
            <a:extLst>
              <a:ext uri="{FF2B5EF4-FFF2-40B4-BE49-F238E27FC236}">
                <a16:creationId xmlns:a16="http://schemas.microsoft.com/office/drawing/2014/main" id="{13778E27-A884-4D3E-8E21-B09C057B3001}"/>
              </a:ext>
            </a:extLst>
          </p:cNvPr>
          <p:cNvSpPr>
            <a:spLocks noGrp="1"/>
          </p:cNvSpPr>
          <p:nvPr>
            <p:ph type="title"/>
          </p:nvPr>
        </p:nvSpPr>
        <p:spPr/>
        <p:txBody>
          <a:bodyPr/>
          <a:lstStyle/>
          <a:p>
            <a:r>
              <a:rPr lang="en-US" dirty="0"/>
              <a:t>Agenda</a:t>
            </a:r>
          </a:p>
        </p:txBody>
      </p:sp>
      <p:sp>
        <p:nvSpPr>
          <p:cNvPr id="14" name="Text Placeholder 13">
            <a:extLst>
              <a:ext uri="{FF2B5EF4-FFF2-40B4-BE49-F238E27FC236}">
                <a16:creationId xmlns:a16="http://schemas.microsoft.com/office/drawing/2014/main" id="{14152E63-54EC-4908-AF2D-A11BC178AE14}"/>
              </a:ext>
            </a:extLst>
          </p:cNvPr>
          <p:cNvSpPr>
            <a:spLocks noGrp="1"/>
          </p:cNvSpPr>
          <p:nvPr>
            <p:ph type="body" sz="quarter" idx="14"/>
          </p:nvPr>
        </p:nvSpPr>
        <p:spPr/>
        <p:txBody>
          <a:bodyPr/>
          <a:lstStyle/>
          <a:p>
            <a:r>
              <a:rPr lang="en-US" dirty="0"/>
              <a:t>Climate Context</a:t>
            </a:r>
          </a:p>
          <a:p>
            <a:r>
              <a:rPr lang="en-US" dirty="0"/>
              <a:t>The N</a:t>
            </a:r>
            <a:r>
              <a:rPr lang="en-US" baseline="-25000" dirty="0"/>
              <a:t>2</a:t>
            </a:r>
            <a:r>
              <a:rPr lang="en-US" dirty="0"/>
              <a:t>O Challenge</a:t>
            </a:r>
          </a:p>
          <a:p>
            <a:r>
              <a:rPr lang="en-US" dirty="0"/>
              <a:t>N</a:t>
            </a:r>
            <a:r>
              <a:rPr lang="en-US" baseline="-25000" dirty="0"/>
              <a:t>2</a:t>
            </a:r>
            <a:r>
              <a:rPr lang="en-US" dirty="0"/>
              <a:t>O Production In Wastewater Treatment</a:t>
            </a:r>
          </a:p>
          <a:p>
            <a:r>
              <a:rPr lang="en-US" dirty="0"/>
              <a:t>Emission Accounting</a:t>
            </a:r>
          </a:p>
          <a:p>
            <a:endParaRPr lang="en-US" dirty="0"/>
          </a:p>
        </p:txBody>
      </p:sp>
      <p:sp>
        <p:nvSpPr>
          <p:cNvPr id="15" name="Text Placeholder 14">
            <a:extLst>
              <a:ext uri="{FF2B5EF4-FFF2-40B4-BE49-F238E27FC236}">
                <a16:creationId xmlns:a16="http://schemas.microsoft.com/office/drawing/2014/main" id="{AB398E7D-E821-47E4-80FB-5E738C021375}"/>
              </a:ext>
            </a:extLst>
          </p:cNvPr>
          <p:cNvSpPr>
            <a:spLocks noGrp="1"/>
          </p:cNvSpPr>
          <p:nvPr>
            <p:ph type="body" sz="quarter" idx="15"/>
          </p:nvPr>
        </p:nvSpPr>
        <p:spPr/>
        <p:txBody>
          <a:bodyPr/>
          <a:lstStyle/>
          <a:p>
            <a:r>
              <a:rPr lang="en-US" dirty="0"/>
              <a:t>Lessons Learned</a:t>
            </a:r>
          </a:p>
        </p:txBody>
      </p:sp>
      <p:sp>
        <p:nvSpPr>
          <p:cNvPr id="16" name="Text Placeholder 15">
            <a:extLst>
              <a:ext uri="{FF2B5EF4-FFF2-40B4-BE49-F238E27FC236}">
                <a16:creationId xmlns:a16="http://schemas.microsoft.com/office/drawing/2014/main" id="{D5168B13-928D-4C4D-B326-3B5A333A2FBD}"/>
              </a:ext>
            </a:extLst>
          </p:cNvPr>
          <p:cNvSpPr>
            <a:spLocks noGrp="1"/>
          </p:cNvSpPr>
          <p:nvPr>
            <p:ph type="body" sz="quarter" idx="16"/>
          </p:nvPr>
        </p:nvSpPr>
        <p:spPr>
          <a:xfrm>
            <a:off x="695342" y="3618293"/>
            <a:ext cx="7670208" cy="1085468"/>
          </a:xfrm>
        </p:spPr>
        <p:txBody>
          <a:bodyPr/>
          <a:lstStyle/>
          <a:p>
            <a:r>
              <a:rPr lang="en-US" dirty="0"/>
              <a:t>Denmark (and Switzerland) – National Emissions Factor</a:t>
            </a:r>
          </a:p>
          <a:p>
            <a:r>
              <a:rPr lang="en-US" dirty="0"/>
              <a:t>Netherlands – Mitigation through AI</a:t>
            </a:r>
          </a:p>
          <a:p>
            <a:r>
              <a:rPr lang="en-US" dirty="0"/>
              <a:t>UK – Path to Net Zero</a:t>
            </a:r>
          </a:p>
          <a:p>
            <a:endParaRPr lang="en-US" dirty="0"/>
          </a:p>
        </p:txBody>
      </p:sp>
      <p:sp>
        <p:nvSpPr>
          <p:cNvPr id="17" name="Text Placeholder 16">
            <a:extLst>
              <a:ext uri="{FF2B5EF4-FFF2-40B4-BE49-F238E27FC236}">
                <a16:creationId xmlns:a16="http://schemas.microsoft.com/office/drawing/2014/main" id="{1AE2D5E1-0B2A-4C31-9AB0-D530FE57B3FD}"/>
              </a:ext>
            </a:extLst>
          </p:cNvPr>
          <p:cNvSpPr>
            <a:spLocks noGrp="1"/>
          </p:cNvSpPr>
          <p:nvPr>
            <p:ph type="body" sz="quarter" idx="17"/>
          </p:nvPr>
        </p:nvSpPr>
        <p:spPr/>
        <p:txBody>
          <a:bodyPr/>
          <a:lstStyle/>
          <a:p>
            <a:r>
              <a:rPr lang="en-US" dirty="0"/>
              <a:t>Context and Challenge</a:t>
            </a:r>
          </a:p>
        </p:txBody>
      </p:sp>
      <p:sp>
        <p:nvSpPr>
          <p:cNvPr id="8" name="Text Placeholder 14">
            <a:extLst>
              <a:ext uri="{FF2B5EF4-FFF2-40B4-BE49-F238E27FC236}">
                <a16:creationId xmlns:a16="http://schemas.microsoft.com/office/drawing/2014/main" id="{C1E7854B-2090-49E8-A6CF-8ABD22FF9655}"/>
              </a:ext>
            </a:extLst>
          </p:cNvPr>
          <p:cNvSpPr txBox="1">
            <a:spLocks/>
          </p:cNvSpPr>
          <p:nvPr/>
        </p:nvSpPr>
        <p:spPr>
          <a:xfrm>
            <a:off x="695324" y="4758950"/>
            <a:ext cx="7670208" cy="408156"/>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Tx/>
              <a:buNone/>
              <a:defRPr sz="2400" b="1" kern="1200">
                <a:solidFill>
                  <a:schemeClr val="tx2"/>
                </a:solidFill>
                <a:latin typeface="+mj-lt"/>
                <a:ea typeface="+mn-ea"/>
                <a:cs typeface="Jacobs Chronos" panose="010B0603030503030204" pitchFamily="34" charset="0"/>
              </a:defRPr>
            </a:lvl1pPr>
            <a:lvl2pPr marL="360000" indent="0" algn="l" defTabSz="914400" rtl="0" eaLnBrk="1" latinLnBrk="0" hangingPunct="1">
              <a:lnSpc>
                <a:spcPct val="90000"/>
              </a:lnSpc>
              <a:spcBef>
                <a:spcPts val="500"/>
              </a:spcBef>
              <a:buFontTx/>
              <a:buNone/>
              <a:defRPr sz="2200" kern="1200">
                <a:solidFill>
                  <a:schemeClr val="tx1"/>
                </a:solidFill>
                <a:latin typeface="+mj-lt"/>
                <a:ea typeface="+mn-ea"/>
                <a:cs typeface="Jacobs Chronos" panose="010B0603030503030204" pitchFamily="34" charset="0"/>
              </a:defRPr>
            </a:lvl2pPr>
            <a:lvl3pPr marL="1080000" indent="-360000" algn="l" defTabSz="914400" rtl="0" eaLnBrk="1" latinLnBrk="0" hangingPunct="1">
              <a:lnSpc>
                <a:spcPct val="90000"/>
              </a:lnSpc>
              <a:spcBef>
                <a:spcPts val="500"/>
              </a:spcBef>
              <a:buFont typeface="+mj-lt"/>
              <a:buAutoNum type="arabicPeriod"/>
              <a:defRPr sz="2000" kern="1200">
                <a:solidFill>
                  <a:schemeClr val="tx1"/>
                </a:solidFill>
                <a:latin typeface="+mj-lt"/>
                <a:ea typeface="+mn-ea"/>
                <a:cs typeface="Jacobs Chronos" panose="010B0603030503030204" pitchFamily="34" charset="0"/>
              </a:defRPr>
            </a:lvl3pPr>
            <a:lvl4pPr marL="1440000" indent="-360000" algn="l" defTabSz="914400" rtl="0" eaLnBrk="1" latinLnBrk="0" hangingPunct="1">
              <a:lnSpc>
                <a:spcPct val="90000"/>
              </a:lnSpc>
              <a:spcBef>
                <a:spcPts val="500"/>
              </a:spcBef>
              <a:buFont typeface="+mj-lt"/>
              <a:buAutoNum type="arabicPeriod"/>
              <a:defRPr sz="1800" kern="1200">
                <a:solidFill>
                  <a:schemeClr val="tx1"/>
                </a:solidFill>
                <a:latin typeface="+mj-lt"/>
                <a:ea typeface="+mn-ea"/>
                <a:cs typeface="Jacobs Chronos" panose="010B0603030503030204" pitchFamily="34" charset="0"/>
              </a:defRPr>
            </a:lvl4pPr>
            <a:lvl5pPr marL="1800000" indent="-360000" algn="l" defTabSz="914400" rtl="0" eaLnBrk="1" latinLnBrk="0" hangingPunct="1">
              <a:lnSpc>
                <a:spcPct val="90000"/>
              </a:lnSpc>
              <a:spcBef>
                <a:spcPts val="500"/>
              </a:spcBef>
              <a:buFont typeface="+mj-lt"/>
              <a:buAutoNum type="arabicPeriod"/>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Mitigation Methods</a:t>
            </a:r>
          </a:p>
        </p:txBody>
      </p:sp>
      <p:sp>
        <p:nvSpPr>
          <p:cNvPr id="9" name="Text Placeholder 14">
            <a:extLst>
              <a:ext uri="{FF2B5EF4-FFF2-40B4-BE49-F238E27FC236}">
                <a16:creationId xmlns:a16="http://schemas.microsoft.com/office/drawing/2014/main" id="{3F3808D5-3228-4BC7-9121-88E97CF8988F}"/>
              </a:ext>
            </a:extLst>
          </p:cNvPr>
          <p:cNvSpPr txBox="1">
            <a:spLocks/>
          </p:cNvSpPr>
          <p:nvPr/>
        </p:nvSpPr>
        <p:spPr>
          <a:xfrm>
            <a:off x="695324" y="5193467"/>
            <a:ext cx="7670208" cy="408156"/>
          </a:xfrm>
          <a:prstGeom prst="rect">
            <a:avLst/>
          </a:prstGeom>
          <a:noFill/>
        </p:spPr>
        <p:txBody>
          <a:bodyPr vert="horz" lIns="0" tIns="0" rIns="0" bIns="0" rtlCol="0" anchor="ctr">
            <a:noAutofit/>
          </a:bodyPr>
          <a:lstStyle>
            <a:lvl1pPr marL="0" indent="0" algn="l" defTabSz="914400" rtl="0" eaLnBrk="1" latinLnBrk="0" hangingPunct="1">
              <a:lnSpc>
                <a:spcPct val="90000"/>
              </a:lnSpc>
              <a:spcBef>
                <a:spcPts val="1000"/>
              </a:spcBef>
              <a:buFontTx/>
              <a:buNone/>
              <a:defRPr sz="2400" b="1" kern="1200">
                <a:solidFill>
                  <a:schemeClr val="tx2"/>
                </a:solidFill>
                <a:latin typeface="+mj-lt"/>
                <a:ea typeface="+mn-ea"/>
                <a:cs typeface="Jacobs Chronos" panose="010B0603030503030204" pitchFamily="34" charset="0"/>
              </a:defRPr>
            </a:lvl1pPr>
            <a:lvl2pPr marL="360000" indent="0" algn="l" defTabSz="914400" rtl="0" eaLnBrk="1" latinLnBrk="0" hangingPunct="1">
              <a:lnSpc>
                <a:spcPct val="90000"/>
              </a:lnSpc>
              <a:spcBef>
                <a:spcPts val="500"/>
              </a:spcBef>
              <a:buFontTx/>
              <a:buNone/>
              <a:defRPr sz="2200" kern="1200">
                <a:solidFill>
                  <a:schemeClr val="tx1"/>
                </a:solidFill>
                <a:latin typeface="+mj-lt"/>
                <a:ea typeface="+mn-ea"/>
                <a:cs typeface="Jacobs Chronos" panose="010B0603030503030204" pitchFamily="34" charset="0"/>
              </a:defRPr>
            </a:lvl2pPr>
            <a:lvl3pPr marL="1080000" indent="-360000" algn="l" defTabSz="914400" rtl="0" eaLnBrk="1" latinLnBrk="0" hangingPunct="1">
              <a:lnSpc>
                <a:spcPct val="90000"/>
              </a:lnSpc>
              <a:spcBef>
                <a:spcPts val="500"/>
              </a:spcBef>
              <a:buFont typeface="+mj-lt"/>
              <a:buAutoNum type="arabicPeriod"/>
              <a:defRPr sz="2000" kern="1200">
                <a:solidFill>
                  <a:schemeClr val="tx1"/>
                </a:solidFill>
                <a:latin typeface="+mj-lt"/>
                <a:ea typeface="+mn-ea"/>
                <a:cs typeface="Jacobs Chronos" panose="010B0603030503030204" pitchFamily="34" charset="0"/>
              </a:defRPr>
            </a:lvl3pPr>
            <a:lvl4pPr marL="1440000" indent="-360000" algn="l" defTabSz="914400" rtl="0" eaLnBrk="1" latinLnBrk="0" hangingPunct="1">
              <a:lnSpc>
                <a:spcPct val="90000"/>
              </a:lnSpc>
              <a:spcBef>
                <a:spcPts val="500"/>
              </a:spcBef>
              <a:buFont typeface="+mj-lt"/>
              <a:buAutoNum type="arabicPeriod"/>
              <a:defRPr sz="1800" kern="1200">
                <a:solidFill>
                  <a:schemeClr val="tx1"/>
                </a:solidFill>
                <a:latin typeface="+mj-lt"/>
                <a:ea typeface="+mn-ea"/>
                <a:cs typeface="Jacobs Chronos" panose="010B0603030503030204" pitchFamily="34" charset="0"/>
              </a:defRPr>
            </a:lvl4pPr>
            <a:lvl5pPr marL="1800000" indent="-360000" algn="l" defTabSz="914400" rtl="0" eaLnBrk="1" latinLnBrk="0" hangingPunct="1">
              <a:lnSpc>
                <a:spcPct val="90000"/>
              </a:lnSpc>
              <a:spcBef>
                <a:spcPts val="500"/>
              </a:spcBef>
              <a:buFont typeface="+mj-lt"/>
              <a:buAutoNum type="arabicPeriod"/>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Conclusions</a:t>
            </a:r>
          </a:p>
        </p:txBody>
      </p:sp>
    </p:spTree>
    <p:extLst>
      <p:ext uri="{BB962C8B-B14F-4D97-AF65-F5344CB8AC3E}">
        <p14:creationId xmlns:p14="http://schemas.microsoft.com/office/powerpoint/2010/main" val="78210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3E74-1CAF-42E4-BDAC-8C240F34A5CC}"/>
              </a:ext>
            </a:extLst>
          </p:cNvPr>
          <p:cNvSpPr>
            <a:spLocks noGrp="1"/>
          </p:cNvSpPr>
          <p:nvPr>
            <p:ph type="title"/>
          </p:nvPr>
        </p:nvSpPr>
        <p:spPr/>
        <p:txBody>
          <a:bodyPr/>
          <a:lstStyle/>
          <a:p>
            <a:r>
              <a:rPr lang="en-US" dirty="0"/>
              <a:t>Climate Context – Net Zero Target</a:t>
            </a:r>
            <a:endParaRPr lang="en-NZ" dirty="0"/>
          </a:p>
        </p:txBody>
      </p:sp>
      <p:sp>
        <p:nvSpPr>
          <p:cNvPr id="3" name="Slide Number Placeholder 2">
            <a:extLst>
              <a:ext uri="{FF2B5EF4-FFF2-40B4-BE49-F238E27FC236}">
                <a16:creationId xmlns:a16="http://schemas.microsoft.com/office/drawing/2014/main" id="{7E29F896-12A0-4D3C-AD34-A10DA173CAF0}"/>
              </a:ext>
            </a:extLst>
          </p:cNvPr>
          <p:cNvSpPr>
            <a:spLocks noGrp="1"/>
          </p:cNvSpPr>
          <p:nvPr>
            <p:ph type="sldNum" sz="quarter" idx="11"/>
          </p:nvPr>
        </p:nvSpPr>
        <p:spPr/>
        <p:txBody>
          <a:bodyPr/>
          <a:lstStyle/>
          <a:p>
            <a:fld id="{9B3E39EC-4BE2-4DEA-81C0-4ABC0AAB4AC0}" type="slidenum">
              <a:rPr lang="en-AU" smtClean="0"/>
              <a:pPr/>
              <a:t>4</a:t>
            </a:fld>
            <a:endParaRPr lang="en-AU" dirty="0"/>
          </a:p>
        </p:txBody>
      </p:sp>
      <p:pic>
        <p:nvPicPr>
          <p:cNvPr id="6" name="Picture 5">
            <a:extLst>
              <a:ext uri="{FF2B5EF4-FFF2-40B4-BE49-F238E27FC236}">
                <a16:creationId xmlns:a16="http://schemas.microsoft.com/office/drawing/2014/main" id="{D2FBE423-4B1F-47D5-9D86-BD36BBF18FB6}"/>
              </a:ext>
            </a:extLst>
          </p:cNvPr>
          <p:cNvPicPr>
            <a:picLocks noChangeAspect="1"/>
          </p:cNvPicPr>
          <p:nvPr/>
        </p:nvPicPr>
        <p:blipFill>
          <a:blip r:embed="rId3"/>
          <a:stretch>
            <a:fillRect/>
          </a:stretch>
        </p:blipFill>
        <p:spPr>
          <a:xfrm>
            <a:off x="4381458" y="2507010"/>
            <a:ext cx="2843707" cy="4019714"/>
          </a:xfrm>
          <a:prstGeom prst="rect">
            <a:avLst/>
          </a:prstGeom>
        </p:spPr>
      </p:pic>
      <p:pic>
        <p:nvPicPr>
          <p:cNvPr id="8" name="Picture 7">
            <a:extLst>
              <a:ext uri="{FF2B5EF4-FFF2-40B4-BE49-F238E27FC236}">
                <a16:creationId xmlns:a16="http://schemas.microsoft.com/office/drawing/2014/main" id="{54333D21-DAAD-429A-8420-0F4C40735235}"/>
              </a:ext>
            </a:extLst>
          </p:cNvPr>
          <p:cNvPicPr>
            <a:picLocks noChangeAspect="1"/>
          </p:cNvPicPr>
          <p:nvPr/>
        </p:nvPicPr>
        <p:blipFill>
          <a:blip r:embed="rId4"/>
          <a:stretch>
            <a:fillRect/>
          </a:stretch>
        </p:blipFill>
        <p:spPr>
          <a:xfrm>
            <a:off x="4251947" y="1157121"/>
            <a:ext cx="3102731" cy="1091847"/>
          </a:xfrm>
          <a:prstGeom prst="rect">
            <a:avLst/>
          </a:prstGeom>
        </p:spPr>
      </p:pic>
      <p:pic>
        <p:nvPicPr>
          <p:cNvPr id="9" name="Picture 8">
            <a:extLst>
              <a:ext uri="{FF2B5EF4-FFF2-40B4-BE49-F238E27FC236}">
                <a16:creationId xmlns:a16="http://schemas.microsoft.com/office/drawing/2014/main" id="{E196DC77-91FC-4422-A889-623D922D9914}"/>
              </a:ext>
            </a:extLst>
          </p:cNvPr>
          <p:cNvPicPr>
            <a:picLocks noChangeAspect="1"/>
          </p:cNvPicPr>
          <p:nvPr/>
        </p:nvPicPr>
        <p:blipFill rotWithShape="1">
          <a:blip r:embed="rId5"/>
          <a:srcRect l="19271" t="30045" r="12498" b="29480"/>
          <a:stretch/>
        </p:blipFill>
        <p:spPr>
          <a:xfrm>
            <a:off x="8418155" y="838075"/>
            <a:ext cx="3530219" cy="1110233"/>
          </a:xfrm>
          <a:prstGeom prst="rect">
            <a:avLst/>
          </a:prstGeom>
        </p:spPr>
      </p:pic>
      <p:pic>
        <p:nvPicPr>
          <p:cNvPr id="11" name="Picture 10">
            <a:extLst>
              <a:ext uri="{FF2B5EF4-FFF2-40B4-BE49-F238E27FC236}">
                <a16:creationId xmlns:a16="http://schemas.microsoft.com/office/drawing/2014/main" id="{05CE8905-84D8-4FD9-AC49-D79214E3B986}"/>
              </a:ext>
            </a:extLst>
          </p:cNvPr>
          <p:cNvPicPr>
            <a:picLocks noChangeAspect="1"/>
          </p:cNvPicPr>
          <p:nvPr/>
        </p:nvPicPr>
        <p:blipFill>
          <a:blip r:embed="rId6"/>
          <a:stretch>
            <a:fillRect/>
          </a:stretch>
        </p:blipFill>
        <p:spPr>
          <a:xfrm>
            <a:off x="8472058" y="1948308"/>
            <a:ext cx="3216320" cy="1245257"/>
          </a:xfrm>
          <a:prstGeom prst="rect">
            <a:avLst/>
          </a:prstGeom>
        </p:spPr>
      </p:pic>
      <p:pic>
        <p:nvPicPr>
          <p:cNvPr id="1026" name="Picture 2" descr="The Paris Climate Conundrum - Green Campus Initiative - University of Maine">
            <a:extLst>
              <a:ext uri="{FF2B5EF4-FFF2-40B4-BE49-F238E27FC236}">
                <a16:creationId xmlns:a16="http://schemas.microsoft.com/office/drawing/2014/main" id="{98AB26CB-7470-4387-851D-308BD43189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75" y="2648728"/>
            <a:ext cx="3079405" cy="1859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9F5C4B-A3CE-4C6D-A151-25D6CE7331E4}"/>
              </a:ext>
            </a:extLst>
          </p:cNvPr>
          <p:cNvPicPr>
            <a:picLocks noChangeAspect="1"/>
          </p:cNvPicPr>
          <p:nvPr/>
        </p:nvPicPr>
        <p:blipFill>
          <a:blip r:embed="rId8"/>
          <a:stretch>
            <a:fillRect/>
          </a:stretch>
        </p:blipFill>
        <p:spPr>
          <a:xfrm>
            <a:off x="8974917" y="3429000"/>
            <a:ext cx="2416695" cy="3154680"/>
          </a:xfrm>
          <a:prstGeom prst="rect">
            <a:avLst/>
          </a:prstGeom>
        </p:spPr>
      </p:pic>
    </p:spTree>
    <p:extLst>
      <p:ext uri="{BB962C8B-B14F-4D97-AF65-F5344CB8AC3E}">
        <p14:creationId xmlns:p14="http://schemas.microsoft.com/office/powerpoint/2010/main" val="33442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D874-F3E5-4659-A92F-FA49EEB312EB}"/>
              </a:ext>
            </a:extLst>
          </p:cNvPr>
          <p:cNvSpPr>
            <a:spLocks noGrp="1"/>
          </p:cNvSpPr>
          <p:nvPr>
            <p:ph type="title"/>
          </p:nvPr>
        </p:nvSpPr>
        <p:spPr/>
        <p:txBody>
          <a:bodyPr/>
          <a:lstStyle/>
          <a:p>
            <a:r>
              <a:rPr lang="en-US" dirty="0"/>
              <a:t>N</a:t>
            </a:r>
            <a:r>
              <a:rPr lang="en-US" baseline="-25000" dirty="0"/>
              <a:t>2</a:t>
            </a:r>
            <a:r>
              <a:rPr lang="en-US" dirty="0"/>
              <a:t>O Challenge</a:t>
            </a:r>
            <a:endParaRPr lang="en-NZ" dirty="0"/>
          </a:p>
        </p:txBody>
      </p:sp>
      <p:sp>
        <p:nvSpPr>
          <p:cNvPr id="3" name="Slide Number Placeholder 2">
            <a:extLst>
              <a:ext uri="{FF2B5EF4-FFF2-40B4-BE49-F238E27FC236}">
                <a16:creationId xmlns:a16="http://schemas.microsoft.com/office/drawing/2014/main" id="{85BC82F1-1EB1-4B26-B266-82DAC5836714}"/>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4" name="Text Placeholder 3">
            <a:extLst>
              <a:ext uri="{FF2B5EF4-FFF2-40B4-BE49-F238E27FC236}">
                <a16:creationId xmlns:a16="http://schemas.microsoft.com/office/drawing/2014/main" id="{03B80EB6-206C-4407-A18D-F9BD54547365}"/>
              </a:ext>
            </a:extLst>
          </p:cNvPr>
          <p:cNvSpPr>
            <a:spLocks noGrp="1"/>
          </p:cNvSpPr>
          <p:nvPr>
            <p:ph type="body" sz="quarter" idx="12"/>
          </p:nvPr>
        </p:nvSpPr>
        <p:spPr>
          <a:xfrm>
            <a:off x="381426" y="4179471"/>
            <a:ext cx="3781141" cy="1824914"/>
          </a:xfrm>
        </p:spPr>
        <p:txBody>
          <a:bodyPr/>
          <a:lstStyle/>
          <a:p>
            <a:r>
              <a:rPr lang="en-US" dirty="0"/>
              <a:t>Global Warming Potential</a:t>
            </a:r>
          </a:p>
          <a:p>
            <a:pPr marL="0" indent="0">
              <a:buNone/>
            </a:pPr>
            <a:r>
              <a:rPr lang="en-NZ" dirty="0"/>
              <a:t>N</a:t>
            </a:r>
            <a:r>
              <a:rPr lang="en-NZ" baseline="-25000" dirty="0"/>
              <a:t>2</a:t>
            </a:r>
            <a:r>
              <a:rPr lang="en-NZ" dirty="0"/>
              <a:t>O has a warming impact 265 times greater than CO</a:t>
            </a:r>
            <a:r>
              <a:rPr lang="en-NZ" baseline="-25000" dirty="0"/>
              <a:t>2</a:t>
            </a:r>
          </a:p>
        </p:txBody>
      </p:sp>
      <p:pic>
        <p:nvPicPr>
          <p:cNvPr id="6" name="Graphic 5" descr="Earth globe: Asia and Australia with solid fill">
            <a:extLst>
              <a:ext uri="{FF2B5EF4-FFF2-40B4-BE49-F238E27FC236}">
                <a16:creationId xmlns:a16="http://schemas.microsoft.com/office/drawing/2014/main" id="{D4B2CA40-0A1F-48C7-B8AF-EE72062BB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4992" y="1620342"/>
            <a:ext cx="2254155" cy="2254155"/>
          </a:xfrm>
          <a:prstGeom prst="rect">
            <a:avLst/>
          </a:prstGeom>
        </p:spPr>
      </p:pic>
      <p:pic>
        <p:nvPicPr>
          <p:cNvPr id="8" name="Graphic 7" descr="Pie chart with solid fill">
            <a:extLst>
              <a:ext uri="{FF2B5EF4-FFF2-40B4-BE49-F238E27FC236}">
                <a16:creationId xmlns:a16="http://schemas.microsoft.com/office/drawing/2014/main" id="{02E9C52B-D5D2-43CF-9AE2-3FA7E406F8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5505" y="1582967"/>
            <a:ext cx="2254155" cy="2254155"/>
          </a:xfrm>
          <a:prstGeom prst="rect">
            <a:avLst/>
          </a:prstGeom>
        </p:spPr>
      </p:pic>
      <p:sp>
        <p:nvSpPr>
          <p:cNvPr id="11" name="Text Placeholder 3">
            <a:extLst>
              <a:ext uri="{FF2B5EF4-FFF2-40B4-BE49-F238E27FC236}">
                <a16:creationId xmlns:a16="http://schemas.microsoft.com/office/drawing/2014/main" id="{B97B6B76-2177-4CEE-87B4-9511C8EA223C}"/>
              </a:ext>
            </a:extLst>
          </p:cNvPr>
          <p:cNvSpPr txBox="1">
            <a:spLocks/>
          </p:cNvSpPr>
          <p:nvPr/>
        </p:nvSpPr>
        <p:spPr>
          <a:xfrm>
            <a:off x="4492031" y="4179471"/>
            <a:ext cx="3781141" cy="1824914"/>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Clr>
                <a:schemeClr val="accent2"/>
              </a:buClr>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Clr>
                <a:schemeClr val="accent2"/>
              </a:buClr>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Clr>
                <a:schemeClr val="accent2"/>
              </a:buClr>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Contribution to Council/ Utility Emissions</a:t>
            </a:r>
          </a:p>
          <a:p>
            <a:pPr marL="0" indent="0">
              <a:buFont typeface="Wingdings" panose="05000000000000000000" pitchFamily="2" charset="2"/>
              <a:buNone/>
            </a:pPr>
            <a:r>
              <a:rPr lang="en-NZ" dirty="0"/>
              <a:t>N</a:t>
            </a:r>
            <a:r>
              <a:rPr lang="en-NZ" baseline="-25000" dirty="0"/>
              <a:t>2</a:t>
            </a:r>
            <a:r>
              <a:rPr lang="en-NZ" dirty="0"/>
              <a:t>O can contribute 50%+ of a councils/utility's operational emissions</a:t>
            </a:r>
          </a:p>
        </p:txBody>
      </p:sp>
      <p:sp>
        <p:nvSpPr>
          <p:cNvPr id="12" name="Text Placeholder 3">
            <a:extLst>
              <a:ext uri="{FF2B5EF4-FFF2-40B4-BE49-F238E27FC236}">
                <a16:creationId xmlns:a16="http://schemas.microsoft.com/office/drawing/2014/main" id="{C8E37624-95D7-4EF9-AD29-65FE71D78AF3}"/>
              </a:ext>
            </a:extLst>
          </p:cNvPr>
          <p:cNvSpPr txBox="1">
            <a:spLocks/>
          </p:cNvSpPr>
          <p:nvPr/>
        </p:nvSpPr>
        <p:spPr>
          <a:xfrm>
            <a:off x="8356650" y="4179471"/>
            <a:ext cx="3781141" cy="2129254"/>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Clr>
                <a:schemeClr val="accent2"/>
              </a:buClr>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Clr>
                <a:schemeClr val="accent2"/>
              </a:buClr>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Clr>
                <a:schemeClr val="accent2"/>
              </a:buClr>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Emission reduction targets</a:t>
            </a:r>
          </a:p>
          <a:p>
            <a:pPr marL="0" indent="0">
              <a:buNone/>
            </a:pPr>
            <a:r>
              <a:rPr lang="en-NZ" dirty="0"/>
              <a:t>Uncertainty in quantification and measurement of emission mitigation</a:t>
            </a:r>
          </a:p>
        </p:txBody>
      </p:sp>
      <p:pic>
        <p:nvPicPr>
          <p:cNvPr id="14" name="Graphic 13" descr="Bullseye with solid fill">
            <a:extLst>
              <a:ext uri="{FF2B5EF4-FFF2-40B4-BE49-F238E27FC236}">
                <a16:creationId xmlns:a16="http://schemas.microsoft.com/office/drawing/2014/main" id="{EBDB05AF-69A5-480F-BF00-8D6B290726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26018" y="1448423"/>
            <a:ext cx="2502743" cy="2502743"/>
          </a:xfrm>
          <a:prstGeom prst="rect">
            <a:avLst/>
          </a:prstGeom>
        </p:spPr>
      </p:pic>
    </p:spTree>
    <p:extLst>
      <p:ext uri="{BB962C8B-B14F-4D97-AF65-F5344CB8AC3E}">
        <p14:creationId xmlns:p14="http://schemas.microsoft.com/office/powerpoint/2010/main" val="191303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4495-C060-4AE3-A370-7649FBD98BCF}"/>
              </a:ext>
            </a:extLst>
          </p:cNvPr>
          <p:cNvSpPr>
            <a:spLocks noGrp="1"/>
          </p:cNvSpPr>
          <p:nvPr>
            <p:ph type="title"/>
          </p:nvPr>
        </p:nvSpPr>
        <p:spPr/>
        <p:txBody>
          <a:bodyPr/>
          <a:lstStyle/>
          <a:p>
            <a:r>
              <a:rPr lang="en-US" dirty="0"/>
              <a:t>Nitrous Oxide Emissions</a:t>
            </a:r>
            <a:endParaRPr lang="en-NZ" dirty="0"/>
          </a:p>
        </p:txBody>
      </p:sp>
      <p:sp>
        <p:nvSpPr>
          <p:cNvPr id="3" name="Slide Number Placeholder 2">
            <a:extLst>
              <a:ext uri="{FF2B5EF4-FFF2-40B4-BE49-F238E27FC236}">
                <a16:creationId xmlns:a16="http://schemas.microsoft.com/office/drawing/2014/main" id="{A7C938EB-A997-4827-B5B4-F27557F57814}"/>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4" name="Text Placeholder 3">
            <a:extLst>
              <a:ext uri="{FF2B5EF4-FFF2-40B4-BE49-F238E27FC236}">
                <a16:creationId xmlns:a16="http://schemas.microsoft.com/office/drawing/2014/main" id="{683C9D68-C27F-451A-8DDE-A782216A16C5}"/>
              </a:ext>
            </a:extLst>
          </p:cNvPr>
          <p:cNvSpPr>
            <a:spLocks noGrp="1"/>
          </p:cNvSpPr>
          <p:nvPr>
            <p:ph type="body" sz="quarter" idx="12"/>
          </p:nvPr>
        </p:nvSpPr>
        <p:spPr>
          <a:xfrm>
            <a:off x="695325" y="1384917"/>
            <a:ext cx="4804723" cy="4793633"/>
          </a:xfrm>
        </p:spPr>
        <p:txBody>
          <a:bodyPr/>
          <a:lstStyle/>
          <a:p>
            <a:r>
              <a:rPr lang="en-US" dirty="0"/>
              <a:t>Process Triggers</a:t>
            </a:r>
          </a:p>
          <a:p>
            <a:pPr lvl="1"/>
            <a:r>
              <a:rPr lang="en-US" dirty="0"/>
              <a:t>Low oxygen during nitrification</a:t>
            </a:r>
          </a:p>
          <a:p>
            <a:pPr lvl="1"/>
            <a:r>
              <a:rPr lang="en-US" dirty="0"/>
              <a:t>Ammonia loading spike</a:t>
            </a:r>
          </a:p>
          <a:p>
            <a:pPr lvl="1"/>
            <a:r>
              <a:rPr lang="en-US" dirty="0"/>
              <a:t>Nitrite accumulation</a:t>
            </a:r>
          </a:p>
          <a:p>
            <a:pPr lvl="1"/>
            <a:r>
              <a:rPr lang="en-US" dirty="0"/>
              <a:t>High oxygen during denitrification</a:t>
            </a:r>
          </a:p>
          <a:p>
            <a:pPr lvl="1"/>
            <a:r>
              <a:rPr lang="en-US" dirty="0"/>
              <a:t>Low COD:N limiting carbon available for denitrification</a:t>
            </a:r>
          </a:p>
          <a:p>
            <a:pPr lvl="1"/>
            <a:r>
              <a:rPr lang="en-US" dirty="0"/>
              <a:t>Variability in loading and operation</a:t>
            </a:r>
          </a:p>
          <a:p>
            <a:pPr lvl="1"/>
            <a:endParaRPr lang="en-US" dirty="0"/>
          </a:p>
          <a:p>
            <a:endParaRPr lang="en-US" dirty="0"/>
          </a:p>
          <a:p>
            <a:endParaRPr lang="en-NZ" dirty="0"/>
          </a:p>
        </p:txBody>
      </p:sp>
      <p:pic>
        <p:nvPicPr>
          <p:cNvPr id="5" name="Picture 4">
            <a:extLst>
              <a:ext uri="{FF2B5EF4-FFF2-40B4-BE49-F238E27FC236}">
                <a16:creationId xmlns:a16="http://schemas.microsoft.com/office/drawing/2014/main" id="{C240C6BF-C9CB-44B0-8146-1FF3B07A3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606" y="549275"/>
            <a:ext cx="5525069" cy="4730840"/>
          </a:xfrm>
          <a:prstGeom prst="rect">
            <a:avLst/>
          </a:prstGeom>
        </p:spPr>
      </p:pic>
      <p:sp>
        <p:nvSpPr>
          <p:cNvPr id="7" name="TextBox 6">
            <a:extLst>
              <a:ext uri="{FF2B5EF4-FFF2-40B4-BE49-F238E27FC236}">
                <a16:creationId xmlns:a16="http://schemas.microsoft.com/office/drawing/2014/main" id="{BD653FD7-8403-4437-B1E3-4158444B486E}"/>
              </a:ext>
            </a:extLst>
          </p:cNvPr>
          <p:cNvSpPr txBox="1"/>
          <p:nvPr/>
        </p:nvSpPr>
        <p:spPr>
          <a:xfrm>
            <a:off x="5765800" y="5473083"/>
            <a:ext cx="6299530" cy="338554"/>
          </a:xfrm>
          <a:prstGeom prst="rect">
            <a:avLst/>
          </a:prstGeom>
          <a:noFill/>
        </p:spPr>
        <p:txBody>
          <a:bodyPr wrap="square">
            <a:spAutoFit/>
          </a:bodyPr>
          <a:lstStyle/>
          <a:p>
            <a:r>
              <a:rPr lang="en-NZ" sz="1600" i="1" dirty="0">
                <a:effectLst/>
                <a:latin typeface="Verdana" panose="020B0604030504040204" pitchFamily="34" charset="0"/>
                <a:ea typeface="Times New Roman" panose="02020603050405020304" pitchFamily="18" charset="0"/>
                <a:cs typeface="Times New Roman" panose="02020603050405020304" pitchFamily="18" charset="0"/>
              </a:rPr>
              <a:t>Pathways of nitrous oxide production in the nitrogen cycle</a:t>
            </a:r>
            <a:endParaRPr lang="en-NZ" sz="1600" dirty="0"/>
          </a:p>
        </p:txBody>
      </p:sp>
    </p:spTree>
    <p:extLst>
      <p:ext uri="{BB962C8B-B14F-4D97-AF65-F5344CB8AC3E}">
        <p14:creationId xmlns:p14="http://schemas.microsoft.com/office/powerpoint/2010/main" val="271327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3C6E-DDF5-4358-8B98-2BFA26E99484}"/>
              </a:ext>
            </a:extLst>
          </p:cNvPr>
          <p:cNvSpPr>
            <a:spLocks noGrp="1"/>
          </p:cNvSpPr>
          <p:nvPr>
            <p:ph type="title"/>
          </p:nvPr>
        </p:nvSpPr>
        <p:spPr/>
        <p:txBody>
          <a:bodyPr/>
          <a:lstStyle/>
          <a:p>
            <a:r>
              <a:rPr lang="en-US" dirty="0"/>
              <a:t>Emission Accounting &amp; EFs</a:t>
            </a:r>
            <a:endParaRPr lang="en-NZ" dirty="0"/>
          </a:p>
        </p:txBody>
      </p:sp>
      <p:sp>
        <p:nvSpPr>
          <p:cNvPr id="3" name="Slide Number Placeholder 2">
            <a:extLst>
              <a:ext uri="{FF2B5EF4-FFF2-40B4-BE49-F238E27FC236}">
                <a16:creationId xmlns:a16="http://schemas.microsoft.com/office/drawing/2014/main" id="{B11C8FC4-B229-442A-BC87-3192400DD785}"/>
              </a:ext>
            </a:extLst>
          </p:cNvPr>
          <p:cNvSpPr>
            <a:spLocks noGrp="1"/>
          </p:cNvSpPr>
          <p:nvPr>
            <p:ph type="sldNum" sz="quarter" idx="11"/>
          </p:nvPr>
        </p:nvSpPr>
        <p:spPr/>
        <p:txBody>
          <a:bodyPr/>
          <a:lstStyle/>
          <a:p>
            <a:fld id="{9B3E39EC-4BE2-4DEA-81C0-4ABC0AAB4AC0}" type="slidenum">
              <a:rPr lang="en-AU" smtClean="0"/>
              <a:pPr/>
              <a:t>7</a:t>
            </a:fld>
            <a:endParaRPr lang="en-AU" dirty="0"/>
          </a:p>
        </p:txBody>
      </p:sp>
      <p:pic>
        <p:nvPicPr>
          <p:cNvPr id="5" name="Picture 4">
            <a:extLst>
              <a:ext uri="{FF2B5EF4-FFF2-40B4-BE49-F238E27FC236}">
                <a16:creationId xmlns:a16="http://schemas.microsoft.com/office/drawing/2014/main" id="{FF931547-78D3-4F5B-A9ED-FA401ED9D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99" y="0"/>
            <a:ext cx="6001385" cy="5890260"/>
          </a:xfrm>
          <a:prstGeom prst="rect">
            <a:avLst/>
          </a:prstGeom>
          <a:noFill/>
        </p:spPr>
      </p:pic>
      <p:sp>
        <p:nvSpPr>
          <p:cNvPr id="6" name="Text Placeholder 3">
            <a:extLst>
              <a:ext uri="{FF2B5EF4-FFF2-40B4-BE49-F238E27FC236}">
                <a16:creationId xmlns:a16="http://schemas.microsoft.com/office/drawing/2014/main" id="{6C32CB32-8FBE-4F8F-8330-5A3F026D9DCB}"/>
              </a:ext>
            </a:extLst>
          </p:cNvPr>
          <p:cNvSpPr>
            <a:spLocks noGrp="1"/>
          </p:cNvSpPr>
          <p:nvPr>
            <p:ph type="body" sz="quarter" idx="12"/>
          </p:nvPr>
        </p:nvSpPr>
        <p:spPr>
          <a:xfrm>
            <a:off x="531552" y="1255896"/>
            <a:ext cx="5070475" cy="4793633"/>
          </a:xfrm>
        </p:spPr>
        <p:txBody>
          <a:bodyPr/>
          <a:lstStyle/>
          <a:p>
            <a:r>
              <a:rPr lang="en-US" dirty="0"/>
              <a:t>IPCC 2006 Guideline for National GHG Inventories </a:t>
            </a:r>
          </a:p>
          <a:p>
            <a:pPr marL="0" indent="0">
              <a:buNone/>
            </a:pPr>
            <a:r>
              <a:rPr lang="en-US" dirty="0"/>
              <a:t>0.0004 kgN</a:t>
            </a:r>
            <a:r>
              <a:rPr lang="en-US" baseline="-25000" dirty="0"/>
              <a:t>2</a:t>
            </a:r>
            <a:r>
              <a:rPr lang="en-US" dirty="0"/>
              <a:t>O-N/</a:t>
            </a:r>
            <a:r>
              <a:rPr lang="en-US" dirty="0" err="1"/>
              <a:t>kgN</a:t>
            </a:r>
            <a:r>
              <a:rPr lang="en-US" baseline="-25000" dirty="0" err="1"/>
              <a:t>influent</a:t>
            </a:r>
            <a:r>
              <a:rPr lang="en-US" dirty="0"/>
              <a:t> </a:t>
            </a:r>
          </a:p>
          <a:p>
            <a:endParaRPr lang="en-US" sz="1100" dirty="0"/>
          </a:p>
          <a:p>
            <a:endParaRPr lang="en-US" sz="1100" dirty="0"/>
          </a:p>
          <a:p>
            <a:r>
              <a:rPr lang="en-US" dirty="0"/>
              <a:t>IPCC 2019 Refinement</a:t>
            </a:r>
          </a:p>
          <a:p>
            <a:pPr marL="0" indent="0">
              <a:buNone/>
            </a:pPr>
            <a:r>
              <a:rPr lang="en-US" dirty="0"/>
              <a:t>0.016 kgN</a:t>
            </a:r>
            <a:r>
              <a:rPr lang="en-US" baseline="-25000" dirty="0"/>
              <a:t>2</a:t>
            </a:r>
            <a:r>
              <a:rPr lang="en-US" dirty="0"/>
              <a:t>O-N/</a:t>
            </a:r>
            <a:r>
              <a:rPr lang="en-US" dirty="0" err="1"/>
              <a:t>kgN</a:t>
            </a:r>
            <a:r>
              <a:rPr lang="en-US" baseline="-25000" dirty="0" err="1"/>
              <a:t>influent</a:t>
            </a:r>
            <a:r>
              <a:rPr lang="en-US" dirty="0"/>
              <a:t> </a:t>
            </a:r>
          </a:p>
          <a:p>
            <a:endParaRPr lang="en-US" sz="1100" dirty="0"/>
          </a:p>
          <a:p>
            <a:endParaRPr lang="en-US" sz="1100" dirty="0"/>
          </a:p>
          <a:p>
            <a:r>
              <a:rPr lang="en-US" dirty="0"/>
              <a:t>Water NZ Guideline 2021</a:t>
            </a:r>
          </a:p>
          <a:p>
            <a:pPr marL="0" indent="0">
              <a:buNone/>
            </a:pPr>
            <a:r>
              <a:rPr lang="en-US" dirty="0"/>
              <a:t>0.010 kgN</a:t>
            </a:r>
            <a:r>
              <a:rPr lang="en-US" baseline="-25000" dirty="0"/>
              <a:t>2</a:t>
            </a:r>
            <a:r>
              <a:rPr lang="en-US" dirty="0"/>
              <a:t>O-N/</a:t>
            </a:r>
            <a:r>
              <a:rPr lang="en-US" dirty="0" err="1"/>
              <a:t>kgN</a:t>
            </a:r>
            <a:r>
              <a:rPr lang="en-US" baseline="-25000" dirty="0" err="1"/>
              <a:t>influent</a:t>
            </a:r>
            <a:r>
              <a:rPr lang="en-US" dirty="0"/>
              <a:t> </a:t>
            </a:r>
          </a:p>
          <a:p>
            <a:pPr marL="0" indent="0">
              <a:buNone/>
            </a:pPr>
            <a:endParaRPr lang="en-US" dirty="0"/>
          </a:p>
          <a:p>
            <a:endParaRPr lang="en-NZ" dirty="0"/>
          </a:p>
        </p:txBody>
      </p:sp>
      <p:sp>
        <p:nvSpPr>
          <p:cNvPr id="10" name="TextBox 9">
            <a:extLst>
              <a:ext uri="{FF2B5EF4-FFF2-40B4-BE49-F238E27FC236}">
                <a16:creationId xmlns:a16="http://schemas.microsoft.com/office/drawing/2014/main" id="{4926951C-6C45-44D7-B429-058344081313}"/>
              </a:ext>
            </a:extLst>
          </p:cNvPr>
          <p:cNvSpPr txBox="1"/>
          <p:nvPr/>
        </p:nvSpPr>
        <p:spPr>
          <a:xfrm>
            <a:off x="6426202" y="5890260"/>
            <a:ext cx="5433322" cy="738664"/>
          </a:xfrm>
          <a:prstGeom prst="rect">
            <a:avLst/>
          </a:prstGeom>
          <a:noFill/>
        </p:spPr>
        <p:txBody>
          <a:bodyPr wrap="square">
            <a:spAutoFit/>
          </a:bodyPr>
          <a:lstStyle/>
          <a:p>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EFs of </a:t>
            </a:r>
            <a:r>
              <a:rPr lang="en-NZ" sz="1400" dirty="0">
                <a:effectLst/>
                <a:latin typeface="Verdana" panose="020B0604030504040204" pitchFamily="34" charset="0"/>
                <a:ea typeface="Times New Roman" panose="02020603050405020304" pitchFamily="18" charset="0"/>
                <a:cs typeface="Times New Roman" panose="02020603050405020304" pitchFamily="18" charset="0"/>
              </a:rPr>
              <a:t>N</a:t>
            </a:r>
            <a:r>
              <a:rPr lang="en-NZ" sz="1400" baseline="-25000" dirty="0">
                <a:effectLst/>
                <a:latin typeface="Verdana" panose="020B0604030504040204" pitchFamily="34" charset="0"/>
                <a:ea typeface="Times New Roman" panose="02020603050405020304" pitchFamily="18" charset="0"/>
                <a:cs typeface="Times New Roman" panose="02020603050405020304" pitchFamily="18" charset="0"/>
              </a:rPr>
              <a:t>2</a:t>
            </a:r>
            <a:r>
              <a:rPr lang="en-NZ" sz="1400" dirty="0">
                <a:effectLst/>
                <a:latin typeface="Verdana" panose="020B0604030504040204" pitchFamily="34" charset="0"/>
                <a:ea typeface="Times New Roman" panose="02020603050405020304" pitchFamily="18" charset="0"/>
                <a:cs typeface="Times New Roman" panose="02020603050405020304" pitchFamily="18" charset="0"/>
              </a:rPr>
              <a:t>O</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emissions in % N-load (kgN</a:t>
            </a:r>
            <a:r>
              <a:rPr lang="en-NZ" sz="1400" i="1" baseline="-25000" dirty="0">
                <a:effectLst/>
                <a:latin typeface="Verdana" panose="020B0604030504040204" pitchFamily="34" charset="0"/>
                <a:ea typeface="Times New Roman" panose="02020603050405020304" pitchFamily="18" charset="0"/>
                <a:cs typeface="Times New Roman" panose="02020603050405020304" pitchFamily="18" charset="0"/>
              </a:rPr>
              <a:t>2</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O-N/</a:t>
            </a:r>
            <a:r>
              <a:rPr lang="en-NZ" sz="1400" i="1" dirty="0" err="1">
                <a:effectLst/>
                <a:latin typeface="Verdana" panose="020B0604030504040204" pitchFamily="34" charset="0"/>
                <a:ea typeface="Times New Roman" panose="02020603050405020304" pitchFamily="18" charset="0"/>
                <a:cs typeface="Times New Roman" panose="02020603050405020304" pitchFamily="18" charset="0"/>
              </a:rPr>
              <a:t>kgN</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load) from literature review (</a:t>
            </a:r>
            <a:r>
              <a:rPr lang="en-NZ" sz="1400" i="1" dirty="0" err="1">
                <a:effectLst/>
                <a:latin typeface="Verdana" panose="020B0604030504040204" pitchFamily="34" charset="0"/>
                <a:ea typeface="Times New Roman" panose="02020603050405020304" pitchFamily="18" charset="0"/>
                <a:cs typeface="Times New Roman" panose="02020603050405020304" pitchFamily="18" charset="0"/>
              </a:rPr>
              <a:t>Vasilaki</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et al., 2019) and edited by Jacobs to include additional published research (n = 61)</a:t>
            </a:r>
            <a:endParaRPr lang="en-NZ" sz="1400" dirty="0"/>
          </a:p>
        </p:txBody>
      </p:sp>
      <p:sp>
        <p:nvSpPr>
          <p:cNvPr id="11" name="Arrow: Down 10">
            <a:extLst>
              <a:ext uri="{FF2B5EF4-FFF2-40B4-BE49-F238E27FC236}">
                <a16:creationId xmlns:a16="http://schemas.microsoft.com/office/drawing/2014/main" id="{79465799-6427-4B35-9B75-6E3E89B39992}"/>
              </a:ext>
            </a:extLst>
          </p:cNvPr>
          <p:cNvSpPr/>
          <p:nvPr/>
        </p:nvSpPr>
        <p:spPr>
          <a:xfrm>
            <a:off x="1801503" y="2584622"/>
            <a:ext cx="661063" cy="319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Arrow: Down 12">
            <a:extLst>
              <a:ext uri="{FF2B5EF4-FFF2-40B4-BE49-F238E27FC236}">
                <a16:creationId xmlns:a16="http://schemas.microsoft.com/office/drawing/2014/main" id="{2779AB67-81E1-487E-81D2-AAE6D710E4E4}"/>
              </a:ext>
            </a:extLst>
          </p:cNvPr>
          <p:cNvSpPr/>
          <p:nvPr/>
        </p:nvSpPr>
        <p:spPr>
          <a:xfrm>
            <a:off x="1801504" y="3993909"/>
            <a:ext cx="661063" cy="319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4882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BC09-ACA6-4821-BB36-9B80F5365C5E}"/>
              </a:ext>
            </a:extLst>
          </p:cNvPr>
          <p:cNvSpPr>
            <a:spLocks noGrp="1"/>
          </p:cNvSpPr>
          <p:nvPr>
            <p:ph type="title"/>
          </p:nvPr>
        </p:nvSpPr>
        <p:spPr/>
        <p:txBody>
          <a:bodyPr/>
          <a:lstStyle/>
          <a:p>
            <a:r>
              <a:rPr lang="en-US" dirty="0"/>
              <a:t>Denmark (and Switzerland) – National Emissions Factor</a:t>
            </a:r>
            <a:endParaRPr lang="en-NZ" dirty="0"/>
          </a:p>
        </p:txBody>
      </p:sp>
      <p:sp>
        <p:nvSpPr>
          <p:cNvPr id="3" name="Slide Number Placeholder 2">
            <a:extLst>
              <a:ext uri="{FF2B5EF4-FFF2-40B4-BE49-F238E27FC236}">
                <a16:creationId xmlns:a16="http://schemas.microsoft.com/office/drawing/2014/main" id="{84BF6B6A-4C2A-4476-B085-6D78B6E14C7B}"/>
              </a:ext>
            </a:extLst>
          </p:cNvPr>
          <p:cNvSpPr>
            <a:spLocks noGrp="1"/>
          </p:cNvSpPr>
          <p:nvPr>
            <p:ph type="sldNum" sz="quarter" idx="11"/>
          </p:nvPr>
        </p:nvSpPr>
        <p:spPr/>
        <p:txBody>
          <a:bodyPr/>
          <a:lstStyle/>
          <a:p>
            <a:fld id="{9B3E39EC-4BE2-4DEA-81C0-4ABC0AAB4AC0}" type="slidenum">
              <a:rPr lang="en-AU" smtClean="0"/>
              <a:pPr/>
              <a:t>8</a:t>
            </a:fld>
            <a:endParaRPr lang="en-AU" dirty="0"/>
          </a:p>
        </p:txBody>
      </p:sp>
      <p:sp>
        <p:nvSpPr>
          <p:cNvPr id="4" name="Text Placeholder 3">
            <a:extLst>
              <a:ext uri="{FF2B5EF4-FFF2-40B4-BE49-F238E27FC236}">
                <a16:creationId xmlns:a16="http://schemas.microsoft.com/office/drawing/2014/main" id="{D52C0AD0-C76B-46A9-A552-E84BCF1A7DD7}"/>
              </a:ext>
            </a:extLst>
          </p:cNvPr>
          <p:cNvSpPr>
            <a:spLocks noGrp="1"/>
          </p:cNvSpPr>
          <p:nvPr>
            <p:ph type="body" sz="quarter" idx="12"/>
          </p:nvPr>
        </p:nvSpPr>
        <p:spPr>
          <a:xfrm>
            <a:off x="695325" y="1384917"/>
            <a:ext cx="4029075" cy="4793633"/>
          </a:xfrm>
        </p:spPr>
        <p:txBody>
          <a:bodyPr/>
          <a:lstStyle/>
          <a:p>
            <a:r>
              <a:rPr lang="en-US" dirty="0"/>
              <a:t>Denmark</a:t>
            </a:r>
          </a:p>
          <a:p>
            <a:pPr lvl="1"/>
            <a:r>
              <a:rPr lang="en-US" dirty="0"/>
              <a:t>10 WWTPs over ~2 years</a:t>
            </a:r>
          </a:p>
          <a:p>
            <a:pPr lvl="1"/>
            <a:r>
              <a:rPr lang="en-US" dirty="0"/>
              <a:t>Liquid stream N</a:t>
            </a:r>
            <a:r>
              <a:rPr lang="en-US" baseline="-25000" dirty="0"/>
              <a:t>2</a:t>
            </a:r>
            <a:r>
              <a:rPr lang="en-US" dirty="0"/>
              <a:t>O measurement</a:t>
            </a:r>
          </a:p>
          <a:p>
            <a:pPr lvl="1"/>
            <a:r>
              <a:rPr lang="en-US" dirty="0"/>
              <a:t>EF: 0.0084 kgN</a:t>
            </a:r>
            <a:r>
              <a:rPr lang="en-US" baseline="-25000" dirty="0"/>
              <a:t>2</a:t>
            </a:r>
            <a:r>
              <a:rPr lang="en-US" dirty="0"/>
              <a:t>O/</a:t>
            </a:r>
            <a:r>
              <a:rPr lang="en-US" dirty="0" err="1"/>
              <a:t>kgN</a:t>
            </a:r>
            <a:endParaRPr lang="en-US" dirty="0"/>
          </a:p>
          <a:p>
            <a:pPr lvl="1"/>
            <a:r>
              <a:rPr lang="en-US" dirty="0"/>
              <a:t>Mitigation efforts have begun</a:t>
            </a:r>
          </a:p>
          <a:p>
            <a:pPr lvl="1"/>
            <a:r>
              <a:rPr lang="en-US" dirty="0"/>
              <a:t>Climate-Neutral 2030 target</a:t>
            </a:r>
          </a:p>
          <a:p>
            <a:r>
              <a:rPr lang="en-US" dirty="0"/>
              <a:t>Switzerland</a:t>
            </a:r>
          </a:p>
          <a:p>
            <a:pPr lvl="1"/>
            <a:r>
              <a:rPr lang="en-US" dirty="0"/>
              <a:t>14 WWTPs over 6-12 months+ - off-gas monitoring</a:t>
            </a:r>
          </a:p>
          <a:p>
            <a:pPr lvl="1"/>
            <a:r>
              <a:rPr lang="en-US" dirty="0"/>
              <a:t>EF: 0.009 kgN</a:t>
            </a:r>
            <a:r>
              <a:rPr lang="en-US" baseline="-25000" dirty="0"/>
              <a:t>2</a:t>
            </a:r>
            <a:r>
              <a:rPr lang="en-US" dirty="0"/>
              <a:t>O/</a:t>
            </a:r>
            <a:r>
              <a:rPr lang="en-US" dirty="0" err="1"/>
              <a:t>kgN</a:t>
            </a:r>
            <a:r>
              <a:rPr lang="en-US" dirty="0"/>
              <a:t> for  N-removal plants</a:t>
            </a:r>
          </a:p>
          <a:p>
            <a:pPr lvl="1"/>
            <a:endParaRPr lang="en-US" dirty="0"/>
          </a:p>
          <a:p>
            <a:pPr lvl="1"/>
            <a:endParaRPr lang="en-NZ" dirty="0"/>
          </a:p>
        </p:txBody>
      </p:sp>
      <p:pic>
        <p:nvPicPr>
          <p:cNvPr id="5" name="Billede 11">
            <a:extLst>
              <a:ext uri="{FF2B5EF4-FFF2-40B4-BE49-F238E27FC236}">
                <a16:creationId xmlns:a16="http://schemas.microsoft.com/office/drawing/2014/main" id="{AAB36F89-D339-43C2-B454-0CEC3D5CFF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1399" y="1384918"/>
            <a:ext cx="6742859" cy="4311694"/>
          </a:xfrm>
          <a:prstGeom prst="rect">
            <a:avLst/>
          </a:prstGeom>
          <a:noFill/>
        </p:spPr>
      </p:pic>
      <p:sp>
        <p:nvSpPr>
          <p:cNvPr id="7" name="TextBox 6">
            <a:extLst>
              <a:ext uri="{FF2B5EF4-FFF2-40B4-BE49-F238E27FC236}">
                <a16:creationId xmlns:a16="http://schemas.microsoft.com/office/drawing/2014/main" id="{C2EF33B2-DE6A-42DF-B889-E0C7AA399A2E}"/>
              </a:ext>
            </a:extLst>
          </p:cNvPr>
          <p:cNvSpPr txBox="1"/>
          <p:nvPr/>
        </p:nvSpPr>
        <p:spPr>
          <a:xfrm>
            <a:off x="5449467" y="5707856"/>
            <a:ext cx="6096000" cy="738664"/>
          </a:xfrm>
          <a:prstGeom prst="rect">
            <a:avLst/>
          </a:prstGeom>
          <a:noFill/>
        </p:spPr>
        <p:txBody>
          <a:bodyPr wrap="square">
            <a:spAutoFit/>
          </a:bodyPr>
          <a:lstStyle/>
          <a:p>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EFs of </a:t>
            </a:r>
            <a:r>
              <a:rPr lang="en-NZ" sz="1400" dirty="0">
                <a:effectLst/>
                <a:latin typeface="Verdana" panose="020B0604030504040204" pitchFamily="34" charset="0"/>
                <a:ea typeface="Times New Roman" panose="02020603050405020304" pitchFamily="18" charset="0"/>
                <a:cs typeface="Times New Roman" panose="02020603050405020304" pitchFamily="18" charset="0"/>
              </a:rPr>
              <a:t>N</a:t>
            </a:r>
            <a:r>
              <a:rPr lang="en-NZ" sz="1400" baseline="-25000" dirty="0">
                <a:effectLst/>
                <a:latin typeface="Verdana" panose="020B0604030504040204" pitchFamily="34" charset="0"/>
                <a:ea typeface="Times New Roman" panose="02020603050405020304" pitchFamily="18" charset="0"/>
                <a:cs typeface="Times New Roman" panose="02020603050405020304" pitchFamily="18" charset="0"/>
              </a:rPr>
              <a:t>2</a:t>
            </a:r>
            <a:r>
              <a:rPr lang="en-NZ" sz="1400" dirty="0">
                <a:effectLst/>
                <a:latin typeface="Verdana" panose="020B0604030504040204" pitchFamily="34" charset="0"/>
                <a:ea typeface="Times New Roman" panose="02020603050405020304" pitchFamily="18" charset="0"/>
                <a:cs typeface="Times New Roman" panose="02020603050405020304" pitchFamily="18" charset="0"/>
              </a:rPr>
              <a:t>O</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emissions from long-term full-scale monitoring in Denmark. Orange dots represent </a:t>
            </a:r>
            <a:r>
              <a:rPr lang="en-NZ" sz="1400" i="1" dirty="0" err="1">
                <a:effectLst/>
                <a:latin typeface="Verdana" panose="020B0604030504040204" pitchFamily="34" charset="0"/>
                <a:ea typeface="Times New Roman" panose="02020603050405020304" pitchFamily="18" charset="0"/>
                <a:cs typeface="Times New Roman" panose="02020603050405020304" pitchFamily="18" charset="0"/>
              </a:rPr>
              <a:t>sidestream</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a:t>
            </a:r>
            <a:r>
              <a:rPr lang="en-NZ" sz="1400" i="1" dirty="0" err="1">
                <a:effectLst/>
                <a:latin typeface="Verdana" panose="020B0604030504040204" pitchFamily="34" charset="0"/>
                <a:ea typeface="Times New Roman" panose="02020603050405020304" pitchFamily="18" charset="0"/>
                <a:cs typeface="Times New Roman" panose="02020603050405020304" pitchFamily="18" charset="0"/>
              </a:rPr>
              <a:t>deammonification</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processes (</a:t>
            </a:r>
            <a:r>
              <a:rPr lang="en-NZ" sz="1400" i="1" dirty="0" err="1">
                <a:effectLst/>
                <a:latin typeface="Verdana" panose="020B0604030504040204" pitchFamily="34" charset="0"/>
                <a:ea typeface="Times New Roman" panose="02020603050405020304" pitchFamily="18" charset="0"/>
                <a:cs typeface="Times New Roman" panose="02020603050405020304" pitchFamily="18" charset="0"/>
              </a:rPr>
              <a:t>Unisense</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Environment, 2020)</a:t>
            </a:r>
            <a:endParaRPr lang="en-NZ" sz="1400" dirty="0"/>
          </a:p>
        </p:txBody>
      </p:sp>
    </p:spTree>
    <p:extLst>
      <p:ext uri="{BB962C8B-B14F-4D97-AF65-F5344CB8AC3E}">
        <p14:creationId xmlns:p14="http://schemas.microsoft.com/office/powerpoint/2010/main" val="16063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5C00-BF5C-42B9-8915-88B8F54987E2}"/>
              </a:ext>
            </a:extLst>
          </p:cNvPr>
          <p:cNvSpPr>
            <a:spLocks noGrp="1"/>
          </p:cNvSpPr>
          <p:nvPr>
            <p:ph type="title"/>
          </p:nvPr>
        </p:nvSpPr>
        <p:spPr/>
        <p:txBody>
          <a:bodyPr/>
          <a:lstStyle/>
          <a:p>
            <a:r>
              <a:rPr lang="en-US" dirty="0"/>
              <a:t>Netherlands – Mitigation through AI</a:t>
            </a:r>
            <a:endParaRPr lang="en-NZ" dirty="0"/>
          </a:p>
        </p:txBody>
      </p:sp>
      <p:sp>
        <p:nvSpPr>
          <p:cNvPr id="3" name="Slide Number Placeholder 2">
            <a:extLst>
              <a:ext uri="{FF2B5EF4-FFF2-40B4-BE49-F238E27FC236}">
                <a16:creationId xmlns:a16="http://schemas.microsoft.com/office/drawing/2014/main" id="{40CF2E12-FC11-470C-8257-D09EB333BA6B}"/>
              </a:ext>
            </a:extLst>
          </p:cNvPr>
          <p:cNvSpPr>
            <a:spLocks noGrp="1"/>
          </p:cNvSpPr>
          <p:nvPr>
            <p:ph type="sldNum" sz="quarter" idx="11"/>
          </p:nvPr>
        </p:nvSpPr>
        <p:spPr/>
        <p:txBody>
          <a:bodyPr/>
          <a:lstStyle/>
          <a:p>
            <a:fld id="{9B3E39EC-4BE2-4DEA-81C0-4ABC0AAB4AC0}" type="slidenum">
              <a:rPr lang="en-AU" smtClean="0"/>
              <a:pPr/>
              <a:t>9</a:t>
            </a:fld>
            <a:endParaRPr lang="en-AU" dirty="0"/>
          </a:p>
        </p:txBody>
      </p:sp>
      <p:sp>
        <p:nvSpPr>
          <p:cNvPr id="4" name="Text Placeholder 3">
            <a:extLst>
              <a:ext uri="{FF2B5EF4-FFF2-40B4-BE49-F238E27FC236}">
                <a16:creationId xmlns:a16="http://schemas.microsoft.com/office/drawing/2014/main" id="{3A2D4798-FF58-42F0-8271-C6131B69AC51}"/>
              </a:ext>
            </a:extLst>
          </p:cNvPr>
          <p:cNvSpPr>
            <a:spLocks noGrp="1"/>
          </p:cNvSpPr>
          <p:nvPr>
            <p:ph type="body" sz="quarter" idx="12"/>
          </p:nvPr>
        </p:nvSpPr>
        <p:spPr>
          <a:xfrm>
            <a:off x="695325" y="1384917"/>
            <a:ext cx="4913905" cy="4793633"/>
          </a:xfrm>
        </p:spPr>
        <p:txBody>
          <a:bodyPr/>
          <a:lstStyle/>
          <a:p>
            <a:r>
              <a:rPr lang="en-US" dirty="0"/>
              <a:t>Knowledge–based AI approach using operational conditions to determine N</a:t>
            </a:r>
            <a:r>
              <a:rPr lang="en-US" baseline="-25000" dirty="0"/>
              <a:t>2</a:t>
            </a:r>
            <a:r>
              <a:rPr lang="en-US" dirty="0"/>
              <a:t>O production risk:</a:t>
            </a:r>
          </a:p>
          <a:p>
            <a:pPr lvl="1"/>
            <a:r>
              <a:rPr lang="en-US" dirty="0"/>
              <a:t>Liquid phase N</a:t>
            </a:r>
            <a:r>
              <a:rPr lang="en-US" baseline="-25000" dirty="0"/>
              <a:t>2</a:t>
            </a:r>
            <a:r>
              <a:rPr lang="en-US" dirty="0"/>
              <a:t>O concentration</a:t>
            </a:r>
          </a:p>
          <a:p>
            <a:pPr lvl="1"/>
            <a:r>
              <a:rPr lang="en-US" dirty="0"/>
              <a:t>DO</a:t>
            </a:r>
          </a:p>
          <a:p>
            <a:pPr lvl="1"/>
            <a:r>
              <a:rPr lang="en-US" dirty="0"/>
              <a:t>Ammonia</a:t>
            </a:r>
          </a:p>
          <a:p>
            <a:pPr lvl="1"/>
            <a:r>
              <a:rPr lang="en-US" dirty="0"/>
              <a:t>Nitrate</a:t>
            </a:r>
          </a:p>
          <a:p>
            <a:pPr lvl="1"/>
            <a:endParaRPr lang="en-US" dirty="0"/>
          </a:p>
          <a:p>
            <a:r>
              <a:rPr lang="en-US" dirty="0"/>
              <a:t>Trials show up 70% reduction in emissions.</a:t>
            </a:r>
            <a:endParaRPr lang="en-NZ" dirty="0"/>
          </a:p>
        </p:txBody>
      </p:sp>
      <p:pic>
        <p:nvPicPr>
          <p:cNvPr id="5" name="Picture 4">
            <a:extLst>
              <a:ext uri="{FF2B5EF4-FFF2-40B4-BE49-F238E27FC236}">
                <a16:creationId xmlns:a16="http://schemas.microsoft.com/office/drawing/2014/main" id="{D142A314-C004-474A-A20A-C4131C44DD97}"/>
              </a:ext>
            </a:extLst>
          </p:cNvPr>
          <p:cNvPicPr>
            <a:picLocks noChangeAspect="1"/>
          </p:cNvPicPr>
          <p:nvPr/>
        </p:nvPicPr>
        <p:blipFill>
          <a:blip r:embed="rId3"/>
          <a:stretch>
            <a:fillRect/>
          </a:stretch>
        </p:blipFill>
        <p:spPr>
          <a:xfrm>
            <a:off x="6096000" y="1072283"/>
            <a:ext cx="5731510" cy="2934335"/>
          </a:xfrm>
          <a:prstGeom prst="rect">
            <a:avLst/>
          </a:prstGeom>
        </p:spPr>
      </p:pic>
      <p:pic>
        <p:nvPicPr>
          <p:cNvPr id="6" name="Picture 5">
            <a:extLst>
              <a:ext uri="{FF2B5EF4-FFF2-40B4-BE49-F238E27FC236}">
                <a16:creationId xmlns:a16="http://schemas.microsoft.com/office/drawing/2014/main" id="{FB6CED4D-8408-4707-9BD6-DA0573A6C451}"/>
              </a:ext>
            </a:extLst>
          </p:cNvPr>
          <p:cNvPicPr>
            <a:picLocks noChangeAspect="1"/>
          </p:cNvPicPr>
          <p:nvPr/>
        </p:nvPicPr>
        <p:blipFill>
          <a:blip r:embed="rId4"/>
          <a:stretch>
            <a:fillRect/>
          </a:stretch>
        </p:blipFill>
        <p:spPr>
          <a:xfrm>
            <a:off x="6062659" y="3552391"/>
            <a:ext cx="5790715" cy="2829277"/>
          </a:xfrm>
          <a:prstGeom prst="rect">
            <a:avLst/>
          </a:prstGeom>
        </p:spPr>
      </p:pic>
      <p:sp>
        <p:nvSpPr>
          <p:cNvPr id="8" name="TextBox 7">
            <a:extLst>
              <a:ext uri="{FF2B5EF4-FFF2-40B4-BE49-F238E27FC236}">
                <a16:creationId xmlns:a16="http://schemas.microsoft.com/office/drawing/2014/main" id="{B6A78056-43B5-43B9-964B-8F1E993B003F}"/>
              </a:ext>
            </a:extLst>
          </p:cNvPr>
          <p:cNvSpPr txBox="1"/>
          <p:nvPr/>
        </p:nvSpPr>
        <p:spPr>
          <a:xfrm>
            <a:off x="5926687" y="6160929"/>
            <a:ext cx="6096000" cy="571182"/>
          </a:xfrm>
          <a:prstGeom prst="rect">
            <a:avLst/>
          </a:prstGeom>
          <a:noFill/>
        </p:spPr>
        <p:txBody>
          <a:bodyPr wrap="square">
            <a:spAutoFit/>
          </a:bodyPr>
          <a:lstStyle/>
          <a:p>
            <a:pPr algn="ctr">
              <a:lnSpc>
                <a:spcPct val="115000"/>
              </a:lnSpc>
              <a:spcBef>
                <a:spcPts val="600"/>
              </a:spcBef>
              <a:spcAft>
                <a:spcPts val="600"/>
              </a:spcAft>
            </a:pP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Figure 5A and 5B: </a:t>
            </a:r>
            <a:r>
              <a:rPr lang="en-NZ" sz="1400" dirty="0">
                <a:effectLst/>
                <a:latin typeface="Verdana" panose="020B0604030504040204" pitchFamily="34" charset="0"/>
                <a:ea typeface="Times New Roman" panose="02020603050405020304" pitchFamily="18" charset="0"/>
                <a:cs typeface="Times New Roman" panose="02020603050405020304" pitchFamily="18" charset="0"/>
              </a:rPr>
              <a:t>N</a:t>
            </a:r>
            <a:r>
              <a:rPr lang="en-NZ" sz="1400" baseline="-25000" dirty="0">
                <a:effectLst/>
                <a:latin typeface="Verdana" panose="020B0604030504040204" pitchFamily="34" charset="0"/>
                <a:ea typeface="Times New Roman" panose="02020603050405020304" pitchFamily="18" charset="0"/>
                <a:cs typeface="Times New Roman" panose="02020603050405020304" pitchFamily="18" charset="0"/>
              </a:rPr>
              <a:t>2</a:t>
            </a:r>
            <a:r>
              <a:rPr lang="en-NZ" sz="1400" dirty="0">
                <a:effectLst/>
                <a:latin typeface="Verdana" panose="020B0604030504040204" pitchFamily="34" charset="0"/>
                <a:ea typeface="Times New Roman" panose="02020603050405020304" pitchFamily="18" charset="0"/>
                <a:cs typeface="Times New Roman" panose="02020603050405020304" pitchFamily="18" charset="0"/>
              </a:rPr>
              <a:t>O</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emissions from short term mitigation trial at Land van </a:t>
            </a:r>
            <a:r>
              <a:rPr lang="en-NZ" sz="1400" i="1" dirty="0" err="1">
                <a:effectLst/>
                <a:latin typeface="Verdana" panose="020B0604030504040204" pitchFamily="34" charset="0"/>
                <a:ea typeface="Times New Roman" panose="02020603050405020304" pitchFamily="18" charset="0"/>
                <a:cs typeface="Times New Roman" panose="02020603050405020304" pitchFamily="18" charset="0"/>
              </a:rPr>
              <a:t>Cuijk</a:t>
            </a:r>
            <a:r>
              <a:rPr lang="en-NZ" sz="1400" i="1" dirty="0">
                <a:effectLst/>
                <a:latin typeface="Verdana" panose="020B0604030504040204" pitchFamily="34" charset="0"/>
                <a:ea typeface="Times New Roman" panose="02020603050405020304" pitchFamily="18" charset="0"/>
                <a:cs typeface="Times New Roman" panose="02020603050405020304" pitchFamily="18" charset="0"/>
              </a:rPr>
              <a:t> WWTP, Netherlands  </a:t>
            </a:r>
            <a:endParaRPr lang="en-NZ"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2556210"/>
      </p:ext>
    </p:extLst>
  </p:cSld>
  <p:clrMapOvr>
    <a:masterClrMapping/>
  </p:clrMapOvr>
</p:sld>
</file>

<file path=ppt/theme/theme1.xml><?xml version="1.0" encoding="utf-8"?>
<a:theme xmlns:a="http://schemas.openxmlformats.org/drawingml/2006/main" name="Title Slide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D51E731D-6618-443E-83F2-8BD775A13C3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s (Jacobs Black Theme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88B9BF38-6292-4550-9543-B56AECD8FA17}"/>
    </a:ext>
  </a:extLst>
</a:theme>
</file>

<file path=ppt/theme/theme3.xml><?xml version="1.0" encoding="utf-8"?>
<a:theme xmlns:a="http://schemas.openxmlformats.org/drawingml/2006/main" name="1_Content Horizontal Color Bar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BBCA0202-67AF-4E8A-999E-5B8ADF22286E}"/>
    </a:ext>
  </a:extLst>
</a:theme>
</file>

<file path=ppt/theme/theme4.xml><?xml version="1.0" encoding="utf-8"?>
<a:theme xmlns:a="http://schemas.openxmlformats.org/drawingml/2006/main" name="Content With 3 Image Placeholder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5D3C3FB9-78FA-449A-89D9-5A3BA7B212E3}"/>
    </a:ext>
  </a:extLst>
</a:theme>
</file>

<file path=ppt/theme/theme5.xml><?xml version="1.0" encoding="utf-8"?>
<a:theme xmlns:a="http://schemas.openxmlformats.org/drawingml/2006/main" name="Copyright &amp; Disclaimer Slides">
  <a:themeElements>
    <a:clrScheme name="JacobsBlack">
      <a:dk1>
        <a:srgbClr val="000000"/>
      </a:dk1>
      <a:lt1>
        <a:srgbClr val="FFFFFF"/>
      </a:lt1>
      <a:dk2>
        <a:srgbClr val="333333"/>
      </a:dk2>
      <a:lt2>
        <a:srgbClr val="E6E6E6"/>
      </a:lt2>
      <a:accent1>
        <a:srgbClr val="000000"/>
      </a:accent1>
      <a:accent2>
        <a:srgbClr val="333333"/>
      </a:accent2>
      <a:accent3>
        <a:srgbClr val="A5A5A5"/>
      </a:accent3>
      <a:accent4>
        <a:srgbClr val="C8C8C8"/>
      </a:accent4>
      <a:accent5>
        <a:srgbClr val="000000"/>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5DD674E7-81B4-4E8B-86A1-1B0430B9B640}"/>
    </a:ext>
  </a:extLst>
</a:theme>
</file>

<file path=ppt/theme/theme6.xml><?xml version="1.0" encoding="utf-8"?>
<a:theme xmlns:a="http://schemas.openxmlformats.org/drawingml/2006/main" name="Image Full Page">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1301B261-507F-46D7-AA4E-8587241A16E7}"/>
    </a:ext>
  </a:extLst>
</a:theme>
</file>

<file path=ppt/theme/theme7.xml><?xml version="1.0" encoding="utf-8"?>
<a:theme xmlns:a="http://schemas.openxmlformats.org/drawingml/2006/main" name="Divider Slide 1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951C03D6-8ECA-4C98-981F-AA17818BFC0A}"/>
    </a:ext>
  </a:extLst>
</a:theme>
</file>

<file path=ppt/theme/theme8.xml><?xml version="1.0" encoding="utf-8"?>
<a:theme xmlns:a="http://schemas.openxmlformats.org/drawingml/2006/main" name="Divider Slide 2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F289A833-F878-45F2-BEDE-D74F32CC483A}"/>
    </a:ext>
  </a:extLst>
</a:theme>
</file>

<file path=ppt/theme/theme9.xml><?xml version="1.0" encoding="utf-8"?>
<a:theme xmlns:a="http://schemas.openxmlformats.org/drawingml/2006/main" name="Back Cover Slide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08AA3689-9E82-485A-8B87-3CD1A88CFC0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1 6 " ? > < q 1 : B r a n d   x m l n s : q 1 = " h t t p : / / s c h e m a s . m a c r o v i e w . c o m . a u / b r a n d " >  
     < q 1 : G r o u p i n g / >  
     < q 1 : L o g o P a t h > C : \ U s e r s \ b r o w n g k \ A p p D a t a \ R o a m i n g \ M a c r o V i e w . O f f i c e \ F i l e s \ A p p S e t t i n g s \ B r a n d s \ J a c o b s . j p g < / q 1 : L o g o P a t h >  
     < q 1 : N a m e > J a c o b s < / q 1 : N a m e >  
 < / q 1 : B r a n d > 
</file>

<file path=customXml/item4.xml><?xml version="1.0" encoding="utf-8"?>
<ct:contentTypeSchema xmlns:ct="http://schemas.microsoft.com/office/2006/metadata/contentType" xmlns:ma="http://schemas.microsoft.com/office/2006/metadata/properties/metaAttributes" ct:_="" ma:_="" ma:contentTypeName="Document" ma:contentTypeID="0x01010061C713340D47A24E9A9B7D3E909CBD56" ma:contentTypeVersion="11" ma:contentTypeDescription="Create a new document." ma:contentTypeScope="" ma:versionID="ab47113263752582178dfe3a8c2b3c55">
  <xsd:schema xmlns:xsd="http://www.w3.org/2001/XMLSchema" xmlns:xs="http://www.w3.org/2001/XMLSchema" xmlns:p="http://schemas.microsoft.com/office/2006/metadata/properties" xmlns:ns2="88316e34-55bc-44a8-b7df-8942c0ebc90d" xmlns:ns3="eacc1c9d-b5e8-481e-b2e8-6a7dc08f1e15" targetNamespace="http://schemas.microsoft.com/office/2006/metadata/properties" ma:root="true" ma:fieldsID="97cb8ea9df4d04137580aa0a41f498ba" ns2:_="" ns3:_="">
    <xsd:import namespace="88316e34-55bc-44a8-b7df-8942c0ebc90d"/>
    <xsd:import namespace="eacc1c9d-b5e8-481e-b2e8-6a7dc08f1e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16e34-55bc-44a8-b7df-8942c0ebc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c1c9d-b5e8-481e-b2e8-6a7dc08f1e1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49D20-714B-40AD-857E-9FE34DC676A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4603B5-163E-477B-B703-A34446CA6FCF}">
  <ds:schemaRefs>
    <ds:schemaRef ds:uri="http://schemas.microsoft.com/sharepoint/v3/contenttype/forms"/>
  </ds:schemaRefs>
</ds:datastoreItem>
</file>

<file path=customXml/itemProps3.xml><?xml version="1.0" encoding="utf-8"?>
<ds:datastoreItem xmlns:ds="http://schemas.openxmlformats.org/officeDocument/2006/customXml" ds:itemID="{DCB818FA-B336-41FB-9209-7CF69B4755D4}">
  <ds:schemaRefs>
    <ds:schemaRef ds:uri="http://schemas.macroview.com.au/brand"/>
  </ds:schemaRefs>
</ds:datastoreItem>
</file>

<file path=customXml/itemProps4.xml><?xml version="1.0" encoding="utf-8"?>
<ds:datastoreItem xmlns:ds="http://schemas.openxmlformats.org/officeDocument/2006/customXml" ds:itemID="{2159950A-CEC8-4954-8AE0-26C6C5E43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16e34-55bc-44a8-b7df-8942c0ebc90d"/>
    <ds:schemaRef ds:uri="eacc1c9d-b5e8-481e-b2e8-6a7dc08f1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 LAUGHING MATTER – GLOBAL LESSONS FOR NITROUS OXIDE</Template>
  <TotalTime>2968</TotalTime>
  <Words>1696</Words>
  <Application>Microsoft Office PowerPoint</Application>
  <PresentationFormat>Widescreen</PresentationFormat>
  <Paragraphs>172</Paragraphs>
  <Slides>15</Slides>
  <Notes>13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15</vt:i4>
      </vt:variant>
    </vt:vector>
  </HeadingPairs>
  <TitlesOfParts>
    <vt:vector size="30" baseType="lpstr">
      <vt:lpstr>Verdana</vt:lpstr>
      <vt:lpstr>Wingdings</vt:lpstr>
      <vt:lpstr>Arial</vt:lpstr>
      <vt:lpstr>Jacobs Chronos</vt:lpstr>
      <vt:lpstr>Jacobs Chronos Light</vt:lpstr>
      <vt:lpstr>Calibri</vt:lpstr>
      <vt:lpstr>Title Slides (Accent Color Themes Only).</vt:lpstr>
      <vt:lpstr>Agenda Slides (Jacobs Black Theme Only)</vt:lpstr>
      <vt:lpstr>1_Content Horizontal Color Bar (Accent Color Themes Only).</vt:lpstr>
      <vt:lpstr>Content With 3 Image Placeholders (Accent Color Themes Only).</vt:lpstr>
      <vt:lpstr>Copyright &amp; Disclaimer Slides</vt:lpstr>
      <vt:lpstr>Image Full Page</vt:lpstr>
      <vt:lpstr>Divider Slide 1 (Accent Color Themes Only)</vt:lpstr>
      <vt:lpstr>Divider Slide 2 (Accent Color Themes Only)</vt:lpstr>
      <vt:lpstr>Back Cover Slides (Accent Color Themes Only)</vt:lpstr>
      <vt:lpstr>NO LAUGHING MATTER – GLOBAL LESSONS FOR NITROUS OXIDE </vt:lpstr>
      <vt:lpstr>Acknowledgements</vt:lpstr>
      <vt:lpstr>Agenda</vt:lpstr>
      <vt:lpstr>Climate Context – Net Zero Target</vt:lpstr>
      <vt:lpstr>N2O Challenge</vt:lpstr>
      <vt:lpstr>Nitrous Oxide Emissions</vt:lpstr>
      <vt:lpstr>Emission Accounting &amp; EFs</vt:lpstr>
      <vt:lpstr>Denmark (and Switzerland) – National Emissions Factor</vt:lpstr>
      <vt:lpstr>Netherlands – Mitigation through AI</vt:lpstr>
      <vt:lpstr>UK – Path to Net Zero</vt:lpstr>
      <vt:lpstr>New Zealand’s Path To Net Zero</vt:lpstr>
      <vt:lpstr>Stepping Stones on The Path - N2O Mitigation</vt:lpstr>
      <vt:lpstr>Conclusions</vt:lpstr>
      <vt:lpstr>Want to continue the conversation?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LAUGHING MATTER – GLOBAL LESSONS FOR NITROUS OXIDE</dc:title>
  <dc:creator>Porter, Hayden</dc:creator>
  <cp:lastModifiedBy>Porter, Hayden</cp:lastModifiedBy>
  <cp:revision>2</cp:revision>
  <dcterms:created xsi:type="dcterms:W3CDTF">2022-10-02T01:23:36Z</dcterms:created>
  <dcterms:modified xsi:type="dcterms:W3CDTF">2022-10-16T18:59:45Z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0x01010067C27D107753FA4EA860EDA9D295828B</vt:lpwstr>
  </property>
  <property fmtid="{D5CDD505-2E9C-101B-9397-08002B2CF9AE}" pid="3" name="Jacobs Template">
    <vt:lpwstr>C:\Users\browngk\AppData\Roaming\MacroView.Office\Files\Templates\Other Documents\Jacobs Presentation Basic.pptx</vt:lpwstr>
  </property>
</Properties>
</file>