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00" r:id="rId5"/>
    <p:sldMasterId id="2147483723" r:id="rId6"/>
    <p:sldMasterId id="2147484092" r:id="rId7"/>
    <p:sldMasterId id="2147484007" r:id="rId8"/>
    <p:sldMasterId id="2147483773" r:id="rId9"/>
    <p:sldMasterId id="2147483854" r:id="rId10"/>
    <p:sldMasterId id="2147483666" r:id="rId11"/>
    <p:sldMasterId id="2147483936" r:id="rId12"/>
    <p:sldMasterId id="2147483781" r:id="rId13"/>
    <p:sldMasterId id="2147484096" r:id="rId14"/>
  </p:sldMasterIdLst>
  <p:notesMasterIdLst>
    <p:notesMasterId r:id="rId35"/>
  </p:notesMasterIdLst>
  <p:handoutMasterIdLst>
    <p:handoutMasterId r:id="rId36"/>
  </p:handoutMasterIdLst>
  <p:sldIdLst>
    <p:sldId id="464" r:id="rId15"/>
    <p:sldId id="425" r:id="rId16"/>
    <p:sldId id="462" r:id="rId17"/>
    <p:sldId id="471" r:id="rId18"/>
    <p:sldId id="478" r:id="rId19"/>
    <p:sldId id="477" r:id="rId20"/>
    <p:sldId id="472" r:id="rId21"/>
    <p:sldId id="476" r:id="rId22"/>
    <p:sldId id="490" r:id="rId23"/>
    <p:sldId id="480" r:id="rId24"/>
    <p:sldId id="481" r:id="rId25"/>
    <p:sldId id="473" r:id="rId26"/>
    <p:sldId id="474" r:id="rId27"/>
    <p:sldId id="483" r:id="rId28"/>
    <p:sldId id="484" r:id="rId29"/>
    <p:sldId id="479" r:id="rId30"/>
    <p:sldId id="482" r:id="rId31"/>
    <p:sldId id="488" r:id="rId32"/>
    <p:sldId id="487" r:id="rId33"/>
    <p:sldId id="489" r:id="rId34"/>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Jacobs Chronos" panose="020B0603030503030204" pitchFamily="34" charset="0"/>
      <p:regular r:id="rId41"/>
      <p:bold r:id="rId42"/>
      <p:italic r:id="rId43"/>
      <p:boldItalic r:id="rId44"/>
    </p:embeddedFont>
    <p:embeddedFont>
      <p:font typeface="Jacobs Chronos Light" panose="020B0403030503030204" pitchFamily="34" charset="0"/>
      <p:regular r:id="rId45"/>
      <p: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C27"/>
    <a:srgbClr val="FF4964"/>
    <a:srgbClr val="0A7DFF"/>
    <a:srgbClr val="231EDC"/>
    <a:srgbClr val="A04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F87226-2DEB-4FA8-BC5E-655724857D10}" v="4" dt="2022-10-13T01:31:27.917"/>
  </p1510:revLst>
</p1510:revInfo>
</file>

<file path=ppt/tableStyles.xml><?xml version="1.0" encoding="utf-8"?>
<a:tblStyleLst xmlns:a="http://schemas.openxmlformats.org/drawingml/2006/main" def="{C60F8704-076C-47E3-8B64-BA5440797084}">
  <a:tblStyle styleId="{C60F8704-076C-47E3-8B64-BA5440797084}" styleName="Jacobs Table 1 (accent &amp; primary themes)">
    <a:wholeTbl>
      <a:tcTxStyle b="off">
        <a:fontRef idx="maj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firstRow>
      <a:tcTxStyle b="on">
        <a:fontRef idx="major">
          <a:prstClr val="black"/>
        </a:fontRef>
        <a:schemeClr val="lt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firstRow>
  </a:tblStyle>
  <a:tblStyle styleId="{BFCAF012-7E69-4072-AFDE-7F0A5DE60C18}" styleName="Jacobs Table 2 (accent themes)">
    <a:wholeTbl>
      <a:tcTxStyle b="off">
        <a:fontRef idx="major">
          <a:prstClr val="black"/>
        </a:fontRef>
        <a:schemeClr val="dk1"/>
      </a:tcTxStyle>
      <a:tcStyle>
        <a:tcBdr>
          <a:left>
            <a:ln w="0" cmpd="sng">
              <a:solidFill>
                <a:schemeClr val="bg2"/>
              </a:solidFill>
            </a:ln>
          </a:left>
          <a:right>
            <a:ln w="0" cmpd="sng">
              <a:solidFill>
                <a:schemeClr val="bg2"/>
              </a:solidFill>
            </a:ln>
          </a:right>
          <a:top>
            <a:ln w="0" cmpd="sng">
              <a:solidFill>
                <a:schemeClr val="bg2"/>
              </a:solidFill>
            </a:ln>
          </a:top>
          <a:bottom>
            <a:ln w="12700" cmpd="sng">
              <a:solidFill>
                <a:schemeClr val="bg2"/>
              </a:solidFill>
            </a:ln>
          </a:bottom>
          <a:insideH>
            <a:ln w="0" cmpd="sng">
              <a:solidFill>
                <a:schemeClr val="bg2"/>
              </a:solidFill>
            </a:ln>
          </a:insideH>
          <a:insideV>
            <a:ln w="12700" cmpd="sng">
              <a:solidFill>
                <a:schemeClr val="bg2"/>
              </a:solidFill>
            </a:ln>
          </a:insideV>
        </a:tcBdr>
        <a:fill>
          <a:noFill/>
        </a:fill>
      </a:tcStyle>
    </a:wholeTbl>
    <a:band2H>
      <a:tcTxStyle/>
      <a:tcStyle>
        <a:tcBdr>
          <a:left>
            <a:ln w="0" cmpd="sng">
              <a:solidFill>
                <a:schemeClr val="bg1"/>
              </a:solidFill>
            </a:ln>
          </a:left>
          <a:right>
            <a:ln w="0" cmpd="sng">
              <a:solidFill>
                <a:schemeClr val="bg1"/>
              </a:solidFill>
            </a:ln>
          </a:right>
          <a:top>
            <a:ln w="0" cmpd="sng">
              <a:solidFill>
                <a:schemeClr val="bg1"/>
              </a:solidFill>
            </a:ln>
          </a:top>
          <a:bottom>
            <a:ln w="0" cmpd="sng">
              <a:solidFill>
                <a:schemeClr val="bg1"/>
              </a:solidFill>
            </a:ln>
          </a:bottom>
          <a:insideH>
            <a:ln w="0" cmpd="sng">
              <a:solidFill>
                <a:schemeClr val="bg1"/>
              </a:solidFill>
            </a:ln>
          </a:insideH>
          <a:insideV>
            <a:ln w="12700" cmpd="sng">
              <a:solidFill>
                <a:schemeClr val="bg1"/>
              </a:solidFill>
            </a:ln>
          </a:insideV>
        </a:tcBdr>
        <a:fill>
          <a:solidFill>
            <a:schemeClr val="bg2"/>
          </a:solidFill>
        </a:fill>
      </a:tcStyle>
    </a:band2H>
    <a:firstCol>
      <a:tcTxStyle b="on">
        <a:fontRef idx="major">
          <a:prstClr val="black"/>
        </a:fontRef>
        <a:schemeClr val="lt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0" cmpd="sng">
              <a:solidFill>
                <a:schemeClr val="lt1"/>
              </a:solidFill>
            </a:ln>
          </a:insideV>
        </a:tcBdr>
        <a:fill>
          <a:solidFill>
            <a:schemeClr val="accent1"/>
          </a:solidFill>
        </a:fill>
      </a:tcStyle>
    </a:firstCol>
    <a:firstRow>
      <a:tcTxStyle b="on">
        <a:fontRef idx="major">
          <a:prstClr val="black"/>
        </a:fontRef>
        <a:schemeClr val="lt1"/>
      </a:tcTxStyle>
      <a:tcStyle>
        <a:tcBdr>
          <a:left>
            <a:ln w="0" cmpd="sng">
              <a:solidFill>
                <a:schemeClr val="accent4"/>
              </a:solidFill>
            </a:ln>
          </a:left>
          <a:right>
            <a:ln w="0" cmpd="sng">
              <a:solidFill>
                <a:schemeClr val="accent4"/>
              </a:solidFill>
            </a:ln>
          </a:right>
          <a:top>
            <a:ln w="12700" cmpd="sng">
              <a:solidFill>
                <a:schemeClr val="lt1"/>
              </a:solidFill>
            </a:ln>
          </a:top>
          <a:bottom>
            <a:ln w="12700" cmpd="sng">
              <a:solidFill>
                <a:schemeClr val="lt1"/>
              </a:solidFill>
            </a:ln>
          </a:bottom>
          <a:insideH>
            <a:ln w="0" cmpd="sng">
              <a:solidFill>
                <a:schemeClr val="accent4"/>
              </a:solidFill>
            </a:ln>
          </a:insideH>
          <a:insideV>
            <a:ln w="12700" cmpd="sng">
              <a:solidFill>
                <a:schemeClr val="lt1"/>
              </a:solidFill>
            </a:ln>
          </a:insideV>
        </a:tcBdr>
        <a:fill>
          <a:solidFill>
            <a:schemeClr val="accent4"/>
          </a:solidFill>
        </a:fill>
      </a:tcStyle>
    </a:firstRow>
  </a:tblStyle>
  <a:tblStyle styleId="{BA5BF62F-6942-4ACC-8B22-EBB1B419A3F8}" styleName="Jacobs Table 2 (primary themes)">
    <a:wholeTbl>
      <a:tcTxStyle b="off">
        <a:fontRef idx="major">
          <a:prstClr val="black"/>
        </a:fontRef>
        <a:schemeClr val="dk1"/>
      </a:tcTxStyle>
      <a:tcStyle>
        <a:tcBdr>
          <a:left>
            <a:ln w="0" cmpd="sng">
              <a:solidFill>
                <a:schemeClr val="bg2"/>
              </a:solidFill>
            </a:ln>
          </a:left>
          <a:right>
            <a:ln w="0" cmpd="sng">
              <a:solidFill>
                <a:schemeClr val="bg2"/>
              </a:solidFill>
            </a:ln>
          </a:right>
          <a:top>
            <a:ln w="0" cmpd="sng">
              <a:solidFill>
                <a:schemeClr val="bg2"/>
              </a:solidFill>
            </a:ln>
          </a:top>
          <a:bottom>
            <a:ln w="12700" cmpd="sng">
              <a:solidFill>
                <a:schemeClr val="bg2"/>
              </a:solidFill>
            </a:ln>
          </a:bottom>
          <a:insideH>
            <a:ln w="0" cmpd="sng">
              <a:solidFill>
                <a:schemeClr val="bg2"/>
              </a:solidFill>
            </a:ln>
          </a:insideH>
          <a:insideV>
            <a:ln w="12700" cmpd="sng">
              <a:solidFill>
                <a:schemeClr val="bg2"/>
              </a:solidFill>
            </a:ln>
          </a:insideV>
        </a:tcBdr>
        <a:fill>
          <a:noFill/>
        </a:fill>
      </a:tcStyle>
    </a:wholeTbl>
    <a:band2H>
      <a:tcTxStyle/>
      <a:tcStyle>
        <a:tcBdr>
          <a:left>
            <a:ln w="0" cmpd="sng">
              <a:solidFill>
                <a:schemeClr val="bg1"/>
              </a:solidFill>
            </a:ln>
          </a:left>
          <a:right>
            <a:ln w="0" cmpd="sng">
              <a:solidFill>
                <a:schemeClr val="bg1"/>
              </a:solidFill>
            </a:ln>
          </a:right>
          <a:top>
            <a:ln w="0" cmpd="sng">
              <a:solidFill>
                <a:schemeClr val="bg1"/>
              </a:solidFill>
            </a:ln>
          </a:top>
          <a:bottom>
            <a:ln w="0" cmpd="sng">
              <a:solidFill>
                <a:schemeClr val="bg1"/>
              </a:solidFill>
            </a:ln>
          </a:bottom>
          <a:insideH>
            <a:ln w="0" cmpd="sng">
              <a:solidFill>
                <a:schemeClr val="bg1"/>
              </a:solidFill>
            </a:ln>
          </a:insideH>
          <a:insideV>
            <a:ln w="12700" cmpd="sng">
              <a:solidFill>
                <a:schemeClr val="bg1"/>
              </a:solidFill>
            </a:ln>
          </a:insideV>
        </a:tcBdr>
        <a:fill>
          <a:solidFill>
            <a:schemeClr val="bg2"/>
          </a:solidFill>
        </a:fill>
      </a:tcStyle>
    </a:band2H>
    <a:firstCol>
      <a:tcTxStyle b="on">
        <a:fontRef idx="major">
          <a:prstClr val="black"/>
        </a:fontRef>
        <a:schemeClr val="lt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0" cmpd="sng">
              <a:solidFill>
                <a:schemeClr val="lt1"/>
              </a:solidFill>
            </a:ln>
          </a:insideV>
        </a:tcBdr>
        <a:fill>
          <a:solidFill>
            <a:schemeClr val="accent1"/>
          </a:solidFill>
        </a:fill>
      </a:tcStyle>
    </a:firstCol>
    <a:firstRow>
      <a:tcTxStyle b="on">
        <a:fontRef idx="major">
          <a:prstClr val="black"/>
        </a:fontRef>
        <a:schemeClr val="lt1"/>
      </a:tcTxStyle>
      <a:tcStyle>
        <a:tcBdr>
          <a:left>
            <a:ln w="0" cmpd="sng">
              <a:solidFill>
                <a:schemeClr val="accent4"/>
              </a:solidFill>
            </a:ln>
          </a:left>
          <a:right>
            <a:ln w="0" cmpd="sng">
              <a:solidFill>
                <a:schemeClr val="accent4"/>
              </a:solidFill>
            </a:ln>
          </a:right>
          <a:top>
            <a:ln w="12700" cmpd="sng">
              <a:solidFill>
                <a:schemeClr val="lt1"/>
              </a:solidFill>
            </a:ln>
          </a:top>
          <a:bottom>
            <a:ln w="12700" cmpd="sng">
              <a:solidFill>
                <a:schemeClr val="lt1"/>
              </a:solidFill>
            </a:ln>
          </a:bottom>
          <a:insideH>
            <a:ln w="0" cmpd="sng">
              <a:solidFill>
                <a:schemeClr val="accent4"/>
              </a:solidFill>
            </a:ln>
          </a:insideH>
          <a:insideV>
            <a:ln w="12700" cmpd="sng">
              <a:solidFill>
                <a:schemeClr val="lt1"/>
              </a:solidFill>
            </a:ln>
          </a:insideV>
        </a:tcBdr>
        <a:fill>
          <a:solidFill>
            <a:schemeClr val="dk1"/>
          </a:solidFill>
        </a:fill>
      </a:tcStyle>
    </a:firstRow>
  </a:tblStyle>
  <a:tblStyle styleId="{B1232FDD-9FA7-48EA-B9EF-A92EB47FDDB2}" styleName="Jacobs Table 3 (accent themes)">
    <a:wholeTbl>
      <a:tcTxStyle b="off">
        <a:fontRef idx="major">
          <a:prstClr val="black"/>
        </a:fontRef>
        <a:schemeClr val="dk1"/>
      </a:tcTxStyle>
      <a:tcStyle>
        <a:tcBdr>
          <a:left>
            <a:ln w="0" cmpd="sng">
              <a:solidFill>
                <a:schemeClr val="accent3"/>
              </a:solidFill>
            </a:ln>
          </a:left>
          <a:right>
            <a:ln w="0" cmpd="sng">
              <a:solidFill>
                <a:schemeClr val="accent3"/>
              </a:solidFill>
            </a:ln>
          </a:right>
          <a:top>
            <a:ln w="0" cmpd="sng">
              <a:solidFill>
                <a:schemeClr val="accent3"/>
              </a:solidFill>
            </a:ln>
          </a:top>
          <a:bottom>
            <a:ln w="12700" cmpd="sng">
              <a:solidFill>
                <a:schemeClr val="accent3"/>
              </a:solidFill>
            </a:ln>
          </a:bottom>
          <a:insideH>
            <a:ln w="0" cmpd="sng">
              <a:solidFill>
                <a:schemeClr val="accent3"/>
              </a:solidFill>
            </a:ln>
          </a:insideH>
          <a:insideV>
            <a:ln w="12700" cmpd="sng">
              <a:solidFill>
                <a:schemeClr val="accent3"/>
              </a:solidFill>
            </a:ln>
          </a:insideV>
        </a:tcBdr>
        <a:fill>
          <a:noFill/>
        </a:fill>
      </a:tcStyle>
    </a:wholeTbl>
    <a:band1H>
      <a:tcTxStyle/>
      <a:tcStyle>
        <a:tcBdr>
          <a:left>
            <a:ln w="0" cmpd="sng">
              <a:solidFill>
                <a:schemeClr val="accent1"/>
              </a:solidFill>
            </a:ln>
          </a:left>
          <a:right>
            <a:ln w="0" cmpd="sng">
              <a:solidFill>
                <a:schemeClr val="accen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solidFill>
        </a:fill>
      </a:tcStyle>
    </a:band1H>
    <a:firstRow>
      <a:tcTxStyle b="on">
        <a:fontRef idx="major">
          <a:prstClr val="black"/>
        </a:fontRef>
        <a:schemeClr val="lt1"/>
      </a:tcTxStyle>
      <a:tcStyle>
        <a:tcBdr>
          <a:left>
            <a:ln w="0" cmpd="sng">
              <a:solidFill>
                <a:schemeClr val="accent4"/>
              </a:solidFill>
            </a:ln>
          </a:left>
          <a:right>
            <a:ln w="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solidFill>
        </a:fill>
      </a:tcStyle>
    </a:firstRow>
  </a:tblStyle>
  <a:tblStyle styleId="{54145A0A-0414-487F-9532-D67FCEE1F73A}" styleName="Jacobs Table 3 (primary themes)">
    <a:wholeTbl>
      <a:tcTxStyle b="off">
        <a:fontRef idx="maj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bg2"/>
          </a:solidFill>
        </a:fill>
      </a:tcStyle>
    </a:band1H>
    <a:firstRow>
      <a:tcTxStyle b="on">
        <a:fontRef idx="major">
          <a:prstClr val="black"/>
        </a:fontRef>
        <a:schemeClr val="lt1"/>
      </a:tcTxStyle>
      <a:tcStyle>
        <a:tcBdr>
          <a:left>
            <a:ln w="0" cmpd="sng">
              <a:solidFill>
                <a:schemeClr val="accent1"/>
              </a:solidFill>
            </a:ln>
          </a:left>
          <a:right>
            <a:ln w="0" cmpd="sng">
              <a:solidFill>
                <a:schemeClr val="accent1"/>
              </a:solidFill>
            </a:ln>
          </a:right>
          <a:top>
            <a:ln w="0" cmpd="sng">
              <a:solidFill>
                <a:schemeClr val="accent1"/>
              </a:solidFill>
            </a:ln>
          </a:top>
          <a:bottom>
            <a:ln w="0" cmpd="sng">
              <a:solidFill>
                <a:schemeClr val="accent1"/>
              </a:solidFill>
            </a:ln>
          </a:bottom>
          <a:insideH>
            <a:ln w="0" cmpd="sng">
              <a:solidFill>
                <a:schemeClr val="accent1"/>
              </a:solidFill>
            </a:ln>
          </a:insideH>
          <a:insideV>
            <a:ln w="12700" cmpd="sng">
              <a:solidFill>
                <a:schemeClr val="lt1"/>
              </a:solid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300" autoAdjust="0"/>
  </p:normalViewPr>
  <p:slideViewPr>
    <p:cSldViewPr snapToGrid="0">
      <p:cViewPr varScale="1">
        <p:scale>
          <a:sx n="106" d="100"/>
          <a:sy n="106" d="100"/>
        </p:scale>
        <p:origin x="162" y="11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Master" Target="slideMasters/slideMaster1.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handoutMaster" Target="handoutMasters/handoutMaster1.xml"/><Relationship Id="rId49" Type="http://schemas.openxmlformats.org/officeDocument/2006/relationships/theme" Target="theme/theme1.xml"/><Relationship Id="rId10" Type="http://schemas.openxmlformats.org/officeDocument/2006/relationships/slideMaster" Target="slideMasters/slideMaster6.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font" Target="fonts/font8.fntdata"/><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Master" Target="slideMasters/slideMaster4.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son, Matt" userId="966129e7-a18c-4b0b-a900-8352594f28ee" providerId="ADAL" clId="{32F87226-2DEB-4FA8-BC5E-655724857D10}"/>
    <pc:docChg chg="modSld">
      <pc:chgData name="Thomson, Matt" userId="966129e7-a18c-4b0b-a900-8352594f28ee" providerId="ADAL" clId="{32F87226-2DEB-4FA8-BC5E-655724857D10}" dt="2022-10-13T01:31:37.621" v="18" actId="1076"/>
      <pc:docMkLst>
        <pc:docMk/>
      </pc:docMkLst>
      <pc:sldChg chg="modSp mod">
        <pc:chgData name="Thomson, Matt" userId="966129e7-a18c-4b0b-a900-8352594f28ee" providerId="ADAL" clId="{32F87226-2DEB-4FA8-BC5E-655724857D10}" dt="2022-10-13T01:26:21.145" v="0" actId="1076"/>
        <pc:sldMkLst>
          <pc:docMk/>
          <pc:sldMk cId="525093401" sldId="472"/>
        </pc:sldMkLst>
        <pc:picChg chg="mod">
          <ac:chgData name="Thomson, Matt" userId="966129e7-a18c-4b0b-a900-8352594f28ee" providerId="ADAL" clId="{32F87226-2DEB-4FA8-BC5E-655724857D10}" dt="2022-10-13T01:26:21.145" v="0" actId="1076"/>
          <ac:picMkLst>
            <pc:docMk/>
            <pc:sldMk cId="525093401" sldId="472"/>
            <ac:picMk id="5" creationId="{C6A89F62-06A4-4FE3-B39E-27CFAA1E6DAE}"/>
          </ac:picMkLst>
        </pc:picChg>
      </pc:sldChg>
      <pc:sldChg chg="modSp mod">
        <pc:chgData name="Thomson, Matt" userId="966129e7-a18c-4b0b-a900-8352594f28ee" providerId="ADAL" clId="{32F87226-2DEB-4FA8-BC5E-655724857D10}" dt="2022-10-13T01:31:37.621" v="18" actId="1076"/>
        <pc:sldMkLst>
          <pc:docMk/>
          <pc:sldMk cId="3825916426" sldId="476"/>
        </pc:sldMkLst>
        <pc:spChg chg="mod">
          <ac:chgData name="Thomson, Matt" userId="966129e7-a18c-4b0b-a900-8352594f28ee" providerId="ADAL" clId="{32F87226-2DEB-4FA8-BC5E-655724857D10}" dt="2022-10-13T01:29:58.691" v="11" actId="1076"/>
          <ac:spMkLst>
            <pc:docMk/>
            <pc:sldMk cId="3825916426" sldId="476"/>
            <ac:spMk id="7" creationId="{719829D2-69A8-4533-AE18-D1DC736DBDA7}"/>
          </ac:spMkLst>
        </pc:spChg>
        <pc:spChg chg="mod">
          <ac:chgData name="Thomson, Matt" userId="966129e7-a18c-4b0b-a900-8352594f28ee" providerId="ADAL" clId="{32F87226-2DEB-4FA8-BC5E-655724857D10}" dt="2022-10-13T01:30:59.368" v="14" actId="1076"/>
          <ac:spMkLst>
            <pc:docMk/>
            <pc:sldMk cId="3825916426" sldId="476"/>
            <ac:spMk id="14" creationId="{E9F82CEA-DA4E-49B0-AD8B-79414ECABDFE}"/>
          </ac:spMkLst>
        </pc:spChg>
        <pc:spChg chg="mod">
          <ac:chgData name="Thomson, Matt" userId="966129e7-a18c-4b0b-a900-8352594f28ee" providerId="ADAL" clId="{32F87226-2DEB-4FA8-BC5E-655724857D10}" dt="2022-10-13T01:28:07.293" v="3" actId="1076"/>
          <ac:spMkLst>
            <pc:docMk/>
            <pc:sldMk cId="3825916426" sldId="476"/>
            <ac:spMk id="15" creationId="{42C940DB-6E38-4E54-A236-EAD310EB8710}"/>
          </ac:spMkLst>
        </pc:spChg>
        <pc:spChg chg="mod">
          <ac:chgData name="Thomson, Matt" userId="966129e7-a18c-4b0b-a900-8352594f28ee" providerId="ADAL" clId="{32F87226-2DEB-4FA8-BC5E-655724857D10}" dt="2022-10-13T01:29:22.150" v="10" actId="1076"/>
          <ac:spMkLst>
            <pc:docMk/>
            <pc:sldMk cId="3825916426" sldId="476"/>
            <ac:spMk id="19" creationId="{8A06A0E5-6DDC-4DD9-A2BE-EE4D779D50AE}"/>
          </ac:spMkLst>
        </pc:spChg>
        <pc:spChg chg="mod">
          <ac:chgData name="Thomson, Matt" userId="966129e7-a18c-4b0b-a900-8352594f28ee" providerId="ADAL" clId="{32F87226-2DEB-4FA8-BC5E-655724857D10}" dt="2022-10-13T01:31:37.621" v="18" actId="1076"/>
          <ac:spMkLst>
            <pc:docMk/>
            <pc:sldMk cId="3825916426" sldId="476"/>
            <ac:spMk id="20" creationId="{59140802-0E67-4CCC-AD5C-406654D43A3F}"/>
          </ac:spMkLst>
        </pc:spChg>
        <pc:grpChg chg="mod">
          <ac:chgData name="Thomson, Matt" userId="966129e7-a18c-4b0b-a900-8352594f28ee" providerId="ADAL" clId="{32F87226-2DEB-4FA8-BC5E-655724857D10}" dt="2022-10-13T01:29:58.691" v="11" actId="1076"/>
          <ac:grpSpMkLst>
            <pc:docMk/>
            <pc:sldMk cId="3825916426" sldId="476"/>
            <ac:grpSpMk id="6" creationId="{A04A93B0-DD69-485F-BF21-C00B398EAF8A}"/>
          </ac:grpSpMkLst>
        </pc:grpChg>
        <pc:grpChg chg="mod">
          <ac:chgData name="Thomson, Matt" userId="966129e7-a18c-4b0b-a900-8352594f28ee" providerId="ADAL" clId="{32F87226-2DEB-4FA8-BC5E-655724857D10}" dt="2022-10-13T01:31:09.547" v="15" actId="1076"/>
          <ac:grpSpMkLst>
            <pc:docMk/>
            <pc:sldMk cId="3825916426" sldId="476"/>
            <ac:grpSpMk id="9" creationId="{CFDC3650-4F4B-48E2-B9F1-FA3852EDBCD0}"/>
          </ac:grpSpMkLst>
        </pc:grpChg>
        <pc:picChg chg="mod">
          <ac:chgData name="Thomson, Matt" userId="966129e7-a18c-4b0b-a900-8352594f28ee" providerId="ADAL" clId="{32F87226-2DEB-4FA8-BC5E-655724857D10}" dt="2022-10-13T01:31:27.917" v="17" actId="1076"/>
          <ac:picMkLst>
            <pc:docMk/>
            <pc:sldMk cId="3825916426" sldId="476"/>
            <ac:picMk id="5" creationId="{735507F2-1A30-444B-A26E-0E0B297414B2}"/>
          </ac:picMkLst>
        </pc:picChg>
        <pc:picChg chg="mod">
          <ac:chgData name="Thomson, Matt" userId="966129e7-a18c-4b0b-a900-8352594f28ee" providerId="ADAL" clId="{32F87226-2DEB-4FA8-BC5E-655724857D10}" dt="2022-10-13T01:29:58.691" v="11" actId="1076"/>
          <ac:picMkLst>
            <pc:docMk/>
            <pc:sldMk cId="3825916426" sldId="476"/>
            <ac:picMk id="8" creationId="{0B4A212C-4A3D-423C-86EA-3A74C325B73C}"/>
          </ac:picMkLst>
        </pc:picChg>
        <pc:picChg chg="mod">
          <ac:chgData name="Thomson, Matt" userId="966129e7-a18c-4b0b-a900-8352594f28ee" providerId="ADAL" clId="{32F87226-2DEB-4FA8-BC5E-655724857D10}" dt="2022-10-13T01:31:16.878" v="16" actId="1076"/>
          <ac:picMkLst>
            <pc:docMk/>
            <pc:sldMk cId="3825916426" sldId="476"/>
            <ac:picMk id="12" creationId="{96D0972D-8687-4064-AC3B-54A41DD16A3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334D18-2AE5-4FB2-88C0-AC58763A79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895A56-5745-40EA-9D7E-9B96F49519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97A51D-465D-438D-BB65-13C4828FA74D}" type="datetimeFigureOut">
              <a:rPr lang="en-US" smtClean="0"/>
              <a:t>10/13/2022</a:t>
            </a:fld>
            <a:endParaRPr lang="en-US"/>
          </a:p>
        </p:txBody>
      </p:sp>
      <p:sp>
        <p:nvSpPr>
          <p:cNvPr id="4" name="Footer Placeholder 3">
            <a:extLst>
              <a:ext uri="{FF2B5EF4-FFF2-40B4-BE49-F238E27FC236}">
                <a16:creationId xmlns:a16="http://schemas.microsoft.com/office/drawing/2014/main" id="{4E649E76-723B-461F-840E-22BB848450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8C24E38-3B7A-4AE2-89B3-57702F01E6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3B27A0-9A40-4F0B-9547-846E5088B7C6}" type="slidenum">
              <a:rPr lang="en-US" smtClean="0"/>
              <a:t>‹#›</a:t>
            </a:fld>
            <a:endParaRPr lang="en-US"/>
          </a:p>
        </p:txBody>
      </p:sp>
    </p:spTree>
    <p:extLst>
      <p:ext uri="{BB962C8B-B14F-4D97-AF65-F5344CB8AC3E}">
        <p14:creationId xmlns:p14="http://schemas.microsoft.com/office/powerpoint/2010/main" val="4268068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82567-BB9E-4E87-B24B-87AB2D30DD49}" type="datetimeFigureOut">
              <a:rPr lang="en-US" smtClean="0"/>
              <a:t>10/13/2022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35426C-CA4F-4579-8ACE-2CDAEC2AB0CD}" type="slidenum">
              <a:rPr lang="en-US" smtClean="0"/>
              <a:t>‹#›</a:t>
            </a:fld>
            <a:endParaRPr lang="en-US"/>
          </a:p>
        </p:txBody>
      </p:sp>
    </p:spTree>
    <p:extLst>
      <p:ext uri="{BB962C8B-B14F-4D97-AF65-F5344CB8AC3E}">
        <p14:creationId xmlns:p14="http://schemas.microsoft.com/office/powerpoint/2010/main" val="65663334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35426C-CA4F-4579-8ACE-2CDAEC2AB0CD}" type="slidenum">
              <a:rPr lang="en-US" smtClean="0"/>
              <a:t>2</a:t>
            </a:fld>
            <a:endParaRPr lang="en-US"/>
          </a:p>
        </p:txBody>
      </p:sp>
    </p:spTree>
    <p:extLst>
      <p:ext uri="{BB962C8B-B14F-4D97-AF65-F5344CB8AC3E}">
        <p14:creationId xmlns:p14="http://schemas.microsoft.com/office/powerpoint/2010/main" val="2123163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dirty="0"/>
              <a:t>Integrated system of smart meters</a:t>
            </a:r>
          </a:p>
          <a:p>
            <a:pPr>
              <a:lnSpc>
                <a:spcPct val="100000"/>
              </a:lnSpc>
            </a:pPr>
            <a:r>
              <a:rPr lang="en-US" dirty="0"/>
              <a:t>Communication network </a:t>
            </a:r>
          </a:p>
          <a:p>
            <a:pPr>
              <a:lnSpc>
                <a:spcPct val="100000"/>
              </a:lnSpc>
            </a:pPr>
            <a:r>
              <a:rPr lang="en-US" dirty="0"/>
              <a:t>Data management</a:t>
            </a:r>
          </a:p>
          <a:p>
            <a:pPr>
              <a:lnSpc>
                <a:spcPct val="100000"/>
              </a:lnSpc>
            </a:pPr>
            <a:r>
              <a:rPr lang="en-US" dirty="0"/>
              <a:t>Two-way communication between water providers and their customers</a:t>
            </a:r>
          </a:p>
          <a:p>
            <a:pPr>
              <a:lnSpc>
                <a:spcPct val="100000"/>
              </a:lnSpc>
            </a:pPr>
            <a:r>
              <a:rPr lang="en-US" dirty="0"/>
              <a:t>Customer apps</a:t>
            </a:r>
          </a:p>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7</a:t>
            </a:fld>
            <a:endParaRPr lang="en-US"/>
          </a:p>
        </p:txBody>
      </p:sp>
    </p:spTree>
    <p:extLst>
      <p:ext uri="{BB962C8B-B14F-4D97-AF65-F5344CB8AC3E}">
        <p14:creationId xmlns:p14="http://schemas.microsoft.com/office/powerpoint/2010/main" val="1867160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Metered areas are: Whangarei, Western Bay of Plenty, Nelson, Far North District Council, Hauraki, Selwyn, Kapiti Coast, Tasman, Auckland, Tauranga, Christchurch, Whakatane, Waipa and Central Otago. </a:t>
            </a:r>
          </a:p>
        </p:txBody>
      </p:sp>
      <p:sp>
        <p:nvSpPr>
          <p:cNvPr id="4" name="Slide Number Placeholder 3"/>
          <p:cNvSpPr>
            <a:spLocks noGrp="1"/>
          </p:cNvSpPr>
          <p:nvPr>
            <p:ph type="sldNum" sz="quarter" idx="5"/>
          </p:nvPr>
        </p:nvSpPr>
        <p:spPr/>
        <p:txBody>
          <a:bodyPr/>
          <a:lstStyle/>
          <a:p>
            <a:fld id="{2435426C-CA4F-4579-8ACE-2CDAEC2AB0CD}" type="slidenum">
              <a:rPr lang="en-US" smtClean="0"/>
              <a:t>8</a:t>
            </a:fld>
            <a:endParaRPr lang="en-US"/>
          </a:p>
        </p:txBody>
      </p:sp>
    </p:spTree>
    <p:extLst>
      <p:ext uri="{BB962C8B-B14F-4D97-AF65-F5344CB8AC3E}">
        <p14:creationId xmlns:p14="http://schemas.microsoft.com/office/powerpoint/2010/main" val="1090490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Issues across our existing water supplies that relate to water demand include; </a:t>
            </a:r>
          </a:p>
          <a:p>
            <a:r>
              <a:rPr lang="en-US" dirty="0"/>
              <a:t>1.	Huge influx of tourist and holidaymakers to our district</a:t>
            </a:r>
          </a:p>
          <a:p>
            <a:r>
              <a:rPr lang="en-US" dirty="0"/>
              <a:t>2.	Effects of drought conditions limiting our freshwater supplies</a:t>
            </a:r>
          </a:p>
          <a:p>
            <a:r>
              <a:rPr lang="en-US" dirty="0"/>
              <a:t>3.	Loss of water from network in communities with older infrastructure.</a:t>
            </a:r>
          </a:p>
          <a:p>
            <a:r>
              <a:rPr lang="en-US" dirty="0"/>
              <a:t>4.	Limits on the number of new developments that can be connected to our existing supplies.</a:t>
            </a:r>
          </a:p>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13</a:t>
            </a:fld>
            <a:endParaRPr lang="en-US"/>
          </a:p>
        </p:txBody>
      </p:sp>
    </p:spTree>
    <p:extLst>
      <p:ext uri="{BB962C8B-B14F-4D97-AF65-F5344CB8AC3E}">
        <p14:creationId xmlns:p14="http://schemas.microsoft.com/office/powerpoint/2010/main" val="1959052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solidFill>
                  <a:srgbClr val="FF0000"/>
                </a:solidFill>
              </a:rPr>
              <a:t>Auckland Drought</a:t>
            </a:r>
          </a:p>
          <a:p>
            <a:pPr marL="285750" indent="-285750">
              <a:buFont typeface="Arial" panose="020B0604020202020204" pitchFamily="34" charset="0"/>
              <a:buChar char="•"/>
            </a:pPr>
            <a:r>
              <a:rPr lang="en-US" dirty="0">
                <a:solidFill>
                  <a:srgbClr val="FF0000"/>
                </a:solidFill>
              </a:rPr>
              <a:t>Smart Meter Trials/ Roll out </a:t>
            </a:r>
          </a:p>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14</a:t>
            </a:fld>
            <a:endParaRPr lang="en-US"/>
          </a:p>
        </p:txBody>
      </p:sp>
    </p:spTree>
    <p:extLst>
      <p:ext uri="{BB962C8B-B14F-4D97-AF65-F5344CB8AC3E}">
        <p14:creationId xmlns:p14="http://schemas.microsoft.com/office/powerpoint/2010/main" val="3936449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solidFill>
                  <a:srgbClr val="FF0000"/>
                </a:solidFill>
              </a:rPr>
              <a:t>Auckland Drought</a:t>
            </a:r>
          </a:p>
          <a:p>
            <a:pPr marL="285750" indent="-285750">
              <a:buFont typeface="Arial" panose="020B0604020202020204" pitchFamily="34" charset="0"/>
              <a:buChar char="•"/>
            </a:pPr>
            <a:r>
              <a:rPr lang="en-US" dirty="0">
                <a:solidFill>
                  <a:srgbClr val="FF0000"/>
                </a:solidFill>
              </a:rPr>
              <a:t>Smart Meter Trials/ Roll out </a:t>
            </a:r>
          </a:p>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15</a:t>
            </a:fld>
            <a:endParaRPr lang="en-US"/>
          </a:p>
        </p:txBody>
      </p:sp>
    </p:spTree>
    <p:extLst>
      <p:ext uri="{BB962C8B-B14F-4D97-AF65-F5344CB8AC3E}">
        <p14:creationId xmlns:p14="http://schemas.microsoft.com/office/powerpoint/2010/main" val="388493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City State</a:t>
            </a:r>
          </a:p>
          <a:p>
            <a:r>
              <a:rPr lang="en-US" dirty="0"/>
              <a:t>Critical Need - </a:t>
            </a:r>
            <a:r>
              <a:rPr lang="en-US" dirty="0" err="1"/>
              <a:t>Urbanisation</a:t>
            </a:r>
            <a:r>
              <a:rPr lang="en-US" dirty="0"/>
              <a:t> vs very limited Water supply</a:t>
            </a:r>
          </a:p>
          <a:p>
            <a:r>
              <a:rPr lang="en-US" dirty="0"/>
              <a:t>Jacobs support in AMI</a:t>
            </a:r>
          </a:p>
          <a:p>
            <a:r>
              <a:rPr lang="en-US" dirty="0"/>
              <a:t>Vision of Future </a:t>
            </a:r>
          </a:p>
          <a:p>
            <a:r>
              <a:rPr lang="en-US" dirty="0"/>
              <a:t> Jacobs (NYSE:JEC) has been appointed as the Advanced Metering Infrastructure (AMI) Specialist for PUB, Singapore's National Water Agency's Smart Water Meter Programme roll-out in Singapore. The program is a major step in PUB's transition to a smart utility</a:t>
            </a:r>
          </a:p>
          <a:p>
            <a:r>
              <a:rPr lang="en-US" dirty="0"/>
              <a:t>For the first phase of the Smart Water Meter Programme – which includes the installation of 300,000 automated water meters in new and existing residential, commercial and industrial premises by 2023 – Jacobs will work with PUB to evaluate and advise on meter devices and technology, establish communications protocols and provide insights for enhancing operational efficiency and water saving</a:t>
            </a:r>
          </a:p>
          <a:p>
            <a:r>
              <a:rPr lang="en-US" dirty="0"/>
              <a:t>PUB will use the water consumption data collected to better understand water demand patterns, improve the predictability and stability of supply, optimize water demand management practices and achieve greater operational efficiencies. The data will also be made available to residents and business owners, providing greater insight into their daily water usage.</a:t>
            </a:r>
          </a:p>
          <a:p>
            <a:r>
              <a:rPr lang="en-US" dirty="0"/>
              <a:t>By harnessing the power of smart water meter technologies, data analytics, innovative thinking and our extensive project experience, Jacobs is working with PUB to develop more enduring sustainable water management solutions that safeguard this vital resource for the future. This program will clearly set the global standard for other countries to follow."</a:t>
            </a:r>
          </a:p>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16</a:t>
            </a:fld>
            <a:endParaRPr lang="en-US"/>
          </a:p>
        </p:txBody>
      </p:sp>
    </p:spTree>
    <p:extLst>
      <p:ext uri="{BB962C8B-B14F-4D97-AF65-F5344CB8AC3E}">
        <p14:creationId xmlns:p14="http://schemas.microsoft.com/office/powerpoint/2010/main" val="835011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Planning</a:t>
            </a:r>
          </a:p>
          <a:p>
            <a:r>
              <a:rPr lang="en-US" dirty="0"/>
              <a:t>Robust Business Case</a:t>
            </a:r>
          </a:p>
          <a:p>
            <a:r>
              <a:rPr lang="en-US" dirty="0"/>
              <a:t>Procurement – use expert advisors</a:t>
            </a:r>
          </a:p>
          <a:p>
            <a:r>
              <a:rPr lang="en-US" dirty="0"/>
              <a:t>Data Integration</a:t>
            </a:r>
          </a:p>
          <a:p>
            <a:r>
              <a:rPr lang="en-US" dirty="0"/>
              <a:t>Transforming you organisation</a:t>
            </a:r>
          </a:p>
          <a:p>
            <a:r>
              <a:rPr lang="en-US" dirty="0"/>
              <a:t>Communication</a:t>
            </a:r>
          </a:p>
          <a:p>
            <a:r>
              <a:rPr lang="en-US" dirty="0"/>
              <a:t>Empowering your customers</a:t>
            </a:r>
          </a:p>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18</a:t>
            </a:fld>
            <a:endParaRPr lang="en-US"/>
          </a:p>
        </p:txBody>
      </p:sp>
    </p:spTree>
    <p:extLst>
      <p:ext uri="{BB962C8B-B14F-4D97-AF65-F5344CB8AC3E}">
        <p14:creationId xmlns:p14="http://schemas.microsoft.com/office/powerpoint/2010/main" val="30119385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5">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3E2446-2B4C-4459-A196-A36F20099967}"/>
              </a:ext>
            </a:extLst>
          </p:cNvPr>
          <p:cNvSpPr/>
          <p:nvPr userDrawn="1"/>
        </p:nvSpPr>
        <p:spPr>
          <a:xfrm flipV="1">
            <a:off x="941830" y="914073"/>
            <a:ext cx="11250169" cy="4762330"/>
          </a:xfrm>
          <a:prstGeom prst="rect">
            <a:avLst/>
          </a:prstGeom>
          <a:gradFill flip="none" rotWithShape="1">
            <a:gsLst>
              <a:gs pos="17000">
                <a:schemeClr val="accent2"/>
              </a:gs>
              <a:gs pos="3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B0E0ED9-6381-4CE2-826F-F81BAA9EB22C}"/>
              </a:ext>
            </a:extLst>
          </p:cNvPr>
          <p:cNvSpPr/>
          <p:nvPr userDrawn="1"/>
        </p:nvSpPr>
        <p:spPr>
          <a:xfrm>
            <a:off x="941830" y="610064"/>
            <a:ext cx="11250169" cy="350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a:extLst>
              <a:ext uri="{FF2B5EF4-FFF2-40B4-BE49-F238E27FC236}">
                <a16:creationId xmlns:a16="http://schemas.microsoft.com/office/drawing/2014/main" id="{B24D2416-242E-4926-A009-C2757361DEE3}"/>
              </a:ext>
            </a:extLst>
          </p:cNvPr>
          <p:cNvSpPr>
            <a:spLocks/>
          </p:cNvSpPr>
          <p:nvPr userDrawn="1"/>
        </p:nvSpPr>
        <p:spPr bwMode="auto">
          <a:xfrm>
            <a:off x="-1" y="5914716"/>
            <a:ext cx="941832" cy="943284"/>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Title 1">
            <a:extLst>
              <a:ext uri="{FF2B5EF4-FFF2-40B4-BE49-F238E27FC236}">
                <a16:creationId xmlns:a16="http://schemas.microsoft.com/office/drawing/2014/main" id="{B1FC8042-85BA-4529-AC57-15AC48F2903E}"/>
              </a:ext>
            </a:extLst>
          </p:cNvPr>
          <p:cNvSpPr>
            <a:spLocks noGrp="1"/>
          </p:cNvSpPr>
          <p:nvPr>
            <p:ph type="ctrTitle" hasCustomPrompt="1"/>
          </p:nvPr>
        </p:nvSpPr>
        <p:spPr>
          <a:xfrm>
            <a:off x="1556181" y="1820487"/>
            <a:ext cx="10209602" cy="1746609"/>
          </a:xfrm>
          <a:prstGeom prst="rect">
            <a:avLst/>
          </a:prstGeom>
          <a:noFill/>
        </p:spPr>
        <p:txBody>
          <a:bodyPr lIns="0" anchor="b">
            <a:noAutofit/>
          </a:bodyPr>
          <a:lstStyle>
            <a:lvl1pPr algn="l">
              <a:defRPr sz="4800" b="1">
                <a:solidFill>
                  <a:schemeClr val="tx1"/>
                </a:solidFill>
              </a:defRPr>
            </a:lvl1pPr>
          </a:lstStyle>
          <a:p>
            <a:r>
              <a:rPr lang="en-US" dirty="0"/>
              <a:t>Presentation title, 48pt bold.</a:t>
            </a:r>
          </a:p>
        </p:txBody>
      </p:sp>
      <p:sp>
        <p:nvSpPr>
          <p:cNvPr id="9" name="Text Placeholder 5">
            <a:extLst>
              <a:ext uri="{FF2B5EF4-FFF2-40B4-BE49-F238E27FC236}">
                <a16:creationId xmlns:a16="http://schemas.microsoft.com/office/drawing/2014/main" id="{A9C0E1A4-AF59-4D13-BD8D-297D447D936A}"/>
              </a:ext>
            </a:extLst>
          </p:cNvPr>
          <p:cNvSpPr>
            <a:spLocks noGrp="1"/>
          </p:cNvSpPr>
          <p:nvPr>
            <p:ph type="body" sz="quarter" idx="10" hasCustomPrompt="1"/>
          </p:nvPr>
        </p:nvSpPr>
        <p:spPr>
          <a:xfrm>
            <a:off x="1556181" y="3708065"/>
            <a:ext cx="10209601" cy="1002968"/>
          </a:xfrm>
          <a:prstGeom prst="rect">
            <a:avLst/>
          </a:prstGeom>
        </p:spPr>
        <p:txBody>
          <a:bodyPr lIns="0" anchor="b"/>
          <a:lstStyle>
            <a:lvl1pPr marL="0" indent="0">
              <a:buFontTx/>
              <a:buNone/>
              <a:defRPr sz="2800" b="1">
                <a:solidFill>
                  <a:schemeClr val="tx1"/>
                </a:solidFill>
              </a:defRPr>
            </a:lvl1pPr>
          </a:lstStyle>
          <a:p>
            <a:pPr lvl="0"/>
            <a:r>
              <a:rPr lang="en-AU" dirty="0"/>
              <a:t>Other information, 28pt light bold.</a:t>
            </a:r>
            <a:endParaRPr lang="en-US" dirty="0"/>
          </a:p>
        </p:txBody>
      </p:sp>
      <p:sp>
        <p:nvSpPr>
          <p:cNvPr id="12" name="Rectangle 11">
            <a:extLst>
              <a:ext uri="{FF2B5EF4-FFF2-40B4-BE49-F238E27FC236}">
                <a16:creationId xmlns:a16="http://schemas.microsoft.com/office/drawing/2014/main" id="{29525472-B1DF-4A98-802A-B97A237DA82B}"/>
              </a:ext>
            </a:extLst>
          </p:cNvPr>
          <p:cNvSpPr/>
          <p:nvPr userDrawn="1"/>
        </p:nvSpPr>
        <p:spPr>
          <a:xfrm>
            <a:off x="941830" y="-1"/>
            <a:ext cx="11250169" cy="6100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52731C-ED51-480F-921E-20609218CBC1}"/>
              </a:ext>
            </a:extLst>
          </p:cNvPr>
          <p:cNvSpPr/>
          <p:nvPr userDrawn="1"/>
        </p:nvSpPr>
        <p:spPr>
          <a:xfrm>
            <a:off x="941830" y="5676405"/>
            <a:ext cx="11250169" cy="2306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C760AA-F653-4795-B699-8F46BA705579}"/>
              </a:ext>
            </a:extLst>
          </p:cNvPr>
          <p:cNvSpPr/>
          <p:nvPr userDrawn="1"/>
        </p:nvSpPr>
        <p:spPr>
          <a:xfrm>
            <a:off x="941831" y="5809773"/>
            <a:ext cx="11250169" cy="1049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rand Logo">
            <a:extLst>
              <a:ext uri="{FF2B5EF4-FFF2-40B4-BE49-F238E27FC236}">
                <a16:creationId xmlns:a16="http://schemas.microsoft.com/office/drawing/2014/main" id="{1CA5D32A-C387-47B9-A575-30E9890DEC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12679" y="6078510"/>
            <a:ext cx="3195350" cy="553094"/>
          </a:xfrm>
          <a:prstGeom prst="rect">
            <a:avLst/>
          </a:prstGeom>
        </p:spPr>
      </p:pic>
    </p:spTree>
    <p:extLst>
      <p:ext uri="{BB962C8B-B14F-4D97-AF65-F5344CB8AC3E}">
        <p14:creationId xmlns:p14="http://schemas.microsoft.com/office/powerpoint/2010/main" val="2627944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3 Image Placeholders">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3A5AFC-CDC1-4FA8-8672-60843A7E4C64}"/>
              </a:ext>
            </a:extLst>
          </p:cNvPr>
          <p:cNvSpPr>
            <a:spLocks noGrp="1"/>
          </p:cNvSpPr>
          <p:nvPr>
            <p:ph type="title" hasCustomPrompt="1"/>
          </p:nvPr>
        </p:nvSpPr>
        <p:spPr>
          <a:xfrm>
            <a:off x="695324" y="486795"/>
            <a:ext cx="10801351" cy="640080"/>
          </a:xfrm>
        </p:spPr>
        <p:txBody>
          <a:bodyPr/>
          <a:lstStyle>
            <a:lvl1pPr>
              <a:defRPr>
                <a:solidFill>
                  <a:schemeClr val="tx1"/>
                </a:solidFill>
              </a:defRPr>
            </a:lvl1pPr>
          </a:lstStyle>
          <a:p>
            <a:r>
              <a:rPr lang="en-US" dirty="0"/>
              <a:t>Slide title, 28pt bold</a:t>
            </a:r>
          </a:p>
        </p:txBody>
      </p:sp>
      <p:sp>
        <p:nvSpPr>
          <p:cNvPr id="8" name="Slide Number Placeholder 3">
            <a:extLst>
              <a:ext uri="{FF2B5EF4-FFF2-40B4-BE49-F238E27FC236}">
                <a16:creationId xmlns:a16="http://schemas.microsoft.com/office/drawing/2014/main" id="{52FE0CF1-4AFE-49E0-ADB7-6898041898EA}"/>
              </a:ext>
            </a:extLst>
          </p:cNvPr>
          <p:cNvSpPr>
            <a:spLocks noGrp="1"/>
          </p:cNvSpPr>
          <p:nvPr>
            <p:ph type="sldNum" sz="quarter" idx="11"/>
          </p:nvPr>
        </p:nvSpPr>
        <p:spPr>
          <a:xfrm>
            <a:off x="695324" y="6309360"/>
            <a:ext cx="1383642" cy="274320"/>
          </a:xfrm>
        </p:spPr>
        <p:txBody>
          <a:bodyPr/>
          <a:lstStyle/>
          <a:p>
            <a:fld id="{9B3E39EC-4BE2-4DEA-81C0-4ABC0AAB4AC0}" type="slidenum">
              <a:rPr lang="en-AU" smtClean="0"/>
              <a:pPr/>
              <a:t>‹#›</a:t>
            </a:fld>
            <a:endParaRPr lang="en-AU" dirty="0"/>
          </a:p>
        </p:txBody>
      </p:sp>
      <p:sp>
        <p:nvSpPr>
          <p:cNvPr id="9" name="Content Placeholder 3">
            <a:extLst>
              <a:ext uri="{FF2B5EF4-FFF2-40B4-BE49-F238E27FC236}">
                <a16:creationId xmlns:a16="http://schemas.microsoft.com/office/drawing/2014/main" id="{1E984A30-71BE-4191-8948-D33FB91BAF4F}"/>
              </a:ext>
            </a:extLst>
          </p:cNvPr>
          <p:cNvSpPr>
            <a:spLocks noGrp="1"/>
          </p:cNvSpPr>
          <p:nvPr>
            <p:ph sz="half" idx="2" hasCustomPrompt="1"/>
          </p:nvPr>
        </p:nvSpPr>
        <p:spPr>
          <a:xfrm>
            <a:off x="5628004" y="1337094"/>
            <a:ext cx="6563995" cy="4856672"/>
          </a:xfrm>
          <a:prstGeom prst="rect">
            <a:avLst/>
          </a:prstGeom>
          <a:solidFill>
            <a:schemeClr val="accent1"/>
          </a:solidFill>
        </p:spPr>
        <p:txBody>
          <a:bodyPr lIns="274320" tIns="360000" rIns="274320">
            <a:noAutofit/>
          </a:bodyPr>
          <a:lstStyle>
            <a:lvl1pPr marL="270000" indent="-270000">
              <a:buClr>
                <a:schemeClr val="bg1"/>
              </a:buClr>
              <a:defRPr sz="2400">
                <a:solidFill>
                  <a:schemeClr val="bg1"/>
                </a:solidFill>
                <a:latin typeface="+mj-lt"/>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400">
                <a:solidFill>
                  <a:schemeClr val="bg1"/>
                </a:solidFill>
                <a:latin typeface="+mj-lt"/>
                <a:cs typeface="Jacobs Chronos" panose="010B0603030503030204" pitchFamily="34" charset="0"/>
              </a:defRPr>
            </a:lvl2pPr>
            <a:lvl3pPr marL="810000" indent="-270000">
              <a:spcBef>
                <a:spcPts val="600"/>
              </a:spcBef>
              <a:spcAft>
                <a:spcPts val="0"/>
              </a:spcAft>
              <a:buClr>
                <a:schemeClr val="bg1"/>
              </a:buClr>
              <a:defRPr sz="2000">
                <a:solidFill>
                  <a:schemeClr val="bg1"/>
                </a:solidFill>
                <a:latin typeface="+mj-lt"/>
                <a:cs typeface="Jacobs Chronos" panose="010B0603030503030204" pitchFamily="34" charset="0"/>
              </a:defRPr>
            </a:lvl3pPr>
            <a:lvl4pPr marL="1080000">
              <a:spcBef>
                <a:spcPts val="600"/>
              </a:spcBef>
              <a:spcAft>
                <a:spcPts val="0"/>
              </a:spcAft>
              <a:buClr>
                <a:schemeClr val="bg1"/>
              </a:buClr>
              <a:defRPr sz="1800">
                <a:solidFill>
                  <a:schemeClr val="bg1"/>
                </a:solidFill>
                <a:latin typeface="+mj-lt"/>
                <a:cs typeface="Jacobs Chronos" panose="010B0603030503030204" pitchFamily="34" charset="0"/>
              </a:defRPr>
            </a:lvl4pPr>
            <a:lvl5pPr marL="1350000" indent="-270000">
              <a:spcBef>
                <a:spcPts val="600"/>
              </a:spcBef>
              <a:spcAft>
                <a:spcPts val="0"/>
              </a:spcAft>
              <a:buClr>
                <a:schemeClr val="bg1"/>
              </a:buClr>
              <a:defRPr sz="1600">
                <a:solidFill>
                  <a:schemeClr val="bg1"/>
                </a:solidFill>
                <a:latin typeface="+mj-lt"/>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24pt  </a:t>
            </a:r>
          </a:p>
          <a:p>
            <a:pPr lvl="1"/>
            <a:r>
              <a:rPr lang="en-US" dirty="0"/>
              <a:t>Second level, 22pt  </a:t>
            </a:r>
          </a:p>
          <a:p>
            <a:pPr lvl="2"/>
            <a:r>
              <a:rPr lang="en-US" dirty="0"/>
              <a:t>Third level, 20pt  </a:t>
            </a:r>
          </a:p>
          <a:p>
            <a:pPr lvl="3"/>
            <a:r>
              <a:rPr lang="en-US" dirty="0"/>
              <a:t>Fourth level, 18pt  </a:t>
            </a:r>
          </a:p>
          <a:p>
            <a:pPr lvl="4"/>
            <a:r>
              <a:rPr lang="en-US" dirty="0"/>
              <a:t>Fifth level, 16pt  </a:t>
            </a:r>
            <a:endParaRPr lang="en-AU" dirty="0"/>
          </a:p>
        </p:txBody>
      </p:sp>
      <p:sp>
        <p:nvSpPr>
          <p:cNvPr id="15" name="Rectangle 14">
            <a:extLst>
              <a:ext uri="{FF2B5EF4-FFF2-40B4-BE49-F238E27FC236}">
                <a16:creationId xmlns:a16="http://schemas.microsoft.com/office/drawing/2014/main" id="{27399F6E-0659-4B09-AF03-72FAD06F7B1C}"/>
              </a:ext>
            </a:extLst>
          </p:cNvPr>
          <p:cNvSpPr/>
          <p:nvPr userDrawn="1"/>
        </p:nvSpPr>
        <p:spPr>
          <a:xfrm>
            <a:off x="0" y="1337094"/>
            <a:ext cx="320040" cy="48566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9">
            <a:extLst>
              <a:ext uri="{FF2B5EF4-FFF2-40B4-BE49-F238E27FC236}">
                <a16:creationId xmlns:a16="http://schemas.microsoft.com/office/drawing/2014/main" id="{E019F9E3-66E3-48C4-A1CD-97B214C91E18}"/>
              </a:ext>
            </a:extLst>
          </p:cNvPr>
          <p:cNvSpPr>
            <a:spLocks noGrp="1"/>
          </p:cNvSpPr>
          <p:nvPr>
            <p:ph type="pic" sz="quarter" idx="16" hasCustomPrompt="1"/>
          </p:nvPr>
        </p:nvSpPr>
        <p:spPr>
          <a:xfrm>
            <a:off x="2448561" y="1337094"/>
            <a:ext cx="1280477" cy="4856672"/>
          </a:xfrm>
          <a:prstGeom prst="rect">
            <a:avLst/>
          </a:prstGeom>
        </p:spPr>
        <p:txBody>
          <a:bodyPr/>
          <a:lstStyle>
            <a:lvl1pPr marL="0" indent="0">
              <a:buNone/>
              <a:defRPr sz="1600"/>
            </a:lvl1pPr>
          </a:lstStyle>
          <a:p>
            <a:r>
              <a:rPr lang="en-AU" sz="1600" dirty="0"/>
              <a:t>Click icon to insert image</a:t>
            </a:r>
            <a:endParaRPr lang="en-US" dirty="0"/>
          </a:p>
        </p:txBody>
      </p:sp>
      <p:sp>
        <p:nvSpPr>
          <p:cNvPr id="17" name="Picture Placeholder 9">
            <a:extLst>
              <a:ext uri="{FF2B5EF4-FFF2-40B4-BE49-F238E27FC236}">
                <a16:creationId xmlns:a16="http://schemas.microsoft.com/office/drawing/2014/main" id="{A8699A90-75C8-4178-8F99-0D2F881D5D3D}"/>
              </a:ext>
            </a:extLst>
          </p:cNvPr>
          <p:cNvSpPr>
            <a:spLocks noGrp="1"/>
          </p:cNvSpPr>
          <p:nvPr>
            <p:ph type="pic" sz="quarter" idx="19" hasCustomPrompt="1"/>
          </p:nvPr>
        </p:nvSpPr>
        <p:spPr>
          <a:xfrm>
            <a:off x="3729038" y="1337094"/>
            <a:ext cx="1898967" cy="4856672"/>
          </a:xfrm>
          <a:prstGeom prst="rect">
            <a:avLst/>
          </a:prstGeom>
        </p:spPr>
        <p:txBody>
          <a:bodyPr/>
          <a:lstStyle>
            <a:lvl1pPr marL="0" indent="0">
              <a:buNone/>
              <a:defRPr sz="1600"/>
            </a:lvl1pPr>
          </a:lstStyle>
          <a:p>
            <a:r>
              <a:rPr lang="en-AU" sz="1600" dirty="0"/>
              <a:t>Click icon to insert image</a:t>
            </a:r>
            <a:endParaRPr lang="en-US" dirty="0"/>
          </a:p>
        </p:txBody>
      </p:sp>
      <p:sp>
        <p:nvSpPr>
          <p:cNvPr id="18" name="Picture Placeholder 9">
            <a:extLst>
              <a:ext uri="{FF2B5EF4-FFF2-40B4-BE49-F238E27FC236}">
                <a16:creationId xmlns:a16="http://schemas.microsoft.com/office/drawing/2014/main" id="{B06EC4EF-4131-4A57-BFA4-A335E90A2DED}"/>
              </a:ext>
            </a:extLst>
          </p:cNvPr>
          <p:cNvSpPr>
            <a:spLocks noGrp="1"/>
          </p:cNvSpPr>
          <p:nvPr>
            <p:ph type="pic" sz="quarter" idx="20" hasCustomPrompt="1"/>
          </p:nvPr>
        </p:nvSpPr>
        <p:spPr>
          <a:xfrm>
            <a:off x="979714" y="1337094"/>
            <a:ext cx="1468847" cy="4856672"/>
          </a:xfrm>
          <a:prstGeom prst="rect">
            <a:avLst/>
          </a:prstGeom>
        </p:spPr>
        <p:txBody>
          <a:bodyPr/>
          <a:lstStyle>
            <a:lvl1pPr marL="0" indent="0">
              <a:buNone/>
              <a:defRPr sz="1600"/>
            </a:lvl1pPr>
          </a:lstStyle>
          <a:p>
            <a:r>
              <a:rPr lang="en-AU" sz="1600" dirty="0"/>
              <a:t>Click icon to insert image</a:t>
            </a:r>
            <a:endParaRPr lang="en-US" dirty="0"/>
          </a:p>
        </p:txBody>
      </p:sp>
      <p:sp>
        <p:nvSpPr>
          <p:cNvPr id="19" name="Rectangle 18">
            <a:extLst>
              <a:ext uri="{FF2B5EF4-FFF2-40B4-BE49-F238E27FC236}">
                <a16:creationId xmlns:a16="http://schemas.microsoft.com/office/drawing/2014/main" id="{C6C6547F-513B-4324-B5C4-125A0927F15E}"/>
              </a:ext>
            </a:extLst>
          </p:cNvPr>
          <p:cNvSpPr/>
          <p:nvPr userDrawn="1"/>
        </p:nvSpPr>
        <p:spPr>
          <a:xfrm>
            <a:off x="320040" y="1337094"/>
            <a:ext cx="520541" cy="4856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D4478A-7C6E-4975-9474-81C2A00DACB9}"/>
              </a:ext>
            </a:extLst>
          </p:cNvPr>
          <p:cNvSpPr/>
          <p:nvPr userDrawn="1"/>
        </p:nvSpPr>
        <p:spPr>
          <a:xfrm>
            <a:off x="840581" y="1337094"/>
            <a:ext cx="139133" cy="48566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50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guide id="4" pos="724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right Black Backgroun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F1CAFD-5BCC-46E3-A86B-8EF3F19CF2AA}"/>
              </a:ext>
            </a:extLst>
          </p:cNvPr>
          <p:cNvSpPr/>
          <p:nvPr userDrawn="1"/>
        </p:nvSpPr>
        <p:spPr>
          <a:xfrm>
            <a:off x="8937567" y="-2"/>
            <a:ext cx="3254433"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ADA12D6-CA5B-4CB7-B7E9-6318B5528C0D}"/>
              </a:ext>
            </a:extLst>
          </p:cNvPr>
          <p:cNvSpPr txBox="1"/>
          <p:nvPr userDrawn="1"/>
        </p:nvSpPr>
        <p:spPr>
          <a:xfrm>
            <a:off x="695325" y="1242000"/>
            <a:ext cx="10773864" cy="4698923"/>
          </a:xfrm>
          <a:prstGeom prst="rect">
            <a:avLst/>
          </a:prstGeom>
          <a:noFill/>
        </p:spPr>
        <p:txBody>
          <a:bodyPr wrap="square" lIns="0" tIns="0" rIns="0" bIns="0" rtlCol="0">
            <a:noAutofit/>
          </a:bodyPr>
          <a:lstStyle/>
          <a:p>
            <a:pPr lvl="0" indent="0">
              <a:lnSpc>
                <a:spcPct val="90000"/>
              </a:lnSpc>
              <a:spcBef>
                <a:spcPts val="1800"/>
              </a:spcBef>
              <a:spcAft>
                <a:spcPts val="0"/>
              </a:spcAft>
            </a:pPr>
            <a:r>
              <a:rPr lang="en-AU" sz="1800" b="1" dirty="0">
                <a:solidFill>
                  <a:schemeClr val="tx1"/>
                </a:solidFill>
                <a:latin typeface="+mj-lt"/>
                <a:cs typeface="JacobsChronos" panose="020B0604020202020204" pitchFamily="34" charset="0"/>
              </a:rPr>
              <a:t>Important</a:t>
            </a:r>
          </a:p>
          <a:p>
            <a:pPr lvl="0" indent="0">
              <a:lnSpc>
                <a:spcPct val="90000"/>
              </a:lnSpc>
              <a:spcBef>
                <a:spcPts val="1800"/>
              </a:spcBef>
              <a:spcAft>
                <a:spcPts val="0"/>
              </a:spcAft>
            </a:pPr>
            <a:r>
              <a:rPr lang="en-AU" sz="1800" dirty="0">
                <a:solidFill>
                  <a:schemeClr val="tx1"/>
                </a:solidFill>
                <a:latin typeface="+mn-lt"/>
                <a:cs typeface="JacobsChronos" panose="020B0604020202020204" pitchFamily="34" charset="0"/>
              </a:rPr>
              <a:t>The material in this presentation has been prepared by Jacobs</a:t>
            </a:r>
            <a:r>
              <a:rPr lang="en-AU" sz="1800" baseline="30000" dirty="0">
                <a:solidFill>
                  <a:schemeClr val="tx1"/>
                </a:solidFill>
                <a:latin typeface="+mn-lt"/>
                <a:cs typeface="JacobsChronos" panose="020B0604020202020204" pitchFamily="34" charset="0"/>
              </a:rPr>
              <a:t>®</a:t>
            </a:r>
            <a:r>
              <a:rPr lang="en-AU" sz="1800" dirty="0">
                <a:solidFill>
                  <a:schemeClr val="tx1"/>
                </a:solidFill>
                <a:latin typeface="+mn-lt"/>
                <a:cs typeface="JacobsChronos" panose="020B0604020202020204" pitchFamily="34" charset="0"/>
              </a:rPr>
              <a:t>.</a:t>
            </a:r>
          </a:p>
          <a:p>
            <a:pPr marL="0" marR="0" lvl="0" indent="0" algn="l" defTabSz="914400" rtl="0" eaLnBrk="1" fontAlgn="auto" latinLnBrk="0" hangingPunct="1">
              <a:lnSpc>
                <a:spcPct val="90000"/>
              </a:lnSpc>
              <a:spcBef>
                <a:spcPts val="1800"/>
              </a:spcBef>
              <a:spcAft>
                <a:spcPts val="0"/>
              </a:spcAft>
              <a:buClrTx/>
              <a:buSzTx/>
              <a:buFontTx/>
              <a:buNone/>
              <a:tabLst/>
              <a:defRPr/>
            </a:pPr>
            <a:r>
              <a:rPr lang="en-US" sz="1800" kern="1200" dirty="0">
                <a:solidFill>
                  <a:schemeClr val="tx1"/>
                </a:solidFill>
                <a:effectLst/>
                <a:latin typeface="+mn-lt"/>
                <a:ea typeface="+mn-ea"/>
                <a:cs typeface="+mn-cs"/>
              </a:rPr>
              <a:t>All rights reserved. This presentation is protected by U.S. and International copyright laws.  Reproduction and redistribution without written permission is prohibited.  Jacobs, the Jacobs logo, and all other Jacobs trademarks are the property of Jacobs Engineering Group Inc. </a:t>
            </a:r>
          </a:p>
          <a:p>
            <a:pPr lvl="0" indent="0">
              <a:lnSpc>
                <a:spcPct val="90000"/>
              </a:lnSpc>
              <a:spcBef>
                <a:spcPts val="1800"/>
              </a:spcBef>
              <a:spcAft>
                <a:spcPts val="0"/>
              </a:spcAft>
            </a:pPr>
            <a:r>
              <a:rPr lang="en-AU" sz="1800" b="1" dirty="0">
                <a:solidFill>
                  <a:schemeClr val="tx1"/>
                </a:solidFill>
                <a:latin typeface="+mn-lt"/>
                <a:cs typeface="JacobsChronos" panose="020B0604020202020204" pitchFamily="34" charset="0"/>
              </a:rPr>
              <a:t>Jacobs is a trademark of </a:t>
            </a:r>
            <a:r>
              <a:rPr lang="en-US" sz="1800" b="1" kern="1200" dirty="0">
                <a:solidFill>
                  <a:schemeClr val="tx1"/>
                </a:solidFill>
                <a:effectLst/>
                <a:latin typeface="+mn-lt"/>
                <a:ea typeface="+mn-ea"/>
                <a:cs typeface="+mn-cs"/>
              </a:rPr>
              <a:t>Jacobs Engineering Group </a:t>
            </a:r>
            <a:r>
              <a:rPr lang="en-AU" sz="1800" b="1" dirty="0">
                <a:solidFill>
                  <a:schemeClr val="tx1"/>
                </a:solidFill>
                <a:latin typeface="+mn-lt"/>
                <a:cs typeface="JacobsChronos" panose="020B0604020202020204" pitchFamily="34" charset="0"/>
              </a:rPr>
              <a:t>Inc. </a:t>
            </a:r>
          </a:p>
          <a:p>
            <a:pPr marL="0" lvl="0" indent="0">
              <a:lnSpc>
                <a:spcPct val="90000"/>
              </a:lnSpc>
              <a:spcBef>
                <a:spcPts val="1800"/>
              </a:spcBef>
              <a:spcAft>
                <a:spcPts val="0"/>
              </a:spcAft>
              <a:buFont typeface="Jacobs Chronos Light" panose="010B0403030503030204" pitchFamily="34" charset="0"/>
              <a:buNone/>
            </a:pPr>
            <a:r>
              <a:rPr lang="en-AU" sz="1800" dirty="0">
                <a:solidFill>
                  <a:schemeClr val="tx1"/>
                </a:solidFill>
                <a:latin typeface="+mj-lt"/>
                <a:cs typeface="JacobsChronos" panose="020B0604020202020204" pitchFamily="34" charset="0"/>
              </a:rPr>
              <a:t> </a:t>
            </a:r>
          </a:p>
        </p:txBody>
      </p:sp>
      <p:cxnSp>
        <p:nvCxnSpPr>
          <p:cNvPr id="13" name="Straight Connector 12">
            <a:extLst>
              <a:ext uri="{FF2B5EF4-FFF2-40B4-BE49-F238E27FC236}">
                <a16:creationId xmlns:a16="http://schemas.microsoft.com/office/drawing/2014/main" id="{E5A3C61E-ACCE-4F73-9252-D1B90E9DE4E5}"/>
              </a:ext>
            </a:extLst>
          </p:cNvPr>
          <p:cNvCxnSpPr/>
          <p:nvPr userDrawn="1"/>
        </p:nvCxnSpPr>
        <p:spPr>
          <a:xfrm>
            <a:off x="820563" y="1118813"/>
            <a:ext cx="7170046"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F760E-BC00-4589-B51C-9ED61BFBBC65}"/>
              </a:ext>
            </a:extLst>
          </p:cNvPr>
          <p:cNvSpPr txBox="1"/>
          <p:nvPr userDrawn="1"/>
        </p:nvSpPr>
        <p:spPr>
          <a:xfrm>
            <a:off x="695325" y="486000"/>
            <a:ext cx="5665952" cy="523220"/>
          </a:xfrm>
          <a:prstGeom prst="rect">
            <a:avLst/>
          </a:prstGeom>
          <a:noFill/>
        </p:spPr>
        <p:txBody>
          <a:bodyPr wrap="square" lIns="0" rtlCol="0">
            <a:spAutoFit/>
          </a:bodyPr>
          <a:lstStyle/>
          <a:p>
            <a:r>
              <a:rPr lang="en-US" sz="2800" b="1" dirty="0">
                <a:latin typeface="+mj-lt"/>
              </a:rPr>
              <a:t>Copyright notice</a:t>
            </a:r>
          </a:p>
        </p:txBody>
      </p:sp>
    </p:spTree>
    <p:extLst>
      <p:ext uri="{BB962C8B-B14F-4D97-AF65-F5344CB8AC3E}">
        <p14:creationId xmlns:p14="http://schemas.microsoft.com/office/powerpoint/2010/main" val="30477559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guide id="4" pos="724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91307B-8EB1-469A-B7D2-B5DFB3774BB9}"/>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773015B5-9BC6-488B-8F2B-CA18275E9F96}"/>
              </a:ext>
            </a:extLst>
          </p:cNvPr>
          <p:cNvSpPr txBox="1"/>
          <p:nvPr userDrawn="1"/>
        </p:nvSpPr>
        <p:spPr>
          <a:xfrm>
            <a:off x="310720" y="1295400"/>
            <a:ext cx="11254875" cy="3794606"/>
          </a:xfrm>
          <a:prstGeom prst="rect">
            <a:avLst/>
          </a:prstGeom>
          <a:noFill/>
        </p:spPr>
        <p:txBody>
          <a:bodyPr wrap="square" lIns="0" tIns="0" rIns="0" bIns="0" rtlCol="0">
            <a:noAutofit/>
          </a:bodyPr>
          <a:lstStyle/>
          <a:p>
            <a:pPr lvl="0">
              <a:spcAft>
                <a:spcPts val="600"/>
              </a:spcAft>
            </a:pPr>
            <a:r>
              <a:rPr lang="en-US" sz="1800" kern="1200" dirty="0">
                <a:solidFill>
                  <a:schemeClr val="tx1"/>
                </a:solidFill>
                <a:effectLst/>
                <a:latin typeface="+mn-lt"/>
                <a:ea typeface="+mn-ea"/>
                <a:cs typeface="+mn-cs"/>
              </a:rPr>
              <a:t>Statements made in this presentation that are not based on historical fact are forward-looking statements. Although such statements are based on management's current estimates and expectations, and currently available competitive, financial, and economic data, forward-looking statements are inherently uncertain, and you should not place undue reliance on such statements as actual results may differ materially. We caution the reader that there are a variety of risks, uncertainties and other factors that could cause actual results to differ materially from what is contained, projected or implied by our forward-looking statements. For a description of some additional factors that may occur that could cause actual results to differ from our forward-looking statements, see our most recent Annual Report on Form 10-K, and in particular the discussions contained under Item 1 - Business; Item 1A - Risk Factors; Item 3 - Legal Proceedings; and Item 7 - Management's Discussion and Analysis of Financial Condition and Results of Operations, as well as the Company’s other filings with the Securities and Exchange Commission. The Company is not under any duty to update any of the forward-looking statements after the date of this presentation to conform to actual results, except as required by applicable law.</a:t>
            </a:r>
            <a:endParaRPr lang="en-AU" sz="1800" kern="1200" dirty="0">
              <a:solidFill>
                <a:schemeClr val="tx1"/>
              </a:solidFill>
              <a:effectLst/>
              <a:latin typeface="+mn-lt"/>
              <a:ea typeface="+mn-ea"/>
              <a:cs typeface="JacobsChronos" panose="020B0604020202020204" pitchFamily="34" charset="0"/>
            </a:endParaRPr>
          </a:p>
        </p:txBody>
      </p:sp>
      <p:sp>
        <p:nvSpPr>
          <p:cNvPr id="6" name="TextBox 5">
            <a:extLst>
              <a:ext uri="{FF2B5EF4-FFF2-40B4-BE49-F238E27FC236}">
                <a16:creationId xmlns:a16="http://schemas.microsoft.com/office/drawing/2014/main" id="{DE573007-CD7F-415E-AE98-19BB33CFAB44}"/>
              </a:ext>
            </a:extLst>
          </p:cNvPr>
          <p:cNvSpPr txBox="1"/>
          <p:nvPr userDrawn="1"/>
        </p:nvSpPr>
        <p:spPr>
          <a:xfrm>
            <a:off x="320400" y="486000"/>
            <a:ext cx="11282452" cy="430887"/>
          </a:xfrm>
          <a:prstGeom prst="rect">
            <a:avLst/>
          </a:prstGeom>
          <a:noFill/>
        </p:spPr>
        <p:txBody>
          <a:bodyPr wrap="square" lIns="0" tIns="0" rIns="0" bIns="0" rtlCol="0" anchor="ctr">
            <a:spAutoFit/>
          </a:bodyPr>
          <a:lstStyle/>
          <a:p>
            <a:r>
              <a:rPr lang="en-AU" sz="2800" b="1" baseline="0" dirty="0">
                <a:solidFill>
                  <a:schemeClr val="tx2"/>
                </a:solidFill>
                <a:latin typeface="+mj-lt"/>
                <a:cs typeface="JacobsChronos" panose="020B0604020202020204" pitchFamily="34" charset="0"/>
              </a:rPr>
              <a:t>Forward-looking statement disclaimer</a:t>
            </a:r>
            <a:endParaRPr lang="en-AU" sz="2800" b="1" dirty="0">
              <a:solidFill>
                <a:schemeClr val="tx2"/>
              </a:solidFill>
              <a:latin typeface="+mj-lt"/>
              <a:cs typeface="JacobsChronos" panose="020B0604020202020204" pitchFamily="34" charset="0"/>
            </a:endParaRPr>
          </a:p>
        </p:txBody>
      </p:sp>
    </p:spTree>
    <p:extLst>
      <p:ext uri="{BB962C8B-B14F-4D97-AF65-F5344CB8AC3E}">
        <p14:creationId xmlns:p14="http://schemas.microsoft.com/office/powerpoint/2010/main" val="3956696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Full P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498CAD-15AD-46B3-8B65-D8B7A2DF5C8A}"/>
              </a:ext>
            </a:extLst>
          </p:cNvPr>
          <p:cNvSpPr>
            <a:spLocks noGrp="1"/>
          </p:cNvSpPr>
          <p:nvPr>
            <p:ph type="sldNum" sz="quarter" idx="11"/>
          </p:nvPr>
        </p:nvSpPr>
        <p:spPr>
          <a:xfrm>
            <a:off x="320040" y="6309360"/>
            <a:ext cx="781674" cy="274320"/>
          </a:xfrm>
          <a:prstGeom prst="rect">
            <a:avLst/>
          </a:prstGeom>
        </p:spPr>
        <p:txBody>
          <a:bodyPr/>
          <a:lstStyle/>
          <a:p>
            <a:fld id="{9B3E39EC-4BE2-4DEA-81C0-4ABC0AAB4AC0}" type="slidenum">
              <a:rPr lang="en-AU" smtClean="0"/>
              <a:pPr/>
              <a:t>‹#›</a:t>
            </a:fld>
            <a:endParaRPr lang="en-AU" dirty="0"/>
          </a:p>
        </p:txBody>
      </p:sp>
      <p:sp>
        <p:nvSpPr>
          <p:cNvPr id="6" name="Picture Placeholder 5">
            <a:extLst>
              <a:ext uri="{FF2B5EF4-FFF2-40B4-BE49-F238E27FC236}">
                <a16:creationId xmlns:a16="http://schemas.microsoft.com/office/drawing/2014/main" id="{F7A68D30-F59D-417F-94B2-303C166196D8}"/>
              </a:ext>
            </a:extLst>
          </p:cNvPr>
          <p:cNvSpPr>
            <a:spLocks noGrp="1"/>
          </p:cNvSpPr>
          <p:nvPr>
            <p:ph type="pic" sz="quarter" idx="12"/>
          </p:nvPr>
        </p:nvSpPr>
        <p:spPr>
          <a:xfrm>
            <a:off x="0" y="0"/>
            <a:ext cx="12192000" cy="6858000"/>
          </a:xfrm>
          <a:prstGeom prst="rect">
            <a:avLst/>
          </a:prstGeom>
        </p:spPr>
        <p:txBody>
          <a:bodyPr/>
          <a:lstStyle/>
          <a:p>
            <a:endParaRPr lang="en-US" dirty="0"/>
          </a:p>
        </p:txBody>
      </p:sp>
      <p:sp>
        <p:nvSpPr>
          <p:cNvPr id="5" name="Footer Placeholder 2">
            <a:extLst>
              <a:ext uri="{FF2B5EF4-FFF2-40B4-BE49-F238E27FC236}">
                <a16:creationId xmlns:a16="http://schemas.microsoft.com/office/drawing/2014/main" id="{9D650DEC-DC20-4E84-8B81-B4F186EF264D}"/>
              </a:ext>
            </a:extLst>
          </p:cNvPr>
          <p:cNvSpPr txBox="1">
            <a:spLocks/>
          </p:cNvSpPr>
          <p:nvPr userDrawn="1"/>
        </p:nvSpPr>
        <p:spPr>
          <a:xfrm>
            <a:off x="9281159" y="6309360"/>
            <a:ext cx="2560320" cy="274320"/>
          </a:xfrm>
          <a:prstGeom prst="rect">
            <a:avLst/>
          </a:prstGeom>
        </p:spPr>
        <p:txBody>
          <a:bodyPr vert="horz" lIns="0" tIns="0" rIns="0" bIns="0" rtlCol="0" anchor="b" anchorCtr="0"/>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schemeClr val="bg1"/>
                </a:solidFill>
                <a:effectLst/>
                <a:uLnTx/>
                <a:uFillTx/>
                <a:latin typeface="+mn-lt"/>
                <a:ea typeface="+mn-ea"/>
                <a:cs typeface="+mn-cs"/>
              </a:rPr>
              <a:t>©Jacobs </a:t>
            </a:r>
            <a:fld id="{9FEEAF66-6FF2-4E01-B6F9-FBBA4C4091BF}" type="datetime1">
              <a:rPr kumimoji="0" lang="en-AU" sz="1100" b="1"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13/10/2022</a:t>
            </a:fld>
            <a:endParaRPr kumimoji="0" lang="en-AU" sz="1100" b="1"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95100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B43439-8D96-419E-BF5A-8C4AF464228A}"/>
              </a:ext>
            </a:extLst>
          </p:cNvPr>
          <p:cNvSpPr/>
          <p:nvPr userDrawn="1"/>
        </p:nvSpPr>
        <p:spPr>
          <a:xfrm>
            <a:off x="0" y="0"/>
            <a:ext cx="12192000" cy="6858000"/>
          </a:xfrm>
          <a:prstGeom prst="rect">
            <a:avLst/>
          </a:prstGeom>
          <a:gradFill flip="none" rotWithShape="1">
            <a:gsLst>
              <a:gs pos="42000">
                <a:schemeClr val="accent2"/>
              </a:gs>
              <a:gs pos="7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5E5DBCB-BEF8-49A6-81A5-9457F22EE6AA}"/>
              </a:ext>
            </a:extLst>
          </p:cNvPr>
          <p:cNvSpPr>
            <a:spLocks noGrp="1"/>
          </p:cNvSpPr>
          <p:nvPr>
            <p:ph type="ctrTitle" hasCustomPrompt="1"/>
          </p:nvPr>
        </p:nvSpPr>
        <p:spPr>
          <a:xfrm>
            <a:off x="612949" y="2157381"/>
            <a:ext cx="8075295" cy="1371600"/>
          </a:xfrm>
          <a:prstGeom prst="rect">
            <a:avLst/>
          </a:prstGeom>
        </p:spPr>
        <p:txBody>
          <a:bodyPr anchor="b"/>
          <a:lstStyle>
            <a:lvl1pPr algn="l">
              <a:defRPr sz="4200" b="1">
                <a:solidFill>
                  <a:schemeClr val="tx1"/>
                </a:solidFill>
                <a:latin typeface="+mj-lt"/>
                <a:cs typeface="Jacobs Chronos" panose="010B0603030503030204" pitchFamily="34" charset="0"/>
              </a:defRPr>
            </a:lvl1pPr>
          </a:lstStyle>
          <a:p>
            <a:r>
              <a:rPr lang="en-US" dirty="0"/>
              <a:t>Section/divider title, 42pt bold.</a:t>
            </a:r>
          </a:p>
        </p:txBody>
      </p:sp>
      <p:sp>
        <p:nvSpPr>
          <p:cNvPr id="6" name="Subtitle 2">
            <a:extLst>
              <a:ext uri="{FF2B5EF4-FFF2-40B4-BE49-F238E27FC236}">
                <a16:creationId xmlns:a16="http://schemas.microsoft.com/office/drawing/2014/main" id="{9CA1C99B-988C-47FF-8385-5620F86249C3}"/>
              </a:ext>
            </a:extLst>
          </p:cNvPr>
          <p:cNvSpPr>
            <a:spLocks noGrp="1"/>
          </p:cNvSpPr>
          <p:nvPr>
            <p:ph type="subTitle" idx="1" hasCustomPrompt="1"/>
          </p:nvPr>
        </p:nvSpPr>
        <p:spPr>
          <a:xfrm>
            <a:off x="612949" y="3942681"/>
            <a:ext cx="8075295" cy="618270"/>
          </a:xfrm>
          <a:prstGeom prst="rect">
            <a:avLst/>
          </a:prstGeom>
        </p:spPr>
        <p:txBody>
          <a:bodyPr/>
          <a:lstStyle>
            <a:lvl1pPr marL="0" indent="0" algn="l">
              <a:buNone/>
              <a:defRPr sz="2800" b="0">
                <a:solidFill>
                  <a:schemeClr val="tx1"/>
                </a:solidFill>
                <a:latin typeface="+mn-lt"/>
                <a:cs typeface="Jacobs Chronos" panose="02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light</a:t>
            </a:r>
          </a:p>
        </p:txBody>
      </p:sp>
    </p:spTree>
    <p:extLst>
      <p:ext uri="{BB962C8B-B14F-4D97-AF65-F5344CB8AC3E}">
        <p14:creationId xmlns:p14="http://schemas.microsoft.com/office/powerpoint/2010/main" val="2326908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1F637E-4CE1-4E4F-8DAC-79EADF9A64C4}"/>
              </a:ext>
            </a:extLst>
          </p:cNvPr>
          <p:cNvSpPr/>
          <p:nvPr userDrawn="1"/>
        </p:nvSpPr>
        <p:spPr>
          <a:xfrm rot="16200000">
            <a:off x="1022420" y="-1024565"/>
            <a:ext cx="6857999" cy="8902840"/>
          </a:xfrm>
          <a:prstGeom prst="rect">
            <a:avLst/>
          </a:prstGeom>
          <a:gradFill flip="none" rotWithShape="1">
            <a:gsLst>
              <a:gs pos="42000">
                <a:schemeClr val="accent2"/>
              </a:gs>
              <a:gs pos="7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A24FFE6-FF23-4CD0-A5D2-F21E736C7316}"/>
              </a:ext>
            </a:extLst>
          </p:cNvPr>
          <p:cNvSpPr/>
          <p:nvPr userDrawn="1"/>
        </p:nvSpPr>
        <p:spPr>
          <a:xfrm>
            <a:off x="8832501" y="-2145"/>
            <a:ext cx="3054699" cy="68601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1CDEFEA-61AE-4F9E-8EB1-6099F9E655BD}"/>
              </a:ext>
            </a:extLst>
          </p:cNvPr>
          <p:cNvSpPr/>
          <p:nvPr userDrawn="1"/>
        </p:nvSpPr>
        <p:spPr>
          <a:xfrm>
            <a:off x="11887200" y="-2146"/>
            <a:ext cx="304800" cy="68601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713F08F-5BC7-451A-AFF3-5A85150891CF}"/>
              </a:ext>
            </a:extLst>
          </p:cNvPr>
          <p:cNvSpPr>
            <a:spLocks noGrp="1"/>
          </p:cNvSpPr>
          <p:nvPr userDrawn="1">
            <p:ph type="ctrTitle" hasCustomPrompt="1"/>
          </p:nvPr>
        </p:nvSpPr>
        <p:spPr>
          <a:xfrm>
            <a:off x="612949" y="2157381"/>
            <a:ext cx="8075295" cy="1371600"/>
          </a:xfrm>
          <a:prstGeom prst="rect">
            <a:avLst/>
          </a:prstGeom>
        </p:spPr>
        <p:txBody>
          <a:bodyPr anchor="b"/>
          <a:lstStyle>
            <a:lvl1pPr algn="l">
              <a:defRPr sz="4200" b="1">
                <a:solidFill>
                  <a:schemeClr val="tx1"/>
                </a:solidFill>
                <a:latin typeface="+mj-lt"/>
                <a:cs typeface="Jacobs Chronos" panose="010B0603030503030204" pitchFamily="34" charset="0"/>
              </a:defRPr>
            </a:lvl1pPr>
          </a:lstStyle>
          <a:p>
            <a:r>
              <a:rPr lang="en-US" dirty="0"/>
              <a:t>Section/divider title, 42pt bold.</a:t>
            </a:r>
          </a:p>
        </p:txBody>
      </p:sp>
      <p:sp>
        <p:nvSpPr>
          <p:cNvPr id="7" name="Subtitle 2">
            <a:extLst>
              <a:ext uri="{FF2B5EF4-FFF2-40B4-BE49-F238E27FC236}">
                <a16:creationId xmlns:a16="http://schemas.microsoft.com/office/drawing/2014/main" id="{F5C5E15E-1312-4A39-9898-8657D1157A1A}"/>
              </a:ext>
            </a:extLst>
          </p:cNvPr>
          <p:cNvSpPr>
            <a:spLocks noGrp="1"/>
          </p:cNvSpPr>
          <p:nvPr userDrawn="1">
            <p:ph type="subTitle" idx="1" hasCustomPrompt="1"/>
          </p:nvPr>
        </p:nvSpPr>
        <p:spPr>
          <a:xfrm>
            <a:off x="612949" y="3942681"/>
            <a:ext cx="8075295" cy="618270"/>
          </a:xfrm>
          <a:prstGeom prst="rect">
            <a:avLst/>
          </a:prstGeom>
        </p:spPr>
        <p:txBody>
          <a:bodyPr/>
          <a:lstStyle>
            <a:lvl1pPr marL="0" indent="0" algn="l">
              <a:buNone/>
              <a:defRPr sz="2800" b="0">
                <a:solidFill>
                  <a:schemeClr val="tx1"/>
                </a:solidFill>
                <a:latin typeface="+mn-lt"/>
                <a:cs typeface="Jacobs Chronos" panose="02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light</a:t>
            </a:r>
          </a:p>
        </p:txBody>
      </p:sp>
    </p:spTree>
    <p:extLst>
      <p:ext uri="{BB962C8B-B14F-4D97-AF65-F5344CB8AC3E}">
        <p14:creationId xmlns:p14="http://schemas.microsoft.com/office/powerpoint/2010/main" val="2556476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 Cover Option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E464F81-35EA-4334-B8DD-0045D7AB08AE}"/>
              </a:ext>
            </a:extLst>
          </p:cNvPr>
          <p:cNvSpPr/>
          <p:nvPr userDrawn="1"/>
        </p:nvSpPr>
        <p:spPr>
          <a:xfrm>
            <a:off x="1570572" y="1126246"/>
            <a:ext cx="10621428" cy="4383304"/>
          </a:xfrm>
          <a:prstGeom prst="rect">
            <a:avLst/>
          </a:prstGeom>
          <a:gradFill flip="none" rotWithShape="1">
            <a:gsLst>
              <a:gs pos="42000">
                <a:schemeClr val="accent2"/>
              </a:gs>
              <a:gs pos="7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ECA9C7F8-F075-46B3-BC20-F7BC754AB4B6}"/>
              </a:ext>
            </a:extLst>
          </p:cNvPr>
          <p:cNvSpPr/>
          <p:nvPr userDrawn="1"/>
        </p:nvSpPr>
        <p:spPr>
          <a:xfrm>
            <a:off x="1572012" y="274320"/>
            <a:ext cx="10619988" cy="8519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7D2CEBA-062E-4A76-86B2-E30ADE7C31E0}"/>
              </a:ext>
            </a:extLst>
          </p:cNvPr>
          <p:cNvSpPr/>
          <p:nvPr userDrawn="1"/>
        </p:nvSpPr>
        <p:spPr>
          <a:xfrm>
            <a:off x="1572013" y="0"/>
            <a:ext cx="10619987"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itle 1">
            <a:extLst>
              <a:ext uri="{FF2B5EF4-FFF2-40B4-BE49-F238E27FC236}">
                <a16:creationId xmlns:a16="http://schemas.microsoft.com/office/drawing/2014/main" id="{A7F61A64-3CDE-4167-85CB-90C6332EF1A3}"/>
              </a:ext>
            </a:extLst>
          </p:cNvPr>
          <p:cNvSpPr>
            <a:spLocks noGrp="1"/>
          </p:cNvSpPr>
          <p:nvPr userDrawn="1">
            <p:ph type="ctrTitle" hasCustomPrompt="1"/>
          </p:nvPr>
        </p:nvSpPr>
        <p:spPr>
          <a:xfrm>
            <a:off x="2222044" y="1568547"/>
            <a:ext cx="6400800" cy="1371600"/>
          </a:xfrm>
          <a:prstGeom prst="rect">
            <a:avLst/>
          </a:prstGeom>
        </p:spPr>
        <p:txBody>
          <a:bodyPr anchor="b"/>
          <a:lstStyle>
            <a:lvl1pPr algn="l">
              <a:defRPr sz="4200">
                <a:solidFill>
                  <a:schemeClr val="tx1"/>
                </a:solidFill>
              </a:defRPr>
            </a:lvl1pPr>
          </a:lstStyle>
          <a:p>
            <a:r>
              <a:rPr lang="en-US" dirty="0"/>
              <a:t>Insert back cover message</a:t>
            </a:r>
          </a:p>
        </p:txBody>
      </p:sp>
      <p:sp>
        <p:nvSpPr>
          <p:cNvPr id="64" name="Subtitle 2">
            <a:extLst>
              <a:ext uri="{FF2B5EF4-FFF2-40B4-BE49-F238E27FC236}">
                <a16:creationId xmlns:a16="http://schemas.microsoft.com/office/drawing/2014/main" id="{9FD1511E-B62B-4097-A97D-8D9B2E4AD4AF}"/>
              </a:ext>
            </a:extLst>
          </p:cNvPr>
          <p:cNvSpPr>
            <a:spLocks noGrp="1"/>
          </p:cNvSpPr>
          <p:nvPr userDrawn="1">
            <p:ph type="subTitle" idx="1" hasCustomPrompt="1"/>
          </p:nvPr>
        </p:nvSpPr>
        <p:spPr>
          <a:xfrm>
            <a:off x="2222044" y="3343464"/>
            <a:ext cx="6400800" cy="1097280"/>
          </a:xfrm>
          <a:prstGeom prst="rect">
            <a:avLst/>
          </a:prstGeom>
        </p:spPr>
        <p:txBody>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pic>
        <p:nvPicPr>
          <p:cNvPr id="3" name="Picture 2" descr="Brand Logo">
            <a:extLst>
              <a:ext uri="{FF2B5EF4-FFF2-40B4-BE49-F238E27FC236}">
                <a16:creationId xmlns:a16="http://schemas.microsoft.com/office/drawing/2014/main" id="{751A659C-B8F6-4C43-AFB8-02C16EA0E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52687" y="5883394"/>
            <a:ext cx="3557016" cy="615696"/>
          </a:xfrm>
          <a:prstGeom prst="rect">
            <a:avLst/>
          </a:prstGeom>
        </p:spPr>
      </p:pic>
      <p:pic>
        <p:nvPicPr>
          <p:cNvPr id="5" name="Picture 4">
            <a:extLst>
              <a:ext uri="{FF2B5EF4-FFF2-40B4-BE49-F238E27FC236}">
                <a16:creationId xmlns:a16="http://schemas.microsoft.com/office/drawing/2014/main" id="{30CB627A-7C5A-4CAA-AD4E-0B9E6287F7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64250" y="6118585"/>
            <a:ext cx="2012530" cy="242891"/>
          </a:xfrm>
          <a:prstGeom prst="rect">
            <a:avLst/>
          </a:prstGeom>
        </p:spPr>
      </p:pic>
    </p:spTree>
    <p:extLst>
      <p:ext uri="{BB962C8B-B14F-4D97-AF65-F5344CB8AC3E}">
        <p14:creationId xmlns:p14="http://schemas.microsoft.com/office/powerpoint/2010/main" val="3605302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Option 5">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3E2446-2B4C-4459-A196-A36F20099967}"/>
              </a:ext>
            </a:extLst>
          </p:cNvPr>
          <p:cNvSpPr/>
          <p:nvPr userDrawn="1"/>
        </p:nvSpPr>
        <p:spPr>
          <a:xfrm flipV="1">
            <a:off x="941830" y="914073"/>
            <a:ext cx="11250169" cy="4762330"/>
          </a:xfrm>
          <a:prstGeom prst="rect">
            <a:avLst/>
          </a:prstGeom>
          <a:gradFill flip="none" rotWithShape="1">
            <a:gsLst>
              <a:gs pos="17000">
                <a:schemeClr val="accent2"/>
              </a:gs>
              <a:gs pos="3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B0E0ED9-6381-4CE2-826F-F81BAA9EB22C}"/>
              </a:ext>
            </a:extLst>
          </p:cNvPr>
          <p:cNvSpPr/>
          <p:nvPr userDrawn="1"/>
        </p:nvSpPr>
        <p:spPr>
          <a:xfrm>
            <a:off x="941830" y="610064"/>
            <a:ext cx="11250169" cy="350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a:extLst>
              <a:ext uri="{FF2B5EF4-FFF2-40B4-BE49-F238E27FC236}">
                <a16:creationId xmlns:a16="http://schemas.microsoft.com/office/drawing/2014/main" id="{B24D2416-242E-4926-A009-C2757361DEE3}"/>
              </a:ext>
            </a:extLst>
          </p:cNvPr>
          <p:cNvSpPr>
            <a:spLocks/>
          </p:cNvSpPr>
          <p:nvPr userDrawn="1"/>
        </p:nvSpPr>
        <p:spPr bwMode="auto">
          <a:xfrm>
            <a:off x="-1" y="5914716"/>
            <a:ext cx="941832" cy="943284"/>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Title 1">
            <a:extLst>
              <a:ext uri="{FF2B5EF4-FFF2-40B4-BE49-F238E27FC236}">
                <a16:creationId xmlns:a16="http://schemas.microsoft.com/office/drawing/2014/main" id="{B1FC8042-85BA-4529-AC57-15AC48F2903E}"/>
              </a:ext>
            </a:extLst>
          </p:cNvPr>
          <p:cNvSpPr>
            <a:spLocks noGrp="1"/>
          </p:cNvSpPr>
          <p:nvPr>
            <p:ph type="ctrTitle" hasCustomPrompt="1"/>
          </p:nvPr>
        </p:nvSpPr>
        <p:spPr>
          <a:xfrm>
            <a:off x="1556181" y="1820487"/>
            <a:ext cx="10209602" cy="1746609"/>
          </a:xfrm>
          <a:prstGeom prst="rect">
            <a:avLst/>
          </a:prstGeom>
          <a:noFill/>
        </p:spPr>
        <p:txBody>
          <a:bodyPr lIns="0" anchor="b">
            <a:noAutofit/>
          </a:bodyPr>
          <a:lstStyle>
            <a:lvl1pPr algn="l">
              <a:defRPr sz="4800" b="1">
                <a:solidFill>
                  <a:schemeClr val="tx1"/>
                </a:solidFill>
              </a:defRPr>
            </a:lvl1pPr>
          </a:lstStyle>
          <a:p>
            <a:r>
              <a:rPr lang="en-US" dirty="0"/>
              <a:t>Presentation title, 48pt bold.</a:t>
            </a:r>
          </a:p>
        </p:txBody>
      </p:sp>
      <p:sp>
        <p:nvSpPr>
          <p:cNvPr id="9" name="Text Placeholder 5">
            <a:extLst>
              <a:ext uri="{FF2B5EF4-FFF2-40B4-BE49-F238E27FC236}">
                <a16:creationId xmlns:a16="http://schemas.microsoft.com/office/drawing/2014/main" id="{A9C0E1A4-AF59-4D13-BD8D-297D447D936A}"/>
              </a:ext>
            </a:extLst>
          </p:cNvPr>
          <p:cNvSpPr>
            <a:spLocks noGrp="1"/>
          </p:cNvSpPr>
          <p:nvPr>
            <p:ph type="body" sz="quarter" idx="10" hasCustomPrompt="1"/>
          </p:nvPr>
        </p:nvSpPr>
        <p:spPr>
          <a:xfrm>
            <a:off x="1556181" y="3708065"/>
            <a:ext cx="10209601" cy="1002968"/>
          </a:xfrm>
          <a:prstGeom prst="rect">
            <a:avLst/>
          </a:prstGeom>
        </p:spPr>
        <p:txBody>
          <a:bodyPr lIns="0" anchor="b"/>
          <a:lstStyle>
            <a:lvl1pPr marL="0" indent="0">
              <a:buFontTx/>
              <a:buNone/>
              <a:defRPr sz="2800" b="1">
                <a:solidFill>
                  <a:schemeClr val="tx1"/>
                </a:solidFill>
              </a:defRPr>
            </a:lvl1pPr>
          </a:lstStyle>
          <a:p>
            <a:pPr lvl="0"/>
            <a:r>
              <a:rPr lang="en-AU" dirty="0"/>
              <a:t>Other information, 28pt light bold.</a:t>
            </a:r>
            <a:endParaRPr lang="en-US" dirty="0"/>
          </a:p>
        </p:txBody>
      </p:sp>
      <p:sp>
        <p:nvSpPr>
          <p:cNvPr id="12" name="Rectangle 11">
            <a:extLst>
              <a:ext uri="{FF2B5EF4-FFF2-40B4-BE49-F238E27FC236}">
                <a16:creationId xmlns:a16="http://schemas.microsoft.com/office/drawing/2014/main" id="{29525472-B1DF-4A98-802A-B97A237DA82B}"/>
              </a:ext>
            </a:extLst>
          </p:cNvPr>
          <p:cNvSpPr/>
          <p:nvPr userDrawn="1"/>
        </p:nvSpPr>
        <p:spPr>
          <a:xfrm>
            <a:off x="941830" y="-1"/>
            <a:ext cx="11250169" cy="6100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52731C-ED51-480F-921E-20609218CBC1}"/>
              </a:ext>
            </a:extLst>
          </p:cNvPr>
          <p:cNvSpPr/>
          <p:nvPr userDrawn="1"/>
        </p:nvSpPr>
        <p:spPr>
          <a:xfrm>
            <a:off x="941830" y="5676405"/>
            <a:ext cx="11250169" cy="2306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C760AA-F653-4795-B699-8F46BA705579}"/>
              </a:ext>
            </a:extLst>
          </p:cNvPr>
          <p:cNvSpPr/>
          <p:nvPr userDrawn="1"/>
        </p:nvSpPr>
        <p:spPr>
          <a:xfrm>
            <a:off x="941831" y="5809773"/>
            <a:ext cx="11250169" cy="1049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rand Logo">
            <a:extLst>
              <a:ext uri="{FF2B5EF4-FFF2-40B4-BE49-F238E27FC236}">
                <a16:creationId xmlns:a16="http://schemas.microsoft.com/office/drawing/2014/main" id="{1CA5D32A-C387-47B9-A575-30E9890DEC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12679" y="6078510"/>
            <a:ext cx="3195350" cy="553094"/>
          </a:xfrm>
          <a:prstGeom prst="rect">
            <a:avLst/>
          </a:prstGeom>
        </p:spPr>
      </p:pic>
    </p:spTree>
    <p:extLst>
      <p:ext uri="{BB962C8B-B14F-4D97-AF65-F5344CB8AC3E}">
        <p14:creationId xmlns:p14="http://schemas.microsoft.com/office/powerpoint/2010/main" val="1778567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57D4EDC-1F82-4551-9D7F-D98C064E681E}"/>
              </a:ext>
            </a:extLst>
          </p:cNvPr>
          <p:cNvSpPr/>
          <p:nvPr userDrawn="1"/>
        </p:nvSpPr>
        <p:spPr>
          <a:xfrm rot="10800000" flipV="1">
            <a:off x="640080" y="914400"/>
            <a:ext cx="7405796" cy="5943600"/>
          </a:xfrm>
          <a:prstGeom prst="rect">
            <a:avLst/>
          </a:prstGeom>
          <a:gradFill flip="none" rotWithShape="1">
            <a:gsLst>
              <a:gs pos="17000">
                <a:schemeClr val="accent2"/>
              </a:gs>
              <a:gs pos="3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4E1496-E6CF-4C3F-8754-C59ADECD9F05}"/>
              </a:ext>
            </a:extLst>
          </p:cNvPr>
          <p:cNvSpPr/>
          <p:nvPr userDrawn="1"/>
        </p:nvSpPr>
        <p:spPr>
          <a:xfrm>
            <a:off x="320038" y="914400"/>
            <a:ext cx="3200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648A58-FA27-4AF7-83D8-4ACA950E4BFB}"/>
              </a:ext>
            </a:extLst>
          </p:cNvPr>
          <p:cNvSpPr/>
          <p:nvPr userDrawn="1"/>
        </p:nvSpPr>
        <p:spPr>
          <a:xfrm>
            <a:off x="8023944" y="914400"/>
            <a:ext cx="275469"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0E6C1AA-5826-46A2-B685-4F4EA2AE2AEB}"/>
              </a:ext>
            </a:extLst>
          </p:cNvPr>
          <p:cNvSpPr/>
          <p:nvPr userDrawn="1"/>
        </p:nvSpPr>
        <p:spPr>
          <a:xfrm>
            <a:off x="11465169" y="914400"/>
            <a:ext cx="396416" cy="5943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F11FF8A-B049-4996-AD66-199DE4FAA429}"/>
              </a:ext>
            </a:extLst>
          </p:cNvPr>
          <p:cNvSpPr>
            <a:spLocks noGrp="1"/>
          </p:cNvSpPr>
          <p:nvPr userDrawn="1">
            <p:ph type="ctrTitle" hasCustomPrompt="1"/>
          </p:nvPr>
        </p:nvSpPr>
        <p:spPr>
          <a:xfrm>
            <a:off x="893616" y="1687484"/>
            <a:ext cx="7061662" cy="2034025"/>
          </a:xfrm>
          <a:prstGeom prst="rect">
            <a:avLst/>
          </a:prstGeom>
          <a:noFill/>
        </p:spPr>
        <p:txBody>
          <a:bodyPr lIns="0" anchor="b">
            <a:noAutofit/>
          </a:bodyPr>
          <a:lstStyle>
            <a:lvl1pPr algn="l">
              <a:defRPr sz="4000" b="1">
                <a:solidFill>
                  <a:schemeClr val="tx1"/>
                </a:solidFill>
              </a:defRPr>
            </a:lvl1pPr>
          </a:lstStyle>
          <a:p>
            <a:r>
              <a:rPr lang="en-US" dirty="0"/>
              <a:t>Presentation title, 40pt bold.</a:t>
            </a:r>
          </a:p>
        </p:txBody>
      </p:sp>
      <p:sp>
        <p:nvSpPr>
          <p:cNvPr id="12" name="Text Placeholder 5">
            <a:extLst>
              <a:ext uri="{FF2B5EF4-FFF2-40B4-BE49-F238E27FC236}">
                <a16:creationId xmlns:a16="http://schemas.microsoft.com/office/drawing/2014/main" id="{3D4EBBA2-EF8B-47E2-8BD2-4C72B4AC8705}"/>
              </a:ext>
            </a:extLst>
          </p:cNvPr>
          <p:cNvSpPr>
            <a:spLocks noGrp="1"/>
          </p:cNvSpPr>
          <p:nvPr userDrawn="1">
            <p:ph type="body" sz="quarter" idx="10" hasCustomPrompt="1"/>
          </p:nvPr>
        </p:nvSpPr>
        <p:spPr>
          <a:xfrm>
            <a:off x="893615" y="3886199"/>
            <a:ext cx="7061663" cy="993372"/>
          </a:xfrm>
          <a:prstGeom prst="rect">
            <a:avLst/>
          </a:prstGeom>
        </p:spPr>
        <p:txBody>
          <a:bodyPr lIns="0" anchor="b"/>
          <a:lstStyle>
            <a:lvl1pPr marL="0" indent="0">
              <a:buFontTx/>
              <a:buNone/>
              <a:defRPr sz="2400" b="1">
                <a:solidFill>
                  <a:schemeClr val="tx1"/>
                </a:solidFill>
              </a:defRPr>
            </a:lvl1pPr>
          </a:lstStyle>
          <a:p>
            <a:pPr lvl="0"/>
            <a:r>
              <a:rPr lang="en-AU" dirty="0"/>
              <a:t>Other information, 24pt light bold.</a:t>
            </a:r>
            <a:endParaRPr lang="en-US" dirty="0"/>
          </a:p>
        </p:txBody>
      </p:sp>
      <p:sp>
        <p:nvSpPr>
          <p:cNvPr id="10" name="Picture Placeholder 3">
            <a:extLst>
              <a:ext uri="{FF2B5EF4-FFF2-40B4-BE49-F238E27FC236}">
                <a16:creationId xmlns:a16="http://schemas.microsoft.com/office/drawing/2014/main" id="{F07EF067-55D5-451A-96F0-865D6E6448E2}"/>
              </a:ext>
            </a:extLst>
          </p:cNvPr>
          <p:cNvSpPr>
            <a:spLocks noGrp="1"/>
          </p:cNvSpPr>
          <p:nvPr>
            <p:ph type="pic" sz="quarter" idx="11" hasCustomPrompt="1"/>
          </p:nvPr>
        </p:nvSpPr>
        <p:spPr>
          <a:xfrm>
            <a:off x="8732647" y="914400"/>
            <a:ext cx="2732521" cy="5943600"/>
          </a:xfrm>
          <a:prstGeom prst="rect">
            <a:avLst/>
          </a:prstGeom>
        </p:spPr>
        <p:txBody>
          <a:bodyPr/>
          <a:lstStyle>
            <a:lvl1pPr marL="0" indent="0">
              <a:buNone/>
              <a:defRPr sz="2000"/>
            </a:lvl1pPr>
          </a:lstStyle>
          <a:p>
            <a:r>
              <a:rPr lang="en-AU" sz="2000" dirty="0"/>
              <a:t>Click icon to add picture.</a:t>
            </a:r>
            <a:endParaRPr lang="en-US" dirty="0"/>
          </a:p>
        </p:txBody>
      </p:sp>
      <p:sp>
        <p:nvSpPr>
          <p:cNvPr id="16" name="Rectangle 15">
            <a:extLst>
              <a:ext uri="{FF2B5EF4-FFF2-40B4-BE49-F238E27FC236}">
                <a16:creationId xmlns:a16="http://schemas.microsoft.com/office/drawing/2014/main" id="{E4D3BA4D-DB3C-447E-B443-D7E86F5C38B3}"/>
              </a:ext>
            </a:extLst>
          </p:cNvPr>
          <p:cNvSpPr/>
          <p:nvPr userDrawn="1"/>
        </p:nvSpPr>
        <p:spPr>
          <a:xfrm>
            <a:off x="8457178" y="914400"/>
            <a:ext cx="275469" cy="5943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9D14F1A-D8FF-4BD1-991E-C89C1D68301F}"/>
              </a:ext>
            </a:extLst>
          </p:cNvPr>
          <p:cNvSpPr/>
          <p:nvPr userDrawn="1"/>
        </p:nvSpPr>
        <p:spPr>
          <a:xfrm>
            <a:off x="8295977" y="914399"/>
            <a:ext cx="169461" cy="5943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Brand Logo">
            <a:extLst>
              <a:ext uri="{FF2B5EF4-FFF2-40B4-BE49-F238E27FC236}">
                <a16:creationId xmlns:a16="http://schemas.microsoft.com/office/drawing/2014/main" id="{F195A791-E41C-4C3C-B7FA-40DBF67C99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8163" y="247902"/>
            <a:ext cx="2943422" cy="509487"/>
          </a:xfrm>
          <a:prstGeom prst="rect">
            <a:avLst/>
          </a:prstGeom>
        </p:spPr>
      </p:pic>
    </p:spTree>
    <p:extLst>
      <p:ext uri="{BB962C8B-B14F-4D97-AF65-F5344CB8AC3E}">
        <p14:creationId xmlns:p14="http://schemas.microsoft.com/office/powerpoint/2010/main" val="774407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Option 1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23401D0B-9EFB-4C04-9FC3-F6F1A3F116D1}"/>
              </a:ext>
            </a:extLst>
          </p:cNvPr>
          <p:cNvSpPr>
            <a:spLocks noGrp="1"/>
          </p:cNvSpPr>
          <p:nvPr>
            <p:ph type="pic" sz="quarter" idx="11" hasCustomPrompt="1"/>
          </p:nvPr>
        </p:nvSpPr>
        <p:spPr>
          <a:xfrm>
            <a:off x="0" y="1072815"/>
            <a:ext cx="12192000" cy="5691110"/>
          </a:xfrm>
          <a:prstGeom prst="rect">
            <a:avLst/>
          </a:prstGeom>
        </p:spPr>
        <p:txBody>
          <a:bodyPr/>
          <a:lstStyle>
            <a:lvl1pPr marL="0" indent="0">
              <a:buNone/>
              <a:defRPr sz="2000"/>
            </a:lvl1pPr>
          </a:lstStyle>
          <a:p>
            <a:r>
              <a:rPr lang="en-AU" sz="2000" dirty="0"/>
              <a:t>Click icon to add picture.</a:t>
            </a:r>
            <a:endParaRPr lang="en-US" dirty="0"/>
          </a:p>
        </p:txBody>
      </p:sp>
      <p:sp>
        <p:nvSpPr>
          <p:cNvPr id="3" name="Rectangle 2">
            <a:extLst>
              <a:ext uri="{FF2B5EF4-FFF2-40B4-BE49-F238E27FC236}">
                <a16:creationId xmlns:a16="http://schemas.microsoft.com/office/drawing/2014/main" id="{7B2FCDA2-659E-4085-BB26-D4682AFC1EA4}"/>
              </a:ext>
            </a:extLst>
          </p:cNvPr>
          <p:cNvSpPr/>
          <p:nvPr userDrawn="1"/>
        </p:nvSpPr>
        <p:spPr>
          <a:xfrm flipV="1">
            <a:off x="0" y="6763924"/>
            <a:ext cx="12192000" cy="96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C752CA4-12AC-422B-97AE-6B77E99B156C}"/>
              </a:ext>
            </a:extLst>
          </p:cNvPr>
          <p:cNvSpPr>
            <a:spLocks noGrp="1"/>
          </p:cNvSpPr>
          <p:nvPr>
            <p:ph type="ctrTitle" hasCustomPrompt="1"/>
          </p:nvPr>
        </p:nvSpPr>
        <p:spPr>
          <a:xfrm>
            <a:off x="429207" y="1279283"/>
            <a:ext cx="11293399" cy="837012"/>
          </a:xfrm>
          <a:prstGeom prst="rect">
            <a:avLst/>
          </a:prstGeom>
          <a:noFill/>
        </p:spPr>
        <p:txBody>
          <a:bodyPr lIns="0" anchor="ctr" anchorCtr="0">
            <a:noAutofit/>
          </a:bodyPr>
          <a:lstStyle>
            <a:lvl1pPr algn="l">
              <a:defRPr sz="3200" b="1">
                <a:solidFill>
                  <a:schemeClr val="tx1"/>
                </a:solidFill>
              </a:defRPr>
            </a:lvl1pPr>
          </a:lstStyle>
          <a:p>
            <a:r>
              <a:rPr lang="en-US" dirty="0"/>
              <a:t>Presentation title, 32pt bold.  </a:t>
            </a:r>
          </a:p>
        </p:txBody>
      </p:sp>
      <p:sp>
        <p:nvSpPr>
          <p:cNvPr id="9" name="Text Placeholder 5">
            <a:extLst>
              <a:ext uri="{FF2B5EF4-FFF2-40B4-BE49-F238E27FC236}">
                <a16:creationId xmlns:a16="http://schemas.microsoft.com/office/drawing/2014/main" id="{01F8B1B1-4142-4567-91D9-5E359CB91565}"/>
              </a:ext>
            </a:extLst>
          </p:cNvPr>
          <p:cNvSpPr>
            <a:spLocks noGrp="1"/>
          </p:cNvSpPr>
          <p:nvPr>
            <p:ph type="body" sz="quarter" idx="10" hasCustomPrompt="1"/>
          </p:nvPr>
        </p:nvSpPr>
        <p:spPr>
          <a:xfrm>
            <a:off x="429206" y="2121572"/>
            <a:ext cx="11293399" cy="418884"/>
          </a:xfrm>
          <a:prstGeom prst="rect">
            <a:avLst/>
          </a:prstGeom>
        </p:spPr>
        <p:txBody>
          <a:bodyPr lIns="0"/>
          <a:lstStyle>
            <a:lvl1pPr marL="0" indent="0">
              <a:buFontTx/>
              <a:buNone/>
              <a:defRPr sz="2000" b="1">
                <a:solidFill>
                  <a:schemeClr val="tx1"/>
                </a:solidFill>
              </a:defRPr>
            </a:lvl1pPr>
          </a:lstStyle>
          <a:p>
            <a:pPr lvl="0"/>
            <a:r>
              <a:rPr lang="en-AU" dirty="0"/>
              <a:t>Other information, 20pt light bold.</a:t>
            </a:r>
            <a:endParaRPr lang="en-US" dirty="0"/>
          </a:p>
        </p:txBody>
      </p:sp>
      <p:sp>
        <p:nvSpPr>
          <p:cNvPr id="12" name="Rectangle 11">
            <a:extLst>
              <a:ext uri="{FF2B5EF4-FFF2-40B4-BE49-F238E27FC236}">
                <a16:creationId xmlns:a16="http://schemas.microsoft.com/office/drawing/2014/main" id="{D65D5916-137C-46DD-B7BC-0D5F22EB6D34}"/>
              </a:ext>
            </a:extLst>
          </p:cNvPr>
          <p:cNvSpPr/>
          <p:nvPr userDrawn="1"/>
        </p:nvSpPr>
        <p:spPr>
          <a:xfrm>
            <a:off x="0" y="255656"/>
            <a:ext cx="12192000" cy="8171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D7B051-C464-4C2D-86B7-71FA64087D8A}"/>
              </a:ext>
            </a:extLst>
          </p:cNvPr>
          <p:cNvSpPr/>
          <p:nvPr userDrawn="1"/>
        </p:nvSpPr>
        <p:spPr>
          <a:xfrm>
            <a:off x="-2" y="-4812"/>
            <a:ext cx="12192000" cy="2725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4345417-CAE0-4B72-9DDD-F1DD6DC1A7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79183" y="492596"/>
            <a:ext cx="2943422" cy="343278"/>
          </a:xfrm>
          <a:prstGeom prst="rect">
            <a:avLst/>
          </a:prstGeom>
        </p:spPr>
      </p:pic>
    </p:spTree>
    <p:extLst>
      <p:ext uri="{BB962C8B-B14F-4D97-AF65-F5344CB8AC3E}">
        <p14:creationId xmlns:p14="http://schemas.microsoft.com/office/powerpoint/2010/main" val="4051147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57D4EDC-1F82-4551-9D7F-D98C064E681E}"/>
              </a:ext>
            </a:extLst>
          </p:cNvPr>
          <p:cNvSpPr/>
          <p:nvPr userDrawn="1"/>
        </p:nvSpPr>
        <p:spPr>
          <a:xfrm rot="10800000" flipV="1">
            <a:off x="640080" y="914400"/>
            <a:ext cx="7405796" cy="5943600"/>
          </a:xfrm>
          <a:prstGeom prst="rect">
            <a:avLst/>
          </a:prstGeom>
          <a:gradFill flip="none" rotWithShape="1">
            <a:gsLst>
              <a:gs pos="17000">
                <a:schemeClr val="accent2"/>
              </a:gs>
              <a:gs pos="3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4E1496-E6CF-4C3F-8754-C59ADECD9F05}"/>
              </a:ext>
            </a:extLst>
          </p:cNvPr>
          <p:cNvSpPr/>
          <p:nvPr userDrawn="1"/>
        </p:nvSpPr>
        <p:spPr>
          <a:xfrm>
            <a:off x="320038" y="914400"/>
            <a:ext cx="3200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648A58-FA27-4AF7-83D8-4ACA950E4BFB}"/>
              </a:ext>
            </a:extLst>
          </p:cNvPr>
          <p:cNvSpPr/>
          <p:nvPr userDrawn="1"/>
        </p:nvSpPr>
        <p:spPr>
          <a:xfrm>
            <a:off x="8023944" y="914400"/>
            <a:ext cx="275469"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0E6C1AA-5826-46A2-B685-4F4EA2AE2AEB}"/>
              </a:ext>
            </a:extLst>
          </p:cNvPr>
          <p:cNvSpPr/>
          <p:nvPr userDrawn="1"/>
        </p:nvSpPr>
        <p:spPr>
          <a:xfrm>
            <a:off x="11465169" y="914400"/>
            <a:ext cx="396416" cy="5943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F11FF8A-B049-4996-AD66-199DE4FAA429}"/>
              </a:ext>
            </a:extLst>
          </p:cNvPr>
          <p:cNvSpPr>
            <a:spLocks noGrp="1"/>
          </p:cNvSpPr>
          <p:nvPr userDrawn="1">
            <p:ph type="ctrTitle" hasCustomPrompt="1"/>
          </p:nvPr>
        </p:nvSpPr>
        <p:spPr>
          <a:xfrm>
            <a:off x="893616" y="1687484"/>
            <a:ext cx="7061662" cy="2034025"/>
          </a:xfrm>
          <a:prstGeom prst="rect">
            <a:avLst/>
          </a:prstGeom>
          <a:noFill/>
        </p:spPr>
        <p:txBody>
          <a:bodyPr lIns="0" anchor="b">
            <a:noAutofit/>
          </a:bodyPr>
          <a:lstStyle>
            <a:lvl1pPr algn="l">
              <a:defRPr sz="4000" b="1">
                <a:solidFill>
                  <a:schemeClr val="tx1"/>
                </a:solidFill>
              </a:defRPr>
            </a:lvl1pPr>
          </a:lstStyle>
          <a:p>
            <a:r>
              <a:rPr lang="en-US" dirty="0"/>
              <a:t>Presentation title, 40pt bold.</a:t>
            </a:r>
          </a:p>
        </p:txBody>
      </p:sp>
      <p:sp>
        <p:nvSpPr>
          <p:cNvPr id="12" name="Text Placeholder 5">
            <a:extLst>
              <a:ext uri="{FF2B5EF4-FFF2-40B4-BE49-F238E27FC236}">
                <a16:creationId xmlns:a16="http://schemas.microsoft.com/office/drawing/2014/main" id="{3D4EBBA2-EF8B-47E2-8BD2-4C72B4AC8705}"/>
              </a:ext>
            </a:extLst>
          </p:cNvPr>
          <p:cNvSpPr>
            <a:spLocks noGrp="1"/>
          </p:cNvSpPr>
          <p:nvPr userDrawn="1">
            <p:ph type="body" sz="quarter" idx="10" hasCustomPrompt="1"/>
          </p:nvPr>
        </p:nvSpPr>
        <p:spPr>
          <a:xfrm>
            <a:off x="893615" y="3886199"/>
            <a:ext cx="7061663" cy="993372"/>
          </a:xfrm>
          <a:prstGeom prst="rect">
            <a:avLst/>
          </a:prstGeom>
        </p:spPr>
        <p:txBody>
          <a:bodyPr lIns="0" anchor="b"/>
          <a:lstStyle>
            <a:lvl1pPr marL="0" indent="0">
              <a:buFontTx/>
              <a:buNone/>
              <a:defRPr sz="2400" b="1">
                <a:solidFill>
                  <a:schemeClr val="tx1"/>
                </a:solidFill>
              </a:defRPr>
            </a:lvl1pPr>
          </a:lstStyle>
          <a:p>
            <a:pPr lvl="0"/>
            <a:r>
              <a:rPr lang="en-AU" dirty="0"/>
              <a:t>Other information, 24pt light bold.</a:t>
            </a:r>
            <a:endParaRPr lang="en-US" dirty="0"/>
          </a:p>
        </p:txBody>
      </p:sp>
      <p:sp>
        <p:nvSpPr>
          <p:cNvPr id="10" name="Picture Placeholder 3">
            <a:extLst>
              <a:ext uri="{FF2B5EF4-FFF2-40B4-BE49-F238E27FC236}">
                <a16:creationId xmlns:a16="http://schemas.microsoft.com/office/drawing/2014/main" id="{F07EF067-55D5-451A-96F0-865D6E6448E2}"/>
              </a:ext>
            </a:extLst>
          </p:cNvPr>
          <p:cNvSpPr>
            <a:spLocks noGrp="1"/>
          </p:cNvSpPr>
          <p:nvPr>
            <p:ph type="pic" sz="quarter" idx="11" hasCustomPrompt="1"/>
          </p:nvPr>
        </p:nvSpPr>
        <p:spPr>
          <a:xfrm>
            <a:off x="8732647" y="914400"/>
            <a:ext cx="2732521" cy="5943600"/>
          </a:xfrm>
          <a:prstGeom prst="rect">
            <a:avLst/>
          </a:prstGeom>
        </p:spPr>
        <p:txBody>
          <a:bodyPr/>
          <a:lstStyle>
            <a:lvl1pPr marL="0" indent="0">
              <a:buNone/>
              <a:defRPr sz="2000"/>
            </a:lvl1pPr>
          </a:lstStyle>
          <a:p>
            <a:r>
              <a:rPr lang="en-AU" sz="2000" dirty="0"/>
              <a:t>Click icon to add picture.</a:t>
            </a:r>
            <a:endParaRPr lang="en-US" dirty="0"/>
          </a:p>
        </p:txBody>
      </p:sp>
      <p:sp>
        <p:nvSpPr>
          <p:cNvPr id="16" name="Rectangle 15">
            <a:extLst>
              <a:ext uri="{FF2B5EF4-FFF2-40B4-BE49-F238E27FC236}">
                <a16:creationId xmlns:a16="http://schemas.microsoft.com/office/drawing/2014/main" id="{E4D3BA4D-DB3C-447E-B443-D7E86F5C38B3}"/>
              </a:ext>
            </a:extLst>
          </p:cNvPr>
          <p:cNvSpPr/>
          <p:nvPr userDrawn="1"/>
        </p:nvSpPr>
        <p:spPr>
          <a:xfrm>
            <a:off x="8457178" y="914400"/>
            <a:ext cx="275469" cy="5943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9D14F1A-D8FF-4BD1-991E-C89C1D68301F}"/>
              </a:ext>
            </a:extLst>
          </p:cNvPr>
          <p:cNvSpPr/>
          <p:nvPr userDrawn="1"/>
        </p:nvSpPr>
        <p:spPr>
          <a:xfrm>
            <a:off x="8295977" y="914399"/>
            <a:ext cx="169461" cy="5943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Brand Logo">
            <a:extLst>
              <a:ext uri="{FF2B5EF4-FFF2-40B4-BE49-F238E27FC236}">
                <a16:creationId xmlns:a16="http://schemas.microsoft.com/office/drawing/2014/main" id="{F195A791-E41C-4C3C-B7FA-40DBF67C99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8163" y="247902"/>
            <a:ext cx="2943422" cy="509487"/>
          </a:xfrm>
          <a:prstGeom prst="rect">
            <a:avLst/>
          </a:prstGeom>
        </p:spPr>
      </p:pic>
    </p:spTree>
    <p:extLst>
      <p:ext uri="{BB962C8B-B14F-4D97-AF65-F5344CB8AC3E}">
        <p14:creationId xmlns:p14="http://schemas.microsoft.com/office/powerpoint/2010/main" val="2744117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Option 1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23401D0B-9EFB-4C04-9FC3-F6F1A3F116D1}"/>
              </a:ext>
            </a:extLst>
          </p:cNvPr>
          <p:cNvSpPr>
            <a:spLocks noGrp="1"/>
          </p:cNvSpPr>
          <p:nvPr>
            <p:ph type="pic" sz="quarter" idx="11" hasCustomPrompt="1"/>
          </p:nvPr>
        </p:nvSpPr>
        <p:spPr>
          <a:xfrm>
            <a:off x="0" y="2777705"/>
            <a:ext cx="12192000" cy="3986219"/>
          </a:xfrm>
          <a:prstGeom prst="rect">
            <a:avLst/>
          </a:prstGeom>
        </p:spPr>
        <p:txBody>
          <a:bodyPr/>
          <a:lstStyle>
            <a:lvl1pPr marL="0" indent="0">
              <a:buNone/>
              <a:defRPr sz="2000"/>
            </a:lvl1pPr>
          </a:lstStyle>
          <a:p>
            <a:r>
              <a:rPr lang="en-AU" sz="2000" dirty="0"/>
              <a:t>Click icon to add picture.</a:t>
            </a:r>
            <a:endParaRPr lang="en-US" dirty="0"/>
          </a:p>
        </p:txBody>
      </p:sp>
      <p:sp>
        <p:nvSpPr>
          <p:cNvPr id="3" name="Rectangle 2">
            <a:extLst>
              <a:ext uri="{FF2B5EF4-FFF2-40B4-BE49-F238E27FC236}">
                <a16:creationId xmlns:a16="http://schemas.microsoft.com/office/drawing/2014/main" id="{7B2FCDA2-659E-4085-BB26-D4682AFC1EA4}"/>
              </a:ext>
            </a:extLst>
          </p:cNvPr>
          <p:cNvSpPr/>
          <p:nvPr userDrawn="1"/>
        </p:nvSpPr>
        <p:spPr>
          <a:xfrm flipV="1">
            <a:off x="0" y="6763924"/>
            <a:ext cx="12192000" cy="96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C752CA4-12AC-422B-97AE-6B77E99B156C}"/>
              </a:ext>
            </a:extLst>
          </p:cNvPr>
          <p:cNvSpPr>
            <a:spLocks noGrp="1"/>
          </p:cNvSpPr>
          <p:nvPr>
            <p:ph type="ctrTitle" hasCustomPrompt="1"/>
          </p:nvPr>
        </p:nvSpPr>
        <p:spPr>
          <a:xfrm>
            <a:off x="429207" y="1279283"/>
            <a:ext cx="11293399" cy="837012"/>
          </a:xfrm>
          <a:prstGeom prst="rect">
            <a:avLst/>
          </a:prstGeom>
          <a:noFill/>
        </p:spPr>
        <p:txBody>
          <a:bodyPr lIns="0" anchor="ctr" anchorCtr="0">
            <a:noAutofit/>
          </a:bodyPr>
          <a:lstStyle>
            <a:lvl1pPr algn="l">
              <a:defRPr sz="3200" b="1">
                <a:solidFill>
                  <a:schemeClr val="tx1"/>
                </a:solidFill>
              </a:defRPr>
            </a:lvl1pPr>
          </a:lstStyle>
          <a:p>
            <a:r>
              <a:rPr lang="en-US" dirty="0"/>
              <a:t>Presentation title, 32pt bold.  </a:t>
            </a:r>
          </a:p>
        </p:txBody>
      </p:sp>
      <p:sp>
        <p:nvSpPr>
          <p:cNvPr id="9" name="Text Placeholder 5">
            <a:extLst>
              <a:ext uri="{FF2B5EF4-FFF2-40B4-BE49-F238E27FC236}">
                <a16:creationId xmlns:a16="http://schemas.microsoft.com/office/drawing/2014/main" id="{01F8B1B1-4142-4567-91D9-5E359CB91565}"/>
              </a:ext>
            </a:extLst>
          </p:cNvPr>
          <p:cNvSpPr>
            <a:spLocks noGrp="1"/>
          </p:cNvSpPr>
          <p:nvPr>
            <p:ph type="body" sz="quarter" idx="10" hasCustomPrompt="1"/>
          </p:nvPr>
        </p:nvSpPr>
        <p:spPr>
          <a:xfrm>
            <a:off x="429206" y="2121572"/>
            <a:ext cx="11293399" cy="418884"/>
          </a:xfrm>
          <a:prstGeom prst="rect">
            <a:avLst/>
          </a:prstGeom>
        </p:spPr>
        <p:txBody>
          <a:bodyPr lIns="0"/>
          <a:lstStyle>
            <a:lvl1pPr marL="0" indent="0">
              <a:buFontTx/>
              <a:buNone/>
              <a:defRPr sz="2000" b="1">
                <a:solidFill>
                  <a:schemeClr val="tx1"/>
                </a:solidFill>
              </a:defRPr>
            </a:lvl1pPr>
          </a:lstStyle>
          <a:p>
            <a:pPr lvl="0"/>
            <a:r>
              <a:rPr lang="en-AU" dirty="0"/>
              <a:t>Other information, 20pt light bold.</a:t>
            </a:r>
            <a:endParaRPr lang="en-US" dirty="0"/>
          </a:p>
        </p:txBody>
      </p:sp>
      <p:sp>
        <p:nvSpPr>
          <p:cNvPr id="12" name="Rectangle 11">
            <a:extLst>
              <a:ext uri="{FF2B5EF4-FFF2-40B4-BE49-F238E27FC236}">
                <a16:creationId xmlns:a16="http://schemas.microsoft.com/office/drawing/2014/main" id="{D65D5916-137C-46DD-B7BC-0D5F22EB6D34}"/>
              </a:ext>
            </a:extLst>
          </p:cNvPr>
          <p:cNvSpPr/>
          <p:nvPr userDrawn="1"/>
        </p:nvSpPr>
        <p:spPr>
          <a:xfrm>
            <a:off x="0" y="255656"/>
            <a:ext cx="12192000" cy="8171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D7B051-C464-4C2D-86B7-71FA64087D8A}"/>
              </a:ext>
            </a:extLst>
          </p:cNvPr>
          <p:cNvSpPr/>
          <p:nvPr userDrawn="1"/>
        </p:nvSpPr>
        <p:spPr>
          <a:xfrm>
            <a:off x="-2" y="-4812"/>
            <a:ext cx="12192000" cy="2725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4345417-CAE0-4B72-9DDD-F1DD6DC1A7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79183" y="492596"/>
            <a:ext cx="2943422" cy="343278"/>
          </a:xfrm>
          <a:prstGeom prst="rect">
            <a:avLst/>
          </a:prstGeom>
        </p:spPr>
      </p:pic>
      <p:sp>
        <p:nvSpPr>
          <p:cNvPr id="10" name="Rectangle 9">
            <a:extLst>
              <a:ext uri="{FF2B5EF4-FFF2-40B4-BE49-F238E27FC236}">
                <a16:creationId xmlns:a16="http://schemas.microsoft.com/office/drawing/2014/main" id="{D3E82C74-D1D9-491E-A1F1-0FF32CD26AB1}"/>
              </a:ext>
            </a:extLst>
          </p:cNvPr>
          <p:cNvSpPr/>
          <p:nvPr userDrawn="1"/>
        </p:nvSpPr>
        <p:spPr>
          <a:xfrm>
            <a:off x="0" y="1060764"/>
            <a:ext cx="12192000" cy="1716942"/>
          </a:xfrm>
          <a:prstGeom prst="rect">
            <a:avLst/>
          </a:prstGeom>
          <a:gradFill flip="none" rotWithShape="1">
            <a:gsLst>
              <a:gs pos="0">
                <a:schemeClr val="accent1"/>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7709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Option 13">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0ACB09F-DF74-4676-A901-0349AA5EA950}"/>
              </a:ext>
            </a:extLst>
          </p:cNvPr>
          <p:cNvSpPr>
            <a:spLocks noGrp="1"/>
          </p:cNvSpPr>
          <p:nvPr>
            <p:ph type="pic" sz="quarter" idx="15" hasCustomPrompt="1"/>
          </p:nvPr>
        </p:nvSpPr>
        <p:spPr>
          <a:xfrm>
            <a:off x="6871758" y="-1"/>
            <a:ext cx="5320241" cy="6858001"/>
          </a:xfrm>
          <a:prstGeom prst="rect">
            <a:avLst/>
          </a:prstGeom>
        </p:spPr>
        <p:txBody>
          <a:bodyPr/>
          <a:lstStyle>
            <a:lvl1pPr marL="0" indent="0">
              <a:buNone/>
              <a:defRPr sz="2000"/>
            </a:lvl1pPr>
          </a:lstStyle>
          <a:p>
            <a:r>
              <a:rPr lang="en-AU" sz="2000" dirty="0"/>
              <a:t>Click icon to add picture.</a:t>
            </a:r>
            <a:endParaRPr lang="en-US" dirty="0"/>
          </a:p>
        </p:txBody>
      </p:sp>
      <p:sp>
        <p:nvSpPr>
          <p:cNvPr id="6" name="Rectangle 5">
            <a:extLst>
              <a:ext uri="{FF2B5EF4-FFF2-40B4-BE49-F238E27FC236}">
                <a16:creationId xmlns:a16="http://schemas.microsoft.com/office/drawing/2014/main" id="{850B0E64-377C-41C2-90F2-21E2A06CF9E3}"/>
              </a:ext>
            </a:extLst>
          </p:cNvPr>
          <p:cNvSpPr/>
          <p:nvPr userDrawn="1"/>
        </p:nvSpPr>
        <p:spPr>
          <a:xfrm rot="16200000" flipV="1">
            <a:off x="-381000" y="381000"/>
            <a:ext cx="6858000" cy="6096000"/>
          </a:xfrm>
          <a:prstGeom prst="rect">
            <a:avLst/>
          </a:prstGeom>
          <a:gradFill flip="none" rotWithShape="1">
            <a:gsLst>
              <a:gs pos="35000">
                <a:schemeClr val="accent2"/>
              </a:gs>
              <a:gs pos="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63708C1-FAE4-41C4-9C35-5B3D98BECA7C}"/>
              </a:ext>
            </a:extLst>
          </p:cNvPr>
          <p:cNvSpPr>
            <a:spLocks noGrp="1"/>
          </p:cNvSpPr>
          <p:nvPr>
            <p:ph type="ctrTitle" hasCustomPrompt="1"/>
          </p:nvPr>
        </p:nvSpPr>
        <p:spPr>
          <a:xfrm>
            <a:off x="670560" y="1743075"/>
            <a:ext cx="5273052" cy="1241847"/>
          </a:xfrm>
          <a:prstGeom prst="rect">
            <a:avLst/>
          </a:prstGeom>
          <a:noFill/>
        </p:spPr>
        <p:txBody>
          <a:bodyPr lIns="0" anchor="b">
            <a:noAutofit/>
          </a:bodyPr>
          <a:lstStyle>
            <a:lvl1pPr algn="l">
              <a:defRPr sz="4000" b="1">
                <a:solidFill>
                  <a:schemeClr val="tx1"/>
                </a:solidFill>
              </a:defRPr>
            </a:lvl1pPr>
          </a:lstStyle>
          <a:p>
            <a:r>
              <a:rPr lang="en-US" dirty="0"/>
              <a:t>Presentation title, 40pt bold.</a:t>
            </a:r>
          </a:p>
        </p:txBody>
      </p:sp>
      <p:sp>
        <p:nvSpPr>
          <p:cNvPr id="8" name="Rectangle 7">
            <a:extLst>
              <a:ext uri="{FF2B5EF4-FFF2-40B4-BE49-F238E27FC236}">
                <a16:creationId xmlns:a16="http://schemas.microsoft.com/office/drawing/2014/main" id="{A37D1AD0-40FD-4DF1-BCA5-F106730BD3F8}"/>
              </a:ext>
            </a:extLst>
          </p:cNvPr>
          <p:cNvSpPr/>
          <p:nvPr userDrawn="1"/>
        </p:nvSpPr>
        <p:spPr>
          <a:xfrm>
            <a:off x="6416547" y="0"/>
            <a:ext cx="45521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BCAB639-D94A-4008-AEFD-81F1A79ED85B}"/>
              </a:ext>
            </a:extLst>
          </p:cNvPr>
          <p:cNvSpPr/>
          <p:nvPr userDrawn="1"/>
        </p:nvSpPr>
        <p:spPr>
          <a:xfrm>
            <a:off x="6221506" y="0"/>
            <a:ext cx="23742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5">
            <a:extLst>
              <a:ext uri="{FF2B5EF4-FFF2-40B4-BE49-F238E27FC236}">
                <a16:creationId xmlns:a16="http://schemas.microsoft.com/office/drawing/2014/main" id="{5E4346F0-7793-4B1C-B9F4-F6F5B8F672CB}"/>
              </a:ext>
            </a:extLst>
          </p:cNvPr>
          <p:cNvSpPr>
            <a:spLocks noGrp="1"/>
          </p:cNvSpPr>
          <p:nvPr>
            <p:ph type="body" sz="quarter" idx="10" hasCustomPrompt="1"/>
          </p:nvPr>
        </p:nvSpPr>
        <p:spPr>
          <a:xfrm>
            <a:off x="670560" y="3194799"/>
            <a:ext cx="5273052" cy="913043"/>
          </a:xfrm>
          <a:prstGeom prst="rect">
            <a:avLst/>
          </a:prstGeom>
        </p:spPr>
        <p:txBody>
          <a:bodyPr lIns="0" anchor="b"/>
          <a:lstStyle>
            <a:lvl1pPr marL="0" indent="0">
              <a:buFontTx/>
              <a:buNone/>
              <a:defRPr sz="2000" b="0">
                <a:solidFill>
                  <a:schemeClr val="tx1"/>
                </a:solidFill>
              </a:defRPr>
            </a:lvl1pPr>
          </a:lstStyle>
          <a:p>
            <a:pPr lvl="0"/>
            <a:r>
              <a:rPr lang="en-AU" dirty="0"/>
              <a:t>Other information, 20pt light</a:t>
            </a:r>
            <a:endParaRPr lang="en-US" dirty="0"/>
          </a:p>
        </p:txBody>
      </p:sp>
      <p:sp>
        <p:nvSpPr>
          <p:cNvPr id="9" name="Rectangle 8">
            <a:extLst>
              <a:ext uri="{FF2B5EF4-FFF2-40B4-BE49-F238E27FC236}">
                <a16:creationId xmlns:a16="http://schemas.microsoft.com/office/drawing/2014/main" id="{7026A9FC-B237-4C70-9045-7492E6B30D56}"/>
              </a:ext>
            </a:extLst>
          </p:cNvPr>
          <p:cNvSpPr/>
          <p:nvPr userDrawn="1"/>
        </p:nvSpPr>
        <p:spPr>
          <a:xfrm>
            <a:off x="6096000" y="-2"/>
            <a:ext cx="12550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447C32B-0CD2-48C7-92C2-4E00CBFB82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0560" y="6098298"/>
            <a:ext cx="3557023" cy="414840"/>
          </a:xfrm>
          <a:prstGeom prst="rect">
            <a:avLst/>
          </a:prstGeom>
        </p:spPr>
      </p:pic>
    </p:spTree>
    <p:extLst>
      <p:ext uri="{BB962C8B-B14F-4D97-AF65-F5344CB8AC3E}">
        <p14:creationId xmlns:p14="http://schemas.microsoft.com/office/powerpoint/2010/main" val="4041621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1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23401D0B-9EFB-4C04-9FC3-F6F1A3F116D1}"/>
              </a:ext>
            </a:extLst>
          </p:cNvPr>
          <p:cNvSpPr>
            <a:spLocks noGrp="1"/>
          </p:cNvSpPr>
          <p:nvPr>
            <p:ph type="pic" sz="quarter" idx="11" hasCustomPrompt="1"/>
          </p:nvPr>
        </p:nvSpPr>
        <p:spPr>
          <a:xfrm>
            <a:off x="0" y="1072815"/>
            <a:ext cx="12192000" cy="5691110"/>
          </a:xfrm>
          <a:prstGeom prst="rect">
            <a:avLst/>
          </a:prstGeom>
        </p:spPr>
        <p:txBody>
          <a:bodyPr/>
          <a:lstStyle>
            <a:lvl1pPr marL="0" indent="0">
              <a:buNone/>
              <a:defRPr sz="2000"/>
            </a:lvl1pPr>
          </a:lstStyle>
          <a:p>
            <a:r>
              <a:rPr lang="en-AU" sz="2000" dirty="0"/>
              <a:t>Click icon to add picture.</a:t>
            </a:r>
            <a:endParaRPr lang="en-US" dirty="0"/>
          </a:p>
        </p:txBody>
      </p:sp>
      <p:sp>
        <p:nvSpPr>
          <p:cNvPr id="3" name="Rectangle 2">
            <a:extLst>
              <a:ext uri="{FF2B5EF4-FFF2-40B4-BE49-F238E27FC236}">
                <a16:creationId xmlns:a16="http://schemas.microsoft.com/office/drawing/2014/main" id="{7B2FCDA2-659E-4085-BB26-D4682AFC1EA4}"/>
              </a:ext>
            </a:extLst>
          </p:cNvPr>
          <p:cNvSpPr/>
          <p:nvPr userDrawn="1"/>
        </p:nvSpPr>
        <p:spPr>
          <a:xfrm flipV="1">
            <a:off x="0" y="6763924"/>
            <a:ext cx="12192000" cy="96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C752CA4-12AC-422B-97AE-6B77E99B156C}"/>
              </a:ext>
            </a:extLst>
          </p:cNvPr>
          <p:cNvSpPr>
            <a:spLocks noGrp="1"/>
          </p:cNvSpPr>
          <p:nvPr>
            <p:ph type="ctrTitle" hasCustomPrompt="1"/>
          </p:nvPr>
        </p:nvSpPr>
        <p:spPr>
          <a:xfrm>
            <a:off x="429207" y="1279283"/>
            <a:ext cx="11293399" cy="837012"/>
          </a:xfrm>
          <a:prstGeom prst="rect">
            <a:avLst/>
          </a:prstGeom>
          <a:noFill/>
        </p:spPr>
        <p:txBody>
          <a:bodyPr lIns="0" anchor="ctr" anchorCtr="0">
            <a:noAutofit/>
          </a:bodyPr>
          <a:lstStyle>
            <a:lvl1pPr algn="l">
              <a:defRPr sz="3200" b="1">
                <a:solidFill>
                  <a:schemeClr val="tx1"/>
                </a:solidFill>
              </a:defRPr>
            </a:lvl1pPr>
          </a:lstStyle>
          <a:p>
            <a:r>
              <a:rPr lang="en-US" dirty="0"/>
              <a:t>Presentation title, 32pt bold.  </a:t>
            </a:r>
          </a:p>
        </p:txBody>
      </p:sp>
      <p:sp>
        <p:nvSpPr>
          <p:cNvPr id="9" name="Text Placeholder 5">
            <a:extLst>
              <a:ext uri="{FF2B5EF4-FFF2-40B4-BE49-F238E27FC236}">
                <a16:creationId xmlns:a16="http://schemas.microsoft.com/office/drawing/2014/main" id="{01F8B1B1-4142-4567-91D9-5E359CB91565}"/>
              </a:ext>
            </a:extLst>
          </p:cNvPr>
          <p:cNvSpPr>
            <a:spLocks noGrp="1"/>
          </p:cNvSpPr>
          <p:nvPr>
            <p:ph type="body" sz="quarter" idx="10" hasCustomPrompt="1"/>
          </p:nvPr>
        </p:nvSpPr>
        <p:spPr>
          <a:xfrm>
            <a:off x="429206" y="2121572"/>
            <a:ext cx="11293399" cy="418884"/>
          </a:xfrm>
          <a:prstGeom prst="rect">
            <a:avLst/>
          </a:prstGeom>
        </p:spPr>
        <p:txBody>
          <a:bodyPr lIns="0"/>
          <a:lstStyle>
            <a:lvl1pPr marL="0" indent="0">
              <a:buFontTx/>
              <a:buNone/>
              <a:defRPr sz="2000" b="1">
                <a:solidFill>
                  <a:schemeClr val="tx1"/>
                </a:solidFill>
              </a:defRPr>
            </a:lvl1pPr>
          </a:lstStyle>
          <a:p>
            <a:pPr lvl="0"/>
            <a:r>
              <a:rPr lang="en-AU" dirty="0"/>
              <a:t>Other information, 20pt light bold.</a:t>
            </a:r>
            <a:endParaRPr lang="en-US" dirty="0"/>
          </a:p>
        </p:txBody>
      </p:sp>
      <p:sp>
        <p:nvSpPr>
          <p:cNvPr id="12" name="Rectangle 11">
            <a:extLst>
              <a:ext uri="{FF2B5EF4-FFF2-40B4-BE49-F238E27FC236}">
                <a16:creationId xmlns:a16="http://schemas.microsoft.com/office/drawing/2014/main" id="{D65D5916-137C-46DD-B7BC-0D5F22EB6D34}"/>
              </a:ext>
            </a:extLst>
          </p:cNvPr>
          <p:cNvSpPr/>
          <p:nvPr userDrawn="1"/>
        </p:nvSpPr>
        <p:spPr>
          <a:xfrm>
            <a:off x="0" y="255656"/>
            <a:ext cx="12192000" cy="8171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D7B051-C464-4C2D-86B7-71FA64087D8A}"/>
              </a:ext>
            </a:extLst>
          </p:cNvPr>
          <p:cNvSpPr/>
          <p:nvPr userDrawn="1"/>
        </p:nvSpPr>
        <p:spPr>
          <a:xfrm>
            <a:off x="-2" y="-4812"/>
            <a:ext cx="12192000" cy="2725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4345417-CAE0-4B72-9DDD-F1DD6DC1A7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79183" y="492596"/>
            <a:ext cx="2943422" cy="343278"/>
          </a:xfrm>
          <a:prstGeom prst="rect">
            <a:avLst/>
          </a:prstGeom>
        </p:spPr>
      </p:pic>
    </p:spTree>
    <p:extLst>
      <p:ext uri="{BB962C8B-B14F-4D97-AF65-F5344CB8AC3E}">
        <p14:creationId xmlns:p14="http://schemas.microsoft.com/office/powerpoint/2010/main" val="1532669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Option 1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23401D0B-9EFB-4C04-9FC3-F6F1A3F116D1}"/>
              </a:ext>
            </a:extLst>
          </p:cNvPr>
          <p:cNvSpPr>
            <a:spLocks noGrp="1"/>
          </p:cNvSpPr>
          <p:nvPr>
            <p:ph type="pic" sz="quarter" idx="11" hasCustomPrompt="1"/>
          </p:nvPr>
        </p:nvSpPr>
        <p:spPr>
          <a:xfrm>
            <a:off x="0" y="2777705"/>
            <a:ext cx="12192000" cy="3986219"/>
          </a:xfrm>
          <a:prstGeom prst="rect">
            <a:avLst/>
          </a:prstGeom>
        </p:spPr>
        <p:txBody>
          <a:bodyPr/>
          <a:lstStyle>
            <a:lvl1pPr marL="0" indent="0">
              <a:buNone/>
              <a:defRPr sz="2000"/>
            </a:lvl1pPr>
          </a:lstStyle>
          <a:p>
            <a:r>
              <a:rPr lang="en-AU" sz="2000" dirty="0"/>
              <a:t>Click icon to add picture.</a:t>
            </a:r>
            <a:endParaRPr lang="en-US" dirty="0"/>
          </a:p>
        </p:txBody>
      </p:sp>
      <p:sp>
        <p:nvSpPr>
          <p:cNvPr id="3" name="Rectangle 2">
            <a:extLst>
              <a:ext uri="{FF2B5EF4-FFF2-40B4-BE49-F238E27FC236}">
                <a16:creationId xmlns:a16="http://schemas.microsoft.com/office/drawing/2014/main" id="{7B2FCDA2-659E-4085-BB26-D4682AFC1EA4}"/>
              </a:ext>
            </a:extLst>
          </p:cNvPr>
          <p:cNvSpPr/>
          <p:nvPr userDrawn="1"/>
        </p:nvSpPr>
        <p:spPr>
          <a:xfrm flipV="1">
            <a:off x="0" y="6763924"/>
            <a:ext cx="12192000" cy="96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C752CA4-12AC-422B-97AE-6B77E99B156C}"/>
              </a:ext>
            </a:extLst>
          </p:cNvPr>
          <p:cNvSpPr>
            <a:spLocks noGrp="1"/>
          </p:cNvSpPr>
          <p:nvPr>
            <p:ph type="ctrTitle" hasCustomPrompt="1"/>
          </p:nvPr>
        </p:nvSpPr>
        <p:spPr>
          <a:xfrm>
            <a:off x="429207" y="1279283"/>
            <a:ext cx="11293399" cy="837012"/>
          </a:xfrm>
          <a:prstGeom prst="rect">
            <a:avLst/>
          </a:prstGeom>
          <a:noFill/>
        </p:spPr>
        <p:txBody>
          <a:bodyPr lIns="0" anchor="ctr" anchorCtr="0">
            <a:noAutofit/>
          </a:bodyPr>
          <a:lstStyle>
            <a:lvl1pPr algn="l">
              <a:defRPr sz="3200" b="1">
                <a:solidFill>
                  <a:schemeClr val="tx1"/>
                </a:solidFill>
              </a:defRPr>
            </a:lvl1pPr>
          </a:lstStyle>
          <a:p>
            <a:r>
              <a:rPr lang="en-US" dirty="0"/>
              <a:t>Presentation title, 32pt bold.  </a:t>
            </a:r>
          </a:p>
        </p:txBody>
      </p:sp>
      <p:sp>
        <p:nvSpPr>
          <p:cNvPr id="9" name="Text Placeholder 5">
            <a:extLst>
              <a:ext uri="{FF2B5EF4-FFF2-40B4-BE49-F238E27FC236}">
                <a16:creationId xmlns:a16="http://schemas.microsoft.com/office/drawing/2014/main" id="{01F8B1B1-4142-4567-91D9-5E359CB91565}"/>
              </a:ext>
            </a:extLst>
          </p:cNvPr>
          <p:cNvSpPr>
            <a:spLocks noGrp="1"/>
          </p:cNvSpPr>
          <p:nvPr>
            <p:ph type="body" sz="quarter" idx="10" hasCustomPrompt="1"/>
          </p:nvPr>
        </p:nvSpPr>
        <p:spPr>
          <a:xfrm>
            <a:off x="429206" y="2121572"/>
            <a:ext cx="11293399" cy="418884"/>
          </a:xfrm>
          <a:prstGeom prst="rect">
            <a:avLst/>
          </a:prstGeom>
        </p:spPr>
        <p:txBody>
          <a:bodyPr lIns="0"/>
          <a:lstStyle>
            <a:lvl1pPr marL="0" indent="0">
              <a:buFontTx/>
              <a:buNone/>
              <a:defRPr sz="2000" b="1">
                <a:solidFill>
                  <a:schemeClr val="tx1"/>
                </a:solidFill>
              </a:defRPr>
            </a:lvl1pPr>
          </a:lstStyle>
          <a:p>
            <a:pPr lvl="0"/>
            <a:r>
              <a:rPr lang="en-AU" dirty="0"/>
              <a:t>Other information, 20pt light bold.</a:t>
            </a:r>
            <a:endParaRPr lang="en-US" dirty="0"/>
          </a:p>
        </p:txBody>
      </p:sp>
      <p:sp>
        <p:nvSpPr>
          <p:cNvPr id="12" name="Rectangle 11">
            <a:extLst>
              <a:ext uri="{FF2B5EF4-FFF2-40B4-BE49-F238E27FC236}">
                <a16:creationId xmlns:a16="http://schemas.microsoft.com/office/drawing/2014/main" id="{D65D5916-137C-46DD-B7BC-0D5F22EB6D34}"/>
              </a:ext>
            </a:extLst>
          </p:cNvPr>
          <p:cNvSpPr/>
          <p:nvPr userDrawn="1"/>
        </p:nvSpPr>
        <p:spPr>
          <a:xfrm>
            <a:off x="0" y="255656"/>
            <a:ext cx="12192000" cy="8171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D7B051-C464-4C2D-86B7-71FA64087D8A}"/>
              </a:ext>
            </a:extLst>
          </p:cNvPr>
          <p:cNvSpPr/>
          <p:nvPr userDrawn="1"/>
        </p:nvSpPr>
        <p:spPr>
          <a:xfrm>
            <a:off x="-2" y="-4812"/>
            <a:ext cx="12192000" cy="2725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4345417-CAE0-4B72-9DDD-F1DD6DC1A7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79183" y="492596"/>
            <a:ext cx="2943422" cy="343278"/>
          </a:xfrm>
          <a:prstGeom prst="rect">
            <a:avLst/>
          </a:prstGeom>
        </p:spPr>
      </p:pic>
      <p:sp>
        <p:nvSpPr>
          <p:cNvPr id="10" name="Rectangle 9">
            <a:extLst>
              <a:ext uri="{FF2B5EF4-FFF2-40B4-BE49-F238E27FC236}">
                <a16:creationId xmlns:a16="http://schemas.microsoft.com/office/drawing/2014/main" id="{D3E82C74-D1D9-491E-A1F1-0FF32CD26AB1}"/>
              </a:ext>
            </a:extLst>
          </p:cNvPr>
          <p:cNvSpPr/>
          <p:nvPr userDrawn="1"/>
        </p:nvSpPr>
        <p:spPr>
          <a:xfrm>
            <a:off x="0" y="1060764"/>
            <a:ext cx="12192000" cy="1716942"/>
          </a:xfrm>
          <a:prstGeom prst="rect">
            <a:avLst/>
          </a:prstGeom>
          <a:gradFill flip="none" rotWithShape="1">
            <a:gsLst>
              <a:gs pos="0">
                <a:schemeClr val="accent1"/>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315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13">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0ACB09F-DF74-4676-A901-0349AA5EA950}"/>
              </a:ext>
            </a:extLst>
          </p:cNvPr>
          <p:cNvSpPr>
            <a:spLocks noGrp="1"/>
          </p:cNvSpPr>
          <p:nvPr>
            <p:ph type="pic" sz="quarter" idx="15" hasCustomPrompt="1"/>
          </p:nvPr>
        </p:nvSpPr>
        <p:spPr>
          <a:xfrm>
            <a:off x="6871758" y="-1"/>
            <a:ext cx="5320241" cy="6858001"/>
          </a:xfrm>
          <a:prstGeom prst="rect">
            <a:avLst/>
          </a:prstGeom>
        </p:spPr>
        <p:txBody>
          <a:bodyPr/>
          <a:lstStyle>
            <a:lvl1pPr marL="0" indent="0">
              <a:buNone/>
              <a:defRPr sz="2000"/>
            </a:lvl1pPr>
          </a:lstStyle>
          <a:p>
            <a:r>
              <a:rPr lang="en-AU" sz="2000" dirty="0"/>
              <a:t>Click icon to add picture.</a:t>
            </a:r>
            <a:endParaRPr lang="en-US" dirty="0"/>
          </a:p>
        </p:txBody>
      </p:sp>
      <p:sp>
        <p:nvSpPr>
          <p:cNvPr id="6" name="Rectangle 5">
            <a:extLst>
              <a:ext uri="{FF2B5EF4-FFF2-40B4-BE49-F238E27FC236}">
                <a16:creationId xmlns:a16="http://schemas.microsoft.com/office/drawing/2014/main" id="{850B0E64-377C-41C2-90F2-21E2A06CF9E3}"/>
              </a:ext>
            </a:extLst>
          </p:cNvPr>
          <p:cNvSpPr/>
          <p:nvPr userDrawn="1"/>
        </p:nvSpPr>
        <p:spPr>
          <a:xfrm rot="16200000" flipV="1">
            <a:off x="-381000" y="381000"/>
            <a:ext cx="6858000" cy="6096000"/>
          </a:xfrm>
          <a:prstGeom prst="rect">
            <a:avLst/>
          </a:prstGeom>
          <a:gradFill flip="none" rotWithShape="1">
            <a:gsLst>
              <a:gs pos="35000">
                <a:schemeClr val="accent2"/>
              </a:gs>
              <a:gs pos="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63708C1-FAE4-41C4-9C35-5B3D98BECA7C}"/>
              </a:ext>
            </a:extLst>
          </p:cNvPr>
          <p:cNvSpPr>
            <a:spLocks noGrp="1"/>
          </p:cNvSpPr>
          <p:nvPr>
            <p:ph type="ctrTitle" hasCustomPrompt="1"/>
          </p:nvPr>
        </p:nvSpPr>
        <p:spPr>
          <a:xfrm>
            <a:off x="670560" y="1743075"/>
            <a:ext cx="5273052" cy="1241847"/>
          </a:xfrm>
          <a:prstGeom prst="rect">
            <a:avLst/>
          </a:prstGeom>
          <a:noFill/>
        </p:spPr>
        <p:txBody>
          <a:bodyPr lIns="0" anchor="b">
            <a:noAutofit/>
          </a:bodyPr>
          <a:lstStyle>
            <a:lvl1pPr algn="l">
              <a:defRPr sz="4000" b="1">
                <a:solidFill>
                  <a:schemeClr val="tx1"/>
                </a:solidFill>
              </a:defRPr>
            </a:lvl1pPr>
          </a:lstStyle>
          <a:p>
            <a:r>
              <a:rPr lang="en-US" dirty="0"/>
              <a:t>Presentation title, 40pt bold.</a:t>
            </a:r>
          </a:p>
        </p:txBody>
      </p:sp>
      <p:sp>
        <p:nvSpPr>
          <p:cNvPr id="8" name="Rectangle 7">
            <a:extLst>
              <a:ext uri="{FF2B5EF4-FFF2-40B4-BE49-F238E27FC236}">
                <a16:creationId xmlns:a16="http://schemas.microsoft.com/office/drawing/2014/main" id="{A37D1AD0-40FD-4DF1-BCA5-F106730BD3F8}"/>
              </a:ext>
            </a:extLst>
          </p:cNvPr>
          <p:cNvSpPr/>
          <p:nvPr userDrawn="1"/>
        </p:nvSpPr>
        <p:spPr>
          <a:xfrm>
            <a:off x="6416547" y="0"/>
            <a:ext cx="45521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BCAB639-D94A-4008-AEFD-81F1A79ED85B}"/>
              </a:ext>
            </a:extLst>
          </p:cNvPr>
          <p:cNvSpPr/>
          <p:nvPr userDrawn="1"/>
        </p:nvSpPr>
        <p:spPr>
          <a:xfrm>
            <a:off x="6221506" y="0"/>
            <a:ext cx="23742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5">
            <a:extLst>
              <a:ext uri="{FF2B5EF4-FFF2-40B4-BE49-F238E27FC236}">
                <a16:creationId xmlns:a16="http://schemas.microsoft.com/office/drawing/2014/main" id="{5E4346F0-7793-4B1C-B9F4-F6F5B8F672CB}"/>
              </a:ext>
            </a:extLst>
          </p:cNvPr>
          <p:cNvSpPr>
            <a:spLocks noGrp="1"/>
          </p:cNvSpPr>
          <p:nvPr>
            <p:ph type="body" sz="quarter" idx="10" hasCustomPrompt="1"/>
          </p:nvPr>
        </p:nvSpPr>
        <p:spPr>
          <a:xfrm>
            <a:off x="670560" y="3194799"/>
            <a:ext cx="5273052" cy="913043"/>
          </a:xfrm>
          <a:prstGeom prst="rect">
            <a:avLst/>
          </a:prstGeom>
        </p:spPr>
        <p:txBody>
          <a:bodyPr lIns="0" anchor="b"/>
          <a:lstStyle>
            <a:lvl1pPr marL="0" indent="0">
              <a:buFontTx/>
              <a:buNone/>
              <a:defRPr sz="2000" b="0">
                <a:solidFill>
                  <a:schemeClr val="tx1"/>
                </a:solidFill>
              </a:defRPr>
            </a:lvl1pPr>
          </a:lstStyle>
          <a:p>
            <a:pPr lvl="0"/>
            <a:r>
              <a:rPr lang="en-AU" dirty="0"/>
              <a:t>Other information, 20pt light</a:t>
            </a:r>
            <a:endParaRPr lang="en-US" dirty="0"/>
          </a:p>
        </p:txBody>
      </p:sp>
      <p:sp>
        <p:nvSpPr>
          <p:cNvPr id="9" name="Rectangle 8">
            <a:extLst>
              <a:ext uri="{FF2B5EF4-FFF2-40B4-BE49-F238E27FC236}">
                <a16:creationId xmlns:a16="http://schemas.microsoft.com/office/drawing/2014/main" id="{7026A9FC-B237-4C70-9045-7492E6B30D56}"/>
              </a:ext>
            </a:extLst>
          </p:cNvPr>
          <p:cNvSpPr/>
          <p:nvPr userDrawn="1"/>
        </p:nvSpPr>
        <p:spPr>
          <a:xfrm>
            <a:off x="6096000" y="-2"/>
            <a:ext cx="12550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447C32B-0CD2-48C7-92C2-4E00CBFB82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0560" y="6098298"/>
            <a:ext cx="3557023" cy="414840"/>
          </a:xfrm>
          <a:prstGeom prst="rect">
            <a:avLst/>
          </a:prstGeom>
        </p:spPr>
      </p:pic>
    </p:spTree>
    <p:extLst>
      <p:ext uri="{BB962C8B-B14F-4D97-AF65-F5344CB8AC3E}">
        <p14:creationId xmlns:p14="http://schemas.microsoft.com/office/powerpoint/2010/main" val="2685334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noAutofit/>
          </a:bodyPr>
          <a:lstStyle>
            <a:lvl1pPr>
              <a:defRPr/>
            </a:lvl1pPr>
          </a:lstStyle>
          <a:p>
            <a:r>
              <a:rPr lang="en-US" dirty="0"/>
              <a:t>Agenda	</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hasCustomPrompt="1"/>
          </p:nvPr>
        </p:nvSpPr>
        <p:spPr>
          <a:xfrm>
            <a:off x="695325" y="1243013"/>
            <a:ext cx="10801350" cy="4935537"/>
          </a:xfrm>
        </p:spPr>
        <p:txBody>
          <a:bodyPr/>
          <a:lstStyle>
            <a:lvl1pPr marL="0" indent="-540000">
              <a:buFont typeface="+mj-lt"/>
              <a:buAutoNum type="arabicPeriod"/>
              <a:defRPr b="1"/>
            </a:lvl1pPr>
            <a:lvl2pPr marL="720000" indent="-540000">
              <a:buFont typeface="+mj-lt"/>
              <a:buAutoNum type="arabicPeriod"/>
              <a:defRPr/>
            </a:lvl2pPr>
            <a:lvl3pPr marL="1080000" indent="-540000">
              <a:buFont typeface="+mj-lt"/>
              <a:buAutoNum type="arabicPeriod"/>
              <a:defRPr/>
            </a:lvl3pPr>
            <a:lvl4pPr marL="1440000" indent="-540000">
              <a:buFont typeface="+mj-lt"/>
              <a:buAutoNum type="arabicPeriod"/>
              <a:defRPr/>
            </a:lvl4pPr>
            <a:lvl5pPr marL="1800000" indent="-540000">
              <a:buFont typeface="+mj-lt"/>
              <a:buAutoNum type="arabicPeriod"/>
              <a:defRPr/>
            </a:lvl5pPr>
          </a:lstStyle>
          <a:p>
            <a:pPr lvl="0"/>
            <a:r>
              <a:rPr lang="en-US" dirty="0"/>
              <a:t>Numbered list, 24pt bold</a:t>
            </a:r>
          </a:p>
        </p:txBody>
      </p:sp>
      <p:cxnSp>
        <p:nvCxnSpPr>
          <p:cNvPr id="15" name="Straight Connector 14">
            <a:extLst>
              <a:ext uri="{FF2B5EF4-FFF2-40B4-BE49-F238E27FC236}">
                <a16:creationId xmlns:a16="http://schemas.microsoft.com/office/drawing/2014/main" id="{197C72B8-85D1-40F1-943D-22DB1FC9F4C8}"/>
              </a:ext>
            </a:extLst>
          </p:cNvPr>
          <p:cNvCxnSpPr>
            <a:cxnSpLocks/>
          </p:cNvCxnSpPr>
          <p:nvPr userDrawn="1"/>
        </p:nvCxnSpPr>
        <p:spPr>
          <a:xfrm>
            <a:off x="695324" y="6217920"/>
            <a:ext cx="1080135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936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White with Illustration">
    <p:spTree>
      <p:nvGrpSpPr>
        <p:cNvPr id="1" name=""/>
        <p:cNvGrpSpPr/>
        <p:nvPr/>
      </p:nvGrpSpPr>
      <p:grpSpPr>
        <a:xfrm>
          <a:off x="0" y="0"/>
          <a:ext cx="0" cy="0"/>
          <a:chOff x="0" y="0"/>
          <a:chExt cx="0" cy="0"/>
        </a:xfrm>
      </p:grpSpPr>
      <p:sp>
        <p:nvSpPr>
          <p:cNvPr id="17" name="Slide Number Placeholder 3">
            <a:extLst>
              <a:ext uri="{FF2B5EF4-FFF2-40B4-BE49-F238E27FC236}">
                <a16:creationId xmlns:a16="http://schemas.microsoft.com/office/drawing/2014/main" id="{10CA5C3B-9F6B-4202-B039-5D95C6E9DEDF}"/>
              </a:ext>
            </a:extLst>
          </p:cNvPr>
          <p:cNvSpPr>
            <a:spLocks noGrp="1"/>
          </p:cNvSpPr>
          <p:nvPr>
            <p:ph type="sldNum" sz="quarter" idx="11"/>
          </p:nvPr>
        </p:nvSpPr>
        <p:spPr>
          <a:xfrm>
            <a:off x="695325" y="6309360"/>
            <a:ext cx="781674" cy="274320"/>
          </a:xfrm>
        </p:spPr>
        <p:txBody>
          <a:bodyPr/>
          <a:lstStyle/>
          <a:p>
            <a:fld id="{9B3E39EC-4BE2-4DEA-81C0-4ABC0AAB4AC0}" type="slidenum">
              <a:rPr lang="en-AU" smtClean="0"/>
              <a:pPr/>
              <a:t>‹#›</a:t>
            </a:fld>
            <a:endParaRPr lang="en-AU" dirty="0"/>
          </a:p>
        </p:txBody>
      </p:sp>
      <p:sp>
        <p:nvSpPr>
          <p:cNvPr id="18" name="Rectangle 17">
            <a:extLst>
              <a:ext uri="{FF2B5EF4-FFF2-40B4-BE49-F238E27FC236}">
                <a16:creationId xmlns:a16="http://schemas.microsoft.com/office/drawing/2014/main" id="{7A9EF7E6-ED89-4012-A161-4364F61EF861}"/>
              </a:ext>
            </a:extLst>
          </p:cNvPr>
          <p:cNvSpPr/>
          <p:nvPr userDrawn="1"/>
        </p:nvSpPr>
        <p:spPr>
          <a:xfrm>
            <a:off x="0" y="0"/>
            <a:ext cx="18288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1EA9D34-614F-429C-8293-489530E2C409}"/>
              </a:ext>
            </a:extLst>
          </p:cNvPr>
          <p:cNvSpPr/>
          <p:nvPr userDrawn="1"/>
        </p:nvSpPr>
        <p:spPr>
          <a:xfrm>
            <a:off x="8791401" y="-2"/>
            <a:ext cx="182880" cy="68580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3EA16F1-E28F-4FA4-A588-D6E291DF16FC}"/>
              </a:ext>
            </a:extLst>
          </p:cNvPr>
          <p:cNvSpPr/>
          <p:nvPr userDrawn="1"/>
        </p:nvSpPr>
        <p:spPr>
          <a:xfrm>
            <a:off x="8937567" y="-2"/>
            <a:ext cx="3254433"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D071FC40-586F-453E-B70F-90860DD80EA4}"/>
              </a:ext>
            </a:extLst>
          </p:cNvPr>
          <p:cNvSpPr>
            <a:spLocks noGrp="1"/>
          </p:cNvSpPr>
          <p:nvPr>
            <p:ph type="title" hasCustomPrompt="1"/>
          </p:nvPr>
        </p:nvSpPr>
        <p:spPr>
          <a:xfrm>
            <a:off x="695324" y="486795"/>
            <a:ext cx="7669867" cy="640080"/>
          </a:xfrm>
        </p:spPr>
        <p:txBody>
          <a:bodyPr>
            <a:noAutofit/>
          </a:bodyPr>
          <a:lstStyle>
            <a:lvl1pPr>
              <a:defRPr/>
            </a:lvl1pPr>
          </a:lstStyle>
          <a:p>
            <a:r>
              <a:rPr lang="en-US" dirty="0"/>
              <a:t>Agenda	</a:t>
            </a:r>
          </a:p>
        </p:txBody>
      </p:sp>
      <p:sp>
        <p:nvSpPr>
          <p:cNvPr id="23" name="Text Placeholder 5">
            <a:extLst>
              <a:ext uri="{FF2B5EF4-FFF2-40B4-BE49-F238E27FC236}">
                <a16:creationId xmlns:a16="http://schemas.microsoft.com/office/drawing/2014/main" id="{48A73B0E-3095-4C8D-B9EA-24219C1B3AD6}"/>
              </a:ext>
            </a:extLst>
          </p:cNvPr>
          <p:cNvSpPr>
            <a:spLocks noGrp="1"/>
          </p:cNvSpPr>
          <p:nvPr>
            <p:ph type="body" sz="quarter" idx="14" hasCustomPrompt="1"/>
          </p:nvPr>
        </p:nvSpPr>
        <p:spPr>
          <a:xfrm>
            <a:off x="695342" y="1622657"/>
            <a:ext cx="7670208" cy="1441424"/>
          </a:xfrm>
        </p:spPr>
        <p:txBody>
          <a:bodyPr/>
          <a:lstStyle>
            <a:lvl1pPr marL="342900" indent="-342900">
              <a:spcBef>
                <a:spcPts val="600"/>
              </a:spcBef>
              <a:buFont typeface="Wingdings" panose="05000000000000000000" pitchFamily="2" charset="2"/>
              <a:buChar char="§"/>
              <a:defRPr sz="2000" b="0">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Bullet</a:t>
            </a:r>
          </a:p>
          <a:p>
            <a:pPr lvl="0"/>
            <a:r>
              <a:rPr lang="en-US" dirty="0"/>
              <a:t>Bullet</a:t>
            </a:r>
          </a:p>
          <a:p>
            <a:pPr lvl="0"/>
            <a:r>
              <a:rPr lang="en-US" dirty="0"/>
              <a:t>Bullet</a:t>
            </a:r>
          </a:p>
          <a:p>
            <a:pPr lvl="0"/>
            <a:r>
              <a:rPr lang="en-US" dirty="0"/>
              <a:t>Bullet</a:t>
            </a:r>
          </a:p>
          <a:p>
            <a:pPr lvl="0"/>
            <a:endParaRPr lang="en-US" dirty="0"/>
          </a:p>
        </p:txBody>
      </p:sp>
      <p:sp>
        <p:nvSpPr>
          <p:cNvPr id="24" name="Text Placeholder 5">
            <a:extLst>
              <a:ext uri="{FF2B5EF4-FFF2-40B4-BE49-F238E27FC236}">
                <a16:creationId xmlns:a16="http://schemas.microsoft.com/office/drawing/2014/main" id="{B85C7F59-FD05-4CF7-B2E4-68F30B0EF5AB}"/>
              </a:ext>
            </a:extLst>
          </p:cNvPr>
          <p:cNvSpPr>
            <a:spLocks noGrp="1"/>
          </p:cNvSpPr>
          <p:nvPr>
            <p:ph type="body" sz="quarter" idx="15" hasCustomPrompt="1"/>
          </p:nvPr>
        </p:nvSpPr>
        <p:spPr>
          <a:xfrm>
            <a:off x="695342" y="3153351"/>
            <a:ext cx="7670208" cy="408156"/>
          </a:xfrm>
        </p:spPr>
        <p:txBody>
          <a:bodyPr anchor="ctr"/>
          <a:lstStyle>
            <a:lvl1pPr marL="0" indent="0">
              <a:buFontTx/>
              <a:buNone/>
              <a:defRPr sz="2400" b="1">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Sub heading</a:t>
            </a:r>
          </a:p>
        </p:txBody>
      </p:sp>
      <p:sp>
        <p:nvSpPr>
          <p:cNvPr id="25" name="Text Placeholder 5">
            <a:extLst>
              <a:ext uri="{FF2B5EF4-FFF2-40B4-BE49-F238E27FC236}">
                <a16:creationId xmlns:a16="http://schemas.microsoft.com/office/drawing/2014/main" id="{EAB6047A-B279-48F5-BCF0-B5B83923658C}"/>
              </a:ext>
            </a:extLst>
          </p:cNvPr>
          <p:cNvSpPr>
            <a:spLocks noGrp="1"/>
          </p:cNvSpPr>
          <p:nvPr>
            <p:ph type="body" sz="quarter" idx="16" hasCustomPrompt="1"/>
          </p:nvPr>
        </p:nvSpPr>
        <p:spPr>
          <a:xfrm>
            <a:off x="695342" y="3618293"/>
            <a:ext cx="7670208" cy="1441424"/>
          </a:xfrm>
        </p:spPr>
        <p:txBody>
          <a:bodyPr/>
          <a:lstStyle>
            <a:lvl1pPr marL="342900" indent="-342900">
              <a:spcBef>
                <a:spcPts val="600"/>
              </a:spcBef>
              <a:buFont typeface="Wingdings" panose="05000000000000000000" pitchFamily="2" charset="2"/>
              <a:buChar char="§"/>
              <a:defRPr sz="2000" b="0">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Bullet</a:t>
            </a:r>
          </a:p>
          <a:p>
            <a:pPr lvl="0"/>
            <a:r>
              <a:rPr lang="en-US" dirty="0"/>
              <a:t>Bullet</a:t>
            </a:r>
          </a:p>
          <a:p>
            <a:pPr lvl="0"/>
            <a:r>
              <a:rPr lang="en-US" dirty="0"/>
              <a:t>Bullet</a:t>
            </a:r>
          </a:p>
          <a:p>
            <a:pPr lvl="0"/>
            <a:r>
              <a:rPr lang="en-US" dirty="0"/>
              <a:t>Bullet</a:t>
            </a:r>
          </a:p>
          <a:p>
            <a:pPr lvl="0"/>
            <a:endParaRPr lang="en-US" dirty="0"/>
          </a:p>
        </p:txBody>
      </p:sp>
      <p:sp>
        <p:nvSpPr>
          <p:cNvPr id="26" name="Text Placeholder 5">
            <a:extLst>
              <a:ext uri="{FF2B5EF4-FFF2-40B4-BE49-F238E27FC236}">
                <a16:creationId xmlns:a16="http://schemas.microsoft.com/office/drawing/2014/main" id="{14D8CF55-A341-4437-A206-F440861F3F24}"/>
              </a:ext>
            </a:extLst>
          </p:cNvPr>
          <p:cNvSpPr>
            <a:spLocks noGrp="1"/>
          </p:cNvSpPr>
          <p:nvPr>
            <p:ph type="body" sz="quarter" idx="17" hasCustomPrompt="1"/>
          </p:nvPr>
        </p:nvSpPr>
        <p:spPr>
          <a:xfrm>
            <a:off x="695342" y="1156404"/>
            <a:ext cx="7670208" cy="408156"/>
          </a:xfrm>
        </p:spPr>
        <p:txBody>
          <a:bodyPr anchor="ctr"/>
          <a:lstStyle>
            <a:lvl1pPr marL="0" indent="0">
              <a:buFontTx/>
              <a:buNone/>
              <a:defRPr sz="2400" b="1">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Sub heading</a:t>
            </a:r>
          </a:p>
        </p:txBody>
      </p:sp>
      <p:cxnSp>
        <p:nvCxnSpPr>
          <p:cNvPr id="27" name="Straight Connector 26">
            <a:extLst>
              <a:ext uri="{FF2B5EF4-FFF2-40B4-BE49-F238E27FC236}">
                <a16:creationId xmlns:a16="http://schemas.microsoft.com/office/drawing/2014/main" id="{6D13F987-6260-4F87-933E-B4764172DB90}"/>
              </a:ext>
            </a:extLst>
          </p:cNvPr>
          <p:cNvCxnSpPr>
            <a:cxnSpLocks/>
          </p:cNvCxnSpPr>
          <p:nvPr userDrawn="1"/>
        </p:nvCxnSpPr>
        <p:spPr>
          <a:xfrm>
            <a:off x="694982" y="1126875"/>
            <a:ext cx="76702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66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guide id="4" pos="724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Horizontal Color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solidFill>
                  <a:schemeClr val="tx1"/>
                </a:solidFill>
              </a:defRPr>
            </a:lvl1pPr>
          </a:lstStyle>
          <a:p>
            <a:r>
              <a:rPr lang="en-US" dirty="0"/>
              <a:t>Slide title, 28pt bold</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lvl1pPr>
              <a:defRPr>
                <a:solidFill>
                  <a:schemeClr val="tx1"/>
                </a:solidFill>
              </a:defRPr>
            </a:lvl1pPr>
          </a:lstStyle>
          <a:p>
            <a:fld id="{9B3E39EC-4BE2-4DEA-81C0-4ABC0AAB4AC0}" type="slidenum">
              <a:rPr lang="en-AU" smtClean="0"/>
              <a:pPr/>
              <a:t>‹#›</a:t>
            </a:fld>
            <a:endParaRPr lang="en-AU" dirty="0"/>
          </a:p>
        </p:txBody>
      </p:sp>
      <p:sp>
        <p:nvSpPr>
          <p:cNvPr id="15" name="Rectangle 14">
            <a:extLst>
              <a:ext uri="{FF2B5EF4-FFF2-40B4-BE49-F238E27FC236}">
                <a16:creationId xmlns:a16="http://schemas.microsoft.com/office/drawing/2014/main" id="{0B253A9E-4157-4649-9B03-BC26F137140A}"/>
              </a:ext>
            </a:extLst>
          </p:cNvPr>
          <p:cNvSpPr/>
          <p:nvPr userDrawn="1"/>
        </p:nvSpPr>
        <p:spPr>
          <a:xfrm>
            <a:off x="9245604" y="6675120"/>
            <a:ext cx="265176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D63FB71-8D46-41BB-99AC-A9B032B64908}"/>
              </a:ext>
            </a:extLst>
          </p:cNvPr>
          <p:cNvSpPr/>
          <p:nvPr userDrawn="1"/>
        </p:nvSpPr>
        <p:spPr>
          <a:xfrm>
            <a:off x="11868149" y="6675120"/>
            <a:ext cx="323851" cy="182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13CB1E7-BEDB-4F9E-B40E-BE0317677C35}"/>
              </a:ext>
            </a:extLst>
          </p:cNvPr>
          <p:cNvSpPr/>
          <p:nvPr userDrawn="1"/>
        </p:nvSpPr>
        <p:spPr>
          <a:xfrm>
            <a:off x="0" y="6675120"/>
            <a:ext cx="9323754"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B76585DA-F70E-4CB6-B203-9BDB7203027C}"/>
              </a:ext>
            </a:extLst>
          </p:cNvPr>
          <p:cNvSpPr>
            <a:spLocks noGrp="1"/>
          </p:cNvSpPr>
          <p:nvPr>
            <p:ph type="body" sz="quarter" idx="12"/>
          </p:nvPr>
        </p:nvSpPr>
        <p:spPr>
          <a:xfrm>
            <a:off x="695325" y="1384917"/>
            <a:ext cx="10801351" cy="4793633"/>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9534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Horizontal Color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solidFill>
                  <a:schemeClr val="tx1"/>
                </a:solidFill>
              </a:defRPr>
            </a:lvl1pPr>
          </a:lstStyle>
          <a:p>
            <a:r>
              <a:rPr lang="en-US" dirty="0"/>
              <a:t>Slide title, 28pt bold</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lvl1pPr>
              <a:defRPr>
                <a:solidFill>
                  <a:schemeClr val="tx1"/>
                </a:solidFill>
              </a:defRPr>
            </a:lvl1pPr>
          </a:lstStyle>
          <a:p>
            <a:fld id="{9B3E39EC-4BE2-4DEA-81C0-4ABC0AAB4AC0}" type="slidenum">
              <a:rPr lang="en-AU" smtClean="0"/>
              <a:pPr/>
              <a:t>‹#›</a:t>
            </a:fld>
            <a:endParaRPr lang="en-AU" dirty="0"/>
          </a:p>
        </p:txBody>
      </p:sp>
      <p:sp>
        <p:nvSpPr>
          <p:cNvPr id="15" name="Rectangle 14">
            <a:extLst>
              <a:ext uri="{FF2B5EF4-FFF2-40B4-BE49-F238E27FC236}">
                <a16:creationId xmlns:a16="http://schemas.microsoft.com/office/drawing/2014/main" id="{0B253A9E-4157-4649-9B03-BC26F137140A}"/>
              </a:ext>
            </a:extLst>
          </p:cNvPr>
          <p:cNvSpPr/>
          <p:nvPr userDrawn="1"/>
        </p:nvSpPr>
        <p:spPr>
          <a:xfrm>
            <a:off x="9245604" y="6675120"/>
            <a:ext cx="265176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D63FB71-8D46-41BB-99AC-A9B032B64908}"/>
              </a:ext>
            </a:extLst>
          </p:cNvPr>
          <p:cNvSpPr/>
          <p:nvPr userDrawn="1"/>
        </p:nvSpPr>
        <p:spPr>
          <a:xfrm>
            <a:off x="11868149" y="6675120"/>
            <a:ext cx="323851" cy="182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13CB1E7-BEDB-4F9E-B40E-BE0317677C35}"/>
              </a:ext>
            </a:extLst>
          </p:cNvPr>
          <p:cNvSpPr/>
          <p:nvPr userDrawn="1"/>
        </p:nvSpPr>
        <p:spPr>
          <a:xfrm>
            <a:off x="0" y="6675120"/>
            <a:ext cx="9323754"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F7004E21-209B-4C73-8D23-0C3225B94645}"/>
              </a:ext>
            </a:extLst>
          </p:cNvPr>
          <p:cNvSpPr>
            <a:spLocks noGrp="1"/>
          </p:cNvSpPr>
          <p:nvPr>
            <p:ph type="pic" sz="quarter" idx="12"/>
          </p:nvPr>
        </p:nvSpPr>
        <p:spPr>
          <a:xfrm>
            <a:off x="695325" y="1328738"/>
            <a:ext cx="10801350" cy="4778375"/>
          </a:xfrm>
        </p:spPr>
        <p:txBody>
          <a:bodyPr/>
          <a:lstStyle/>
          <a:p>
            <a:endParaRPr lang="en-AU"/>
          </a:p>
        </p:txBody>
      </p:sp>
    </p:spTree>
    <p:extLst>
      <p:ext uri="{BB962C8B-B14F-4D97-AF65-F5344CB8AC3E}">
        <p14:creationId xmlns:p14="http://schemas.microsoft.com/office/powerpoint/2010/main" val="41253489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10.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92981"/>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60" r:id="rId3"/>
    <p:sldLayoutId id="2147484094" r:id="rId4"/>
    <p:sldLayoutId id="2147483933" r:id="rId5"/>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261683"/>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695326" y="486795"/>
            <a:ext cx="10801350" cy="640080"/>
          </a:xfrm>
          <a:prstGeom prst="rect">
            <a:avLst/>
          </a:prstGeom>
        </p:spPr>
        <p:txBody>
          <a:bodyPr vert="horz" lIns="0" tIns="0" rIns="0" bIns="0" rtlCol="0" anchor="ctr">
            <a:normAutofit/>
          </a:bodyPr>
          <a:lstStyle/>
          <a:p>
            <a:r>
              <a:rPr lang="en-US" dirty="0"/>
              <a:t>Click to edit Master title style</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695325" y="1384917"/>
            <a:ext cx="10801351"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695324" y="6309360"/>
            <a:ext cx="1116223" cy="274320"/>
          </a:xfrm>
          <a:prstGeom prst="rect">
            <a:avLst/>
          </a:prstGeom>
        </p:spPr>
        <p:txBody>
          <a:bodyPr vert="horz" lIns="0" tIns="0" rIns="0" bIns="0" rtlCol="0" anchor="b"/>
          <a:lstStyle>
            <a:lvl1pPr algn="l">
              <a:defRPr sz="1100" b="1">
                <a:solidFill>
                  <a:schemeClr val="tx1"/>
                </a:solidFill>
                <a:latin typeface="+mn-lt"/>
                <a:cs typeface="JacobsChronos" pitchFamily="34" charset="0"/>
              </a:defRPr>
            </a:lvl1pPr>
          </a:lstStyle>
          <a:p>
            <a:fld id="{9B3E39EC-4BE2-4DEA-81C0-4ABC0AAB4AC0}" type="slidenum">
              <a:rPr lang="en-AU" smtClean="0"/>
              <a:pPr/>
              <a:t>‹#›</a:t>
            </a:fld>
            <a:endParaRPr lang="en-AU" dirty="0"/>
          </a:p>
        </p:txBody>
      </p:sp>
      <p:sp>
        <p:nvSpPr>
          <p:cNvPr id="9" name="Footer Placeholder 2">
            <a:extLst>
              <a:ext uri="{FF2B5EF4-FFF2-40B4-BE49-F238E27FC236}">
                <a16:creationId xmlns:a16="http://schemas.microsoft.com/office/drawing/2014/main" id="{029A91EB-6E88-4046-9943-3DD7FF8970EA}"/>
              </a:ext>
            </a:extLst>
          </p:cNvPr>
          <p:cNvSpPr txBox="1">
            <a:spLocks/>
          </p:cNvSpPr>
          <p:nvPr userDrawn="1"/>
        </p:nvSpPr>
        <p:spPr>
          <a:xfrm>
            <a:off x="9281159" y="6309360"/>
            <a:ext cx="2215517" cy="274320"/>
          </a:xfrm>
          <a:prstGeom prst="rect">
            <a:avLst/>
          </a:prstGeom>
        </p:spPr>
        <p:txBody>
          <a:bodyPr vert="horz" lIns="0" tIns="0" rIns="0" bIns="0" rtlCol="0" anchor="b" anchorCtr="0"/>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00000"/>
                </a:solidFill>
                <a:effectLst/>
                <a:uLnTx/>
                <a:uFillTx/>
                <a:latin typeface="+mn-lt"/>
                <a:ea typeface="+mn-ea"/>
                <a:cs typeface="+mn-cs"/>
              </a:rPr>
              <a:t>©Jacobs </a:t>
            </a:r>
            <a:fld id="{4E2E76E7-689B-4738-96D0-D55CED392EBC}" type="datetimeyyyy">
              <a:rPr kumimoji="0" lang="en-AU" sz="1100" b="0" i="0" u="none" strike="noStrike" kern="1200" cap="none" spc="0" normalizeH="0" baseline="0" noProof="0" smtClean="0">
                <a:ln>
                  <a:noFill/>
                </a:ln>
                <a:solidFill>
                  <a:srgbClr val="000000"/>
                </a:solidFill>
                <a:effectLst/>
                <a:uLnTx/>
                <a:uFillTx/>
                <a:latin typeface="+mn-lt"/>
                <a:ea typeface="+mn-ea"/>
                <a:cs typeface="+mn-cs"/>
              </a:rPr>
              <a:t>2022</a:t>
            </a:fld>
            <a:endParaRPr kumimoji="0" lang="en-AU" sz="11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2759806472"/>
      </p:ext>
    </p:extLst>
  </p:cSld>
  <p:clrMap bg1="lt1" tx1="dk1" bg2="lt2" tx2="dk2" accent1="accent1" accent2="accent2" accent3="accent3" accent4="accent4" accent5="accent5" accent6="accent6" hlink="hlink" folHlink="folHlink"/>
  <p:sldLayoutIdLst>
    <p:sldLayoutId id="2147483724" r:id="rId1"/>
    <p:sldLayoutId id="2147483883" r:id="rId2"/>
  </p:sldLayoutIdLst>
  <p:hf hdr="0"/>
  <p:txStyles>
    <p:title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83" userDrawn="1">
          <p15:clr>
            <a:srgbClr val="F26B43"/>
          </p15:clr>
        </p15:guide>
        <p15:guide id="2" pos="3840" userDrawn="1">
          <p15:clr>
            <a:srgbClr val="F26B43"/>
          </p15:clr>
        </p15:guide>
        <p15:guide id="3" pos="438" userDrawn="1">
          <p15:clr>
            <a:srgbClr val="F26B43"/>
          </p15:clr>
        </p15:guide>
        <p15:guide id="4" pos="724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695324" y="549275"/>
            <a:ext cx="10801352" cy="577600"/>
          </a:xfrm>
          <a:prstGeom prst="rect">
            <a:avLst/>
          </a:prstGeom>
        </p:spPr>
        <p:txBody>
          <a:bodyPr vert="horz" lIns="0" tIns="0" rIns="0" bIns="0" rtlCol="0" anchor="ctr">
            <a:no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695324" y="1384917"/>
            <a:ext cx="10801352"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695324" y="6309360"/>
            <a:ext cx="728034" cy="274320"/>
          </a:xfrm>
          <a:prstGeom prst="rect">
            <a:avLst/>
          </a:prstGeom>
        </p:spPr>
        <p:txBody>
          <a:bodyPr vert="horz" lIns="0" tIns="0" rIns="0" bIns="0" rtlCol="0" anchor="b"/>
          <a:lstStyle>
            <a:lvl1pPr algn="l">
              <a:defRPr sz="1100" b="1">
                <a:solidFill>
                  <a:schemeClr val="tx1"/>
                </a:solidFill>
                <a:latin typeface="+mn-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3830354973"/>
      </p:ext>
    </p:extLst>
  </p:cSld>
  <p:clrMap bg1="lt1" tx1="dk1" bg2="lt2" tx2="dk2" accent1="accent1" accent2="accent2" accent3="accent3" accent4="accent4" accent5="accent5" accent6="accent6" hlink="hlink" folHlink="folHlink"/>
  <p:sldLayoutIdLst>
    <p:sldLayoutId id="2147484093" r:id="rId1"/>
    <p:sldLayoutId id="2147484095" r:id="rId2"/>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8">
          <p15:clr>
            <a:srgbClr val="F26B43"/>
          </p15:clr>
        </p15:guide>
        <p15:guide id="4" pos="7242">
          <p15:clr>
            <a:srgbClr val="F26B43"/>
          </p15:clr>
        </p15:guide>
        <p15:guide id="5" orient="horz" pos="346">
          <p15:clr>
            <a:srgbClr val="F26B43"/>
          </p15:clr>
        </p15:guide>
        <p15:guide id="6" orient="horz" pos="397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695326" y="486795"/>
            <a:ext cx="10801349" cy="640080"/>
          </a:xfrm>
          <a:prstGeom prst="rect">
            <a:avLst/>
          </a:prstGeom>
        </p:spPr>
        <p:txBody>
          <a:bodyPr vert="horz" lIns="0" tIns="0" rIns="0" bIns="0" rtlCol="0" anchor="ctr">
            <a:no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695325" y="1384917"/>
            <a:ext cx="1080135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695325" y="6309360"/>
            <a:ext cx="1280124" cy="274320"/>
          </a:xfrm>
          <a:prstGeom prst="rect">
            <a:avLst/>
          </a:prstGeom>
        </p:spPr>
        <p:txBody>
          <a:bodyPr vert="horz" lIns="0" tIns="0" rIns="0" bIns="0" rtlCol="0" anchor="b"/>
          <a:lstStyle>
            <a:lvl1pPr algn="l">
              <a:defRPr sz="1100" b="1">
                <a:solidFill>
                  <a:schemeClr val="tx1"/>
                </a:solidFill>
                <a:latin typeface="+mn-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358672887"/>
      </p:ext>
    </p:extLst>
  </p:cSld>
  <p:clrMap bg1="lt1" tx1="dk1" bg2="lt2" tx2="dk2" accent1="accent1" accent2="accent2" accent3="accent3" accent4="accent4" accent5="accent5" accent6="accent6" hlink="hlink" folHlink="folHlink"/>
  <p:sldLayoutIdLst>
    <p:sldLayoutId id="2147484008"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38" userDrawn="1">
          <p15:clr>
            <a:srgbClr val="F26B43"/>
          </p15:clr>
        </p15:guide>
        <p15:guide id="4" pos="724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n-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849771300"/>
      </p:ext>
    </p:extLst>
  </p:cSld>
  <p:clrMap bg1="lt1" tx1="dk1" bg2="lt2" tx2="dk2" accent1="accent1" accent2="accent2" accent3="accent3" accent4="accent4" accent5="accent5" accent6="accent6" hlink="hlink" folHlink="folHlink"/>
  <p:sldLayoutIdLst>
    <p:sldLayoutId id="2147483775" r:id="rId1"/>
    <p:sldLayoutId id="2147483776" r:id="rId2"/>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bg1"/>
                </a:solidFill>
                <a:latin typeface="+mn-lt"/>
                <a:cs typeface="JacobsChronos" pitchFamily="34" charset="0"/>
              </a:defRPr>
            </a:lvl1pPr>
          </a:lstStyle>
          <a:p>
            <a:fld id="{9B3E39EC-4BE2-4DEA-81C0-4ABC0AAB4AC0}" type="slidenum">
              <a:rPr lang="en-AU" smtClean="0"/>
              <a:pPr/>
              <a:t>‹#›</a:t>
            </a:fld>
            <a:endParaRPr lang="en-AU" dirty="0"/>
          </a:p>
        </p:txBody>
      </p:sp>
      <p:sp>
        <p:nvSpPr>
          <p:cNvPr id="5" name="Footer Placeholder 2">
            <a:extLst>
              <a:ext uri="{FF2B5EF4-FFF2-40B4-BE49-F238E27FC236}">
                <a16:creationId xmlns:a16="http://schemas.microsoft.com/office/drawing/2014/main" id="{9B9D1717-5174-46E8-AD1C-2ACF52ADCAAD}"/>
              </a:ext>
            </a:extLst>
          </p:cNvPr>
          <p:cNvSpPr txBox="1">
            <a:spLocks/>
          </p:cNvSpPr>
          <p:nvPr userDrawn="1"/>
        </p:nvSpPr>
        <p:spPr>
          <a:xfrm>
            <a:off x="9281159" y="6309360"/>
            <a:ext cx="2560320" cy="274320"/>
          </a:xfrm>
          <a:prstGeom prst="rect">
            <a:avLst/>
          </a:prstGeom>
        </p:spPr>
        <p:txBody>
          <a:bodyPr vert="horz" lIns="0" tIns="0" rIns="0" bIns="0" rtlCol="0" anchor="b" anchorCtr="0"/>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schemeClr val="bg1"/>
                </a:solidFill>
                <a:effectLst/>
                <a:uLnTx/>
                <a:uFillTx/>
                <a:latin typeface="+mn-lt"/>
                <a:ea typeface="+mn-ea"/>
                <a:cs typeface="+mn-cs"/>
              </a:rPr>
              <a:t>©Jacobs </a:t>
            </a:r>
            <a:fld id="{9FEEAF66-6FF2-4E01-B6F9-FBBA4C4091BF}" type="datetime1">
              <a:rPr kumimoji="0" lang="en-AU" sz="1100" b="1"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13/10/2022</a:t>
            </a:fld>
            <a:endParaRPr kumimoji="0" lang="en-AU" sz="1100" b="1"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050041300"/>
      </p:ext>
    </p:extLst>
  </p:cSld>
  <p:clrMap bg1="lt1" tx1="dk1" bg2="lt2" tx2="dk2" accent1="accent1" accent2="accent2" accent3="accent3" accent4="accent4" accent5="accent5" accent6="accent6" hlink="hlink" folHlink="folHlink"/>
  <p:sldLayoutIdLst>
    <p:sldLayoutId id="2147483856"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271093"/>
      </p:ext>
    </p:extLst>
  </p:cSld>
  <p:clrMap bg1="lt1" tx1="dk1" bg2="lt2" tx2="dk2" accent1="accent1" accent2="accent2" accent3="accent3" accent4="accent4" accent5="accent5" accent6="accent6" hlink="hlink" folHlink="folHlink"/>
  <p:sldLayoutIdLst>
    <p:sldLayoutId id="2147483667"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Jacobs Chronos" panose="010B0603030503030204" pitchFamily="34" charset="0"/>
          <a:ea typeface="+mn-ea"/>
          <a:cs typeface="Jacobs Chronos" panose="010B0603030503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686482"/>
      </p:ext>
    </p:extLst>
  </p:cSld>
  <p:clrMap bg1="lt1" tx1="dk1" bg2="lt2" tx2="dk2" accent1="accent1" accent2="accent2" accent3="accent3" accent4="accent4" accent5="accent5" accent6="accent6" hlink="hlink" folHlink="folHlink"/>
  <p:sldLayoutIdLst>
    <p:sldLayoutId id="2147483938"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Jacobs Chronos" panose="010B0603030503030204" pitchFamily="34" charset="0"/>
          <a:ea typeface="+mn-ea"/>
          <a:cs typeface="Jacobs Chronos" panose="010B0603030503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207963"/>
      </p:ext>
    </p:extLst>
  </p:cSld>
  <p:clrMap bg1="lt1" tx1="dk1" bg2="lt2" tx2="dk2" accent1="accent1" accent2="accent2" accent3="accent3" accent4="accent4" accent5="accent5" accent6="accent6" hlink="hlink" folHlink="folHlink"/>
  <p:sldLayoutIdLst>
    <p:sldLayoutId id="2147483782"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hild drinking from a bottle&#10;&#10;Description automatically generated with low confidence">
            <a:extLst>
              <a:ext uri="{FF2B5EF4-FFF2-40B4-BE49-F238E27FC236}">
                <a16:creationId xmlns:a16="http://schemas.microsoft.com/office/drawing/2014/main" id="{D5D9049D-FA43-486B-B485-020E87B0E818}"/>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40E5C498-CDF1-4E1B-BB15-B9A46257FD0E}"/>
              </a:ext>
            </a:extLst>
          </p:cNvPr>
          <p:cNvSpPr>
            <a:spLocks noGrp="1"/>
          </p:cNvSpPr>
          <p:nvPr>
            <p:ph type="ctrTitle"/>
          </p:nvPr>
        </p:nvSpPr>
        <p:spPr>
          <a:xfrm>
            <a:off x="499110" y="2647950"/>
            <a:ext cx="5273052" cy="1241847"/>
          </a:xfrm>
        </p:spPr>
        <p:txBody>
          <a:bodyPr/>
          <a:lstStyle/>
          <a:p>
            <a:r>
              <a:rPr lang="en-AU" sz="3200" dirty="0"/>
              <a:t>Smart Meter Networks –</a:t>
            </a:r>
            <a:br>
              <a:rPr lang="en-AU" sz="3200" dirty="0"/>
            </a:br>
            <a:r>
              <a:rPr lang="en-AU" sz="3200" dirty="0"/>
              <a:t>Benefits for Utilities and their Customers</a:t>
            </a:r>
            <a:br>
              <a:rPr lang="en-AU" dirty="0"/>
            </a:br>
            <a:endParaRPr lang="en-AU" dirty="0"/>
          </a:p>
        </p:txBody>
      </p:sp>
      <p:sp>
        <p:nvSpPr>
          <p:cNvPr id="4" name="Text Placeholder 3">
            <a:extLst>
              <a:ext uri="{FF2B5EF4-FFF2-40B4-BE49-F238E27FC236}">
                <a16:creationId xmlns:a16="http://schemas.microsoft.com/office/drawing/2014/main" id="{A2C512F1-74BB-4785-A415-A083FF390B09}"/>
              </a:ext>
            </a:extLst>
          </p:cNvPr>
          <p:cNvSpPr>
            <a:spLocks noGrp="1"/>
          </p:cNvSpPr>
          <p:nvPr>
            <p:ph type="body" sz="quarter" idx="10"/>
          </p:nvPr>
        </p:nvSpPr>
        <p:spPr>
          <a:xfrm>
            <a:off x="499110" y="3203943"/>
            <a:ext cx="5273052" cy="2209305"/>
          </a:xfrm>
        </p:spPr>
        <p:txBody>
          <a:bodyPr/>
          <a:lstStyle/>
          <a:p>
            <a:r>
              <a:rPr lang="en-AU" dirty="0"/>
              <a:t>Matt Thomson</a:t>
            </a:r>
          </a:p>
          <a:p>
            <a:r>
              <a:rPr lang="en-AU" dirty="0"/>
              <a:t>Tony Wise</a:t>
            </a:r>
          </a:p>
          <a:p>
            <a:endParaRPr lang="en-AU" dirty="0"/>
          </a:p>
          <a:p>
            <a:r>
              <a:rPr lang="en-AU" dirty="0"/>
              <a:t>Water New Zealand 2022</a:t>
            </a:r>
          </a:p>
        </p:txBody>
      </p:sp>
    </p:spTree>
    <p:extLst>
      <p:ext uri="{BB962C8B-B14F-4D97-AF65-F5344CB8AC3E}">
        <p14:creationId xmlns:p14="http://schemas.microsoft.com/office/powerpoint/2010/main" val="429307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p:txBody>
          <a:bodyPr/>
          <a:lstStyle/>
          <a:p>
            <a:r>
              <a:rPr lang="en-US" dirty="0"/>
              <a:t>Benefits to Customers</a:t>
            </a:r>
            <a:endParaRPr lang="en-AU" dirty="0"/>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10</a:t>
            </a:fld>
            <a:endParaRPr lang="en-AU" dirty="0"/>
          </a:p>
        </p:txBody>
      </p:sp>
      <p:sp>
        <p:nvSpPr>
          <p:cNvPr id="5" name="Text Placeholder 3">
            <a:extLst>
              <a:ext uri="{FF2B5EF4-FFF2-40B4-BE49-F238E27FC236}">
                <a16:creationId xmlns:a16="http://schemas.microsoft.com/office/drawing/2014/main" id="{DEE47737-02A0-406F-8BD9-D9C597DCAA22}"/>
              </a:ext>
            </a:extLst>
          </p:cNvPr>
          <p:cNvSpPr txBox="1">
            <a:spLocks/>
          </p:cNvSpPr>
          <p:nvPr/>
        </p:nvSpPr>
        <p:spPr>
          <a:xfrm>
            <a:off x="320040" y="1040651"/>
            <a:ext cx="11521440" cy="976249"/>
          </a:xfrm>
          <a:prstGeom prst="rect">
            <a:avLst/>
          </a:prstGeom>
          <a:noFill/>
        </p:spPr>
        <p:txBody>
          <a:bodyPr vert="horz" lIns="0" tIns="0" rIns="0" bIns="0" rtlCol="0">
            <a:noAutofit/>
          </a:bodyPr>
          <a:lst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dirty="0"/>
              <a:t>With the addition of software applications, AMI helps customers to make informed choices in line with their water goals and budgets</a:t>
            </a:r>
          </a:p>
        </p:txBody>
      </p:sp>
      <p:pic>
        <p:nvPicPr>
          <p:cNvPr id="6" name="Picture 5">
            <a:extLst>
              <a:ext uri="{FF2B5EF4-FFF2-40B4-BE49-F238E27FC236}">
                <a16:creationId xmlns:a16="http://schemas.microsoft.com/office/drawing/2014/main" id="{F8E8A26A-1C5D-44E0-B8DA-86724827F11E}"/>
              </a:ext>
            </a:extLst>
          </p:cNvPr>
          <p:cNvPicPr>
            <a:picLocks noChangeAspect="1"/>
          </p:cNvPicPr>
          <p:nvPr/>
        </p:nvPicPr>
        <p:blipFill rotWithShape="1">
          <a:blip r:embed="rId2"/>
          <a:srcRect r="16700" b="21500"/>
          <a:stretch/>
        </p:blipFill>
        <p:spPr>
          <a:xfrm>
            <a:off x="8512642" y="2494217"/>
            <a:ext cx="3301514" cy="230462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3E568A7-4D7A-4717-9684-E4DFA783A039}"/>
              </a:ext>
            </a:extLst>
          </p:cNvPr>
          <p:cNvPicPr>
            <a:picLocks noChangeAspect="1"/>
          </p:cNvPicPr>
          <p:nvPr/>
        </p:nvPicPr>
        <p:blipFill rotWithShape="1">
          <a:blip r:embed="rId3"/>
          <a:srcRect l="-1" t="6877" r="73281" b="30329"/>
          <a:stretch/>
        </p:blipFill>
        <p:spPr>
          <a:xfrm>
            <a:off x="4370304" y="2451964"/>
            <a:ext cx="3233991" cy="238913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DB0DBFE-7B58-48B2-ACC4-F247982FBF84}"/>
              </a:ext>
            </a:extLst>
          </p:cNvPr>
          <p:cNvPicPr>
            <a:picLocks noChangeAspect="1"/>
          </p:cNvPicPr>
          <p:nvPr/>
        </p:nvPicPr>
        <p:blipFill rotWithShape="1">
          <a:blip r:embed="rId4"/>
          <a:srcRect l="41030" t="5080" r="19593" b="38139"/>
          <a:stretch/>
        </p:blipFill>
        <p:spPr>
          <a:xfrm>
            <a:off x="710877" y="2481188"/>
            <a:ext cx="2945514" cy="2389139"/>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E22453BB-F24C-40E9-94E0-5877865A4E54}"/>
              </a:ext>
            </a:extLst>
          </p:cNvPr>
          <p:cNvSpPr txBox="1"/>
          <p:nvPr/>
        </p:nvSpPr>
        <p:spPr>
          <a:xfrm>
            <a:off x="5059250" y="1907195"/>
            <a:ext cx="2073499" cy="369332"/>
          </a:xfrm>
          <a:prstGeom prst="rect">
            <a:avLst/>
          </a:prstGeom>
          <a:noFill/>
        </p:spPr>
        <p:txBody>
          <a:bodyPr wrap="square" rtlCol="0">
            <a:spAutoFit/>
          </a:bodyPr>
          <a:lstStyle/>
          <a:p>
            <a:r>
              <a:rPr lang="en-US" b="1" dirty="0">
                <a:solidFill>
                  <a:srgbClr val="0070C0"/>
                </a:solidFill>
              </a:rPr>
              <a:t>Identify Leaks</a:t>
            </a:r>
          </a:p>
        </p:txBody>
      </p:sp>
      <p:sp>
        <p:nvSpPr>
          <p:cNvPr id="10" name="TextBox 9">
            <a:extLst>
              <a:ext uri="{FF2B5EF4-FFF2-40B4-BE49-F238E27FC236}">
                <a16:creationId xmlns:a16="http://schemas.microsoft.com/office/drawing/2014/main" id="{2B282258-83E6-44A0-9E0D-1E5A7E02AA32}"/>
              </a:ext>
            </a:extLst>
          </p:cNvPr>
          <p:cNvSpPr txBox="1"/>
          <p:nvPr/>
        </p:nvSpPr>
        <p:spPr>
          <a:xfrm>
            <a:off x="971498" y="1907195"/>
            <a:ext cx="2073499" cy="369332"/>
          </a:xfrm>
          <a:prstGeom prst="rect">
            <a:avLst/>
          </a:prstGeom>
          <a:noFill/>
        </p:spPr>
        <p:txBody>
          <a:bodyPr wrap="square" rtlCol="0">
            <a:spAutoFit/>
          </a:bodyPr>
          <a:lstStyle/>
          <a:p>
            <a:r>
              <a:rPr lang="en-US" b="1" dirty="0">
                <a:solidFill>
                  <a:srgbClr val="0A7DFF"/>
                </a:solidFill>
              </a:rPr>
              <a:t>Manage</a:t>
            </a:r>
            <a:r>
              <a:rPr lang="en-US" b="1" dirty="0">
                <a:solidFill>
                  <a:schemeClr val="accent1"/>
                </a:solidFill>
              </a:rPr>
              <a:t> </a:t>
            </a:r>
            <a:r>
              <a:rPr lang="en-US" b="1" dirty="0">
                <a:solidFill>
                  <a:srgbClr val="0A7DFF"/>
                </a:solidFill>
              </a:rPr>
              <a:t>Use/Costs</a:t>
            </a:r>
          </a:p>
        </p:txBody>
      </p:sp>
      <p:sp>
        <p:nvSpPr>
          <p:cNvPr id="11" name="TextBox 10">
            <a:extLst>
              <a:ext uri="{FF2B5EF4-FFF2-40B4-BE49-F238E27FC236}">
                <a16:creationId xmlns:a16="http://schemas.microsoft.com/office/drawing/2014/main" id="{31A7BCFB-3B31-4765-8C73-34A0938B97B1}"/>
              </a:ext>
            </a:extLst>
          </p:cNvPr>
          <p:cNvSpPr txBox="1"/>
          <p:nvPr/>
        </p:nvSpPr>
        <p:spPr>
          <a:xfrm>
            <a:off x="9504608" y="1945322"/>
            <a:ext cx="1607713" cy="369332"/>
          </a:xfrm>
          <a:prstGeom prst="rect">
            <a:avLst/>
          </a:prstGeom>
          <a:noFill/>
        </p:spPr>
        <p:txBody>
          <a:bodyPr wrap="square" rtlCol="0">
            <a:spAutoFit/>
          </a:bodyPr>
          <a:lstStyle/>
          <a:p>
            <a:r>
              <a:rPr lang="en-US" b="1" dirty="0">
                <a:solidFill>
                  <a:srgbClr val="009999"/>
                </a:solidFill>
              </a:rPr>
              <a:t>Conserve</a:t>
            </a:r>
          </a:p>
        </p:txBody>
      </p:sp>
      <p:sp>
        <p:nvSpPr>
          <p:cNvPr id="12" name="TextBox 11">
            <a:extLst>
              <a:ext uri="{FF2B5EF4-FFF2-40B4-BE49-F238E27FC236}">
                <a16:creationId xmlns:a16="http://schemas.microsoft.com/office/drawing/2014/main" id="{AC18E2A6-8178-4773-96F9-1A5C394B4D71}"/>
              </a:ext>
            </a:extLst>
          </p:cNvPr>
          <p:cNvSpPr txBox="1"/>
          <p:nvPr/>
        </p:nvSpPr>
        <p:spPr>
          <a:xfrm>
            <a:off x="8512642" y="5232573"/>
            <a:ext cx="3131868" cy="118494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b="1" dirty="0">
                <a:solidFill>
                  <a:srgbClr val="009999"/>
                </a:solidFill>
              </a:rPr>
              <a:t>Set use goals and track progress</a:t>
            </a:r>
          </a:p>
          <a:p>
            <a:pPr marL="285750" indent="-285750">
              <a:spcAft>
                <a:spcPts val="600"/>
              </a:spcAft>
              <a:buFont typeface="Arial" panose="020B0604020202020204" pitchFamily="34" charset="0"/>
              <a:buChar char="•"/>
            </a:pPr>
            <a:r>
              <a:rPr lang="en-US" sz="1400" b="1" dirty="0">
                <a:solidFill>
                  <a:srgbClr val="009999"/>
                </a:solidFill>
              </a:rPr>
              <a:t>Receive tailored conservation tips</a:t>
            </a:r>
          </a:p>
          <a:p>
            <a:pPr marL="285750" indent="-285750">
              <a:spcAft>
                <a:spcPts val="600"/>
              </a:spcAft>
              <a:buFont typeface="Arial" panose="020B0604020202020204" pitchFamily="34" charset="0"/>
              <a:buChar char="•"/>
            </a:pPr>
            <a:r>
              <a:rPr lang="en-US" sz="1400" b="1" dirty="0">
                <a:solidFill>
                  <a:srgbClr val="009999"/>
                </a:solidFill>
              </a:rPr>
              <a:t>Apply for incentives</a:t>
            </a:r>
          </a:p>
          <a:p>
            <a:pPr marL="285750" indent="-285750">
              <a:spcAft>
                <a:spcPts val="600"/>
              </a:spcAft>
              <a:buFont typeface="Arial" panose="020B0604020202020204" pitchFamily="34" charset="0"/>
              <a:buChar char="•"/>
            </a:pPr>
            <a:r>
              <a:rPr lang="en-US" sz="1400" b="1" dirty="0">
                <a:solidFill>
                  <a:srgbClr val="009999"/>
                </a:solidFill>
              </a:rPr>
              <a:t>Compare own use to others</a:t>
            </a:r>
          </a:p>
        </p:txBody>
      </p:sp>
      <p:cxnSp>
        <p:nvCxnSpPr>
          <p:cNvPr id="13" name="Straight Connector 12">
            <a:extLst>
              <a:ext uri="{FF2B5EF4-FFF2-40B4-BE49-F238E27FC236}">
                <a16:creationId xmlns:a16="http://schemas.microsoft.com/office/drawing/2014/main" id="{648B3D0D-9102-4CD1-B189-7B99A4BE9551}"/>
              </a:ext>
            </a:extLst>
          </p:cNvPr>
          <p:cNvCxnSpPr/>
          <p:nvPr/>
        </p:nvCxnSpPr>
        <p:spPr>
          <a:xfrm>
            <a:off x="292716" y="1804031"/>
            <a:ext cx="1152144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B935D3A-66F9-4C46-97DC-0FDC4A2E718E}"/>
              </a:ext>
            </a:extLst>
          </p:cNvPr>
          <p:cNvSpPr txBox="1"/>
          <p:nvPr/>
        </p:nvSpPr>
        <p:spPr>
          <a:xfrm>
            <a:off x="4472427" y="5248405"/>
            <a:ext cx="3131868" cy="89255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b="1" dirty="0">
                <a:solidFill>
                  <a:srgbClr val="006699"/>
                </a:solidFill>
              </a:rPr>
              <a:t>Get alerts of high use/leaks</a:t>
            </a:r>
          </a:p>
          <a:p>
            <a:pPr marL="285750" indent="-285750">
              <a:spcAft>
                <a:spcPts val="600"/>
              </a:spcAft>
              <a:buFont typeface="Arial" panose="020B0604020202020204" pitchFamily="34" charset="0"/>
              <a:buChar char="•"/>
            </a:pPr>
            <a:r>
              <a:rPr lang="en-US" sz="1400" b="1" dirty="0">
                <a:solidFill>
                  <a:srgbClr val="006699"/>
                </a:solidFill>
              </a:rPr>
              <a:t>Receive instruction on repairs</a:t>
            </a:r>
          </a:p>
          <a:p>
            <a:pPr marL="285750" indent="-285750">
              <a:spcAft>
                <a:spcPts val="600"/>
              </a:spcAft>
              <a:buFont typeface="Arial" panose="020B0604020202020204" pitchFamily="34" charset="0"/>
              <a:buChar char="•"/>
            </a:pPr>
            <a:r>
              <a:rPr lang="en-US" sz="1400" b="1" dirty="0">
                <a:solidFill>
                  <a:srgbClr val="006699"/>
                </a:solidFill>
              </a:rPr>
              <a:t>Apply for leak credits/forgiveness</a:t>
            </a:r>
          </a:p>
        </p:txBody>
      </p:sp>
      <p:sp>
        <p:nvSpPr>
          <p:cNvPr id="15" name="TextBox 14">
            <a:extLst>
              <a:ext uri="{FF2B5EF4-FFF2-40B4-BE49-F238E27FC236}">
                <a16:creationId xmlns:a16="http://schemas.microsoft.com/office/drawing/2014/main" id="{B676224A-6092-4DAE-88FC-812B54EDE465}"/>
              </a:ext>
            </a:extLst>
          </p:cNvPr>
          <p:cNvSpPr txBox="1"/>
          <p:nvPr/>
        </p:nvSpPr>
        <p:spPr>
          <a:xfrm>
            <a:off x="547490" y="5248405"/>
            <a:ext cx="3659901" cy="147732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b="1" dirty="0">
                <a:solidFill>
                  <a:srgbClr val="0066FF"/>
                </a:solidFill>
              </a:rPr>
              <a:t>Understand/monitor water use</a:t>
            </a:r>
          </a:p>
          <a:p>
            <a:pPr marL="285750" indent="-285750">
              <a:spcAft>
                <a:spcPts val="600"/>
              </a:spcAft>
              <a:buFont typeface="Arial" panose="020B0604020202020204" pitchFamily="34" charset="0"/>
              <a:buChar char="•"/>
            </a:pPr>
            <a:r>
              <a:rPr lang="en-US" sz="1400" b="1" dirty="0">
                <a:solidFill>
                  <a:srgbClr val="0066FF"/>
                </a:solidFill>
              </a:rPr>
              <a:t>Identify wasteful appliances or behaviors</a:t>
            </a:r>
          </a:p>
          <a:p>
            <a:pPr marL="285750" indent="-285750">
              <a:spcAft>
                <a:spcPts val="600"/>
              </a:spcAft>
              <a:buFont typeface="Arial" panose="020B0604020202020204" pitchFamily="34" charset="0"/>
              <a:buChar char="•"/>
            </a:pPr>
            <a:r>
              <a:rPr lang="en-US" sz="1400" b="1" dirty="0">
                <a:solidFill>
                  <a:srgbClr val="0066FF"/>
                </a:solidFill>
              </a:rPr>
              <a:t>Track use over years/seasons</a:t>
            </a:r>
          </a:p>
          <a:p>
            <a:pPr marL="285750" indent="-285750">
              <a:spcAft>
                <a:spcPts val="600"/>
              </a:spcAft>
              <a:buFont typeface="Arial" panose="020B0604020202020204" pitchFamily="34" charset="0"/>
              <a:buChar char="•"/>
            </a:pPr>
            <a:r>
              <a:rPr lang="en-US" sz="1400" b="1" dirty="0">
                <a:solidFill>
                  <a:srgbClr val="0066FF"/>
                </a:solidFill>
              </a:rPr>
              <a:t>Set budget targets</a:t>
            </a:r>
          </a:p>
          <a:p>
            <a:endParaRPr lang="en-US" sz="1400" b="1" dirty="0"/>
          </a:p>
        </p:txBody>
      </p:sp>
    </p:spTree>
    <p:extLst>
      <p:ext uri="{BB962C8B-B14F-4D97-AF65-F5344CB8AC3E}">
        <p14:creationId xmlns:p14="http://schemas.microsoft.com/office/powerpoint/2010/main" val="4190506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B85AB4-235D-4AFF-8CFC-BDB5BDD5D793}"/>
              </a:ext>
            </a:extLst>
          </p:cNvPr>
          <p:cNvPicPr>
            <a:picLocks noChangeAspect="1"/>
          </p:cNvPicPr>
          <p:nvPr/>
        </p:nvPicPr>
        <p:blipFill>
          <a:blip r:embed="rId2"/>
          <a:stretch>
            <a:fillRect/>
          </a:stretch>
        </p:blipFill>
        <p:spPr>
          <a:xfrm>
            <a:off x="695325" y="1960563"/>
            <a:ext cx="5343525" cy="3514725"/>
          </a:xfrm>
          <a:prstGeom prst="rect">
            <a:avLst/>
          </a:prstGeom>
        </p:spPr>
      </p:pic>
      <p:pic>
        <p:nvPicPr>
          <p:cNvPr id="6" name="Picture 5">
            <a:extLst>
              <a:ext uri="{FF2B5EF4-FFF2-40B4-BE49-F238E27FC236}">
                <a16:creationId xmlns:a16="http://schemas.microsoft.com/office/drawing/2014/main" id="{DC786EEE-E5BE-4D9A-9C13-7A70E5DADB81}"/>
              </a:ext>
            </a:extLst>
          </p:cNvPr>
          <p:cNvPicPr>
            <a:picLocks noChangeAspect="1"/>
          </p:cNvPicPr>
          <p:nvPr/>
        </p:nvPicPr>
        <p:blipFill>
          <a:blip r:embed="rId3"/>
          <a:stretch>
            <a:fillRect/>
          </a:stretch>
        </p:blipFill>
        <p:spPr>
          <a:xfrm>
            <a:off x="6113463" y="1960563"/>
            <a:ext cx="5383213" cy="3514725"/>
          </a:xfrm>
          <a:prstGeom prst="rect">
            <a:avLst/>
          </a:prstGeom>
        </p:spPr>
      </p:pic>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695324" y="549275"/>
            <a:ext cx="10801352" cy="935648"/>
          </a:xfrm>
        </p:spPr>
        <p:txBody>
          <a:bodyPr anchor="ctr">
            <a:noAutofit/>
          </a:bodyPr>
          <a:lstStyle/>
          <a:p>
            <a:r>
              <a:rPr lang="en-US" dirty="0"/>
              <a:t>Water Supply Challenges for Small Towns - </a:t>
            </a:r>
            <a:br>
              <a:rPr lang="en-US" dirty="0"/>
            </a:br>
            <a:r>
              <a:rPr lang="en-US" dirty="0"/>
              <a:t> Kerikeri and Thames Coromandel</a:t>
            </a:r>
            <a:endParaRPr lang="en-AU" dirty="0"/>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a:xfrm>
            <a:off x="695324" y="6309360"/>
            <a:ext cx="728034" cy="274320"/>
          </a:xfrm>
        </p:spPr>
        <p:txBody>
          <a:bodyPr anchor="b">
            <a:normAutofit/>
          </a:bodyPr>
          <a:lstStyle/>
          <a:p>
            <a:pPr>
              <a:spcAft>
                <a:spcPts val="600"/>
              </a:spcAft>
            </a:pPr>
            <a:fld id="{9B3E39EC-4BE2-4DEA-81C0-4ABC0AAB4AC0}" type="slidenum">
              <a:rPr lang="en-AU" smtClean="0"/>
              <a:pPr>
                <a:spcAft>
                  <a:spcPts val="600"/>
                </a:spcAft>
              </a:pPr>
              <a:t>11</a:t>
            </a:fld>
            <a:endParaRPr lang="en-AU"/>
          </a:p>
        </p:txBody>
      </p:sp>
    </p:spTree>
    <p:extLst>
      <p:ext uri="{BB962C8B-B14F-4D97-AF65-F5344CB8AC3E}">
        <p14:creationId xmlns:p14="http://schemas.microsoft.com/office/powerpoint/2010/main" val="774585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p:txBody>
          <a:bodyPr/>
          <a:lstStyle/>
          <a:p>
            <a:r>
              <a:rPr lang="en-US" dirty="0"/>
              <a:t>Water Supply Challenges 	  Kerikeri</a:t>
            </a:r>
            <a:endParaRPr lang="en-AU" dirty="0"/>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12</a:t>
            </a:fld>
            <a:endParaRPr lang="en-AU" dirty="0"/>
          </a:p>
        </p:txBody>
      </p:sp>
      <p:pic>
        <p:nvPicPr>
          <p:cNvPr id="5" name="Picture 4">
            <a:extLst>
              <a:ext uri="{FF2B5EF4-FFF2-40B4-BE49-F238E27FC236}">
                <a16:creationId xmlns:a16="http://schemas.microsoft.com/office/drawing/2014/main" id="{02D8EFAD-2746-43E3-93AF-2F2FFE829089}"/>
              </a:ext>
            </a:extLst>
          </p:cNvPr>
          <p:cNvPicPr>
            <a:picLocks noChangeAspect="1"/>
          </p:cNvPicPr>
          <p:nvPr/>
        </p:nvPicPr>
        <p:blipFill>
          <a:blip r:embed="rId2"/>
          <a:stretch>
            <a:fillRect/>
          </a:stretch>
        </p:blipFill>
        <p:spPr>
          <a:xfrm>
            <a:off x="335280" y="1346835"/>
            <a:ext cx="7147700" cy="4495646"/>
          </a:xfrm>
          <a:prstGeom prst="rect">
            <a:avLst/>
          </a:prstGeom>
        </p:spPr>
      </p:pic>
      <p:sp>
        <p:nvSpPr>
          <p:cNvPr id="6" name="TextBox 5">
            <a:extLst>
              <a:ext uri="{FF2B5EF4-FFF2-40B4-BE49-F238E27FC236}">
                <a16:creationId xmlns:a16="http://schemas.microsoft.com/office/drawing/2014/main" id="{53AEFF4E-BE7A-4B52-9456-A9A3E3C9AC57}"/>
              </a:ext>
            </a:extLst>
          </p:cNvPr>
          <p:cNvSpPr txBox="1"/>
          <p:nvPr/>
        </p:nvSpPr>
        <p:spPr>
          <a:xfrm>
            <a:off x="7635630" y="1278639"/>
            <a:ext cx="4024494" cy="4632037"/>
          </a:xfrm>
          <a:prstGeom prst="rect">
            <a:avLst/>
          </a:prstGeom>
          <a:noFill/>
        </p:spPr>
        <p:txBody>
          <a:bodyPr wrap="square" rtlCol="0">
            <a:spAutoFit/>
          </a:bodyPr>
          <a:lstStyle/>
          <a:p>
            <a:pPr marL="342900" indent="-342900">
              <a:lnSpc>
                <a:spcPct val="90000"/>
              </a:lnSpc>
              <a:spcBef>
                <a:spcPts val="1000"/>
              </a:spcBef>
              <a:buClr>
                <a:schemeClr val="accent1"/>
              </a:buClr>
              <a:buFont typeface="Arial" panose="020B0604020202020204" pitchFamily="34" charset="0"/>
              <a:buChar char="•"/>
            </a:pPr>
            <a:r>
              <a:rPr lang="en-US" sz="2000" dirty="0">
                <a:latin typeface="+mj-lt"/>
                <a:cs typeface="Jacobs Chronos" panose="010B0603030503030204" pitchFamily="34" charset="0"/>
              </a:rPr>
              <a:t>Sustained (5-day average) peak demand significantly greater than the summer average demand.</a:t>
            </a:r>
          </a:p>
          <a:p>
            <a:pPr marL="342900" indent="-342900">
              <a:lnSpc>
                <a:spcPct val="90000"/>
              </a:lnSpc>
              <a:spcBef>
                <a:spcPts val="1000"/>
              </a:spcBef>
              <a:buClr>
                <a:schemeClr val="accent1"/>
              </a:buClr>
              <a:buFont typeface="Arial" panose="020B0604020202020204" pitchFamily="34" charset="0"/>
              <a:buChar char="•"/>
            </a:pPr>
            <a:r>
              <a:rPr lang="en-US" sz="2000" dirty="0">
                <a:latin typeface="+mj-lt"/>
                <a:cs typeface="Jacobs Chronos" panose="010B0603030503030204" pitchFamily="34" charset="0"/>
              </a:rPr>
              <a:t>Peak  5-day consumption 560 l/p/d compared with 300 l/p/d average</a:t>
            </a:r>
          </a:p>
          <a:p>
            <a:pPr marL="342900" indent="-342900">
              <a:lnSpc>
                <a:spcPct val="90000"/>
              </a:lnSpc>
              <a:spcBef>
                <a:spcPts val="1000"/>
              </a:spcBef>
              <a:buClr>
                <a:schemeClr val="accent1"/>
              </a:buClr>
              <a:buFont typeface="Arial" panose="020B0604020202020204" pitchFamily="34" charset="0"/>
              <a:buChar char="•"/>
            </a:pPr>
            <a:r>
              <a:rPr lang="en-US" sz="2000" dirty="0">
                <a:latin typeface="+mj-lt"/>
                <a:cs typeface="Jacobs Chronos" panose="010B0603030503030204" pitchFamily="34" charset="0"/>
              </a:rPr>
              <a:t>Non-revenue water loss approx. 26%</a:t>
            </a:r>
          </a:p>
          <a:p>
            <a:pPr marL="342900" indent="-342900">
              <a:lnSpc>
                <a:spcPct val="90000"/>
              </a:lnSpc>
              <a:spcBef>
                <a:spcPts val="1000"/>
              </a:spcBef>
              <a:buClr>
                <a:schemeClr val="accent1"/>
              </a:buClr>
              <a:buFont typeface="Arial" panose="020B0604020202020204" pitchFamily="34" charset="0"/>
              <a:buChar char="•"/>
            </a:pPr>
            <a:r>
              <a:rPr lang="en-US" sz="2000" dirty="0">
                <a:latin typeface="+mj-lt"/>
                <a:cs typeface="Jacobs Chronos" panose="010B0603030503030204" pitchFamily="34" charset="0"/>
              </a:rPr>
              <a:t>Reducing demand can take the pressure off existing water sources and delay the need to provide increased treatment capacity</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863005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p:txBody>
          <a:bodyPr/>
          <a:lstStyle/>
          <a:p>
            <a:r>
              <a:rPr lang="en-US" dirty="0"/>
              <a:t>Water Supply Challenges 	Thames Coromandel</a:t>
            </a:r>
            <a:endParaRPr lang="en-AU" dirty="0"/>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13</a:t>
            </a:fld>
            <a:endParaRPr lang="en-AU" dirty="0"/>
          </a:p>
        </p:txBody>
      </p:sp>
      <p:pic>
        <p:nvPicPr>
          <p:cNvPr id="6" name="Picture 5">
            <a:extLst>
              <a:ext uri="{FF2B5EF4-FFF2-40B4-BE49-F238E27FC236}">
                <a16:creationId xmlns:a16="http://schemas.microsoft.com/office/drawing/2014/main" id="{480A188F-D2D7-407B-AE74-512C587AC0DE}"/>
              </a:ext>
            </a:extLst>
          </p:cNvPr>
          <p:cNvPicPr>
            <a:picLocks noChangeAspect="1"/>
          </p:cNvPicPr>
          <p:nvPr/>
        </p:nvPicPr>
        <p:blipFill>
          <a:blip r:embed="rId3"/>
          <a:stretch>
            <a:fillRect/>
          </a:stretch>
        </p:blipFill>
        <p:spPr>
          <a:xfrm>
            <a:off x="4035060" y="1212261"/>
            <a:ext cx="3343656" cy="4729075"/>
          </a:xfrm>
          <a:prstGeom prst="rect">
            <a:avLst/>
          </a:prstGeom>
        </p:spPr>
      </p:pic>
      <p:sp>
        <p:nvSpPr>
          <p:cNvPr id="7" name="TextBox 6">
            <a:extLst>
              <a:ext uri="{FF2B5EF4-FFF2-40B4-BE49-F238E27FC236}">
                <a16:creationId xmlns:a16="http://schemas.microsoft.com/office/drawing/2014/main" id="{FC013110-C66D-49DE-AE6F-948D5438BA80}"/>
              </a:ext>
            </a:extLst>
          </p:cNvPr>
          <p:cNvSpPr txBox="1"/>
          <p:nvPr/>
        </p:nvSpPr>
        <p:spPr>
          <a:xfrm>
            <a:off x="7586724" y="1212261"/>
            <a:ext cx="4269996" cy="3652282"/>
          </a:xfrm>
          <a:prstGeom prst="rect">
            <a:avLst/>
          </a:prstGeom>
          <a:noFill/>
        </p:spPr>
        <p:txBody>
          <a:bodyPr wrap="square" rtlCol="0">
            <a:spAutoFit/>
          </a:bodyPr>
          <a:lstStyle/>
          <a:p>
            <a:pPr marL="342900" indent="-342900">
              <a:lnSpc>
                <a:spcPct val="90000"/>
              </a:lnSpc>
              <a:spcBef>
                <a:spcPts val="1000"/>
              </a:spcBef>
              <a:buClr>
                <a:schemeClr val="accent1"/>
              </a:buClr>
              <a:buFont typeface="Arial" panose="020B0604020202020204" pitchFamily="34" charset="0"/>
              <a:buChar char="•"/>
            </a:pPr>
            <a:r>
              <a:rPr lang="en-US" sz="2000" dirty="0">
                <a:latin typeface="+mj-lt"/>
                <a:cs typeface="Jacobs Chronos" panose="010B0603030503030204" pitchFamily="34" charset="0"/>
              </a:rPr>
              <a:t>Average summer use greater than 400 l/p/d</a:t>
            </a:r>
          </a:p>
          <a:p>
            <a:pPr marL="342900" indent="-342900">
              <a:lnSpc>
                <a:spcPct val="90000"/>
              </a:lnSpc>
              <a:spcBef>
                <a:spcPts val="1000"/>
              </a:spcBef>
              <a:buClr>
                <a:schemeClr val="accent1"/>
              </a:buClr>
              <a:buFont typeface="Arial" panose="020B0604020202020204" pitchFamily="34" charset="0"/>
              <a:buChar char="•"/>
            </a:pPr>
            <a:r>
              <a:rPr lang="en-US" sz="2000" dirty="0">
                <a:latin typeface="+mj-lt"/>
                <a:cs typeface="Jacobs Chronos" panose="010B0603030503030204" pitchFamily="34" charset="0"/>
              </a:rPr>
              <a:t>Non-revenue water loss up to  40%</a:t>
            </a:r>
          </a:p>
          <a:p>
            <a:pPr marL="342900" indent="-342900">
              <a:lnSpc>
                <a:spcPct val="90000"/>
              </a:lnSpc>
              <a:spcBef>
                <a:spcPts val="1000"/>
              </a:spcBef>
              <a:buClr>
                <a:schemeClr val="accent1"/>
              </a:buClr>
              <a:buFont typeface="Arial" panose="020B0604020202020204" pitchFamily="34" charset="0"/>
              <a:buChar char="•"/>
            </a:pPr>
            <a:r>
              <a:rPr lang="en-US" sz="2000" dirty="0">
                <a:latin typeface="+mj-lt"/>
                <a:cs typeface="Jacobs Chronos" panose="010B0603030503030204" pitchFamily="34" charset="0"/>
              </a:rPr>
              <a:t>Summer water restrictions</a:t>
            </a:r>
          </a:p>
          <a:p>
            <a:pPr marL="342900" indent="-342900">
              <a:lnSpc>
                <a:spcPct val="90000"/>
              </a:lnSpc>
              <a:spcBef>
                <a:spcPts val="1000"/>
              </a:spcBef>
              <a:buClr>
                <a:schemeClr val="accent1"/>
              </a:buClr>
              <a:buFont typeface="Arial" panose="020B0604020202020204" pitchFamily="34" charset="0"/>
              <a:buChar char="•"/>
            </a:pPr>
            <a:r>
              <a:rPr lang="en-US" sz="2000" dirty="0">
                <a:latin typeface="+mj-lt"/>
                <a:cs typeface="Jacobs Chronos" panose="010B0603030503030204" pitchFamily="34" charset="0"/>
              </a:rPr>
              <a:t>Thames, Coromandel and Pauanui metered</a:t>
            </a:r>
          </a:p>
          <a:p>
            <a:pPr marL="342900" indent="-342900">
              <a:lnSpc>
                <a:spcPct val="90000"/>
              </a:lnSpc>
              <a:spcBef>
                <a:spcPts val="1000"/>
              </a:spcBef>
              <a:buClr>
                <a:schemeClr val="accent1"/>
              </a:buClr>
              <a:buFont typeface="Arial" panose="020B0604020202020204" pitchFamily="34" charset="0"/>
              <a:buChar char="•"/>
            </a:pPr>
            <a:r>
              <a:rPr lang="en-US" sz="2000" dirty="0">
                <a:latin typeface="+mj-lt"/>
                <a:cs typeface="Jacobs Chronos" panose="010B0603030503030204" pitchFamily="34" charset="0"/>
              </a:rPr>
              <a:t>Demand management can reduce water restrictions and avoid need for new water sources</a:t>
            </a:r>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CB7E92EF-9DD1-47C7-8E27-0A315528E6DC}"/>
              </a:ext>
            </a:extLst>
          </p:cNvPr>
          <p:cNvSpPr txBox="1"/>
          <p:nvPr/>
        </p:nvSpPr>
        <p:spPr>
          <a:xfrm>
            <a:off x="659141" y="6026722"/>
            <a:ext cx="6719575" cy="369332"/>
          </a:xfrm>
          <a:prstGeom prst="rect">
            <a:avLst/>
          </a:prstGeom>
          <a:noFill/>
        </p:spPr>
        <p:txBody>
          <a:bodyPr wrap="square" rtlCol="0">
            <a:spAutoFit/>
          </a:bodyPr>
          <a:lstStyle/>
          <a:p>
            <a:r>
              <a:rPr lang="en-US" dirty="0"/>
              <a:t>Thames Coromandel District Water Consumption  -  2019/ 2020</a:t>
            </a:r>
          </a:p>
        </p:txBody>
      </p:sp>
      <p:pic>
        <p:nvPicPr>
          <p:cNvPr id="10" name="Picture 9">
            <a:extLst>
              <a:ext uri="{FF2B5EF4-FFF2-40B4-BE49-F238E27FC236}">
                <a16:creationId xmlns:a16="http://schemas.microsoft.com/office/drawing/2014/main" id="{46C24B3E-82FC-403D-A8D3-6BF64A993BAB}"/>
              </a:ext>
            </a:extLst>
          </p:cNvPr>
          <p:cNvPicPr>
            <a:picLocks noChangeAspect="1"/>
          </p:cNvPicPr>
          <p:nvPr/>
        </p:nvPicPr>
        <p:blipFill>
          <a:blip r:embed="rId4"/>
          <a:stretch>
            <a:fillRect/>
          </a:stretch>
        </p:blipFill>
        <p:spPr>
          <a:xfrm>
            <a:off x="473961" y="1212261"/>
            <a:ext cx="3353091" cy="4730906"/>
          </a:xfrm>
          <a:prstGeom prst="rect">
            <a:avLst/>
          </a:prstGeom>
        </p:spPr>
      </p:pic>
    </p:spTree>
    <p:extLst>
      <p:ext uri="{BB962C8B-B14F-4D97-AF65-F5344CB8AC3E}">
        <p14:creationId xmlns:p14="http://schemas.microsoft.com/office/powerpoint/2010/main" val="1838101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p:txBody>
          <a:bodyPr/>
          <a:lstStyle/>
          <a:p>
            <a:r>
              <a:rPr lang="en-US" dirty="0"/>
              <a:t>Water Supply Challenges for a City			Auckland </a:t>
            </a:r>
            <a:endParaRPr lang="en-AU" dirty="0"/>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14</a:t>
            </a:fld>
            <a:endParaRPr lang="en-AU" dirty="0"/>
          </a:p>
        </p:txBody>
      </p:sp>
      <p:pic>
        <p:nvPicPr>
          <p:cNvPr id="5" name="Picture 4">
            <a:extLst>
              <a:ext uri="{FF2B5EF4-FFF2-40B4-BE49-F238E27FC236}">
                <a16:creationId xmlns:a16="http://schemas.microsoft.com/office/drawing/2014/main" id="{7C1310B1-2E2D-4750-A8A8-0B344E2477CA}"/>
              </a:ext>
            </a:extLst>
          </p:cNvPr>
          <p:cNvPicPr>
            <a:picLocks noChangeAspect="1"/>
          </p:cNvPicPr>
          <p:nvPr/>
        </p:nvPicPr>
        <p:blipFill>
          <a:blip r:embed="rId3"/>
          <a:stretch>
            <a:fillRect/>
          </a:stretch>
        </p:blipFill>
        <p:spPr>
          <a:xfrm>
            <a:off x="695324" y="1044790"/>
            <a:ext cx="10175106" cy="5346655"/>
          </a:xfrm>
          <a:prstGeom prst="rect">
            <a:avLst/>
          </a:prstGeom>
        </p:spPr>
      </p:pic>
    </p:spTree>
    <p:extLst>
      <p:ext uri="{BB962C8B-B14F-4D97-AF65-F5344CB8AC3E}">
        <p14:creationId xmlns:p14="http://schemas.microsoft.com/office/powerpoint/2010/main" val="1530764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p:txBody>
          <a:bodyPr/>
          <a:lstStyle/>
          <a:p>
            <a:r>
              <a:rPr lang="en-US" dirty="0"/>
              <a:t>Water Supply Challenges for a City			Auckland </a:t>
            </a:r>
            <a:endParaRPr lang="en-AU" dirty="0"/>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15</a:t>
            </a:fld>
            <a:endParaRPr lang="en-AU" dirty="0"/>
          </a:p>
        </p:txBody>
      </p:sp>
      <p:pic>
        <p:nvPicPr>
          <p:cNvPr id="5" name="Picture 4">
            <a:extLst>
              <a:ext uri="{FF2B5EF4-FFF2-40B4-BE49-F238E27FC236}">
                <a16:creationId xmlns:a16="http://schemas.microsoft.com/office/drawing/2014/main" id="{7BED65C2-7DE1-43E2-95AB-F9F841B24AFE}"/>
              </a:ext>
            </a:extLst>
          </p:cNvPr>
          <p:cNvPicPr>
            <a:picLocks noChangeAspect="1"/>
          </p:cNvPicPr>
          <p:nvPr/>
        </p:nvPicPr>
        <p:blipFill>
          <a:blip r:embed="rId3"/>
          <a:stretch>
            <a:fillRect/>
          </a:stretch>
        </p:blipFill>
        <p:spPr>
          <a:xfrm>
            <a:off x="319088" y="1985963"/>
            <a:ext cx="5461000" cy="3446463"/>
          </a:xfrm>
          <a:prstGeom prst="rect">
            <a:avLst/>
          </a:prstGeom>
        </p:spPr>
      </p:pic>
      <p:pic>
        <p:nvPicPr>
          <p:cNvPr id="6" name="Picture 5">
            <a:extLst>
              <a:ext uri="{FF2B5EF4-FFF2-40B4-BE49-F238E27FC236}">
                <a16:creationId xmlns:a16="http://schemas.microsoft.com/office/drawing/2014/main" id="{8DE97101-4C29-41E7-8DB0-5D5AEBAF3283}"/>
              </a:ext>
            </a:extLst>
          </p:cNvPr>
          <p:cNvPicPr>
            <a:picLocks noChangeAspect="1"/>
          </p:cNvPicPr>
          <p:nvPr/>
        </p:nvPicPr>
        <p:blipFill>
          <a:blip r:embed="rId4"/>
          <a:stretch>
            <a:fillRect/>
          </a:stretch>
        </p:blipFill>
        <p:spPr>
          <a:xfrm>
            <a:off x="5857875" y="1985963"/>
            <a:ext cx="4124325" cy="2282825"/>
          </a:xfrm>
          <a:prstGeom prst="rect">
            <a:avLst/>
          </a:prstGeom>
        </p:spPr>
      </p:pic>
      <p:pic>
        <p:nvPicPr>
          <p:cNvPr id="7" name="Picture 6">
            <a:extLst>
              <a:ext uri="{FF2B5EF4-FFF2-40B4-BE49-F238E27FC236}">
                <a16:creationId xmlns:a16="http://schemas.microsoft.com/office/drawing/2014/main" id="{3F5DDC36-7949-4CF4-A916-C2439D291173}"/>
              </a:ext>
            </a:extLst>
          </p:cNvPr>
          <p:cNvPicPr>
            <a:picLocks noChangeAspect="1"/>
          </p:cNvPicPr>
          <p:nvPr/>
        </p:nvPicPr>
        <p:blipFill>
          <a:blip r:embed="rId5"/>
          <a:stretch>
            <a:fillRect/>
          </a:stretch>
        </p:blipFill>
        <p:spPr>
          <a:xfrm>
            <a:off x="5857875" y="4348163"/>
            <a:ext cx="4124325" cy="1084263"/>
          </a:xfrm>
          <a:prstGeom prst="rect">
            <a:avLst/>
          </a:prstGeom>
        </p:spPr>
      </p:pic>
      <p:pic>
        <p:nvPicPr>
          <p:cNvPr id="8" name="Picture 7">
            <a:extLst>
              <a:ext uri="{FF2B5EF4-FFF2-40B4-BE49-F238E27FC236}">
                <a16:creationId xmlns:a16="http://schemas.microsoft.com/office/drawing/2014/main" id="{71D9A12B-25E3-40AA-959C-C209923A0527}"/>
              </a:ext>
            </a:extLst>
          </p:cNvPr>
          <p:cNvPicPr>
            <a:picLocks noChangeAspect="1"/>
          </p:cNvPicPr>
          <p:nvPr/>
        </p:nvPicPr>
        <p:blipFill rotWithShape="1">
          <a:blip r:embed="rId6"/>
          <a:srcRect l="22935" r="13134" b="8908"/>
          <a:stretch/>
        </p:blipFill>
        <p:spPr>
          <a:xfrm>
            <a:off x="10063163" y="1985963"/>
            <a:ext cx="1776413" cy="3446463"/>
          </a:xfrm>
          <a:prstGeom prst="rect">
            <a:avLst/>
          </a:prstGeom>
        </p:spPr>
      </p:pic>
    </p:spTree>
    <p:extLst>
      <p:ext uri="{BB962C8B-B14F-4D97-AF65-F5344CB8AC3E}">
        <p14:creationId xmlns:p14="http://schemas.microsoft.com/office/powerpoint/2010/main" val="4084367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p:txBody>
          <a:bodyPr/>
          <a:lstStyle/>
          <a:p>
            <a:r>
              <a:rPr lang="en-US" dirty="0"/>
              <a:t>Water Supply Challenges for a City State 		Singapore </a:t>
            </a:r>
            <a:endParaRPr lang="en-AU" dirty="0"/>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16</a:t>
            </a:fld>
            <a:endParaRPr lang="en-AU" dirty="0"/>
          </a:p>
        </p:txBody>
      </p:sp>
      <p:pic>
        <p:nvPicPr>
          <p:cNvPr id="5" name="Picture 4">
            <a:extLst>
              <a:ext uri="{FF2B5EF4-FFF2-40B4-BE49-F238E27FC236}">
                <a16:creationId xmlns:a16="http://schemas.microsoft.com/office/drawing/2014/main" id="{585A8794-C0F5-4328-B6E6-8AA1518EB1B7}"/>
              </a:ext>
            </a:extLst>
          </p:cNvPr>
          <p:cNvPicPr>
            <a:picLocks noChangeAspect="1"/>
          </p:cNvPicPr>
          <p:nvPr/>
        </p:nvPicPr>
        <p:blipFill>
          <a:blip r:embed="rId3"/>
          <a:stretch>
            <a:fillRect/>
          </a:stretch>
        </p:blipFill>
        <p:spPr>
          <a:xfrm>
            <a:off x="2520" y="1502497"/>
            <a:ext cx="12186960" cy="3853006"/>
          </a:xfrm>
          <a:prstGeom prst="rect">
            <a:avLst/>
          </a:prstGeom>
        </p:spPr>
      </p:pic>
    </p:spTree>
    <p:extLst>
      <p:ext uri="{BB962C8B-B14F-4D97-AF65-F5344CB8AC3E}">
        <p14:creationId xmlns:p14="http://schemas.microsoft.com/office/powerpoint/2010/main" val="3771140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p:txBody>
          <a:bodyPr/>
          <a:lstStyle/>
          <a:p>
            <a:r>
              <a:rPr lang="en-AU" dirty="0"/>
              <a:t>Water Supply Challenges 	  				Singapore </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17</a:t>
            </a:fld>
            <a:endParaRPr lang="en-AU" dirty="0"/>
          </a:p>
        </p:txBody>
      </p:sp>
      <p:pic>
        <p:nvPicPr>
          <p:cNvPr id="5" name="Picture 4">
            <a:extLst>
              <a:ext uri="{FF2B5EF4-FFF2-40B4-BE49-F238E27FC236}">
                <a16:creationId xmlns:a16="http://schemas.microsoft.com/office/drawing/2014/main" id="{52368917-7F8D-492A-995D-02E677BA4082}"/>
              </a:ext>
            </a:extLst>
          </p:cNvPr>
          <p:cNvPicPr>
            <a:picLocks noChangeAspect="1"/>
          </p:cNvPicPr>
          <p:nvPr/>
        </p:nvPicPr>
        <p:blipFill>
          <a:blip r:embed="rId2"/>
          <a:stretch>
            <a:fillRect/>
          </a:stretch>
        </p:blipFill>
        <p:spPr>
          <a:xfrm>
            <a:off x="205740" y="1115739"/>
            <a:ext cx="3915760" cy="5534480"/>
          </a:xfrm>
          <a:prstGeom prst="rect">
            <a:avLst/>
          </a:prstGeom>
        </p:spPr>
      </p:pic>
      <p:pic>
        <p:nvPicPr>
          <p:cNvPr id="6" name="Picture 5">
            <a:extLst>
              <a:ext uri="{FF2B5EF4-FFF2-40B4-BE49-F238E27FC236}">
                <a16:creationId xmlns:a16="http://schemas.microsoft.com/office/drawing/2014/main" id="{DF60A4D0-F3D0-4B3B-9049-D696AB03B44D}"/>
              </a:ext>
            </a:extLst>
          </p:cNvPr>
          <p:cNvPicPr>
            <a:picLocks noChangeAspect="1"/>
          </p:cNvPicPr>
          <p:nvPr/>
        </p:nvPicPr>
        <p:blipFill>
          <a:blip r:embed="rId3"/>
          <a:stretch>
            <a:fillRect/>
          </a:stretch>
        </p:blipFill>
        <p:spPr>
          <a:xfrm>
            <a:off x="4152877" y="1115739"/>
            <a:ext cx="7797004" cy="5534480"/>
          </a:xfrm>
          <a:prstGeom prst="rect">
            <a:avLst/>
          </a:prstGeom>
        </p:spPr>
      </p:pic>
    </p:spTree>
    <p:extLst>
      <p:ext uri="{BB962C8B-B14F-4D97-AF65-F5344CB8AC3E}">
        <p14:creationId xmlns:p14="http://schemas.microsoft.com/office/powerpoint/2010/main" val="163258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5D5D5FDD-6077-4C2F-9C1D-B7CAA6B24AB8}"/>
              </a:ext>
            </a:extLst>
          </p:cNvPr>
          <p:cNvPicPr>
            <a:picLocks noChangeAspect="1"/>
          </p:cNvPicPr>
          <p:nvPr/>
        </p:nvPicPr>
        <p:blipFill rotWithShape="1">
          <a:blip r:embed="rId3"/>
          <a:srcRect l="2907" t="1306" b="-1306"/>
          <a:stretch/>
        </p:blipFill>
        <p:spPr>
          <a:xfrm>
            <a:off x="0" y="1656451"/>
            <a:ext cx="11408836" cy="4927229"/>
          </a:xfrm>
          <a:prstGeom prst="rect">
            <a:avLst/>
          </a:prstGeom>
        </p:spPr>
      </p:pic>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p:txBody>
          <a:bodyPr/>
          <a:lstStyle/>
          <a:p>
            <a:r>
              <a:rPr lang="en-US" dirty="0"/>
              <a:t>The AMI Journey and Keys to Successful Deployment </a:t>
            </a:r>
            <a:endParaRPr lang="en-AU" dirty="0"/>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18</a:t>
            </a:fld>
            <a:endParaRPr lang="en-AU" dirty="0"/>
          </a:p>
        </p:txBody>
      </p:sp>
      <p:sp>
        <p:nvSpPr>
          <p:cNvPr id="5" name="Text Placeholder 3">
            <a:extLst>
              <a:ext uri="{FF2B5EF4-FFF2-40B4-BE49-F238E27FC236}">
                <a16:creationId xmlns:a16="http://schemas.microsoft.com/office/drawing/2014/main" id="{5E8AFD6B-BA32-4FCD-A5BA-56D7D6F6835E}"/>
              </a:ext>
            </a:extLst>
          </p:cNvPr>
          <p:cNvSpPr txBox="1">
            <a:spLocks/>
          </p:cNvSpPr>
          <p:nvPr/>
        </p:nvSpPr>
        <p:spPr>
          <a:xfrm>
            <a:off x="320040" y="1040651"/>
            <a:ext cx="11521440" cy="976249"/>
          </a:xfrm>
          <a:prstGeom prst="rect">
            <a:avLst/>
          </a:prstGeom>
          <a:noFill/>
        </p:spPr>
        <p:txBody>
          <a:bodyPr vert="horz" lIns="0" tIns="0" rIns="0" bIns="0" rtlCol="0">
            <a:noAutofit/>
          </a:bodyPr>
          <a:lst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a:t>Planning and deploying AMI requires careful coordination of multi-disciplinary work streams...and addressing issues along the way</a:t>
            </a:r>
            <a:endParaRPr lang="en-US" dirty="0"/>
          </a:p>
        </p:txBody>
      </p:sp>
    </p:spTree>
    <p:extLst>
      <p:ext uri="{BB962C8B-B14F-4D97-AF65-F5344CB8AC3E}">
        <p14:creationId xmlns:p14="http://schemas.microsoft.com/office/powerpoint/2010/main" val="135640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p:txBody>
          <a:bodyPr/>
          <a:lstStyle/>
          <a:p>
            <a:r>
              <a:rPr lang="en-US" dirty="0"/>
              <a:t>Summary</a:t>
            </a:r>
            <a:endParaRPr lang="en-AU" dirty="0"/>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19</a:t>
            </a:fld>
            <a:endParaRPr lang="en-AU" dirty="0"/>
          </a:p>
        </p:txBody>
      </p:sp>
      <p:sp>
        <p:nvSpPr>
          <p:cNvPr id="9" name="Text Placeholder 13">
            <a:extLst>
              <a:ext uri="{FF2B5EF4-FFF2-40B4-BE49-F238E27FC236}">
                <a16:creationId xmlns:a16="http://schemas.microsoft.com/office/drawing/2014/main" id="{D458D059-9ADB-46E3-AFE8-C970B602EF5B}"/>
              </a:ext>
            </a:extLst>
          </p:cNvPr>
          <p:cNvSpPr txBox="1">
            <a:spLocks/>
          </p:cNvSpPr>
          <p:nvPr/>
        </p:nvSpPr>
        <p:spPr>
          <a:xfrm>
            <a:off x="695342" y="1622657"/>
            <a:ext cx="10715120" cy="4106020"/>
          </a:xfrm>
          <a:prstGeom prst="rect">
            <a:avLst/>
          </a:prstGeom>
        </p:spPr>
        <p:txBody>
          <a:bodyPr/>
          <a:lst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t>Smart Meters and AMI bring water supply into the digital age</a:t>
            </a:r>
          </a:p>
          <a:p>
            <a:pPr>
              <a:lnSpc>
                <a:spcPct val="100000"/>
              </a:lnSpc>
            </a:pPr>
            <a:r>
              <a:rPr lang="en-US" sz="2000" dirty="0"/>
              <a:t>Can help NZ’s water providers supply water to their customers more efficiently and sustainably</a:t>
            </a:r>
          </a:p>
          <a:p>
            <a:pPr>
              <a:lnSpc>
                <a:spcPct val="100000"/>
              </a:lnSpc>
            </a:pPr>
            <a:r>
              <a:rPr lang="en-US" sz="2000" dirty="0"/>
              <a:t>Can delay or avoid need for new infrastructure and water sources</a:t>
            </a:r>
          </a:p>
          <a:p>
            <a:pPr>
              <a:lnSpc>
                <a:spcPct val="100000"/>
              </a:lnSpc>
            </a:pPr>
            <a:r>
              <a:rPr lang="en-US" sz="2000" dirty="0"/>
              <a:t>Most organisations implementing AMI are doing so for the first time</a:t>
            </a:r>
          </a:p>
          <a:p>
            <a:pPr>
              <a:lnSpc>
                <a:spcPct val="100000"/>
              </a:lnSpc>
            </a:pPr>
            <a:r>
              <a:rPr lang="en-US" sz="2000" dirty="0"/>
              <a:t>The AMI journey is complex</a:t>
            </a:r>
          </a:p>
          <a:p>
            <a:pPr>
              <a:lnSpc>
                <a:spcPct val="100000"/>
              </a:lnSpc>
            </a:pPr>
            <a:r>
              <a:rPr lang="en-US" sz="2000" dirty="0"/>
              <a:t>Customer is key</a:t>
            </a:r>
          </a:p>
          <a:p>
            <a:endParaRPr lang="en-US" dirty="0"/>
          </a:p>
        </p:txBody>
      </p:sp>
    </p:spTree>
    <p:extLst>
      <p:ext uri="{BB962C8B-B14F-4D97-AF65-F5344CB8AC3E}">
        <p14:creationId xmlns:p14="http://schemas.microsoft.com/office/powerpoint/2010/main" val="850309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B77643-D4CA-488D-8145-9AA38C6966E8}"/>
              </a:ext>
            </a:extLst>
          </p:cNvPr>
          <p:cNvSpPr>
            <a:spLocks noGrp="1"/>
          </p:cNvSpPr>
          <p:nvPr>
            <p:ph type="sldNum" sz="quarter" idx="11"/>
          </p:nvPr>
        </p:nvSpPr>
        <p:spPr/>
        <p:txBody>
          <a:bodyPr/>
          <a:lstStyle/>
          <a:p>
            <a:fld id="{9B3E39EC-4BE2-4DEA-81C0-4ABC0AAB4AC0}" type="slidenum">
              <a:rPr lang="en-AU" smtClean="0"/>
              <a:pPr/>
              <a:t>2</a:t>
            </a:fld>
            <a:endParaRPr lang="en-AU" dirty="0"/>
          </a:p>
        </p:txBody>
      </p:sp>
      <p:sp>
        <p:nvSpPr>
          <p:cNvPr id="13" name="Title 12">
            <a:extLst>
              <a:ext uri="{FF2B5EF4-FFF2-40B4-BE49-F238E27FC236}">
                <a16:creationId xmlns:a16="http://schemas.microsoft.com/office/drawing/2014/main" id="{13778E27-A884-4D3E-8E21-B09C057B3001}"/>
              </a:ext>
            </a:extLst>
          </p:cNvPr>
          <p:cNvSpPr>
            <a:spLocks noGrp="1"/>
          </p:cNvSpPr>
          <p:nvPr>
            <p:ph type="title"/>
          </p:nvPr>
        </p:nvSpPr>
        <p:spPr/>
        <p:txBody>
          <a:bodyPr/>
          <a:lstStyle/>
          <a:p>
            <a:r>
              <a:rPr lang="en-US" dirty="0"/>
              <a:t>My Journey Today</a:t>
            </a:r>
          </a:p>
        </p:txBody>
      </p:sp>
      <p:sp>
        <p:nvSpPr>
          <p:cNvPr id="14" name="Text Placeholder 13">
            <a:extLst>
              <a:ext uri="{FF2B5EF4-FFF2-40B4-BE49-F238E27FC236}">
                <a16:creationId xmlns:a16="http://schemas.microsoft.com/office/drawing/2014/main" id="{14152E63-54EC-4908-AF2D-A11BC178AE14}"/>
              </a:ext>
            </a:extLst>
          </p:cNvPr>
          <p:cNvSpPr>
            <a:spLocks noGrp="1"/>
          </p:cNvSpPr>
          <p:nvPr>
            <p:ph type="body" sz="quarter" idx="14"/>
          </p:nvPr>
        </p:nvSpPr>
        <p:spPr>
          <a:xfrm>
            <a:off x="695342" y="1622657"/>
            <a:ext cx="7670208" cy="2964974"/>
          </a:xfrm>
        </p:spPr>
        <p:txBody>
          <a:bodyPr/>
          <a:lstStyle/>
          <a:p>
            <a:pPr marL="457200" indent="-457200">
              <a:buFont typeface="+mj-lt"/>
              <a:buAutoNum type="arabicPeriod"/>
            </a:pPr>
            <a:r>
              <a:rPr lang="en-US" dirty="0"/>
              <a:t>Smart Meters and </a:t>
            </a:r>
            <a:r>
              <a:rPr lang="en-US" dirty="0">
                <a:solidFill>
                  <a:srgbClr val="FF0000"/>
                </a:solidFill>
              </a:rPr>
              <a:t>Advanced Metering Infrastructure (AMI)</a:t>
            </a:r>
          </a:p>
          <a:p>
            <a:pPr marL="457200" indent="-457200">
              <a:buFont typeface="+mj-lt"/>
              <a:buAutoNum type="arabicPeriod"/>
            </a:pPr>
            <a:r>
              <a:rPr lang="en-US" dirty="0"/>
              <a:t>Relevance to New Zealand </a:t>
            </a:r>
          </a:p>
          <a:p>
            <a:pPr marL="457200" indent="-457200">
              <a:buFont typeface="+mj-lt"/>
              <a:buAutoNum type="arabicPeriod"/>
            </a:pPr>
            <a:r>
              <a:rPr lang="en-US" dirty="0"/>
              <a:t>Benefits to  </a:t>
            </a:r>
          </a:p>
          <a:p>
            <a:pPr marL="1194300" lvl="2" indent="-457200">
              <a:buFont typeface="+mj-lt"/>
              <a:buAutoNum type="alphaLcParenR"/>
            </a:pPr>
            <a:r>
              <a:rPr lang="en-US" dirty="0"/>
              <a:t>Water Providers</a:t>
            </a:r>
          </a:p>
          <a:p>
            <a:pPr marL="1194300" lvl="2" indent="-457200">
              <a:buFont typeface="+mj-lt"/>
              <a:buAutoNum type="alphaLcParenR"/>
            </a:pPr>
            <a:r>
              <a:rPr lang="en-US" dirty="0"/>
              <a:t>Customers</a:t>
            </a:r>
          </a:p>
          <a:p>
            <a:pPr marL="457200" indent="-457200">
              <a:buFont typeface="+mj-lt"/>
              <a:buAutoNum type="arabicPeriod"/>
            </a:pPr>
            <a:r>
              <a:rPr lang="en-US" dirty="0"/>
              <a:t>Case Studies</a:t>
            </a:r>
          </a:p>
          <a:p>
            <a:pPr marL="457200" indent="-457200">
              <a:buFont typeface="+mj-lt"/>
              <a:buAutoNum type="arabicPeriod"/>
            </a:pPr>
            <a:r>
              <a:rPr lang="en-US" dirty="0"/>
              <a:t>The AMI Journey and Keys to Successful Deployment</a:t>
            </a:r>
          </a:p>
          <a:p>
            <a:endParaRPr lang="en-US" dirty="0"/>
          </a:p>
        </p:txBody>
      </p:sp>
    </p:spTree>
    <p:extLst>
      <p:ext uri="{BB962C8B-B14F-4D97-AF65-F5344CB8AC3E}">
        <p14:creationId xmlns:p14="http://schemas.microsoft.com/office/powerpoint/2010/main" val="782103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body of water with mountains in the background&#10;&#10;Description automatically generated with medium confidence">
            <a:extLst>
              <a:ext uri="{FF2B5EF4-FFF2-40B4-BE49-F238E27FC236}">
                <a16:creationId xmlns:a16="http://schemas.microsoft.com/office/drawing/2014/main" id="{65D475EA-7707-4CDA-A894-692AF195DA4A}"/>
              </a:ext>
            </a:extLst>
          </p:cNvPr>
          <p:cNvPicPr>
            <a:picLocks noGrp="1" noChangeAspect="1"/>
          </p:cNvPicPr>
          <p:nvPr>
            <p:ph type="pic" sz="quarter" idx="4294967295"/>
          </p:nvPr>
        </p:nvPicPr>
        <p:blipFill rotWithShape="1">
          <a:blip r:embed="rId2" cstate="screen">
            <a:extLst>
              <a:ext uri="{28A0092B-C50C-407E-A947-70E740481C1C}">
                <a14:useLocalDpi xmlns:a14="http://schemas.microsoft.com/office/drawing/2010/main"/>
              </a:ext>
            </a:extLst>
          </a:blip>
          <a:srcRect/>
          <a:stretch/>
        </p:blipFill>
        <p:spPr>
          <a:xfrm>
            <a:off x="0" y="948564"/>
            <a:ext cx="12192000" cy="5743303"/>
          </a:xfrm>
          <a:prstGeom prst="rect">
            <a:avLst/>
          </a:prstGeom>
        </p:spPr>
      </p:pic>
      <p:sp>
        <p:nvSpPr>
          <p:cNvPr id="4" name="Title 3">
            <a:extLst>
              <a:ext uri="{FF2B5EF4-FFF2-40B4-BE49-F238E27FC236}">
                <a16:creationId xmlns:a16="http://schemas.microsoft.com/office/drawing/2014/main" id="{E8607607-DFEA-4C2F-A7CD-170E2681EDAC}"/>
              </a:ext>
            </a:extLst>
          </p:cNvPr>
          <p:cNvSpPr>
            <a:spLocks noGrp="1"/>
          </p:cNvSpPr>
          <p:nvPr>
            <p:ph type="ctrTitle"/>
          </p:nvPr>
        </p:nvSpPr>
        <p:spPr>
          <a:xfrm>
            <a:off x="537028" y="4074193"/>
            <a:ext cx="10886583" cy="514683"/>
          </a:xfrm>
        </p:spPr>
        <p:txBody>
          <a:bodyPr/>
          <a:lstStyle/>
          <a:p>
            <a:r>
              <a:rPr lang="en-AU" sz="2400" b="0" dirty="0">
                <a:solidFill>
                  <a:schemeClr val="bg1"/>
                </a:solidFill>
                <a:latin typeface="+mn-lt"/>
              </a:rPr>
              <a:t>Want to continue the conversation?</a:t>
            </a:r>
          </a:p>
        </p:txBody>
      </p:sp>
      <p:sp>
        <p:nvSpPr>
          <p:cNvPr id="5" name="Text Placeholder 4">
            <a:extLst>
              <a:ext uri="{FF2B5EF4-FFF2-40B4-BE49-F238E27FC236}">
                <a16:creationId xmlns:a16="http://schemas.microsoft.com/office/drawing/2014/main" id="{9962B8BA-9FFD-45D2-8227-DAB8E39D9436}"/>
              </a:ext>
            </a:extLst>
          </p:cNvPr>
          <p:cNvSpPr>
            <a:spLocks noGrp="1"/>
          </p:cNvSpPr>
          <p:nvPr>
            <p:ph type="body" sz="quarter" idx="10"/>
          </p:nvPr>
        </p:nvSpPr>
        <p:spPr>
          <a:xfrm>
            <a:off x="537028" y="4588876"/>
            <a:ext cx="10886583" cy="916037"/>
          </a:xfrm>
        </p:spPr>
        <p:txBody>
          <a:bodyPr/>
          <a:lstStyle/>
          <a:p>
            <a:r>
              <a:rPr lang="en-US" sz="3200" dirty="0">
                <a:solidFill>
                  <a:schemeClr val="bg1"/>
                </a:solidFill>
                <a:latin typeface="+mj-lt"/>
              </a:rPr>
              <a:t>Come and say hello to the team </a:t>
            </a:r>
            <a:br>
              <a:rPr lang="en-US" sz="3200" dirty="0">
                <a:solidFill>
                  <a:schemeClr val="bg1"/>
                </a:solidFill>
                <a:latin typeface="+mj-lt"/>
              </a:rPr>
            </a:br>
            <a:r>
              <a:rPr lang="en-US" sz="3200" dirty="0">
                <a:solidFill>
                  <a:schemeClr val="bg1"/>
                </a:solidFill>
                <a:latin typeface="+mj-lt"/>
              </a:rPr>
              <a:t>at the Jacobs booth, location </a:t>
            </a:r>
            <a:r>
              <a:rPr lang="en-US" sz="3200" dirty="0">
                <a:solidFill>
                  <a:schemeClr val="accent3"/>
                </a:solidFill>
                <a:latin typeface="+mj-lt"/>
              </a:rPr>
              <a:t>#125</a:t>
            </a:r>
          </a:p>
        </p:txBody>
      </p:sp>
      <p:sp>
        <p:nvSpPr>
          <p:cNvPr id="6" name="Title 6">
            <a:extLst>
              <a:ext uri="{FF2B5EF4-FFF2-40B4-BE49-F238E27FC236}">
                <a16:creationId xmlns:a16="http://schemas.microsoft.com/office/drawing/2014/main" id="{3702EACB-4FC2-4EC6-97F3-AD4269B04EB9}"/>
              </a:ext>
            </a:extLst>
          </p:cNvPr>
          <p:cNvSpPr txBox="1">
            <a:spLocks/>
          </p:cNvSpPr>
          <p:nvPr/>
        </p:nvSpPr>
        <p:spPr>
          <a:xfrm>
            <a:off x="537029" y="1405803"/>
            <a:ext cx="8075613" cy="1371600"/>
          </a:xfrm>
          <a:prstGeom prst="rect">
            <a:avLst/>
          </a:prstGeom>
          <a:noFill/>
        </p:spPr>
        <p:txBody>
          <a:bodyPr lIns="0" anchor="ctr" anchorCtr="0">
            <a:no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r>
              <a:rPr lang="en-AU" dirty="0">
                <a:solidFill>
                  <a:schemeClr val="bg1"/>
                </a:solidFill>
                <a:ea typeface="+mn-ea"/>
                <a:cs typeface="+mn-cs"/>
              </a:rPr>
              <a:t>Operationalising Smart Meter Networks - </a:t>
            </a:r>
            <a:br>
              <a:rPr lang="en-AU" dirty="0">
                <a:solidFill>
                  <a:schemeClr val="bg1"/>
                </a:solidFill>
                <a:ea typeface="+mn-ea"/>
                <a:cs typeface="+mn-cs"/>
              </a:rPr>
            </a:br>
            <a:r>
              <a:rPr lang="en-AU" dirty="0">
                <a:solidFill>
                  <a:schemeClr val="bg1"/>
                </a:solidFill>
                <a:ea typeface="+mn-ea"/>
                <a:cs typeface="+mn-cs"/>
              </a:rPr>
              <a:t>Benefits for Utilities and their Customers</a:t>
            </a:r>
            <a:br>
              <a:rPr lang="en-AU" dirty="0"/>
            </a:br>
            <a:endParaRPr lang="en-AU" dirty="0"/>
          </a:p>
        </p:txBody>
      </p:sp>
      <p:sp>
        <p:nvSpPr>
          <p:cNvPr id="7" name="Subtitle 2">
            <a:extLst>
              <a:ext uri="{FF2B5EF4-FFF2-40B4-BE49-F238E27FC236}">
                <a16:creationId xmlns:a16="http://schemas.microsoft.com/office/drawing/2014/main" id="{79475793-BEF1-4637-BD59-8DC29A13074A}"/>
              </a:ext>
            </a:extLst>
          </p:cNvPr>
          <p:cNvSpPr txBox="1">
            <a:spLocks/>
          </p:cNvSpPr>
          <p:nvPr/>
        </p:nvSpPr>
        <p:spPr>
          <a:xfrm>
            <a:off x="456641" y="2468268"/>
            <a:ext cx="8075295" cy="61827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AU" sz="2400" dirty="0">
                <a:solidFill>
                  <a:schemeClr val="bg1"/>
                </a:solidFill>
              </a:rPr>
              <a:t>Matt Thomson		WaterNZ 2022</a:t>
            </a:r>
          </a:p>
          <a:p>
            <a:pPr lvl="1"/>
            <a:endParaRPr lang="en-US" dirty="0"/>
          </a:p>
        </p:txBody>
      </p:sp>
    </p:spTree>
    <p:extLst>
      <p:ext uri="{BB962C8B-B14F-4D97-AF65-F5344CB8AC3E}">
        <p14:creationId xmlns:p14="http://schemas.microsoft.com/office/powerpoint/2010/main" val="2900532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US" dirty="0"/>
              <a:t>Smart Cities and the IoT</a:t>
            </a:r>
            <a:endParaRPr lang="en-AU" dirty="0"/>
          </a:p>
        </p:txBody>
      </p:sp>
      <p:sp>
        <p:nvSpPr>
          <p:cNvPr id="3" name="Slide Number Placeholder 2">
            <a:extLst>
              <a:ext uri="{FF2B5EF4-FFF2-40B4-BE49-F238E27FC236}">
                <a16:creationId xmlns:a16="http://schemas.microsoft.com/office/drawing/2014/main" id="{D5FC67F5-5253-447D-9CFE-8C0562582861}"/>
              </a:ext>
            </a:extLst>
          </p:cNvPr>
          <p:cNvSpPr>
            <a:spLocks noGrp="1"/>
          </p:cNvSpPr>
          <p:nvPr>
            <p:ph type="sldNum" sz="quarter" idx="11"/>
          </p:nvPr>
        </p:nvSpPr>
        <p:spPr/>
        <p:txBody>
          <a:bodyPr/>
          <a:lstStyle/>
          <a:p>
            <a:fld id="{9B3E39EC-4BE2-4DEA-81C0-4ABC0AAB4AC0}" type="slidenum">
              <a:rPr lang="en-AU" smtClean="0"/>
              <a:pPr/>
              <a:t>3</a:t>
            </a:fld>
            <a:endParaRPr lang="en-AU" dirty="0"/>
          </a:p>
        </p:txBody>
      </p:sp>
      <p:pic>
        <p:nvPicPr>
          <p:cNvPr id="5" name="Picture 4">
            <a:extLst>
              <a:ext uri="{FF2B5EF4-FFF2-40B4-BE49-F238E27FC236}">
                <a16:creationId xmlns:a16="http://schemas.microsoft.com/office/drawing/2014/main" id="{3B894C39-67D1-4AC3-ABE7-893BB4520E9F}"/>
              </a:ext>
            </a:extLst>
          </p:cNvPr>
          <p:cNvPicPr>
            <a:picLocks noChangeAspect="1"/>
          </p:cNvPicPr>
          <p:nvPr/>
        </p:nvPicPr>
        <p:blipFill>
          <a:blip r:embed="rId2"/>
          <a:stretch>
            <a:fillRect/>
          </a:stretch>
        </p:blipFill>
        <p:spPr>
          <a:xfrm>
            <a:off x="1094588" y="1126875"/>
            <a:ext cx="10002823" cy="5242028"/>
          </a:xfrm>
          <a:prstGeom prst="rect">
            <a:avLst/>
          </a:prstGeom>
        </p:spPr>
      </p:pic>
    </p:spTree>
    <p:extLst>
      <p:ext uri="{BB962C8B-B14F-4D97-AF65-F5344CB8AC3E}">
        <p14:creationId xmlns:p14="http://schemas.microsoft.com/office/powerpoint/2010/main" val="2915270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34F65F-325A-4179-A6A5-9C55536FB207}"/>
              </a:ext>
            </a:extLst>
          </p:cNvPr>
          <p:cNvPicPr>
            <a:picLocks noChangeAspect="1"/>
          </p:cNvPicPr>
          <p:nvPr/>
        </p:nvPicPr>
        <p:blipFill>
          <a:blip r:embed="rId2"/>
          <a:stretch>
            <a:fillRect/>
          </a:stretch>
        </p:blipFill>
        <p:spPr>
          <a:xfrm>
            <a:off x="3172674" y="804985"/>
            <a:ext cx="8470947" cy="5641535"/>
          </a:xfrm>
          <a:prstGeom prst="rect">
            <a:avLst/>
          </a:prstGeom>
        </p:spPr>
      </p:pic>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p:txBody>
          <a:bodyPr/>
          <a:lstStyle/>
          <a:p>
            <a:r>
              <a:rPr lang="en-US" dirty="0"/>
              <a:t>Smart Cities and the IoT</a:t>
            </a:r>
            <a:endParaRPr lang="en-AU" dirty="0"/>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4</a:t>
            </a:fld>
            <a:endParaRPr lang="en-AU" dirty="0"/>
          </a:p>
        </p:txBody>
      </p:sp>
      <p:sp>
        <p:nvSpPr>
          <p:cNvPr id="8" name="TextBox 7">
            <a:extLst>
              <a:ext uri="{FF2B5EF4-FFF2-40B4-BE49-F238E27FC236}">
                <a16:creationId xmlns:a16="http://schemas.microsoft.com/office/drawing/2014/main" id="{98988807-9863-424C-A47D-3C404DAAC06B}"/>
              </a:ext>
            </a:extLst>
          </p:cNvPr>
          <p:cNvSpPr txBox="1"/>
          <p:nvPr/>
        </p:nvSpPr>
        <p:spPr>
          <a:xfrm>
            <a:off x="369618" y="2039223"/>
            <a:ext cx="2803056" cy="1477328"/>
          </a:xfrm>
          <a:prstGeom prst="rect">
            <a:avLst/>
          </a:prstGeom>
          <a:noFill/>
        </p:spPr>
        <p:txBody>
          <a:bodyPr wrap="square" rtlCol="0">
            <a:spAutoFit/>
          </a:bodyPr>
          <a:lstStyle/>
          <a:p>
            <a:pPr algn="ctr">
              <a:lnSpc>
                <a:spcPct val="90000"/>
              </a:lnSpc>
              <a:spcBef>
                <a:spcPct val="0"/>
              </a:spcBef>
            </a:pPr>
            <a:endParaRPr lang="en-US" sz="2800" b="1" dirty="0">
              <a:solidFill>
                <a:schemeClr val="accent1"/>
              </a:solidFill>
              <a:latin typeface="+mj-lt"/>
              <a:ea typeface="+mj-ea"/>
              <a:cs typeface="Jacobs Chronos" panose="010B0603030503030204" pitchFamily="34" charset="0"/>
            </a:endParaRPr>
          </a:p>
          <a:p>
            <a:pPr algn="ctr">
              <a:lnSpc>
                <a:spcPct val="90000"/>
              </a:lnSpc>
              <a:spcBef>
                <a:spcPct val="0"/>
              </a:spcBef>
            </a:pPr>
            <a:r>
              <a:rPr lang="en-US" sz="2400" b="1" dirty="0">
                <a:solidFill>
                  <a:schemeClr val="accent1"/>
                </a:solidFill>
                <a:latin typeface="+mj-lt"/>
                <a:ea typeface="+mj-ea"/>
                <a:cs typeface="Jacobs Chronos" panose="010B0603030503030204" pitchFamily="34" charset="0"/>
              </a:rPr>
              <a:t>Can you have a Smart City without Smart Water?</a:t>
            </a:r>
          </a:p>
        </p:txBody>
      </p:sp>
    </p:spTree>
    <p:extLst>
      <p:ext uri="{BB962C8B-B14F-4D97-AF65-F5344CB8AC3E}">
        <p14:creationId xmlns:p14="http://schemas.microsoft.com/office/powerpoint/2010/main" val="866566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p:txBody>
          <a:bodyPr/>
          <a:lstStyle/>
          <a:p>
            <a:r>
              <a:rPr lang="en-US" dirty="0"/>
              <a:t>Traditional Water Meters</a:t>
            </a:r>
            <a:endParaRPr lang="en-AU" dirty="0"/>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5</a:t>
            </a:fld>
            <a:endParaRPr lang="en-AU" dirty="0"/>
          </a:p>
        </p:txBody>
      </p:sp>
      <p:pic>
        <p:nvPicPr>
          <p:cNvPr id="5" name="Picture 4">
            <a:extLst>
              <a:ext uri="{FF2B5EF4-FFF2-40B4-BE49-F238E27FC236}">
                <a16:creationId xmlns:a16="http://schemas.microsoft.com/office/drawing/2014/main" id="{912AD53A-0480-482A-A750-0523B711744D}"/>
              </a:ext>
            </a:extLst>
          </p:cNvPr>
          <p:cNvPicPr>
            <a:picLocks noChangeAspect="1"/>
          </p:cNvPicPr>
          <p:nvPr/>
        </p:nvPicPr>
        <p:blipFill>
          <a:blip r:embed="rId2"/>
          <a:stretch>
            <a:fillRect/>
          </a:stretch>
        </p:blipFill>
        <p:spPr>
          <a:xfrm>
            <a:off x="6096000" y="584085"/>
            <a:ext cx="4267570" cy="5724640"/>
          </a:xfrm>
          <a:prstGeom prst="rect">
            <a:avLst/>
          </a:prstGeom>
        </p:spPr>
      </p:pic>
    </p:spTree>
    <p:extLst>
      <p:ext uri="{BB962C8B-B14F-4D97-AF65-F5344CB8AC3E}">
        <p14:creationId xmlns:p14="http://schemas.microsoft.com/office/powerpoint/2010/main" val="3423214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p:txBody>
          <a:bodyPr/>
          <a:lstStyle/>
          <a:p>
            <a:r>
              <a:rPr lang="en-AU" dirty="0"/>
              <a:t>What is a Smart Water Meter?</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6</a:t>
            </a:fld>
            <a:endParaRPr lang="en-AU" dirty="0"/>
          </a:p>
        </p:txBody>
      </p:sp>
      <p:pic>
        <p:nvPicPr>
          <p:cNvPr id="6" name="Picture 5">
            <a:extLst>
              <a:ext uri="{FF2B5EF4-FFF2-40B4-BE49-F238E27FC236}">
                <a16:creationId xmlns:a16="http://schemas.microsoft.com/office/drawing/2014/main" id="{ED61C790-B22E-4999-9230-CD97E6AB1302}"/>
              </a:ext>
            </a:extLst>
          </p:cNvPr>
          <p:cNvPicPr>
            <a:picLocks noChangeAspect="1"/>
          </p:cNvPicPr>
          <p:nvPr/>
        </p:nvPicPr>
        <p:blipFill>
          <a:blip r:embed="rId2"/>
          <a:stretch>
            <a:fillRect/>
          </a:stretch>
        </p:blipFill>
        <p:spPr>
          <a:xfrm>
            <a:off x="5103445" y="1246938"/>
            <a:ext cx="5958205" cy="4472550"/>
          </a:xfrm>
          <a:prstGeom prst="rect">
            <a:avLst/>
          </a:prstGeom>
        </p:spPr>
      </p:pic>
      <p:pic>
        <p:nvPicPr>
          <p:cNvPr id="7" name="Picture 6">
            <a:extLst>
              <a:ext uri="{FF2B5EF4-FFF2-40B4-BE49-F238E27FC236}">
                <a16:creationId xmlns:a16="http://schemas.microsoft.com/office/drawing/2014/main" id="{773DB991-AC7D-4EC0-A141-56DC02EED5F6}"/>
              </a:ext>
            </a:extLst>
          </p:cNvPr>
          <p:cNvPicPr>
            <a:picLocks noChangeAspect="1"/>
          </p:cNvPicPr>
          <p:nvPr/>
        </p:nvPicPr>
        <p:blipFill>
          <a:blip r:embed="rId3"/>
          <a:stretch>
            <a:fillRect/>
          </a:stretch>
        </p:blipFill>
        <p:spPr>
          <a:xfrm>
            <a:off x="695324" y="1246938"/>
            <a:ext cx="3206774" cy="1956986"/>
          </a:xfrm>
          <a:prstGeom prst="rect">
            <a:avLst/>
          </a:prstGeom>
        </p:spPr>
      </p:pic>
      <p:pic>
        <p:nvPicPr>
          <p:cNvPr id="8" name="Picture 7">
            <a:extLst>
              <a:ext uri="{FF2B5EF4-FFF2-40B4-BE49-F238E27FC236}">
                <a16:creationId xmlns:a16="http://schemas.microsoft.com/office/drawing/2014/main" id="{4FEA7415-5EE4-46DA-8EEA-D38721D193DC}"/>
              </a:ext>
            </a:extLst>
          </p:cNvPr>
          <p:cNvPicPr>
            <a:picLocks noChangeAspect="1"/>
          </p:cNvPicPr>
          <p:nvPr/>
        </p:nvPicPr>
        <p:blipFill>
          <a:blip r:embed="rId4"/>
          <a:stretch>
            <a:fillRect/>
          </a:stretch>
        </p:blipFill>
        <p:spPr>
          <a:xfrm>
            <a:off x="695324" y="3654076"/>
            <a:ext cx="3206774" cy="1956986"/>
          </a:xfrm>
          <a:prstGeom prst="rect">
            <a:avLst/>
          </a:prstGeom>
        </p:spPr>
      </p:pic>
    </p:spTree>
    <p:extLst>
      <p:ext uri="{BB962C8B-B14F-4D97-AF65-F5344CB8AC3E}">
        <p14:creationId xmlns:p14="http://schemas.microsoft.com/office/powerpoint/2010/main" val="653584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A89F62-06A4-4FE3-B39E-27CFAA1E6DAE}"/>
              </a:ext>
            </a:extLst>
          </p:cNvPr>
          <p:cNvPicPr>
            <a:picLocks noChangeAspect="1"/>
          </p:cNvPicPr>
          <p:nvPr/>
        </p:nvPicPr>
        <p:blipFill>
          <a:blip r:embed="rId3"/>
          <a:stretch>
            <a:fillRect/>
          </a:stretch>
        </p:blipFill>
        <p:spPr>
          <a:xfrm>
            <a:off x="1690101" y="1144013"/>
            <a:ext cx="8495101" cy="5148209"/>
          </a:xfrm>
          <a:prstGeom prst="rect">
            <a:avLst/>
          </a:prstGeom>
        </p:spPr>
      </p:pic>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p:txBody>
          <a:bodyPr/>
          <a:lstStyle/>
          <a:p>
            <a:pPr algn="ctr"/>
            <a:r>
              <a:rPr lang="en-US" dirty="0"/>
              <a:t>What is Advanced Metering Infrastructure (AMI)?</a:t>
            </a:r>
            <a:endParaRPr lang="en-AU" dirty="0"/>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7</a:t>
            </a:fld>
            <a:endParaRPr lang="en-AU" dirty="0"/>
          </a:p>
        </p:txBody>
      </p:sp>
    </p:spTree>
    <p:extLst>
      <p:ext uri="{BB962C8B-B14F-4D97-AF65-F5344CB8AC3E}">
        <p14:creationId xmlns:p14="http://schemas.microsoft.com/office/powerpoint/2010/main" val="525093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p:txBody>
          <a:bodyPr/>
          <a:lstStyle/>
          <a:p>
            <a:r>
              <a:rPr lang="en-US" dirty="0"/>
              <a:t>Relevance of AMI to New Zealand – Managing Water Demand </a:t>
            </a:r>
            <a:endParaRPr lang="en-AU" dirty="0"/>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8</a:t>
            </a:fld>
            <a:endParaRPr lang="en-AU" dirty="0"/>
          </a:p>
        </p:txBody>
      </p:sp>
      <p:pic>
        <p:nvPicPr>
          <p:cNvPr id="5" name="Picture 2" descr="Water leak icon pipe broken plumbing Royalty Free Vector">
            <a:extLst>
              <a:ext uri="{FF2B5EF4-FFF2-40B4-BE49-F238E27FC236}">
                <a16:creationId xmlns:a16="http://schemas.microsoft.com/office/drawing/2014/main" id="{735507F2-1A30-444B-A26E-0E0B297414B2}"/>
              </a:ext>
            </a:extLst>
          </p:cNvPr>
          <p:cNvPicPr>
            <a:picLocks noChangeAspect="1" noChangeArrowheads="1"/>
          </p:cNvPicPr>
          <p:nvPr/>
        </p:nvPicPr>
        <p:blipFill rotWithShape="1">
          <a:blip r:embed="rId3">
            <a:duotone>
              <a:srgbClr val="231EDC">
                <a:shade val="45000"/>
                <a:satMod val="135000"/>
              </a:srgbClr>
              <a:prstClr val="white"/>
            </a:duotone>
            <a:extLst>
              <a:ext uri="{BEBA8EAE-BF5A-486C-A8C5-ECC9F3942E4B}">
                <a14:imgProps xmlns:a14="http://schemas.microsoft.com/office/drawing/2010/main">
                  <a14:imgLayer r:embed="rId4">
                    <a14:imgEffect>
                      <a14:backgroundRemoval t="858" b="90558" l="2778" r="98611">
                        <a14:foregroundMark x1="49537" y1="85408" x2="49537" y2="85408"/>
                        <a14:foregroundMark x1="49537" y1="91845" x2="49537" y2="91845"/>
                        <a14:foregroundMark x1="93981" y1="55794" x2="93981" y2="55794"/>
                        <a14:foregroundMark x1="2778" y1="54077" x2="2778" y2="54077"/>
                        <a14:foregroundMark x1="99537" y1="48498" x2="99537" y2="48498"/>
                        <a14:foregroundMark x1="53704" y1="6009" x2="53704" y2="6009"/>
                        <a14:foregroundMark x1="51389" y1="858" x2="51389" y2="858"/>
                      </a14:backgroundRemoval>
                    </a14:imgEffect>
                  </a14:imgLayer>
                </a14:imgProps>
              </a:ext>
              <a:ext uri="{28A0092B-C50C-407E-A947-70E740481C1C}">
                <a14:useLocalDpi xmlns:a14="http://schemas.microsoft.com/office/drawing/2010/main" val="0"/>
              </a:ext>
            </a:extLst>
          </a:blip>
          <a:srcRect b="8430"/>
          <a:stretch/>
        </p:blipFill>
        <p:spPr bwMode="auto">
          <a:xfrm>
            <a:off x="726730" y="2723524"/>
            <a:ext cx="1655873" cy="163564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04A93B0-DD69-485F-BF21-C00B398EAF8A}"/>
              </a:ext>
            </a:extLst>
          </p:cNvPr>
          <p:cNvGrpSpPr/>
          <p:nvPr/>
        </p:nvGrpSpPr>
        <p:grpSpPr>
          <a:xfrm>
            <a:off x="3502039" y="2669709"/>
            <a:ext cx="1655874" cy="1635643"/>
            <a:chOff x="3070671" y="2745525"/>
            <a:chExt cx="1655874" cy="1635643"/>
          </a:xfrm>
        </p:grpSpPr>
        <p:sp>
          <p:nvSpPr>
            <p:cNvPr id="7" name="Oval 6">
              <a:extLst>
                <a:ext uri="{FF2B5EF4-FFF2-40B4-BE49-F238E27FC236}">
                  <a16:creationId xmlns:a16="http://schemas.microsoft.com/office/drawing/2014/main" id="{719829D2-69A8-4533-AE18-D1DC736DBDA7}"/>
                </a:ext>
              </a:extLst>
            </p:cNvPr>
            <p:cNvSpPr/>
            <p:nvPr/>
          </p:nvSpPr>
          <p:spPr>
            <a:xfrm>
              <a:off x="3070671" y="2745525"/>
              <a:ext cx="1655874" cy="1635643"/>
            </a:xfrm>
            <a:prstGeom prst="ellipse">
              <a:avLst/>
            </a:prstGeom>
            <a:solidFill>
              <a:srgbClr val="0A7D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ter Leak from Faucet Icon Illustration Stock Vector - Illustration of  symbol, repair: 119069645">
              <a:extLst>
                <a:ext uri="{FF2B5EF4-FFF2-40B4-BE49-F238E27FC236}">
                  <a16:creationId xmlns:a16="http://schemas.microsoft.com/office/drawing/2014/main" id="{0B4A212C-4A3D-423C-86EA-3A74C325B73C}"/>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backgroundRemoval t="10000" b="90000" l="8125" r="90000">
                          <a14:foregroundMark x1="44375" y1="51125" x2="49375" y2="51125"/>
                          <a14:foregroundMark x1="8125" y1="65500" x2="24125" y2="67125"/>
                          <a14:foregroundMark x1="71375" y1="78125" x2="71375" y2="74750"/>
                          <a14:foregroundMark x1="69625" y1="58750" x2="69625" y2="56125"/>
                          <a14:foregroundMark x1="83125" y1="40125" x2="83125" y2="40125"/>
                          <a14:foregroundMark x1="66250" y1="42625" x2="66250" y2="42625"/>
                        </a14:backgroundRemoval>
                      </a14:imgEffect>
                    </a14:imgLayer>
                  </a14:imgProps>
                </a:ext>
                <a:ext uri="{28A0092B-C50C-407E-A947-70E740481C1C}">
                  <a14:useLocalDpi xmlns:a14="http://schemas.microsoft.com/office/drawing/2010/main" val="0"/>
                </a:ext>
              </a:extLst>
            </a:blip>
            <a:srcRect/>
            <a:stretch>
              <a:fillRect/>
            </a:stretch>
          </p:blipFill>
          <p:spPr bwMode="auto">
            <a:xfrm>
              <a:off x="3134603" y="2853159"/>
              <a:ext cx="1528009" cy="15280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CFDC3650-4F4B-48E2-B9F1-FA3852EDBCD0}"/>
              </a:ext>
            </a:extLst>
          </p:cNvPr>
          <p:cNvGrpSpPr/>
          <p:nvPr/>
        </p:nvGrpSpPr>
        <p:grpSpPr>
          <a:xfrm>
            <a:off x="9256062" y="2669708"/>
            <a:ext cx="1655874" cy="1635643"/>
            <a:chOff x="5197973" y="2860665"/>
            <a:chExt cx="1655874" cy="1635643"/>
          </a:xfrm>
        </p:grpSpPr>
        <p:sp>
          <p:nvSpPr>
            <p:cNvPr id="10" name="Oval 9">
              <a:extLst>
                <a:ext uri="{FF2B5EF4-FFF2-40B4-BE49-F238E27FC236}">
                  <a16:creationId xmlns:a16="http://schemas.microsoft.com/office/drawing/2014/main" id="{D49BFA27-D9B6-4FE6-A2D7-CBA843F0CF20}"/>
                </a:ext>
              </a:extLst>
            </p:cNvPr>
            <p:cNvSpPr/>
            <p:nvPr/>
          </p:nvSpPr>
          <p:spPr>
            <a:xfrm>
              <a:off x="5197973" y="2860665"/>
              <a:ext cx="1655874" cy="1635643"/>
            </a:xfrm>
            <a:prstGeom prst="ellipse">
              <a:avLst/>
            </a:prstGeom>
            <a:solidFill>
              <a:schemeClr val="accent3">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1043FD-7015-44EC-80CB-16776CD594CB}"/>
                </a:ext>
              </a:extLst>
            </p:cNvPr>
            <p:cNvPicPr>
              <a:picLocks noChangeAspect="1"/>
            </p:cNvPicPr>
            <p:nvPr/>
          </p:nvPicPr>
          <p:blipFill>
            <a:blip r:embed="rId7"/>
            <a:stretch>
              <a:fillRect/>
            </a:stretch>
          </p:blipFill>
          <p:spPr>
            <a:xfrm>
              <a:off x="5329075" y="2975808"/>
              <a:ext cx="1405359" cy="1405359"/>
            </a:xfrm>
            <a:prstGeom prst="rect">
              <a:avLst/>
            </a:prstGeom>
          </p:spPr>
        </p:pic>
      </p:grpSp>
      <p:pic>
        <p:nvPicPr>
          <p:cNvPr id="12" name="Picture 11">
            <a:extLst>
              <a:ext uri="{FF2B5EF4-FFF2-40B4-BE49-F238E27FC236}">
                <a16:creationId xmlns:a16="http://schemas.microsoft.com/office/drawing/2014/main" id="{96D0972D-8687-4064-AC3B-54A41DD16A3F}"/>
              </a:ext>
            </a:extLst>
          </p:cNvPr>
          <p:cNvPicPr>
            <a:picLocks noChangeAspect="1"/>
          </p:cNvPicPr>
          <p:nvPr/>
        </p:nvPicPr>
        <p:blipFill>
          <a:blip r:embed="rId8"/>
          <a:stretch>
            <a:fillRect/>
          </a:stretch>
        </p:blipFill>
        <p:spPr>
          <a:xfrm>
            <a:off x="6341280" y="2648205"/>
            <a:ext cx="1731414" cy="1786283"/>
          </a:xfrm>
          <a:prstGeom prst="rect">
            <a:avLst/>
          </a:prstGeom>
        </p:spPr>
      </p:pic>
      <p:sp>
        <p:nvSpPr>
          <p:cNvPr id="13" name="TextBox 12">
            <a:extLst>
              <a:ext uri="{FF2B5EF4-FFF2-40B4-BE49-F238E27FC236}">
                <a16:creationId xmlns:a16="http://schemas.microsoft.com/office/drawing/2014/main" id="{1C035918-6173-4B8A-B06F-D30FFB41FB1F}"/>
              </a:ext>
            </a:extLst>
          </p:cNvPr>
          <p:cNvSpPr txBox="1"/>
          <p:nvPr/>
        </p:nvSpPr>
        <p:spPr>
          <a:xfrm>
            <a:off x="695324" y="2128195"/>
            <a:ext cx="2073499" cy="369332"/>
          </a:xfrm>
          <a:prstGeom prst="rect">
            <a:avLst/>
          </a:prstGeom>
          <a:noFill/>
        </p:spPr>
        <p:txBody>
          <a:bodyPr wrap="square" rtlCol="0">
            <a:spAutoFit/>
          </a:bodyPr>
          <a:lstStyle/>
          <a:p>
            <a:r>
              <a:rPr lang="en-US" b="1" dirty="0">
                <a:solidFill>
                  <a:srgbClr val="0A7DFF"/>
                </a:solidFill>
              </a:rPr>
              <a:t>Distribution</a:t>
            </a:r>
            <a:r>
              <a:rPr lang="en-US" b="1" dirty="0">
                <a:solidFill>
                  <a:schemeClr val="accent1"/>
                </a:solidFill>
              </a:rPr>
              <a:t> </a:t>
            </a:r>
            <a:r>
              <a:rPr lang="en-US" b="1" dirty="0">
                <a:solidFill>
                  <a:srgbClr val="0A7DFF"/>
                </a:solidFill>
              </a:rPr>
              <a:t>Leaks</a:t>
            </a:r>
          </a:p>
        </p:txBody>
      </p:sp>
      <p:sp>
        <p:nvSpPr>
          <p:cNvPr id="14" name="TextBox 13">
            <a:extLst>
              <a:ext uri="{FF2B5EF4-FFF2-40B4-BE49-F238E27FC236}">
                <a16:creationId xmlns:a16="http://schemas.microsoft.com/office/drawing/2014/main" id="{E9F82CEA-DA4E-49B0-AD8B-79414ECABDFE}"/>
              </a:ext>
            </a:extLst>
          </p:cNvPr>
          <p:cNvSpPr txBox="1"/>
          <p:nvPr/>
        </p:nvSpPr>
        <p:spPr>
          <a:xfrm>
            <a:off x="8925347" y="1977582"/>
            <a:ext cx="2073499" cy="646331"/>
          </a:xfrm>
          <a:prstGeom prst="rect">
            <a:avLst/>
          </a:prstGeom>
          <a:noFill/>
        </p:spPr>
        <p:txBody>
          <a:bodyPr wrap="square" rtlCol="0">
            <a:spAutoFit/>
          </a:bodyPr>
          <a:lstStyle/>
          <a:p>
            <a:pPr algn="ctr"/>
            <a:r>
              <a:rPr lang="en-US" b="1" dirty="0">
                <a:solidFill>
                  <a:srgbClr val="0A7DFF"/>
                </a:solidFill>
              </a:rPr>
              <a:t>Infrastructure</a:t>
            </a:r>
            <a:r>
              <a:rPr lang="en-US" b="1" dirty="0">
                <a:solidFill>
                  <a:schemeClr val="accent3">
                    <a:lumMod val="50000"/>
                  </a:schemeClr>
                </a:solidFill>
              </a:rPr>
              <a:t> </a:t>
            </a:r>
            <a:r>
              <a:rPr lang="en-US" b="1" dirty="0">
                <a:solidFill>
                  <a:srgbClr val="0A7DFF"/>
                </a:solidFill>
              </a:rPr>
              <a:t>Expansion</a:t>
            </a:r>
            <a:r>
              <a:rPr lang="en-US" b="1" dirty="0">
                <a:solidFill>
                  <a:schemeClr val="accent3">
                    <a:lumMod val="50000"/>
                  </a:schemeClr>
                </a:solidFill>
              </a:rPr>
              <a:t> </a:t>
            </a:r>
            <a:r>
              <a:rPr lang="en-US" b="1" dirty="0">
                <a:solidFill>
                  <a:srgbClr val="0A7DFF"/>
                </a:solidFill>
              </a:rPr>
              <a:t>Needs</a:t>
            </a:r>
          </a:p>
        </p:txBody>
      </p:sp>
      <p:sp>
        <p:nvSpPr>
          <p:cNvPr id="15" name="TextBox 14">
            <a:extLst>
              <a:ext uri="{FF2B5EF4-FFF2-40B4-BE49-F238E27FC236}">
                <a16:creationId xmlns:a16="http://schemas.microsoft.com/office/drawing/2014/main" id="{42C940DB-6E38-4E54-A236-EAD310EB8710}"/>
              </a:ext>
            </a:extLst>
          </p:cNvPr>
          <p:cNvSpPr txBox="1"/>
          <p:nvPr/>
        </p:nvSpPr>
        <p:spPr>
          <a:xfrm>
            <a:off x="3438665" y="1951852"/>
            <a:ext cx="2073499" cy="646331"/>
          </a:xfrm>
          <a:prstGeom prst="rect">
            <a:avLst/>
          </a:prstGeom>
          <a:noFill/>
        </p:spPr>
        <p:txBody>
          <a:bodyPr wrap="square" rtlCol="0">
            <a:spAutoFit/>
          </a:bodyPr>
          <a:lstStyle/>
          <a:p>
            <a:r>
              <a:rPr lang="en-US" b="1" dirty="0">
                <a:solidFill>
                  <a:srgbClr val="0A7DFF"/>
                </a:solidFill>
              </a:rPr>
              <a:t>Customer-Side Leaks &amp; Waste</a:t>
            </a:r>
          </a:p>
        </p:txBody>
      </p:sp>
      <p:sp>
        <p:nvSpPr>
          <p:cNvPr id="16" name="TextBox 15">
            <a:extLst>
              <a:ext uri="{FF2B5EF4-FFF2-40B4-BE49-F238E27FC236}">
                <a16:creationId xmlns:a16="http://schemas.microsoft.com/office/drawing/2014/main" id="{2A3F585A-8D96-48D1-822C-D85453AEDEA3}"/>
              </a:ext>
            </a:extLst>
          </p:cNvPr>
          <p:cNvSpPr txBox="1"/>
          <p:nvPr/>
        </p:nvSpPr>
        <p:spPr>
          <a:xfrm>
            <a:off x="6182006" y="1951853"/>
            <a:ext cx="2073499" cy="646331"/>
          </a:xfrm>
          <a:prstGeom prst="rect">
            <a:avLst/>
          </a:prstGeom>
          <a:noFill/>
        </p:spPr>
        <p:txBody>
          <a:bodyPr wrap="square" rtlCol="0">
            <a:spAutoFit/>
          </a:bodyPr>
          <a:lstStyle/>
          <a:p>
            <a:pPr algn="ctr"/>
            <a:r>
              <a:rPr lang="en-US" b="1" dirty="0">
                <a:solidFill>
                  <a:srgbClr val="0A7DFF"/>
                </a:solidFill>
              </a:rPr>
              <a:t>Lack</a:t>
            </a:r>
            <a:r>
              <a:rPr lang="en-US" b="1" dirty="0">
                <a:solidFill>
                  <a:schemeClr val="accent4">
                    <a:lumMod val="75000"/>
                    <a:lumOff val="25000"/>
                  </a:schemeClr>
                </a:solidFill>
              </a:rPr>
              <a:t> </a:t>
            </a:r>
            <a:r>
              <a:rPr lang="en-US" b="1" dirty="0">
                <a:solidFill>
                  <a:srgbClr val="0A7DFF"/>
                </a:solidFill>
              </a:rPr>
              <a:t>of</a:t>
            </a:r>
            <a:r>
              <a:rPr lang="en-US" b="1" dirty="0">
                <a:solidFill>
                  <a:schemeClr val="accent4">
                    <a:lumMod val="75000"/>
                    <a:lumOff val="25000"/>
                  </a:schemeClr>
                </a:solidFill>
              </a:rPr>
              <a:t> </a:t>
            </a:r>
            <a:r>
              <a:rPr lang="en-US" b="1" dirty="0">
                <a:solidFill>
                  <a:srgbClr val="0A7DFF"/>
                </a:solidFill>
              </a:rPr>
              <a:t>Informed</a:t>
            </a:r>
            <a:r>
              <a:rPr lang="en-US" b="1" dirty="0">
                <a:solidFill>
                  <a:schemeClr val="accent4">
                    <a:lumMod val="75000"/>
                    <a:lumOff val="25000"/>
                  </a:schemeClr>
                </a:solidFill>
              </a:rPr>
              <a:t> </a:t>
            </a:r>
            <a:r>
              <a:rPr lang="en-US" b="1" dirty="0">
                <a:solidFill>
                  <a:srgbClr val="0A7DFF"/>
                </a:solidFill>
              </a:rPr>
              <a:t>Consumption</a:t>
            </a:r>
          </a:p>
        </p:txBody>
      </p:sp>
      <p:sp>
        <p:nvSpPr>
          <p:cNvPr id="17" name="TextBox 16">
            <a:extLst>
              <a:ext uri="{FF2B5EF4-FFF2-40B4-BE49-F238E27FC236}">
                <a16:creationId xmlns:a16="http://schemas.microsoft.com/office/drawing/2014/main" id="{D7F1187D-A3A1-405C-9006-70C4B123904B}"/>
              </a:ext>
            </a:extLst>
          </p:cNvPr>
          <p:cNvSpPr txBox="1"/>
          <p:nvPr/>
        </p:nvSpPr>
        <p:spPr>
          <a:xfrm>
            <a:off x="828293" y="4501328"/>
            <a:ext cx="2073499" cy="738664"/>
          </a:xfrm>
          <a:prstGeom prst="rect">
            <a:avLst/>
          </a:prstGeom>
          <a:noFill/>
        </p:spPr>
        <p:txBody>
          <a:bodyPr wrap="square" rtlCol="0">
            <a:spAutoFit/>
          </a:bodyPr>
          <a:lstStyle/>
          <a:p>
            <a:r>
              <a:rPr lang="en-US" sz="1400" b="1" dirty="0"/>
              <a:t>Network water loss ranges from 6-31% across the country</a:t>
            </a:r>
          </a:p>
        </p:txBody>
      </p:sp>
      <p:sp>
        <p:nvSpPr>
          <p:cNvPr id="18" name="TextBox 17">
            <a:extLst>
              <a:ext uri="{FF2B5EF4-FFF2-40B4-BE49-F238E27FC236}">
                <a16:creationId xmlns:a16="http://schemas.microsoft.com/office/drawing/2014/main" id="{CFE89999-F73D-4485-BEEC-09F99BF8C105}"/>
              </a:ext>
            </a:extLst>
          </p:cNvPr>
          <p:cNvSpPr txBox="1"/>
          <p:nvPr/>
        </p:nvSpPr>
        <p:spPr>
          <a:xfrm>
            <a:off x="6131571" y="4557252"/>
            <a:ext cx="2602083" cy="738664"/>
          </a:xfrm>
          <a:prstGeom prst="rect">
            <a:avLst/>
          </a:prstGeom>
          <a:noFill/>
        </p:spPr>
        <p:txBody>
          <a:bodyPr wrap="square">
            <a:spAutoFit/>
          </a:bodyPr>
          <a:lstStyle/>
          <a:p>
            <a:r>
              <a:rPr lang="en-US" sz="1400" b="1" dirty="0"/>
              <a:t>Only around 50% of people served by community water supplies are metered</a:t>
            </a:r>
          </a:p>
        </p:txBody>
      </p:sp>
      <p:sp>
        <p:nvSpPr>
          <p:cNvPr id="19" name="TextBox 18">
            <a:extLst>
              <a:ext uri="{FF2B5EF4-FFF2-40B4-BE49-F238E27FC236}">
                <a16:creationId xmlns:a16="http://schemas.microsoft.com/office/drawing/2014/main" id="{8A06A0E5-6DDC-4DD9-A2BE-EE4D779D50AE}"/>
              </a:ext>
            </a:extLst>
          </p:cNvPr>
          <p:cNvSpPr txBox="1"/>
          <p:nvPr/>
        </p:nvSpPr>
        <p:spPr>
          <a:xfrm>
            <a:off x="3143767" y="4557252"/>
            <a:ext cx="2745828" cy="738664"/>
          </a:xfrm>
          <a:prstGeom prst="rect">
            <a:avLst/>
          </a:prstGeom>
          <a:noFill/>
        </p:spPr>
        <p:txBody>
          <a:bodyPr wrap="square">
            <a:spAutoFit/>
          </a:bodyPr>
          <a:lstStyle/>
          <a:p>
            <a:r>
              <a:rPr lang="en-US" sz="1400" b="1" dirty="0"/>
              <a:t>The lack of meters reduces the ability to address customer leaks and encourage conservation</a:t>
            </a:r>
          </a:p>
        </p:txBody>
      </p:sp>
      <p:sp>
        <p:nvSpPr>
          <p:cNvPr id="20" name="TextBox 19">
            <a:extLst>
              <a:ext uri="{FF2B5EF4-FFF2-40B4-BE49-F238E27FC236}">
                <a16:creationId xmlns:a16="http://schemas.microsoft.com/office/drawing/2014/main" id="{59140802-0E67-4CCC-AD5C-406654D43A3F}"/>
              </a:ext>
            </a:extLst>
          </p:cNvPr>
          <p:cNvSpPr txBox="1"/>
          <p:nvPr/>
        </p:nvSpPr>
        <p:spPr>
          <a:xfrm>
            <a:off x="8975630" y="4557252"/>
            <a:ext cx="3059894" cy="954107"/>
          </a:xfrm>
          <a:prstGeom prst="rect">
            <a:avLst/>
          </a:prstGeom>
          <a:noFill/>
        </p:spPr>
        <p:txBody>
          <a:bodyPr wrap="square">
            <a:spAutoFit/>
          </a:bodyPr>
          <a:lstStyle/>
          <a:p>
            <a:r>
              <a:rPr lang="en-US" sz="1400" b="1" dirty="0"/>
              <a:t>Adding storage and treatment capacity requires time, regional coordination and significant funds (est. ~$34 billion).</a:t>
            </a:r>
          </a:p>
        </p:txBody>
      </p:sp>
    </p:spTree>
    <p:extLst>
      <p:ext uri="{BB962C8B-B14F-4D97-AF65-F5344CB8AC3E}">
        <p14:creationId xmlns:p14="http://schemas.microsoft.com/office/powerpoint/2010/main" val="3825916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FE58B84B-3E1C-492E-96DF-44C862C102A3}"/>
              </a:ext>
            </a:extLst>
          </p:cNvPr>
          <p:cNvPicPr>
            <a:picLocks noChangeAspect="1"/>
          </p:cNvPicPr>
          <p:nvPr/>
        </p:nvPicPr>
        <p:blipFill>
          <a:blip r:embed="rId2"/>
          <a:stretch>
            <a:fillRect/>
          </a:stretch>
        </p:blipFill>
        <p:spPr>
          <a:xfrm>
            <a:off x="223550" y="5177483"/>
            <a:ext cx="1731414" cy="1450974"/>
          </a:xfrm>
          <a:prstGeom prst="rect">
            <a:avLst/>
          </a:prstGeom>
        </p:spPr>
      </p:pic>
      <p:pic>
        <p:nvPicPr>
          <p:cNvPr id="40" name="Picture 39">
            <a:extLst>
              <a:ext uri="{FF2B5EF4-FFF2-40B4-BE49-F238E27FC236}">
                <a16:creationId xmlns:a16="http://schemas.microsoft.com/office/drawing/2014/main" id="{3B49CFDF-D93B-4BD5-A016-227E1F9DAE46}"/>
              </a:ext>
            </a:extLst>
          </p:cNvPr>
          <p:cNvPicPr>
            <a:picLocks noChangeAspect="1"/>
          </p:cNvPicPr>
          <p:nvPr/>
        </p:nvPicPr>
        <p:blipFill>
          <a:blip r:embed="rId3"/>
          <a:stretch>
            <a:fillRect/>
          </a:stretch>
        </p:blipFill>
        <p:spPr>
          <a:xfrm>
            <a:off x="205260" y="3726509"/>
            <a:ext cx="1749704" cy="1450974"/>
          </a:xfrm>
          <a:prstGeom prst="rect">
            <a:avLst/>
          </a:prstGeom>
        </p:spPr>
      </p:pic>
      <p:pic>
        <p:nvPicPr>
          <p:cNvPr id="39" name="Picture 38">
            <a:extLst>
              <a:ext uri="{FF2B5EF4-FFF2-40B4-BE49-F238E27FC236}">
                <a16:creationId xmlns:a16="http://schemas.microsoft.com/office/drawing/2014/main" id="{3DE3186C-3483-445F-8C0B-A441FEAD7010}"/>
              </a:ext>
            </a:extLst>
          </p:cNvPr>
          <p:cNvPicPr>
            <a:picLocks noChangeAspect="1"/>
          </p:cNvPicPr>
          <p:nvPr/>
        </p:nvPicPr>
        <p:blipFill>
          <a:blip r:embed="rId4"/>
          <a:stretch>
            <a:fillRect/>
          </a:stretch>
        </p:blipFill>
        <p:spPr>
          <a:xfrm>
            <a:off x="205260" y="2284105"/>
            <a:ext cx="1749704" cy="1450974"/>
          </a:xfrm>
          <a:prstGeom prst="rect">
            <a:avLst/>
          </a:prstGeom>
        </p:spPr>
      </p:pic>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p:txBody>
          <a:bodyPr/>
          <a:lstStyle/>
          <a:p>
            <a:r>
              <a:rPr lang="en-US" dirty="0"/>
              <a:t>Benefits to Water Providers</a:t>
            </a:r>
            <a:endParaRPr lang="en-AU" dirty="0"/>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9</a:t>
            </a:fld>
            <a:endParaRPr lang="en-AU" dirty="0"/>
          </a:p>
        </p:txBody>
      </p:sp>
      <p:sp>
        <p:nvSpPr>
          <p:cNvPr id="5" name="Text Placeholder 5">
            <a:extLst>
              <a:ext uri="{FF2B5EF4-FFF2-40B4-BE49-F238E27FC236}">
                <a16:creationId xmlns:a16="http://schemas.microsoft.com/office/drawing/2014/main" id="{022EDD2F-095F-4C15-B45E-A9B5CEC98EE7}"/>
              </a:ext>
            </a:extLst>
          </p:cNvPr>
          <p:cNvSpPr txBox="1">
            <a:spLocks/>
          </p:cNvSpPr>
          <p:nvPr/>
        </p:nvSpPr>
        <p:spPr>
          <a:xfrm>
            <a:off x="320040" y="1156042"/>
            <a:ext cx="11631426" cy="852512"/>
          </a:xfrm>
          <a:prstGeom prst="rect">
            <a:avLst/>
          </a:prstGeom>
          <a:noFill/>
        </p:spPr>
        <p:txBody>
          <a:bodyPr vert="horz" lIns="0" tIns="0" rIns="0" bIns="0" rtlCol="0">
            <a:noAutofit/>
          </a:bodyPr>
          <a:lst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Wingdings" panose="05000000000000000000" pitchFamily="2" charset="2"/>
              <a:buNone/>
            </a:pPr>
            <a:r>
              <a:rPr lang="en-US" dirty="0"/>
              <a:t>AMI enables water providers to operate their systems more efficiently, build a strong relationship with their customers, and actively safeguard the environment</a:t>
            </a:r>
          </a:p>
        </p:txBody>
      </p:sp>
      <p:cxnSp>
        <p:nvCxnSpPr>
          <p:cNvPr id="12" name="Straight Connector 11">
            <a:extLst>
              <a:ext uri="{FF2B5EF4-FFF2-40B4-BE49-F238E27FC236}">
                <a16:creationId xmlns:a16="http://schemas.microsoft.com/office/drawing/2014/main" id="{0CCD52AB-394A-4B8C-922E-6DC8700DBD6D}"/>
              </a:ext>
            </a:extLst>
          </p:cNvPr>
          <p:cNvCxnSpPr/>
          <p:nvPr/>
        </p:nvCxnSpPr>
        <p:spPr>
          <a:xfrm>
            <a:off x="320040" y="2099866"/>
            <a:ext cx="1152144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08C3F981-4622-4935-A474-A227B10C37F5}"/>
              </a:ext>
            </a:extLst>
          </p:cNvPr>
          <p:cNvSpPr/>
          <p:nvPr/>
        </p:nvSpPr>
        <p:spPr>
          <a:xfrm>
            <a:off x="3627872" y="2235858"/>
            <a:ext cx="8358868" cy="14762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spcAft>
                <a:spcPts val="600"/>
              </a:spcAft>
              <a:buFont typeface="Arial" panose="020B0604020202020204" pitchFamily="34" charset="0"/>
              <a:buChar char="•"/>
            </a:pPr>
            <a:r>
              <a:rPr lang="en-US" b="1" dirty="0">
                <a:solidFill>
                  <a:srgbClr val="0066FF"/>
                </a:solidFill>
              </a:rPr>
              <a:t>Lower account management costs</a:t>
            </a:r>
          </a:p>
          <a:p>
            <a:pPr marL="285750" indent="-285750">
              <a:spcAft>
                <a:spcPts val="600"/>
              </a:spcAft>
              <a:buFont typeface="Arial" panose="020B0604020202020204" pitchFamily="34" charset="0"/>
              <a:buChar char="•"/>
            </a:pPr>
            <a:r>
              <a:rPr lang="en-US" b="1" dirty="0">
                <a:solidFill>
                  <a:srgbClr val="0066FF"/>
                </a:solidFill>
              </a:rPr>
              <a:t>Better insight into field conditions for proactive maintenance</a:t>
            </a:r>
          </a:p>
          <a:p>
            <a:pPr marL="285750" indent="-285750">
              <a:spcAft>
                <a:spcPts val="600"/>
              </a:spcAft>
              <a:buFont typeface="Arial" panose="020B0604020202020204" pitchFamily="34" charset="0"/>
              <a:buChar char="•"/>
            </a:pPr>
            <a:r>
              <a:rPr lang="en-US" b="1" dirty="0">
                <a:solidFill>
                  <a:srgbClr val="0066FF"/>
                </a:solidFill>
              </a:rPr>
              <a:t>Accurate water use data for system planning</a:t>
            </a:r>
          </a:p>
        </p:txBody>
      </p:sp>
      <p:sp>
        <p:nvSpPr>
          <p:cNvPr id="14" name="Rectangle: Rounded Corners 13">
            <a:extLst>
              <a:ext uri="{FF2B5EF4-FFF2-40B4-BE49-F238E27FC236}">
                <a16:creationId xmlns:a16="http://schemas.microsoft.com/office/drawing/2014/main" id="{508DD1D0-0E20-424B-AD07-F6E6DCA506FF}"/>
              </a:ext>
            </a:extLst>
          </p:cNvPr>
          <p:cNvSpPr/>
          <p:nvPr/>
        </p:nvSpPr>
        <p:spPr>
          <a:xfrm>
            <a:off x="3627872" y="5350030"/>
            <a:ext cx="7939733" cy="13125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endParaRPr lang="en-US" b="1" dirty="0">
              <a:solidFill>
                <a:srgbClr val="0066FF"/>
              </a:solidFill>
            </a:endParaRPr>
          </a:p>
          <a:p>
            <a:pPr marL="285750" indent="-285750">
              <a:spcAft>
                <a:spcPts val="600"/>
              </a:spcAft>
              <a:buFont typeface="Arial" panose="020B0604020202020204" pitchFamily="34" charset="0"/>
              <a:buChar char="•"/>
            </a:pPr>
            <a:r>
              <a:rPr lang="en-US" b="1" dirty="0">
                <a:solidFill>
                  <a:srgbClr val="002060"/>
                </a:solidFill>
              </a:rPr>
              <a:t>Ability to quickly resolve customer issues and disputes</a:t>
            </a:r>
          </a:p>
          <a:p>
            <a:pPr marL="285750" indent="-285750">
              <a:spcAft>
                <a:spcPts val="600"/>
              </a:spcAft>
              <a:buFont typeface="Arial" panose="020B0604020202020204" pitchFamily="34" charset="0"/>
              <a:buChar char="•"/>
            </a:pPr>
            <a:r>
              <a:rPr lang="en-US" b="1" dirty="0">
                <a:solidFill>
                  <a:srgbClr val="002060"/>
                </a:solidFill>
              </a:rPr>
              <a:t>Proactive communication and incentives for customers, based on usage</a:t>
            </a:r>
          </a:p>
          <a:p>
            <a:pPr marL="285750" indent="-285750">
              <a:spcAft>
                <a:spcPts val="600"/>
              </a:spcAft>
              <a:buFont typeface="Arial" panose="020B0604020202020204" pitchFamily="34" charset="0"/>
              <a:buChar char="•"/>
            </a:pPr>
            <a:r>
              <a:rPr lang="en-US" b="1" dirty="0">
                <a:solidFill>
                  <a:srgbClr val="002060"/>
                </a:solidFill>
              </a:rPr>
              <a:t>Fair, transparent, trusted billing and water management</a:t>
            </a:r>
          </a:p>
          <a:p>
            <a:pPr marL="285750" indent="-285750">
              <a:buFont typeface="Arial" panose="020B0604020202020204" pitchFamily="34" charset="0"/>
              <a:buChar char="•"/>
            </a:pPr>
            <a:endParaRPr lang="en-US" b="1" dirty="0">
              <a:solidFill>
                <a:srgbClr val="0066FF"/>
              </a:solidFill>
            </a:endParaRPr>
          </a:p>
        </p:txBody>
      </p:sp>
      <p:sp>
        <p:nvSpPr>
          <p:cNvPr id="15" name="Rectangle: Rounded Corners 14">
            <a:extLst>
              <a:ext uri="{FF2B5EF4-FFF2-40B4-BE49-F238E27FC236}">
                <a16:creationId xmlns:a16="http://schemas.microsoft.com/office/drawing/2014/main" id="{0984420F-6808-4125-A343-D57D09C3217F}"/>
              </a:ext>
            </a:extLst>
          </p:cNvPr>
          <p:cNvSpPr/>
          <p:nvPr/>
        </p:nvSpPr>
        <p:spPr>
          <a:xfrm>
            <a:off x="3627872" y="3888171"/>
            <a:ext cx="8111677" cy="11244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spcAft>
                <a:spcPts val="600"/>
              </a:spcAft>
              <a:buFont typeface="Arial" panose="020B0604020202020204" pitchFamily="34" charset="0"/>
              <a:buChar char="•"/>
            </a:pPr>
            <a:r>
              <a:rPr lang="en-US" b="1" dirty="0">
                <a:solidFill>
                  <a:srgbClr val="009999"/>
                </a:solidFill>
              </a:rPr>
              <a:t>Ability to implement effective conservation programs</a:t>
            </a:r>
          </a:p>
          <a:p>
            <a:pPr marL="285750" indent="-285750">
              <a:spcAft>
                <a:spcPts val="600"/>
              </a:spcAft>
              <a:buFont typeface="Arial" panose="020B0604020202020204" pitchFamily="34" charset="0"/>
              <a:buChar char="•"/>
            </a:pPr>
            <a:r>
              <a:rPr lang="en-US" b="1" dirty="0">
                <a:solidFill>
                  <a:srgbClr val="009999"/>
                </a:solidFill>
              </a:rPr>
              <a:t>Reduced water loss  </a:t>
            </a:r>
          </a:p>
          <a:p>
            <a:pPr marL="285750" indent="-285750">
              <a:spcAft>
                <a:spcPts val="600"/>
              </a:spcAft>
              <a:buFont typeface="Arial" panose="020B0604020202020204" pitchFamily="34" charset="0"/>
              <a:buChar char="•"/>
            </a:pPr>
            <a:r>
              <a:rPr lang="en-US" b="1" dirty="0">
                <a:solidFill>
                  <a:srgbClr val="009999"/>
                </a:solidFill>
              </a:rPr>
              <a:t>Reduced need for additional storage and facilities</a:t>
            </a:r>
          </a:p>
        </p:txBody>
      </p:sp>
      <p:sp>
        <p:nvSpPr>
          <p:cNvPr id="16" name="Rectangle: Rounded Corners 15">
            <a:extLst>
              <a:ext uri="{FF2B5EF4-FFF2-40B4-BE49-F238E27FC236}">
                <a16:creationId xmlns:a16="http://schemas.microsoft.com/office/drawing/2014/main" id="{2152386E-4E8E-41A5-8B09-53FCBE19B8EB}"/>
              </a:ext>
            </a:extLst>
          </p:cNvPr>
          <p:cNvSpPr/>
          <p:nvPr/>
        </p:nvSpPr>
        <p:spPr>
          <a:xfrm>
            <a:off x="1618701" y="2448178"/>
            <a:ext cx="1948448" cy="1065358"/>
          </a:xfrm>
          <a:prstGeom prst="roundRect">
            <a:avLst/>
          </a:prstGeom>
          <a:solidFill>
            <a:srgbClr val="0070C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bg1"/>
                </a:solidFill>
              </a:rPr>
              <a:t>Efficient Operations</a:t>
            </a:r>
          </a:p>
        </p:txBody>
      </p:sp>
      <p:sp>
        <p:nvSpPr>
          <p:cNvPr id="17" name="Rectangle: Rounded Corners 16">
            <a:extLst>
              <a:ext uri="{FF2B5EF4-FFF2-40B4-BE49-F238E27FC236}">
                <a16:creationId xmlns:a16="http://schemas.microsoft.com/office/drawing/2014/main" id="{24F80C40-42C3-4172-A733-71888C54AD01}"/>
              </a:ext>
            </a:extLst>
          </p:cNvPr>
          <p:cNvSpPr/>
          <p:nvPr/>
        </p:nvSpPr>
        <p:spPr>
          <a:xfrm>
            <a:off x="1620138" y="5370290"/>
            <a:ext cx="1948448" cy="1065359"/>
          </a:xfrm>
          <a:prstGeom prst="roundRect">
            <a:avLst/>
          </a:prstGeom>
          <a:solidFill>
            <a:srgbClr val="00206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bg1"/>
                </a:solidFill>
              </a:rPr>
              <a:t>Customer Engagement</a:t>
            </a:r>
          </a:p>
        </p:txBody>
      </p:sp>
      <p:sp>
        <p:nvSpPr>
          <p:cNvPr id="18" name="Rectangle: Rounded Corners 17">
            <a:extLst>
              <a:ext uri="{FF2B5EF4-FFF2-40B4-BE49-F238E27FC236}">
                <a16:creationId xmlns:a16="http://schemas.microsoft.com/office/drawing/2014/main" id="{3655FDD0-3A77-40D4-B805-05D62EA9D514}"/>
              </a:ext>
            </a:extLst>
          </p:cNvPr>
          <p:cNvSpPr/>
          <p:nvPr/>
        </p:nvSpPr>
        <p:spPr>
          <a:xfrm>
            <a:off x="1618701" y="3932298"/>
            <a:ext cx="1948448" cy="906655"/>
          </a:xfrm>
          <a:prstGeom prst="roundRect">
            <a:avLst/>
          </a:prstGeom>
          <a:solidFill>
            <a:srgbClr val="009999"/>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bg1"/>
                </a:solidFill>
              </a:rPr>
              <a:t>Environmental Stewardship</a:t>
            </a:r>
          </a:p>
        </p:txBody>
      </p:sp>
      <p:cxnSp>
        <p:nvCxnSpPr>
          <p:cNvPr id="19" name="Straight Connector 18">
            <a:extLst>
              <a:ext uri="{FF2B5EF4-FFF2-40B4-BE49-F238E27FC236}">
                <a16:creationId xmlns:a16="http://schemas.microsoft.com/office/drawing/2014/main" id="{0C1FBB2B-A16C-4A9A-AA76-43DCF2DFBE8E}"/>
              </a:ext>
            </a:extLst>
          </p:cNvPr>
          <p:cNvCxnSpPr>
            <a:cxnSpLocks/>
          </p:cNvCxnSpPr>
          <p:nvPr/>
        </p:nvCxnSpPr>
        <p:spPr>
          <a:xfrm>
            <a:off x="3729802" y="3728355"/>
            <a:ext cx="734183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12BD1F7-4347-4DE9-AB5F-6703CF551EAB}"/>
              </a:ext>
            </a:extLst>
          </p:cNvPr>
          <p:cNvCxnSpPr>
            <a:cxnSpLocks/>
          </p:cNvCxnSpPr>
          <p:nvPr/>
        </p:nvCxnSpPr>
        <p:spPr>
          <a:xfrm>
            <a:off x="3729802" y="5272604"/>
            <a:ext cx="734183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825479"/>
      </p:ext>
    </p:extLst>
  </p:cSld>
  <p:clrMapOvr>
    <a:masterClrMapping/>
  </p:clrMapOvr>
</p:sld>
</file>

<file path=ppt/theme/theme1.xml><?xml version="1.0" encoding="utf-8"?>
<a:theme xmlns:a="http://schemas.openxmlformats.org/drawingml/2006/main" name="Title Slides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D51E731D-6618-443E-83F2-8BD775A13C34}"/>
    </a:ext>
  </a:extLst>
</a:theme>
</file>

<file path=ppt/theme/theme10.xml><?xml version="1.0" encoding="utf-8"?>
<a:theme xmlns:a="http://schemas.openxmlformats.org/drawingml/2006/main" name="1_Title Slides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aterNZ Presentation Template 2022" id="{4A27D06D-8EE8-4109-8601-444C4D011D0C}" vid="{A47718A5-79A6-4173-9191-FE3771790441}"/>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genda Slides (Jacobs Black Theme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88B9BF38-6292-4550-9543-B56AECD8FA17}"/>
    </a:ext>
  </a:extLst>
</a:theme>
</file>

<file path=ppt/theme/theme3.xml><?xml version="1.0" encoding="utf-8"?>
<a:theme xmlns:a="http://schemas.openxmlformats.org/drawingml/2006/main" name="1_Content Horizontal Color Bar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BBCA0202-67AF-4E8A-999E-5B8ADF22286E}"/>
    </a:ext>
  </a:extLst>
</a:theme>
</file>

<file path=ppt/theme/theme4.xml><?xml version="1.0" encoding="utf-8"?>
<a:theme xmlns:a="http://schemas.openxmlformats.org/drawingml/2006/main" name="Content With 3 Image Placeholders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5D3C3FB9-78FA-449A-89D9-5A3BA7B212E3}"/>
    </a:ext>
  </a:extLst>
</a:theme>
</file>

<file path=ppt/theme/theme5.xml><?xml version="1.0" encoding="utf-8"?>
<a:theme xmlns:a="http://schemas.openxmlformats.org/drawingml/2006/main" name="Copyright &amp; Disclaimer Slides">
  <a:themeElements>
    <a:clrScheme name="JacobsBlack">
      <a:dk1>
        <a:srgbClr val="000000"/>
      </a:dk1>
      <a:lt1>
        <a:srgbClr val="FFFFFF"/>
      </a:lt1>
      <a:dk2>
        <a:srgbClr val="333333"/>
      </a:dk2>
      <a:lt2>
        <a:srgbClr val="E6E6E6"/>
      </a:lt2>
      <a:accent1>
        <a:srgbClr val="000000"/>
      </a:accent1>
      <a:accent2>
        <a:srgbClr val="333333"/>
      </a:accent2>
      <a:accent3>
        <a:srgbClr val="A5A5A5"/>
      </a:accent3>
      <a:accent4>
        <a:srgbClr val="C8C8C8"/>
      </a:accent4>
      <a:accent5>
        <a:srgbClr val="000000"/>
      </a:accent5>
      <a:accent6>
        <a:srgbClr val="A5A5A5"/>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5DD674E7-81B4-4E8B-86A1-1B0430B9B640}"/>
    </a:ext>
  </a:extLst>
</a:theme>
</file>

<file path=ppt/theme/theme6.xml><?xml version="1.0" encoding="utf-8"?>
<a:theme xmlns:a="http://schemas.openxmlformats.org/drawingml/2006/main" name="Image Full Page">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1301B261-507F-46D7-AA4E-8587241A16E7}"/>
    </a:ext>
  </a:extLst>
</a:theme>
</file>

<file path=ppt/theme/theme7.xml><?xml version="1.0" encoding="utf-8"?>
<a:theme xmlns:a="http://schemas.openxmlformats.org/drawingml/2006/main" name="Divider Slide 1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951C03D6-8ECA-4C98-981F-AA17818BFC0A}"/>
    </a:ext>
  </a:extLst>
</a:theme>
</file>

<file path=ppt/theme/theme8.xml><?xml version="1.0" encoding="utf-8"?>
<a:theme xmlns:a="http://schemas.openxmlformats.org/drawingml/2006/main" name="Divider Slide 2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F289A833-F878-45F2-BEDE-D74F32CC483A}"/>
    </a:ext>
  </a:extLst>
</a:theme>
</file>

<file path=ppt/theme/theme9.xml><?xml version="1.0" encoding="utf-8"?>
<a:theme xmlns:a="http://schemas.openxmlformats.org/drawingml/2006/main" name="Back Cover Slides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08AA3689-9E82-485A-8B87-3CD1A88CFC0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1 6 " ? > < q 1 : B r a n d   x m l n s : q 1 = " h t t p : / / s c h e m a s . m a c r o v i e w . c o m . a u / b r a n d " >  
     < q 1 : G r o u p i n g / >  
     < q 1 : L o g o P a t h > C : \ U s e r s \ b r o w n g k \ A p p D a t a \ R o a m i n g \ M a c r o V i e w . O f f i c e \ F i l e s \ A p p S e t t i n g s \ B r a n d s \ J a c o b s . j p g < / q 1 : L o g o P a t h >  
     < q 1 : N a m e > J a c o b s < / q 1 : N a m e >  
 < / q 1 : B r a n d > 
</file>

<file path=customXml/item3.xml><?xml version="1.0" encoding="utf-8"?>
<ct:contentTypeSchema xmlns:ct="http://schemas.microsoft.com/office/2006/metadata/contentType" xmlns:ma="http://schemas.microsoft.com/office/2006/metadata/properties/metaAttributes" ct:_="" ma:_="" ma:contentTypeName="Document" ma:contentTypeID="0x01010061C713340D47A24E9A9B7D3E909CBD56" ma:contentTypeVersion="15" ma:contentTypeDescription="Create a new document." ma:contentTypeScope="" ma:versionID="c5d48badd70defb3ed20720dcee0956b">
  <xsd:schema xmlns:xsd="http://www.w3.org/2001/XMLSchema" xmlns:xs="http://www.w3.org/2001/XMLSchema" xmlns:p="http://schemas.microsoft.com/office/2006/metadata/properties" xmlns:ns2="88316e34-55bc-44a8-b7df-8942c0ebc90d" xmlns:ns3="eacc1c9d-b5e8-481e-b2e8-6a7dc08f1e15" xmlns:ns4="c3a8d1a6-0167-4884-a8b2-3d72a0b3493c" targetNamespace="http://schemas.microsoft.com/office/2006/metadata/properties" ma:root="true" ma:fieldsID="2d386ea98ea858764f97a07f67453420" ns2:_="" ns3:_="" ns4:_="">
    <xsd:import namespace="88316e34-55bc-44a8-b7df-8942c0ebc90d"/>
    <xsd:import namespace="eacc1c9d-b5e8-481e-b2e8-6a7dc08f1e15"/>
    <xsd:import namespace="c3a8d1a6-0167-4884-a8b2-3d72a0b3493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4: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16e34-55bc-44a8-b7df-8942c0ebc9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dafd165-6beb-44bd-9039-5187b9f5b6eb"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cc1c9d-b5e8-481e-b2e8-6a7dc08f1e1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a8d1a6-0167-4884-a8b2-3d72a0b3493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443ef46-a223-4cfb-a820-cba96575f988}" ma:internalName="TaxCatchAll" ma:showField="CatchAllData" ma:web="eacc1c9d-b5e8-481e-b2e8-6a7dc08f1e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SharedWithUsers xmlns="eacc1c9d-b5e8-481e-b2e8-6a7dc08f1e15">
      <UserInfo>
        <DisplayName>WaterNZ2021 Members</DisplayName>
        <AccountId>7</AccountId>
        <AccountType/>
      </UserInfo>
    </SharedWithUsers>
    <TaxCatchAll xmlns="c3a8d1a6-0167-4884-a8b2-3d72a0b3493c" xsi:nil="true"/>
    <lcf76f155ced4ddcb4097134ff3c332f xmlns="88316e34-55bc-44a8-b7df-8942c0ebc90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D4603B5-163E-477B-B703-A34446CA6FCF}">
  <ds:schemaRefs>
    <ds:schemaRef ds:uri="http://schemas.microsoft.com/sharepoint/v3/contenttype/forms"/>
  </ds:schemaRefs>
</ds:datastoreItem>
</file>

<file path=customXml/itemProps2.xml><?xml version="1.0" encoding="utf-8"?>
<ds:datastoreItem xmlns:ds="http://schemas.openxmlformats.org/officeDocument/2006/customXml" ds:itemID="{DCB818FA-B336-41FB-9209-7CF69B4755D4}">
  <ds:schemaRefs>
    <ds:schemaRef ds:uri="http://schemas.macroview.com.au/brand"/>
  </ds:schemaRefs>
</ds:datastoreItem>
</file>

<file path=customXml/itemProps3.xml><?xml version="1.0" encoding="utf-8"?>
<ds:datastoreItem xmlns:ds="http://schemas.openxmlformats.org/officeDocument/2006/customXml" ds:itemID="{A968E220-DC72-4537-AAD5-3AE24FFF4E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316e34-55bc-44a8-b7df-8942c0ebc90d"/>
    <ds:schemaRef ds:uri="eacc1c9d-b5e8-481e-b2e8-6a7dc08f1e15"/>
    <ds:schemaRef ds:uri="c3a8d1a6-0167-4884-a8b2-3d72a0b349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2449D20-714B-40AD-857E-9FE34DC676A6}">
  <ds:schemaRefs>
    <ds:schemaRef ds:uri="http://schemas.microsoft.com/office/2006/metadata/properties"/>
    <ds:schemaRef ds:uri="88316e34-55bc-44a8-b7df-8942c0ebc90d"/>
    <ds:schemaRef ds:uri="c3a8d1a6-0167-4884-a8b2-3d72a0b3493c"/>
    <ds:schemaRef ds:uri="http://purl.org/dc/terms/"/>
    <ds:schemaRef ds:uri="http://purl.org/dc/dcmityp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eacc1c9d-b5e8-481e-b2e8-6a7dc08f1e1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WaterNZ Presentation Template 2022</Template>
  <TotalTime>238</TotalTime>
  <Words>1074</Words>
  <Application>Microsoft Office PowerPoint</Application>
  <PresentationFormat>Widescreen</PresentationFormat>
  <Paragraphs>146</Paragraphs>
  <Slides>20</Slides>
  <Notes>8</Notes>
  <HiddenSlides>0</HiddenSlides>
  <MMClips>0</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20</vt:i4>
      </vt:variant>
    </vt:vector>
  </HeadingPairs>
  <TitlesOfParts>
    <vt:vector size="35" baseType="lpstr">
      <vt:lpstr>Jacobs Chronos</vt:lpstr>
      <vt:lpstr>Jacobs Chronos Light</vt:lpstr>
      <vt:lpstr>Calibri</vt:lpstr>
      <vt:lpstr>Wingdings</vt:lpstr>
      <vt:lpstr>Arial</vt:lpstr>
      <vt:lpstr>Title Slides (Accent Color Themes Only).</vt:lpstr>
      <vt:lpstr>Agenda Slides (Jacobs Black Theme Only)</vt:lpstr>
      <vt:lpstr>1_Content Horizontal Color Bar (Accent Color Themes Only).</vt:lpstr>
      <vt:lpstr>Content With 3 Image Placeholders (Accent Color Themes Only).</vt:lpstr>
      <vt:lpstr>Copyright &amp; Disclaimer Slides</vt:lpstr>
      <vt:lpstr>Image Full Page</vt:lpstr>
      <vt:lpstr>Divider Slide 1 (Accent Color Themes Only)</vt:lpstr>
      <vt:lpstr>Divider Slide 2 (Accent Color Themes Only)</vt:lpstr>
      <vt:lpstr>Back Cover Slides (Accent Color Themes Only)</vt:lpstr>
      <vt:lpstr>1_Title Slides (Accent Color Themes Only).</vt:lpstr>
      <vt:lpstr>Smart Meter Networks – Benefits for Utilities and their Customers </vt:lpstr>
      <vt:lpstr>My Journey Today</vt:lpstr>
      <vt:lpstr>Smart Cities and the IoT</vt:lpstr>
      <vt:lpstr>Smart Cities and the IoT</vt:lpstr>
      <vt:lpstr>Traditional Water Meters</vt:lpstr>
      <vt:lpstr>What is a Smart Water Meter?</vt:lpstr>
      <vt:lpstr>What is Advanced Metering Infrastructure (AMI)?</vt:lpstr>
      <vt:lpstr>Relevance of AMI to New Zealand – Managing Water Demand </vt:lpstr>
      <vt:lpstr>Benefits to Water Providers</vt:lpstr>
      <vt:lpstr>Benefits to Customers</vt:lpstr>
      <vt:lpstr>Water Supply Challenges for Small Towns -   Kerikeri and Thames Coromandel</vt:lpstr>
      <vt:lpstr>Water Supply Challenges    Kerikeri</vt:lpstr>
      <vt:lpstr>Water Supply Challenges  Thames Coromandel</vt:lpstr>
      <vt:lpstr>Water Supply Challenges for a City   Auckland </vt:lpstr>
      <vt:lpstr>Water Supply Challenges for a City   Auckland </vt:lpstr>
      <vt:lpstr>Water Supply Challenges for a City State   Singapore </vt:lpstr>
      <vt:lpstr>Water Supply Challenges        Singapore </vt:lpstr>
      <vt:lpstr>The AMI Journey and Keys to Successful Deployment </vt:lpstr>
      <vt:lpstr>Summary</vt:lpstr>
      <vt:lpstr>Want to continue the conversation?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Thomson, Matt</dc:creator>
  <cp:lastModifiedBy>Thomson, Matt</cp:lastModifiedBy>
  <cp:revision>3</cp:revision>
  <dcterms:created xsi:type="dcterms:W3CDTF">2022-10-09T20:18:49Z</dcterms:created>
  <dcterms:modified xsi:type="dcterms:W3CDTF">2022-10-13T01:31:39Z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0x01010061C713340D47A24E9A9B7D3E909CBD56</vt:lpwstr>
  </property>
  <property fmtid="{D5CDD505-2E9C-101B-9397-08002B2CF9AE}" pid="3" name="Jacobs Template">
    <vt:lpwstr>C:\Users\browngk\AppData\Roaming\MacroView.Office\Files\Templates\Other Documents\Jacobs Presentation Basic.pptx</vt:lpwstr>
  </property>
</Properties>
</file>