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ink/ink1.xml" ContentType="application/inkml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Ex2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charts/chartEx3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sldIdLst>
    <p:sldId id="256" r:id="rId2"/>
    <p:sldId id="368" r:id="rId3"/>
    <p:sldId id="374" r:id="rId4"/>
    <p:sldId id="373" r:id="rId5"/>
    <p:sldId id="372" r:id="rId6"/>
    <p:sldId id="371" r:id="rId7"/>
    <p:sldId id="377" r:id="rId8"/>
    <p:sldId id="382" r:id="rId9"/>
    <p:sldId id="375" r:id="rId10"/>
    <p:sldId id="380" r:id="rId11"/>
    <p:sldId id="370" r:id="rId12"/>
    <p:sldId id="378" r:id="rId13"/>
    <p:sldId id="383" r:id="rId14"/>
    <p:sldId id="381" r:id="rId15"/>
    <p:sldId id="379" r:id="rId16"/>
    <p:sldId id="369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ProfilePro" panose="020B0504030101020102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990B3-6448-43CB-BDA8-A4067383C91D}" v="7" dt="2022-10-14T02:58:14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68" autoAdjust="0"/>
    <p:restoredTop sz="96374" autoAdjust="0"/>
  </p:normalViewPr>
  <p:slideViewPr>
    <p:cSldViewPr snapToGrid="0">
      <p:cViewPr varScale="1">
        <p:scale>
          <a:sx n="114" d="100"/>
          <a:sy n="114" d="100"/>
        </p:scale>
        <p:origin x="39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fshin Tanouri" userId="3aa7f57e-9fac-4d52-8e47-a24cd9da9ba8" providerId="ADAL" clId="{1F526006-F62C-F146-8FE0-8F4DBDACC8A8}"/>
    <pc:docChg chg="undo custSel addSld delSld modSld modMainMaster">
      <pc:chgData name="Afshin Tanouri" userId="3aa7f57e-9fac-4d52-8e47-a24cd9da9ba8" providerId="ADAL" clId="{1F526006-F62C-F146-8FE0-8F4DBDACC8A8}" dt="2022-10-08T02:00:37.762" v="563" actId="20577"/>
      <pc:docMkLst>
        <pc:docMk/>
      </pc:docMkLst>
      <pc:sldChg chg="addSp modSp mod">
        <pc:chgData name="Afshin Tanouri" userId="3aa7f57e-9fac-4d52-8e47-a24cd9da9ba8" providerId="ADAL" clId="{1F526006-F62C-F146-8FE0-8F4DBDACC8A8}" dt="2022-10-08T02:00:37.762" v="563" actId="20577"/>
        <pc:sldMkLst>
          <pc:docMk/>
          <pc:sldMk cId="3460565059" sldId="256"/>
        </pc:sldMkLst>
        <pc:spChg chg="mod">
          <ac:chgData name="Afshin Tanouri" userId="3aa7f57e-9fac-4d52-8e47-a24cd9da9ba8" providerId="ADAL" clId="{1F526006-F62C-F146-8FE0-8F4DBDACC8A8}" dt="2022-10-08T01:57:38.418" v="519" actId="1076"/>
          <ac:spMkLst>
            <pc:docMk/>
            <pc:sldMk cId="3460565059" sldId="256"/>
            <ac:spMk id="2" creationId="{019BDF2B-4057-4B2C-B474-B7E2ACEFAE63}"/>
          </ac:spMkLst>
        </pc:spChg>
        <pc:spChg chg="mod">
          <ac:chgData name="Afshin Tanouri" userId="3aa7f57e-9fac-4d52-8e47-a24cd9da9ba8" providerId="ADAL" clId="{1F526006-F62C-F146-8FE0-8F4DBDACC8A8}" dt="2022-10-08T02:00:37.762" v="563" actId="20577"/>
          <ac:spMkLst>
            <pc:docMk/>
            <pc:sldMk cId="3460565059" sldId="256"/>
            <ac:spMk id="3" creationId="{CBD8F6F8-1D26-4F1B-859F-320B03ABBEDA}"/>
          </ac:spMkLst>
        </pc:spChg>
        <pc:spChg chg="add mod">
          <ac:chgData name="Afshin Tanouri" userId="3aa7f57e-9fac-4d52-8e47-a24cd9da9ba8" providerId="ADAL" clId="{1F526006-F62C-F146-8FE0-8F4DBDACC8A8}" dt="2022-10-08T01:58:32.017" v="529" actId="207"/>
          <ac:spMkLst>
            <pc:docMk/>
            <pc:sldMk cId="3460565059" sldId="256"/>
            <ac:spMk id="4" creationId="{D437FF6F-EC04-48FD-1371-F2146818E3B0}"/>
          </ac:spMkLst>
        </pc:spChg>
        <pc:spChg chg="add mod">
          <ac:chgData name="Afshin Tanouri" userId="3aa7f57e-9fac-4d52-8e47-a24cd9da9ba8" providerId="ADAL" clId="{1F526006-F62C-F146-8FE0-8F4DBDACC8A8}" dt="2022-10-08T01:59:38.537" v="539" actId="207"/>
          <ac:spMkLst>
            <pc:docMk/>
            <pc:sldMk cId="3460565059" sldId="256"/>
            <ac:spMk id="5" creationId="{6FB68F2A-870D-7394-5359-3B1F9A0C542E}"/>
          </ac:spMkLst>
        </pc:spChg>
      </pc:sldChg>
      <pc:sldChg chg="modSp mod modClrScheme chgLayout">
        <pc:chgData name="Afshin Tanouri" userId="3aa7f57e-9fac-4d52-8e47-a24cd9da9ba8" providerId="ADAL" clId="{1F526006-F62C-F146-8FE0-8F4DBDACC8A8}" dt="2022-10-08T01:29:47.054" v="23"/>
        <pc:sldMkLst>
          <pc:docMk/>
          <pc:sldMk cId="4051740812" sldId="368"/>
        </pc:sldMkLst>
        <pc:spChg chg="mod ord">
          <ac:chgData name="Afshin Tanouri" userId="3aa7f57e-9fac-4d52-8e47-a24cd9da9ba8" providerId="ADAL" clId="{1F526006-F62C-F146-8FE0-8F4DBDACC8A8}" dt="2022-10-08T01:27:38.667" v="12" actId="700"/>
          <ac:spMkLst>
            <pc:docMk/>
            <pc:sldMk cId="4051740812" sldId="368"/>
            <ac:spMk id="3" creationId="{75352D5C-D437-4E6D-AB01-4BB7C3246B83}"/>
          </ac:spMkLst>
        </pc:spChg>
        <pc:spChg chg="mod ord">
          <ac:chgData name="Afshin Tanouri" userId="3aa7f57e-9fac-4d52-8e47-a24cd9da9ba8" providerId="ADAL" clId="{1F526006-F62C-F146-8FE0-8F4DBDACC8A8}" dt="2022-10-08T01:28:10.276" v="17" actId="113"/>
          <ac:spMkLst>
            <pc:docMk/>
            <pc:sldMk cId="4051740812" sldId="368"/>
            <ac:spMk id="5" creationId="{67752EFB-6F5D-3AEF-FEC0-CB31A7918B55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k cId="4051740812" sldId="368"/>
            <ac:spMk id="7" creationId="{28B173D4-FAB5-D264-EEAB-146F0DE23F44}"/>
          </ac:spMkLst>
        </pc:spChg>
      </pc:sldChg>
      <pc:sldChg chg="modSp">
        <pc:chgData name="Afshin Tanouri" userId="3aa7f57e-9fac-4d52-8e47-a24cd9da9ba8" providerId="ADAL" clId="{1F526006-F62C-F146-8FE0-8F4DBDACC8A8}" dt="2022-10-08T01:30:02.389" v="26"/>
        <pc:sldMkLst>
          <pc:docMk/>
          <pc:sldMk cId="533279930" sldId="369"/>
        </pc:sldMkLst>
        <pc:spChg chg="mod">
          <ac:chgData name="Afshin Tanouri" userId="3aa7f57e-9fac-4d52-8e47-a24cd9da9ba8" providerId="ADAL" clId="{1F526006-F62C-F146-8FE0-8F4DBDACC8A8}" dt="2022-10-08T01:30:02.389" v="26"/>
          <ac:spMkLst>
            <pc:docMk/>
            <pc:sldMk cId="533279930" sldId="369"/>
            <ac:spMk id="7" creationId="{D7979294-DF4A-761B-B331-7AF408297F67}"/>
          </ac:spMkLst>
        </pc:spChg>
        <pc:spChg chg="mod">
          <ac:chgData name="Afshin Tanouri" userId="3aa7f57e-9fac-4d52-8e47-a24cd9da9ba8" providerId="ADAL" clId="{1F526006-F62C-F146-8FE0-8F4DBDACC8A8}" dt="2022-10-08T01:30:02.389" v="26"/>
          <ac:spMkLst>
            <pc:docMk/>
            <pc:sldMk cId="533279930" sldId="369"/>
            <ac:spMk id="12" creationId="{5978B56C-6AB1-6DE8-C85C-55A8C1CD4E91}"/>
          </ac:spMkLst>
        </pc:spChg>
      </pc:sldChg>
      <pc:sldChg chg="modSp mod modClrScheme chgLayout">
        <pc:chgData name="Afshin Tanouri" userId="3aa7f57e-9fac-4d52-8e47-a24cd9da9ba8" providerId="ADAL" clId="{1F526006-F62C-F146-8FE0-8F4DBDACC8A8}" dt="2022-10-08T01:52:21.155" v="460" actId="113"/>
        <pc:sldMkLst>
          <pc:docMk/>
          <pc:sldMk cId="1124640100" sldId="370"/>
        </pc:sldMkLst>
        <pc:spChg chg="mod ord">
          <ac:chgData name="Afshin Tanouri" userId="3aa7f57e-9fac-4d52-8e47-a24cd9da9ba8" providerId="ADAL" clId="{1F526006-F62C-F146-8FE0-8F4DBDACC8A8}" dt="2022-10-08T01:51:47.315" v="446" actId="700"/>
          <ac:spMkLst>
            <pc:docMk/>
            <pc:sldMk cId="1124640100" sldId="370"/>
            <ac:spMk id="3" creationId="{75352D5C-D437-4E6D-AB01-4BB7C3246B83}"/>
          </ac:spMkLst>
        </pc:spChg>
        <pc:spChg chg="mod ord">
          <ac:chgData name="Afshin Tanouri" userId="3aa7f57e-9fac-4d52-8e47-a24cd9da9ba8" providerId="ADAL" clId="{1F526006-F62C-F146-8FE0-8F4DBDACC8A8}" dt="2022-10-08T01:52:21.155" v="460" actId="113"/>
          <ac:spMkLst>
            <pc:docMk/>
            <pc:sldMk cId="1124640100" sldId="370"/>
            <ac:spMk id="5" creationId="{67752EFB-6F5D-3AEF-FEC0-CB31A7918B55}"/>
          </ac:spMkLst>
        </pc:spChg>
        <pc:graphicFrameChg chg="mod">
          <ac:chgData name="Afshin Tanouri" userId="3aa7f57e-9fac-4d52-8e47-a24cd9da9ba8" providerId="ADAL" clId="{1F526006-F62C-F146-8FE0-8F4DBDACC8A8}" dt="2022-10-08T01:29:47.054" v="23"/>
          <ac:graphicFrameMkLst>
            <pc:docMk/>
            <pc:sldMk cId="1124640100" sldId="370"/>
            <ac:graphicFrameMk id="6" creationId="{D40F2A87-D281-42EB-8AD6-0BFE650FB59F}"/>
          </ac:graphicFrameMkLst>
        </pc:graphicFrameChg>
      </pc:sldChg>
      <pc:sldChg chg="addSp delSp modSp mod modClrScheme chgLayout modNotes">
        <pc:chgData name="Afshin Tanouri" userId="3aa7f57e-9fac-4d52-8e47-a24cd9da9ba8" providerId="ADAL" clId="{1F526006-F62C-F146-8FE0-8F4DBDACC8A8}" dt="2022-10-08T01:36:24.536" v="72" actId="478"/>
        <pc:sldMkLst>
          <pc:docMk/>
          <pc:sldMk cId="1505108029" sldId="371"/>
        </pc:sldMkLst>
        <pc:spChg chg="del mod ord">
          <ac:chgData name="Afshin Tanouri" userId="3aa7f57e-9fac-4d52-8e47-a24cd9da9ba8" providerId="ADAL" clId="{1F526006-F62C-F146-8FE0-8F4DBDACC8A8}" dt="2022-10-08T01:36:22.644" v="71" actId="478"/>
          <ac:spMkLst>
            <pc:docMk/>
            <pc:sldMk cId="1505108029" sldId="371"/>
            <ac:spMk id="3" creationId="{75352D5C-D437-4E6D-AB01-4BB7C3246B83}"/>
          </ac:spMkLst>
        </pc:spChg>
        <pc:spChg chg="mod ord">
          <ac:chgData name="Afshin Tanouri" userId="3aa7f57e-9fac-4d52-8e47-a24cd9da9ba8" providerId="ADAL" clId="{1F526006-F62C-F146-8FE0-8F4DBDACC8A8}" dt="2022-10-08T01:36:17.703" v="70" actId="20577"/>
          <ac:spMkLst>
            <pc:docMk/>
            <pc:sldMk cId="1505108029" sldId="371"/>
            <ac:spMk id="5" creationId="{67752EFB-6F5D-3AEF-FEC0-CB31A7918B55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7" creationId="{F0CED503-6890-A26F-417F-8D53FA4551E8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8" creationId="{F684A3E3-1407-BFFE-0580-3823434AC016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9" creationId="{96435375-CCEA-77ED-9EBB-D6C4BD145EEC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10" creationId="{C9577E5A-DC8B-0D24-CCA7-699B6084EEAF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11" creationId="{4B50A486-9930-9226-3E79-21D0C22E6296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12" creationId="{0A427EB4-CB26-E845-5F3F-60EFB1506D15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13" creationId="{F45AF9F9-B802-9CB0-D3ED-F039A17302B6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14" creationId="{2B7A2175-E1F7-88A3-6FA4-912D1C335E08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15" creationId="{BEC6BB0E-E707-6D6C-7390-EF49F634D3CE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16" creationId="{2A79C35B-4708-EB75-FBDA-6B251A3E9B41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17" creationId="{F10D40EB-CD82-5161-F85C-C2988CA08CF1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18" creationId="{8D28D6EC-F590-E376-3A20-0D7EB0BAA331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19" creationId="{F36579ED-EBB7-D755-14EF-663B155D9FB1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20" creationId="{151F6DF8-C6D7-B62F-45D3-E6A908826F8D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21" creationId="{3DFD9AF7-F2F4-5C0B-D8B1-26DB22EC08F1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22" creationId="{4AE1EDCA-12B6-EC66-4AAE-4928F7994AB0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23" creationId="{673BD749-2495-2938-B3C6-2D72537BD9FE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24" creationId="{1EE51EC4-B069-D12E-A558-C8673D34E651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25" creationId="{88D2FC31-097C-7F0C-D785-F4970A14EF9E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26" creationId="{D51EFD24-0976-CC3E-B45A-5E3A296DA545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27" creationId="{B52D6513-334C-9DB4-FF59-4E641900084D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28" creationId="{59CA21E0-3DFE-13FD-2E3D-CE1711267C3F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29" creationId="{5F6608BF-DA09-605F-D9CC-C1A4C6F0F130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30" creationId="{1188DC7B-0219-4DA0-C762-EA4B3BE032B6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31" creationId="{D9276976-8225-3BBF-FD45-3E6A1A6D5F82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32" creationId="{86ACBC64-47D6-089D-0980-84E32246DD1E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33" creationId="{0955EFFD-6FCB-C8CB-010F-37A910BFDD3B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34" creationId="{24F583C2-8787-1722-254C-376C81FB1C94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35" creationId="{023538E3-0146-22B1-2A93-521E09744757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36" creationId="{89CCFD7C-FC20-6C54-7B02-132494A4F2DB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37" creationId="{35C41EAE-FCBF-2483-1D30-FD9145B5DBFA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38" creationId="{76F26C80-D5B7-3C0E-1838-EDBBC0113C95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39" creationId="{7C2C088E-E47B-282D-46F8-82DD8E321A06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40" creationId="{2373C5F6-FDD5-E545-1330-4A2DD162DB84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41" creationId="{E8D789CA-3DD1-DCE9-7A42-0D55E3D96B64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42" creationId="{C2202157-86CD-CF9E-D480-6DFD3442BB59}"/>
          </ac:spMkLst>
        </pc:spChg>
        <pc:spChg chg="mod">
          <ac:chgData name="Afshin Tanouri" userId="3aa7f57e-9fac-4d52-8e47-a24cd9da9ba8" providerId="ADAL" clId="{1F526006-F62C-F146-8FE0-8F4DBDACC8A8}" dt="2022-10-08T01:29:55.368" v="24"/>
          <ac:spMkLst>
            <pc:docMk/>
            <pc:sldMk cId="1505108029" sldId="371"/>
            <ac:spMk id="43" creationId="{8F63CC80-7F3E-B3B9-E2B2-9D735643D2FB}"/>
          </ac:spMkLst>
        </pc:spChg>
        <pc:spChg chg="add del mod">
          <ac:chgData name="Afshin Tanouri" userId="3aa7f57e-9fac-4d52-8e47-a24cd9da9ba8" providerId="ADAL" clId="{1F526006-F62C-F146-8FE0-8F4DBDACC8A8}" dt="2022-10-08T01:36:24.536" v="72" actId="478"/>
          <ac:spMkLst>
            <pc:docMk/>
            <pc:sldMk cId="1505108029" sldId="371"/>
            <ac:spMk id="44" creationId="{2075EFC5-5776-526C-CC07-759DFB9F82E7}"/>
          </ac:spMkLst>
        </pc:spChg>
      </pc:sldChg>
      <pc:sldChg chg="modSp mod modClrScheme chgLayout">
        <pc:chgData name="Afshin Tanouri" userId="3aa7f57e-9fac-4d52-8e47-a24cd9da9ba8" providerId="ADAL" clId="{1F526006-F62C-F146-8FE0-8F4DBDACC8A8}" dt="2022-10-08T01:35:36.460" v="59" actId="14100"/>
        <pc:sldMkLst>
          <pc:docMk/>
          <pc:sldMk cId="1441764978" sldId="372"/>
        </pc:sldMkLst>
        <pc:spChg chg="mod ord">
          <ac:chgData name="Afshin Tanouri" userId="3aa7f57e-9fac-4d52-8e47-a24cd9da9ba8" providerId="ADAL" clId="{1F526006-F62C-F146-8FE0-8F4DBDACC8A8}" dt="2022-10-08T01:31:55.670" v="49" actId="700"/>
          <ac:spMkLst>
            <pc:docMk/>
            <pc:sldMk cId="1441764978" sldId="372"/>
            <ac:spMk id="3" creationId="{75352D5C-D437-4E6D-AB01-4BB7C3246B83}"/>
          </ac:spMkLst>
        </pc:spChg>
        <pc:spChg chg="mod">
          <ac:chgData name="Afshin Tanouri" userId="3aa7f57e-9fac-4d52-8e47-a24cd9da9ba8" providerId="ADAL" clId="{1F526006-F62C-F146-8FE0-8F4DBDACC8A8}" dt="2022-10-08T01:32:21.155" v="56" actId="1076"/>
          <ac:spMkLst>
            <pc:docMk/>
            <pc:sldMk cId="1441764978" sldId="372"/>
            <ac:spMk id="4" creationId="{7BE15A75-1DF3-EB37-2B39-196D2062332D}"/>
          </ac:spMkLst>
        </pc:spChg>
        <pc:spChg chg="mod ord">
          <ac:chgData name="Afshin Tanouri" userId="3aa7f57e-9fac-4d52-8e47-a24cd9da9ba8" providerId="ADAL" clId="{1F526006-F62C-F146-8FE0-8F4DBDACC8A8}" dt="2022-10-08T01:35:36.460" v="59" actId="14100"/>
          <ac:spMkLst>
            <pc:docMk/>
            <pc:sldMk cId="1441764978" sldId="372"/>
            <ac:spMk id="5" creationId="{67752EFB-6F5D-3AEF-FEC0-CB31A7918B55}"/>
          </ac:spMkLst>
        </pc:spChg>
        <pc:picChg chg="mod">
          <ac:chgData name="Afshin Tanouri" userId="3aa7f57e-9fac-4d52-8e47-a24cd9da9ba8" providerId="ADAL" clId="{1F526006-F62C-F146-8FE0-8F4DBDACC8A8}" dt="2022-10-08T01:32:03.470" v="51" actId="1076"/>
          <ac:picMkLst>
            <pc:docMk/>
            <pc:sldMk cId="1441764978" sldId="372"/>
            <ac:picMk id="6" creationId="{336D75C6-91AF-0126-75B0-630DFECD75FC}"/>
          </ac:picMkLst>
        </pc:picChg>
      </pc:sldChg>
      <pc:sldChg chg="modSp mod modClrScheme chgLayout">
        <pc:chgData name="Afshin Tanouri" userId="3aa7f57e-9fac-4d52-8e47-a24cd9da9ba8" providerId="ADAL" clId="{1F526006-F62C-F146-8FE0-8F4DBDACC8A8}" dt="2022-10-08T01:35:31.668" v="57" actId="113"/>
        <pc:sldMkLst>
          <pc:docMk/>
          <pc:sldMk cId="2666830754" sldId="373"/>
        </pc:sldMkLst>
        <pc:spChg chg="mod ord">
          <ac:chgData name="Afshin Tanouri" userId="3aa7f57e-9fac-4d52-8e47-a24cd9da9ba8" providerId="ADAL" clId="{1F526006-F62C-F146-8FE0-8F4DBDACC8A8}" dt="2022-10-08T01:31:34.248" v="45" actId="700"/>
          <ac:spMkLst>
            <pc:docMk/>
            <pc:sldMk cId="2666830754" sldId="373"/>
            <ac:spMk id="3" creationId="{75352D5C-D437-4E6D-AB01-4BB7C3246B83}"/>
          </ac:spMkLst>
        </pc:spChg>
        <pc:spChg chg="mod">
          <ac:chgData name="Afshin Tanouri" userId="3aa7f57e-9fac-4d52-8e47-a24cd9da9ba8" providerId="ADAL" clId="{1F526006-F62C-F146-8FE0-8F4DBDACC8A8}" dt="2022-10-08T01:31:23.664" v="42" actId="1076"/>
          <ac:spMkLst>
            <pc:docMk/>
            <pc:sldMk cId="2666830754" sldId="373"/>
            <ac:spMk id="4" creationId="{41C83964-75E5-D59B-A73C-727D7BCF7BF2}"/>
          </ac:spMkLst>
        </pc:spChg>
        <pc:spChg chg="mod ord">
          <ac:chgData name="Afshin Tanouri" userId="3aa7f57e-9fac-4d52-8e47-a24cd9da9ba8" providerId="ADAL" clId="{1F526006-F62C-F146-8FE0-8F4DBDACC8A8}" dt="2022-10-08T01:35:31.668" v="57" actId="113"/>
          <ac:spMkLst>
            <pc:docMk/>
            <pc:sldMk cId="2666830754" sldId="373"/>
            <ac:spMk id="5" creationId="{67752EFB-6F5D-3AEF-FEC0-CB31A7918B55}"/>
          </ac:spMkLst>
        </pc:spChg>
        <pc:picChg chg="mod">
          <ac:chgData name="Afshin Tanouri" userId="3aa7f57e-9fac-4d52-8e47-a24cd9da9ba8" providerId="ADAL" clId="{1F526006-F62C-F146-8FE0-8F4DBDACC8A8}" dt="2022-10-08T01:31:48.553" v="48" actId="1076"/>
          <ac:picMkLst>
            <pc:docMk/>
            <pc:sldMk cId="2666830754" sldId="373"/>
            <ac:picMk id="6" creationId="{8503A4BB-3034-154F-DF1D-4B53E37FCF98}"/>
          </ac:picMkLst>
        </pc:picChg>
      </pc:sldChg>
      <pc:sldChg chg="modSp mod modClrScheme chgLayout">
        <pc:chgData name="Afshin Tanouri" userId="3aa7f57e-9fac-4d52-8e47-a24cd9da9ba8" providerId="ADAL" clId="{1F526006-F62C-F146-8FE0-8F4DBDACC8A8}" dt="2022-10-08T01:30:21.434" v="32" actId="14100"/>
        <pc:sldMkLst>
          <pc:docMk/>
          <pc:sldMk cId="2558669489" sldId="374"/>
        </pc:sldMkLst>
        <pc:spChg chg="mod ord">
          <ac:chgData name="Afshin Tanouri" userId="3aa7f57e-9fac-4d52-8e47-a24cd9da9ba8" providerId="ADAL" clId="{1F526006-F62C-F146-8FE0-8F4DBDACC8A8}" dt="2022-10-08T01:28:31.114" v="21" actId="700"/>
          <ac:spMkLst>
            <pc:docMk/>
            <pc:sldMk cId="2558669489" sldId="374"/>
            <ac:spMk id="3" creationId="{75352D5C-D437-4E6D-AB01-4BB7C3246B83}"/>
          </ac:spMkLst>
        </pc:spChg>
        <pc:spChg chg="mod">
          <ac:chgData name="Afshin Tanouri" userId="3aa7f57e-9fac-4d52-8e47-a24cd9da9ba8" providerId="ADAL" clId="{1F526006-F62C-F146-8FE0-8F4DBDACC8A8}" dt="2022-10-08T01:30:21.434" v="32" actId="14100"/>
          <ac:spMkLst>
            <pc:docMk/>
            <pc:sldMk cId="2558669489" sldId="374"/>
            <ac:spMk id="4" creationId="{A4FC76A4-6E51-FA0E-1346-4D074A3CE6AF}"/>
          </ac:spMkLst>
        </pc:spChg>
        <pc:spChg chg="mod ord">
          <ac:chgData name="Afshin Tanouri" userId="3aa7f57e-9fac-4d52-8e47-a24cd9da9ba8" providerId="ADAL" clId="{1F526006-F62C-F146-8FE0-8F4DBDACC8A8}" dt="2022-10-08T01:30:10.368" v="30" actId="113"/>
          <ac:spMkLst>
            <pc:docMk/>
            <pc:sldMk cId="2558669489" sldId="374"/>
            <ac:spMk id="5" creationId="{67752EFB-6F5D-3AEF-FEC0-CB31A7918B55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k cId="2558669489" sldId="374"/>
            <ac:spMk id="6" creationId="{50B678F0-F932-BE7D-815C-D54325D85D8B}"/>
          </ac:spMkLst>
        </pc:spChg>
      </pc:sldChg>
      <pc:sldChg chg="addSp delSp modSp mod modClrScheme chgLayout">
        <pc:chgData name="Afshin Tanouri" userId="3aa7f57e-9fac-4d52-8e47-a24cd9da9ba8" providerId="ADAL" clId="{1F526006-F62C-F146-8FE0-8F4DBDACC8A8}" dt="2022-10-08T01:52:09.262" v="457" actId="478"/>
        <pc:sldMkLst>
          <pc:docMk/>
          <pc:sldMk cId="1605204564" sldId="375"/>
        </pc:sldMkLst>
        <pc:spChg chg="del mod ord">
          <ac:chgData name="Afshin Tanouri" userId="3aa7f57e-9fac-4d52-8e47-a24cd9da9ba8" providerId="ADAL" clId="{1F526006-F62C-F146-8FE0-8F4DBDACC8A8}" dt="2022-10-08T01:52:07.238" v="456" actId="478"/>
          <ac:spMkLst>
            <pc:docMk/>
            <pc:sldMk cId="1605204564" sldId="375"/>
            <ac:spMk id="3" creationId="{75352D5C-D437-4E6D-AB01-4BB7C3246B83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k cId="1605204564" sldId="375"/>
            <ac:spMk id="4" creationId="{2D8B020E-B015-F7AC-EB05-AC5945AA0EE3}"/>
          </ac:spMkLst>
        </pc:spChg>
        <pc:spChg chg="mod ord">
          <ac:chgData name="Afshin Tanouri" userId="3aa7f57e-9fac-4d52-8e47-a24cd9da9ba8" providerId="ADAL" clId="{1F526006-F62C-F146-8FE0-8F4DBDACC8A8}" dt="2022-10-08T01:52:04.628" v="455" actId="403"/>
          <ac:spMkLst>
            <pc:docMk/>
            <pc:sldMk cId="1605204564" sldId="375"/>
            <ac:spMk id="5" creationId="{67752EFB-6F5D-3AEF-FEC0-CB31A7918B55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k cId="1605204564" sldId="375"/>
            <ac:spMk id="6" creationId="{1A913D6E-6CCA-BE8F-6B45-9F7EAE9F5800}"/>
          </ac:spMkLst>
        </pc:spChg>
        <pc:spChg chg="add del mod">
          <ac:chgData name="Afshin Tanouri" userId="3aa7f57e-9fac-4d52-8e47-a24cd9da9ba8" providerId="ADAL" clId="{1F526006-F62C-F146-8FE0-8F4DBDACC8A8}" dt="2022-10-08T01:52:09.262" v="457" actId="478"/>
          <ac:spMkLst>
            <pc:docMk/>
            <pc:sldMk cId="1605204564" sldId="375"/>
            <ac:spMk id="8" creationId="{C48E08E8-A495-9529-86C5-E9FB52BD081E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k cId="1605204564" sldId="375"/>
            <ac:spMk id="9" creationId="{C865BBF0-B875-059B-9FE8-19E47970746A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k cId="1605204564" sldId="375"/>
            <ac:spMk id="10" creationId="{AE7F221F-4A71-F6FB-D116-026EC50E88EF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k cId="1605204564" sldId="375"/>
            <ac:spMk id="11" creationId="{26EA8306-08F6-8D4E-EAD7-AB790259B19A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k cId="1605204564" sldId="375"/>
            <ac:spMk id="12" creationId="{08AA4F1D-032A-5119-FF32-7FB020EDD5C5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k cId="1605204564" sldId="375"/>
            <ac:spMk id="13" creationId="{FFA21275-BC2D-96FE-D5EE-3D46392901AA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k cId="1605204564" sldId="375"/>
            <ac:spMk id="20" creationId="{D53E38F6-45EC-231A-8343-E0DEFB6FDC8C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k cId="1605204564" sldId="375"/>
            <ac:spMk id="21" creationId="{EA1F6C3A-53F9-1B87-1663-F7579C374C6E}"/>
          </ac:spMkLst>
        </pc:spChg>
      </pc:sldChg>
      <pc:sldChg chg="addSp delSp modSp del mod modClrScheme chgLayout">
        <pc:chgData name="Afshin Tanouri" userId="3aa7f57e-9fac-4d52-8e47-a24cd9da9ba8" providerId="ADAL" clId="{1F526006-F62C-F146-8FE0-8F4DBDACC8A8}" dt="2022-10-08T01:48:58.293" v="407" actId="2696"/>
        <pc:sldMkLst>
          <pc:docMk/>
          <pc:sldMk cId="1410344228" sldId="376"/>
        </pc:sldMkLst>
        <pc:spChg chg="mod ord">
          <ac:chgData name="Afshin Tanouri" userId="3aa7f57e-9fac-4d52-8e47-a24cd9da9ba8" providerId="ADAL" clId="{1F526006-F62C-F146-8FE0-8F4DBDACC8A8}" dt="2022-10-08T01:45:56.925" v="364" actId="700"/>
          <ac:spMkLst>
            <pc:docMk/>
            <pc:sldMk cId="1410344228" sldId="376"/>
            <ac:spMk id="3" creationId="{75352D5C-D437-4E6D-AB01-4BB7C3246B83}"/>
          </ac:spMkLst>
        </pc:spChg>
        <pc:spChg chg="add del mod ord">
          <ac:chgData name="Afshin Tanouri" userId="3aa7f57e-9fac-4d52-8e47-a24cd9da9ba8" providerId="ADAL" clId="{1F526006-F62C-F146-8FE0-8F4DBDACC8A8}" dt="2022-10-08T01:46:00.139" v="365" actId="478"/>
          <ac:spMkLst>
            <pc:docMk/>
            <pc:sldMk cId="1410344228" sldId="376"/>
            <ac:spMk id="4" creationId="{BEC5DE33-C49E-6B76-9132-C48CE8F11E34}"/>
          </ac:spMkLst>
        </pc:spChg>
        <pc:graphicFrameChg chg="mod modGraphic">
          <ac:chgData name="Afshin Tanouri" userId="3aa7f57e-9fac-4d52-8e47-a24cd9da9ba8" providerId="ADAL" clId="{1F526006-F62C-F146-8FE0-8F4DBDACC8A8}" dt="2022-10-08T01:48:38.906" v="403"/>
          <ac:graphicFrameMkLst>
            <pc:docMk/>
            <pc:sldMk cId="1410344228" sldId="376"/>
            <ac:graphicFrameMk id="2" creationId="{5D5E0C98-31BA-38DC-E8CF-D5899AF01225}"/>
          </ac:graphicFrameMkLst>
        </pc:graphicFrameChg>
      </pc:sldChg>
      <pc:sldChg chg="addSp delSp modSp mod modClrScheme chgLayout">
        <pc:chgData name="Afshin Tanouri" userId="3aa7f57e-9fac-4d52-8e47-a24cd9da9ba8" providerId="ADAL" clId="{1F526006-F62C-F146-8FE0-8F4DBDACC8A8}" dt="2022-10-08T01:45:30.933" v="357" actId="2711"/>
        <pc:sldMkLst>
          <pc:docMk/>
          <pc:sldMk cId="1598814912" sldId="377"/>
        </pc:sldMkLst>
        <pc:spChg chg="del mod ord">
          <ac:chgData name="Afshin Tanouri" userId="3aa7f57e-9fac-4d52-8e47-a24cd9da9ba8" providerId="ADAL" clId="{1F526006-F62C-F146-8FE0-8F4DBDACC8A8}" dt="2022-10-08T01:36:50.747" v="83" actId="478"/>
          <ac:spMkLst>
            <pc:docMk/>
            <pc:sldMk cId="1598814912" sldId="377"/>
            <ac:spMk id="3" creationId="{75352D5C-D437-4E6D-AB01-4BB7C3246B83}"/>
          </ac:spMkLst>
        </pc:spChg>
        <pc:spChg chg="mod ord">
          <ac:chgData name="Afshin Tanouri" userId="3aa7f57e-9fac-4d52-8e47-a24cd9da9ba8" providerId="ADAL" clId="{1F526006-F62C-F146-8FE0-8F4DBDACC8A8}" dt="2022-10-08T01:36:46.524" v="82" actId="403"/>
          <ac:spMkLst>
            <pc:docMk/>
            <pc:sldMk cId="1598814912" sldId="377"/>
            <ac:spMk id="5" creationId="{67752EFB-6F5D-3AEF-FEC0-CB31A7918B55}"/>
          </ac:spMkLst>
        </pc:spChg>
        <pc:spChg chg="add del mod">
          <ac:chgData name="Afshin Tanouri" userId="3aa7f57e-9fac-4d52-8e47-a24cd9da9ba8" providerId="ADAL" clId="{1F526006-F62C-F146-8FE0-8F4DBDACC8A8}" dt="2022-10-08T01:36:52.014" v="84" actId="478"/>
          <ac:spMkLst>
            <pc:docMk/>
            <pc:sldMk cId="1598814912" sldId="377"/>
            <ac:spMk id="6" creationId="{E72C223B-35D4-0C18-55D4-F3F5F13B1B4F}"/>
          </ac:spMkLst>
        </pc:spChg>
        <pc:spChg chg="add mod">
          <ac:chgData name="Afshin Tanouri" userId="3aa7f57e-9fac-4d52-8e47-a24cd9da9ba8" providerId="ADAL" clId="{1F526006-F62C-F146-8FE0-8F4DBDACC8A8}" dt="2022-10-08T01:45:02.229" v="351" actId="2711"/>
          <ac:spMkLst>
            <pc:docMk/>
            <pc:sldMk cId="1598814912" sldId="377"/>
            <ac:spMk id="7" creationId="{CDD42755-F35C-4A9D-73AB-7E766DA6C4A3}"/>
          </ac:spMkLst>
        </pc:spChg>
        <pc:spChg chg="add mod">
          <ac:chgData name="Afshin Tanouri" userId="3aa7f57e-9fac-4d52-8e47-a24cd9da9ba8" providerId="ADAL" clId="{1F526006-F62C-F146-8FE0-8F4DBDACC8A8}" dt="2022-10-08T01:45:09.282" v="352" actId="2711"/>
          <ac:spMkLst>
            <pc:docMk/>
            <pc:sldMk cId="1598814912" sldId="377"/>
            <ac:spMk id="8" creationId="{309455C1-6954-B782-45CD-7271E06DE6BD}"/>
          </ac:spMkLst>
        </pc:spChg>
        <pc:spChg chg="add mod">
          <ac:chgData name="Afshin Tanouri" userId="3aa7f57e-9fac-4d52-8e47-a24cd9da9ba8" providerId="ADAL" clId="{1F526006-F62C-F146-8FE0-8F4DBDACC8A8}" dt="2022-10-08T01:45:14.447" v="353" actId="2711"/>
          <ac:spMkLst>
            <pc:docMk/>
            <pc:sldMk cId="1598814912" sldId="377"/>
            <ac:spMk id="9" creationId="{5F558209-FB67-8E18-FD93-69E57BD36FC7}"/>
          </ac:spMkLst>
        </pc:spChg>
        <pc:spChg chg="add mod">
          <ac:chgData name="Afshin Tanouri" userId="3aa7f57e-9fac-4d52-8e47-a24cd9da9ba8" providerId="ADAL" clId="{1F526006-F62C-F146-8FE0-8F4DBDACC8A8}" dt="2022-10-08T01:45:22" v="355" actId="2711"/>
          <ac:spMkLst>
            <pc:docMk/>
            <pc:sldMk cId="1598814912" sldId="377"/>
            <ac:spMk id="10" creationId="{4A8BE5DD-8548-131F-1EFB-BB977FAC2AF2}"/>
          </ac:spMkLst>
        </pc:spChg>
        <pc:spChg chg="add mod">
          <ac:chgData name="Afshin Tanouri" userId="3aa7f57e-9fac-4d52-8e47-a24cd9da9ba8" providerId="ADAL" clId="{1F526006-F62C-F146-8FE0-8F4DBDACC8A8}" dt="2022-10-08T01:45:26.386" v="356" actId="2711"/>
          <ac:spMkLst>
            <pc:docMk/>
            <pc:sldMk cId="1598814912" sldId="377"/>
            <ac:spMk id="11" creationId="{03A46D5B-6978-2727-FD5C-7BEFCD081888}"/>
          </ac:spMkLst>
        </pc:spChg>
        <pc:spChg chg="add mod">
          <ac:chgData name="Afshin Tanouri" userId="3aa7f57e-9fac-4d52-8e47-a24cd9da9ba8" providerId="ADAL" clId="{1F526006-F62C-F146-8FE0-8F4DBDACC8A8}" dt="2022-10-08T01:45:30.933" v="357" actId="2711"/>
          <ac:spMkLst>
            <pc:docMk/>
            <pc:sldMk cId="1598814912" sldId="377"/>
            <ac:spMk id="12" creationId="{53F30B1D-0A2B-4446-C759-8CC203177D66}"/>
          </ac:spMkLst>
        </pc:spChg>
        <pc:spChg chg="add mod">
          <ac:chgData name="Afshin Tanouri" userId="3aa7f57e-9fac-4d52-8e47-a24cd9da9ba8" providerId="ADAL" clId="{1F526006-F62C-F146-8FE0-8F4DBDACC8A8}" dt="2022-10-08T01:43:43.661" v="301" actId="1076"/>
          <ac:spMkLst>
            <pc:docMk/>
            <pc:sldMk cId="1598814912" sldId="377"/>
            <ac:spMk id="31" creationId="{F25CCCD4-1FDA-F977-CFD2-D34681236C3A}"/>
          </ac:spMkLst>
        </pc:spChg>
        <pc:spChg chg="add mod">
          <ac:chgData name="Afshin Tanouri" userId="3aa7f57e-9fac-4d52-8e47-a24cd9da9ba8" providerId="ADAL" clId="{1F526006-F62C-F146-8FE0-8F4DBDACC8A8}" dt="2022-10-08T01:44:09.456" v="316" actId="20577"/>
          <ac:spMkLst>
            <pc:docMk/>
            <pc:sldMk cId="1598814912" sldId="377"/>
            <ac:spMk id="32" creationId="{B2A04D83-A9F7-A0B6-256B-358A0B9D5FFA}"/>
          </ac:spMkLst>
        </pc:spChg>
        <pc:spChg chg="add mod">
          <ac:chgData name="Afshin Tanouri" userId="3aa7f57e-9fac-4d52-8e47-a24cd9da9ba8" providerId="ADAL" clId="{1F526006-F62C-F146-8FE0-8F4DBDACC8A8}" dt="2022-10-08T01:44:26.724" v="330" actId="20577"/>
          <ac:spMkLst>
            <pc:docMk/>
            <pc:sldMk cId="1598814912" sldId="377"/>
            <ac:spMk id="33" creationId="{F4712877-FD98-2D64-C2F2-72BFAA75CB3A}"/>
          </ac:spMkLst>
        </pc:spChg>
        <pc:spChg chg="add mod">
          <ac:chgData name="Afshin Tanouri" userId="3aa7f57e-9fac-4d52-8e47-a24cd9da9ba8" providerId="ADAL" clId="{1F526006-F62C-F146-8FE0-8F4DBDACC8A8}" dt="2022-10-08T01:44:50.017" v="349" actId="1076"/>
          <ac:spMkLst>
            <pc:docMk/>
            <pc:sldMk cId="1598814912" sldId="377"/>
            <ac:spMk id="34" creationId="{C0F34036-104B-33C2-DADB-E1EA9FD9082C}"/>
          </ac:spMkLst>
        </pc:spChg>
        <pc:picChg chg="del mod">
          <ac:chgData name="Afshin Tanouri" userId="3aa7f57e-9fac-4d52-8e47-a24cd9da9ba8" providerId="ADAL" clId="{1F526006-F62C-F146-8FE0-8F4DBDACC8A8}" dt="2022-10-08T01:44:55.381" v="350" actId="478"/>
          <ac:picMkLst>
            <pc:docMk/>
            <pc:sldMk cId="1598814912" sldId="377"/>
            <ac:picMk id="2" creationId="{D66E2AF9-3CA0-067E-724D-01D64804B790}"/>
          </ac:picMkLst>
        </pc:picChg>
        <pc:cxnChg chg="add mod">
          <ac:chgData name="Afshin Tanouri" userId="3aa7f57e-9fac-4d52-8e47-a24cd9da9ba8" providerId="ADAL" clId="{1F526006-F62C-F146-8FE0-8F4DBDACC8A8}" dt="2022-10-08T01:41:57.677" v="265" actId="1582"/>
          <ac:cxnSpMkLst>
            <pc:docMk/>
            <pc:sldMk cId="1598814912" sldId="377"/>
            <ac:cxnSpMk id="14" creationId="{7CB5EA01-8043-9438-55F2-A1DFFE00D428}"/>
          </ac:cxnSpMkLst>
        </pc:cxnChg>
        <pc:cxnChg chg="add mod">
          <ac:chgData name="Afshin Tanouri" userId="3aa7f57e-9fac-4d52-8e47-a24cd9da9ba8" providerId="ADAL" clId="{1F526006-F62C-F146-8FE0-8F4DBDACC8A8}" dt="2022-10-08T01:41:57.677" v="265" actId="1582"/>
          <ac:cxnSpMkLst>
            <pc:docMk/>
            <pc:sldMk cId="1598814912" sldId="377"/>
            <ac:cxnSpMk id="16" creationId="{27F38969-B4E6-AFB6-6D03-1C3373E8AA1A}"/>
          </ac:cxnSpMkLst>
        </pc:cxnChg>
        <pc:cxnChg chg="add mod">
          <ac:chgData name="Afshin Tanouri" userId="3aa7f57e-9fac-4d52-8e47-a24cd9da9ba8" providerId="ADAL" clId="{1F526006-F62C-F146-8FE0-8F4DBDACC8A8}" dt="2022-10-08T01:41:57.677" v="265" actId="1582"/>
          <ac:cxnSpMkLst>
            <pc:docMk/>
            <pc:sldMk cId="1598814912" sldId="377"/>
            <ac:cxnSpMk id="18" creationId="{2D5EB562-B5C7-6166-2245-D5291C01CDFE}"/>
          </ac:cxnSpMkLst>
        </pc:cxnChg>
        <pc:cxnChg chg="add mod">
          <ac:chgData name="Afshin Tanouri" userId="3aa7f57e-9fac-4d52-8e47-a24cd9da9ba8" providerId="ADAL" clId="{1F526006-F62C-F146-8FE0-8F4DBDACC8A8}" dt="2022-10-08T01:41:57.677" v="265" actId="1582"/>
          <ac:cxnSpMkLst>
            <pc:docMk/>
            <pc:sldMk cId="1598814912" sldId="377"/>
            <ac:cxnSpMk id="20" creationId="{B739B56C-BE6B-71AE-7E9E-0BDC4DBCCC8D}"/>
          </ac:cxnSpMkLst>
        </pc:cxnChg>
        <pc:cxnChg chg="add mod">
          <ac:chgData name="Afshin Tanouri" userId="3aa7f57e-9fac-4d52-8e47-a24cd9da9ba8" providerId="ADAL" clId="{1F526006-F62C-F146-8FE0-8F4DBDACC8A8}" dt="2022-10-08T01:42:07.192" v="269" actId="1582"/>
          <ac:cxnSpMkLst>
            <pc:docMk/>
            <pc:sldMk cId="1598814912" sldId="377"/>
            <ac:cxnSpMk id="22" creationId="{3738AC57-74A1-7950-125F-B088EE01880D}"/>
          </ac:cxnSpMkLst>
        </pc:cxnChg>
        <pc:cxnChg chg="add mod">
          <ac:chgData name="Afshin Tanouri" userId="3aa7f57e-9fac-4d52-8e47-a24cd9da9ba8" providerId="ADAL" clId="{1F526006-F62C-F146-8FE0-8F4DBDACC8A8}" dt="2022-10-08T01:42:17.365" v="272" actId="1582"/>
          <ac:cxnSpMkLst>
            <pc:docMk/>
            <pc:sldMk cId="1598814912" sldId="377"/>
            <ac:cxnSpMk id="24" creationId="{252CDC5A-0A15-C5D2-A7FB-2526CDFE03FA}"/>
          </ac:cxnSpMkLst>
        </pc:cxnChg>
        <pc:cxnChg chg="add del">
          <ac:chgData name="Afshin Tanouri" userId="3aa7f57e-9fac-4d52-8e47-a24cd9da9ba8" providerId="ADAL" clId="{1F526006-F62C-F146-8FE0-8F4DBDACC8A8}" dt="2022-10-08T01:42:28.507" v="274" actId="11529"/>
          <ac:cxnSpMkLst>
            <pc:docMk/>
            <pc:sldMk cId="1598814912" sldId="377"/>
            <ac:cxnSpMk id="26" creationId="{E55637A9-6503-10ED-7203-600A1D9331C4}"/>
          </ac:cxnSpMkLst>
        </pc:cxnChg>
        <pc:cxnChg chg="add mod">
          <ac:chgData name="Afshin Tanouri" userId="3aa7f57e-9fac-4d52-8e47-a24cd9da9ba8" providerId="ADAL" clId="{1F526006-F62C-F146-8FE0-8F4DBDACC8A8}" dt="2022-10-08T01:42:37.447" v="277" actId="1582"/>
          <ac:cxnSpMkLst>
            <pc:docMk/>
            <pc:sldMk cId="1598814912" sldId="377"/>
            <ac:cxnSpMk id="28" creationId="{4B6DF57D-6594-807A-8FE9-1E00DCD98BB8}"/>
          </ac:cxnSpMkLst>
        </pc:cxnChg>
        <pc:cxnChg chg="add mod">
          <ac:chgData name="Afshin Tanouri" userId="3aa7f57e-9fac-4d52-8e47-a24cd9da9ba8" providerId="ADAL" clId="{1F526006-F62C-F146-8FE0-8F4DBDACC8A8}" dt="2022-10-08T01:42:50.461" v="280" actId="1582"/>
          <ac:cxnSpMkLst>
            <pc:docMk/>
            <pc:sldMk cId="1598814912" sldId="377"/>
            <ac:cxnSpMk id="30" creationId="{85D68EE7-7052-77F1-28A5-D3B0AB120DCB}"/>
          </ac:cxnSpMkLst>
        </pc:cxnChg>
      </pc:sldChg>
      <pc:sldChg chg="addSp delSp modSp mod modClrScheme chgLayout">
        <pc:chgData name="Afshin Tanouri" userId="3aa7f57e-9fac-4d52-8e47-a24cd9da9ba8" providerId="ADAL" clId="{1F526006-F62C-F146-8FE0-8F4DBDACC8A8}" dt="2022-10-08T01:52:42.051" v="465" actId="478"/>
        <pc:sldMkLst>
          <pc:docMk/>
          <pc:sldMk cId="1445266655" sldId="378"/>
        </pc:sldMkLst>
        <pc:spChg chg="del">
          <ac:chgData name="Afshin Tanouri" userId="3aa7f57e-9fac-4d52-8e47-a24cd9da9ba8" providerId="ADAL" clId="{1F526006-F62C-F146-8FE0-8F4DBDACC8A8}" dt="2022-10-08T01:52:31.078" v="462" actId="478"/>
          <ac:spMkLst>
            <pc:docMk/>
            <pc:sldMk cId="1445266655" sldId="378"/>
            <ac:spMk id="3" creationId="{75352D5C-D437-4E6D-AB01-4BB7C3246B83}"/>
          </ac:spMkLst>
        </pc:spChg>
        <pc:spChg chg="add del mod">
          <ac:chgData name="Afshin Tanouri" userId="3aa7f57e-9fac-4d52-8e47-a24cd9da9ba8" providerId="ADAL" clId="{1F526006-F62C-F146-8FE0-8F4DBDACC8A8}" dt="2022-10-08T01:52:31.983" v="463" actId="478"/>
          <ac:spMkLst>
            <pc:docMk/>
            <pc:sldMk cId="1445266655" sldId="378"/>
            <ac:spMk id="4" creationId="{02665CE3-5059-A9C4-EEC1-E3B6E4151816}"/>
          </ac:spMkLst>
        </pc:spChg>
        <pc:spChg chg="mod ord">
          <ac:chgData name="Afshin Tanouri" userId="3aa7f57e-9fac-4d52-8e47-a24cd9da9ba8" providerId="ADAL" clId="{1F526006-F62C-F146-8FE0-8F4DBDACC8A8}" dt="2022-10-08T01:52:38.921" v="464" actId="700"/>
          <ac:spMkLst>
            <pc:docMk/>
            <pc:sldMk cId="1445266655" sldId="378"/>
            <ac:spMk id="5" creationId="{67752EFB-6F5D-3AEF-FEC0-CB31A7918B55}"/>
          </ac:spMkLst>
        </pc:spChg>
        <pc:spChg chg="add del mod ord">
          <ac:chgData name="Afshin Tanouri" userId="3aa7f57e-9fac-4d52-8e47-a24cd9da9ba8" providerId="ADAL" clId="{1F526006-F62C-F146-8FE0-8F4DBDACC8A8}" dt="2022-10-08T01:52:42.051" v="465" actId="478"/>
          <ac:spMkLst>
            <pc:docMk/>
            <pc:sldMk cId="1445266655" sldId="378"/>
            <ac:spMk id="7" creationId="{7D31865B-CF29-58FD-C0FC-1C43DF457A2A}"/>
          </ac:spMkLst>
        </pc:spChg>
        <pc:graphicFrameChg chg="mod">
          <ac:chgData name="Afshin Tanouri" userId="3aa7f57e-9fac-4d52-8e47-a24cd9da9ba8" providerId="ADAL" clId="{1F526006-F62C-F146-8FE0-8F4DBDACC8A8}" dt="2022-10-08T01:29:47.054" v="23"/>
          <ac:graphicFrameMkLst>
            <pc:docMk/>
            <pc:sldMk cId="1445266655" sldId="378"/>
            <ac:graphicFrameMk id="6" creationId="{00000000-0008-0000-0500-000003000000}"/>
          </ac:graphicFrameMkLst>
        </pc:graphicFrameChg>
      </pc:sldChg>
      <pc:sldChg chg="modSp mod modClrScheme chgLayout">
        <pc:chgData name="Afshin Tanouri" userId="3aa7f57e-9fac-4d52-8e47-a24cd9da9ba8" providerId="ADAL" clId="{1F526006-F62C-F146-8FE0-8F4DBDACC8A8}" dt="2022-10-08T01:55:01.290" v="494" actId="20577"/>
        <pc:sldMkLst>
          <pc:docMk/>
          <pc:sldMk cId="1546616116" sldId="379"/>
        </pc:sldMkLst>
        <pc:spChg chg="mod ord">
          <ac:chgData name="Afshin Tanouri" userId="3aa7f57e-9fac-4d52-8e47-a24cd9da9ba8" providerId="ADAL" clId="{1F526006-F62C-F146-8FE0-8F4DBDACC8A8}" dt="2022-10-08T01:54:51.816" v="491" actId="113"/>
          <ac:spMkLst>
            <pc:docMk/>
            <pc:sldMk cId="1546616116" sldId="379"/>
            <ac:spMk id="3" creationId="{75352D5C-D437-4E6D-AB01-4BB7C3246B83}"/>
          </ac:spMkLst>
        </pc:spChg>
        <pc:spChg chg="mod ord">
          <ac:chgData name="Afshin Tanouri" userId="3aa7f57e-9fac-4d52-8e47-a24cd9da9ba8" providerId="ADAL" clId="{1F526006-F62C-F146-8FE0-8F4DBDACC8A8}" dt="2022-10-08T01:55:01.290" v="494" actId="20577"/>
          <ac:spMkLst>
            <pc:docMk/>
            <pc:sldMk cId="1546616116" sldId="379"/>
            <ac:spMk id="5" creationId="{67752EFB-6F5D-3AEF-FEC0-CB31A7918B55}"/>
          </ac:spMkLst>
        </pc:spChg>
      </pc:sldChg>
      <pc:sldChg chg="addSp delSp modSp mod modClrScheme chgLayout">
        <pc:chgData name="Afshin Tanouri" userId="3aa7f57e-9fac-4d52-8e47-a24cd9da9ba8" providerId="ADAL" clId="{1F526006-F62C-F146-8FE0-8F4DBDACC8A8}" dt="2022-10-08T01:52:16.118" v="459" actId="404"/>
        <pc:sldMkLst>
          <pc:docMk/>
          <pc:sldMk cId="1097741541" sldId="380"/>
        </pc:sldMkLst>
        <pc:spChg chg="add del mod ord">
          <ac:chgData name="Afshin Tanouri" userId="3aa7f57e-9fac-4d52-8e47-a24cd9da9ba8" providerId="ADAL" clId="{1F526006-F62C-F146-8FE0-8F4DBDACC8A8}" dt="2022-10-08T01:50:35.737" v="426" actId="478"/>
          <ac:spMkLst>
            <pc:docMk/>
            <pc:sldMk cId="1097741541" sldId="380"/>
            <ac:spMk id="2" creationId="{B53008CE-4C32-83DC-759B-48BF60FC76A9}"/>
          </ac:spMkLst>
        </pc:spChg>
        <pc:spChg chg="mod ord">
          <ac:chgData name="Afshin Tanouri" userId="3aa7f57e-9fac-4d52-8e47-a24cd9da9ba8" providerId="ADAL" clId="{1F526006-F62C-F146-8FE0-8F4DBDACC8A8}" dt="2022-10-08T01:52:16.118" v="459" actId="404"/>
          <ac:spMkLst>
            <pc:docMk/>
            <pc:sldMk cId="1097741541" sldId="380"/>
            <ac:spMk id="5" creationId="{67752EFB-6F5D-3AEF-FEC0-CB31A7918B55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k cId="1097741541" sldId="380"/>
            <ac:spMk id="44" creationId="{1943E7EE-65FD-F602-E872-4238875C2E11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k cId="1097741541" sldId="380"/>
            <ac:spMk id="45" creationId="{CD4668F4-93EE-1983-B7F1-F6C2100E1D8B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k cId="1097741541" sldId="380"/>
            <ac:spMk id="46" creationId="{04074683-E376-50A8-3CCF-76C671A14BFD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k cId="1097741541" sldId="380"/>
            <ac:spMk id="47" creationId="{3B318B43-3ECE-A572-E795-0FF79909BEF5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k cId="1097741541" sldId="380"/>
            <ac:spMk id="48" creationId="{C3D11AFC-2A1D-5729-8492-97FE5B6729A5}"/>
          </ac:spMkLst>
        </pc:spChg>
        <pc:picChg chg="mod">
          <ac:chgData name="Afshin Tanouri" userId="3aa7f57e-9fac-4d52-8e47-a24cd9da9ba8" providerId="ADAL" clId="{1F526006-F62C-F146-8FE0-8F4DBDACC8A8}" dt="2022-10-08T01:51:05.999" v="433" actId="170"/>
          <ac:picMkLst>
            <pc:docMk/>
            <pc:sldMk cId="1097741541" sldId="380"/>
            <ac:picMk id="30" creationId="{91597A06-A448-6D4C-DBA4-6F8C4BCBC353}"/>
          </ac:picMkLst>
        </pc:picChg>
        <pc:cxnChg chg="mod">
          <ac:chgData name="Afshin Tanouri" userId="3aa7f57e-9fac-4d52-8e47-a24cd9da9ba8" providerId="ADAL" clId="{1F526006-F62C-F146-8FE0-8F4DBDACC8A8}" dt="2022-10-08T01:51:19.362" v="444" actId="167"/>
          <ac:cxnSpMkLst>
            <pc:docMk/>
            <pc:sldMk cId="1097741541" sldId="380"/>
            <ac:cxnSpMk id="37" creationId="{BD34C324-501C-CC7C-A62A-D5BCB76CB112}"/>
          </ac:cxnSpMkLst>
        </pc:cxnChg>
        <pc:cxnChg chg="add del mod">
          <ac:chgData name="Afshin Tanouri" userId="3aa7f57e-9fac-4d52-8e47-a24cd9da9ba8" providerId="ADAL" clId="{1F526006-F62C-F146-8FE0-8F4DBDACC8A8}" dt="2022-10-08T01:50:57.782" v="429" actId="1582"/>
          <ac:cxnSpMkLst>
            <pc:docMk/>
            <pc:sldMk cId="1097741541" sldId="380"/>
            <ac:cxnSpMk id="38" creationId="{136F9164-4B8A-01BD-0B49-B09680E9863A}"/>
          </ac:cxnSpMkLst>
        </pc:cxnChg>
        <pc:cxnChg chg="mod">
          <ac:chgData name="Afshin Tanouri" userId="3aa7f57e-9fac-4d52-8e47-a24cd9da9ba8" providerId="ADAL" clId="{1F526006-F62C-F146-8FE0-8F4DBDACC8A8}" dt="2022-10-08T01:50:57.782" v="429" actId="1582"/>
          <ac:cxnSpMkLst>
            <pc:docMk/>
            <pc:sldMk cId="1097741541" sldId="380"/>
            <ac:cxnSpMk id="39" creationId="{C12FA19A-2996-266D-9E21-98895B78314F}"/>
          </ac:cxnSpMkLst>
        </pc:cxnChg>
        <pc:cxnChg chg="mod">
          <ac:chgData name="Afshin Tanouri" userId="3aa7f57e-9fac-4d52-8e47-a24cd9da9ba8" providerId="ADAL" clId="{1F526006-F62C-F146-8FE0-8F4DBDACC8A8}" dt="2022-10-08T01:51:28.079" v="445" actId="1582"/>
          <ac:cxnSpMkLst>
            <pc:docMk/>
            <pc:sldMk cId="1097741541" sldId="380"/>
            <ac:cxnSpMk id="40" creationId="{85D29994-96F1-320D-3781-39F11AED4F80}"/>
          </ac:cxnSpMkLst>
        </pc:cxnChg>
        <pc:cxnChg chg="mod">
          <ac:chgData name="Afshin Tanouri" userId="3aa7f57e-9fac-4d52-8e47-a24cd9da9ba8" providerId="ADAL" clId="{1F526006-F62C-F146-8FE0-8F4DBDACC8A8}" dt="2022-10-08T01:50:57.782" v="429" actId="1582"/>
          <ac:cxnSpMkLst>
            <pc:docMk/>
            <pc:sldMk cId="1097741541" sldId="380"/>
            <ac:cxnSpMk id="41" creationId="{C557B1DF-DDAB-B59B-CA1C-FE19334CA70C}"/>
          </ac:cxnSpMkLst>
        </pc:cxnChg>
        <pc:cxnChg chg="mod">
          <ac:chgData name="Afshin Tanouri" userId="3aa7f57e-9fac-4d52-8e47-a24cd9da9ba8" providerId="ADAL" clId="{1F526006-F62C-F146-8FE0-8F4DBDACC8A8}" dt="2022-10-08T01:51:15.014" v="443" actId="167"/>
          <ac:cxnSpMkLst>
            <pc:docMk/>
            <pc:sldMk cId="1097741541" sldId="380"/>
            <ac:cxnSpMk id="42" creationId="{07211753-A81D-6DF6-472D-9B73C89D09B5}"/>
          </ac:cxnSpMkLst>
        </pc:cxnChg>
      </pc:sldChg>
      <pc:sldChg chg="addSp delSp modSp mod modClrScheme chgLayout">
        <pc:chgData name="Afshin Tanouri" userId="3aa7f57e-9fac-4d52-8e47-a24cd9da9ba8" providerId="ADAL" clId="{1F526006-F62C-F146-8FE0-8F4DBDACC8A8}" dt="2022-10-08T01:53:09.789" v="469" actId="113"/>
        <pc:sldMkLst>
          <pc:docMk/>
          <pc:sldMk cId="1828395081" sldId="381"/>
        </pc:sldMkLst>
        <pc:spChg chg="mod ord">
          <ac:chgData name="Afshin Tanouri" userId="3aa7f57e-9fac-4d52-8e47-a24cd9da9ba8" providerId="ADAL" clId="{1F526006-F62C-F146-8FE0-8F4DBDACC8A8}" dt="2022-10-08T01:53:09.789" v="469" actId="113"/>
          <ac:spMkLst>
            <pc:docMk/>
            <pc:sldMk cId="1828395081" sldId="381"/>
            <ac:spMk id="2" creationId="{B06ACB88-889F-5DE8-C905-131F8BBF1459}"/>
          </ac:spMkLst>
        </pc:spChg>
        <pc:spChg chg="add del mod ord">
          <ac:chgData name="Afshin Tanouri" userId="3aa7f57e-9fac-4d52-8e47-a24cd9da9ba8" providerId="ADAL" clId="{1F526006-F62C-F146-8FE0-8F4DBDACC8A8}" dt="2022-10-08T01:52:52.664" v="467" actId="478"/>
          <ac:spMkLst>
            <pc:docMk/>
            <pc:sldMk cId="1828395081" sldId="381"/>
            <ac:spMk id="3" creationId="{AFF83BE5-641C-0E86-CA99-F426AD87BA1E}"/>
          </ac:spMkLst>
        </pc:spChg>
      </pc:sldChg>
      <pc:sldChg chg="addSp delSp modSp add mod">
        <pc:chgData name="Afshin Tanouri" userId="3aa7f57e-9fac-4d52-8e47-a24cd9da9ba8" providerId="ADAL" clId="{1F526006-F62C-F146-8FE0-8F4DBDACC8A8}" dt="2022-10-08T01:49:56.819" v="423" actId="2062"/>
        <pc:sldMkLst>
          <pc:docMk/>
          <pc:sldMk cId="4198823314" sldId="382"/>
        </pc:sldMkLst>
        <pc:graphicFrameChg chg="del">
          <ac:chgData name="Afshin Tanouri" userId="3aa7f57e-9fac-4d52-8e47-a24cd9da9ba8" providerId="ADAL" clId="{1F526006-F62C-F146-8FE0-8F4DBDACC8A8}" dt="2022-10-08T01:47:12.987" v="379" actId="478"/>
          <ac:graphicFrameMkLst>
            <pc:docMk/>
            <pc:sldMk cId="4198823314" sldId="382"/>
            <ac:graphicFrameMk id="2" creationId="{5D5E0C98-31BA-38DC-E8CF-D5899AF01225}"/>
          </ac:graphicFrameMkLst>
        </pc:graphicFrameChg>
        <pc:graphicFrameChg chg="add mod modGraphic">
          <ac:chgData name="Afshin Tanouri" userId="3aa7f57e-9fac-4d52-8e47-a24cd9da9ba8" providerId="ADAL" clId="{1F526006-F62C-F146-8FE0-8F4DBDACC8A8}" dt="2022-10-08T01:49:56.819" v="423" actId="2062"/>
          <ac:graphicFrameMkLst>
            <pc:docMk/>
            <pc:sldMk cId="4198823314" sldId="382"/>
            <ac:graphicFrameMk id="4" creationId="{C6DE6A2F-8F53-2AF0-7E43-8C4C443139E1}"/>
          </ac:graphicFrameMkLst>
        </pc:graphicFrameChg>
      </pc:sldChg>
      <pc:sldMasterChg chg="modSp addSldLayout modSldLayout">
        <pc:chgData name="Afshin Tanouri" userId="3aa7f57e-9fac-4d52-8e47-a24cd9da9ba8" providerId="ADAL" clId="{1F526006-F62C-F146-8FE0-8F4DBDACC8A8}" dt="2022-10-08T01:29:47.054" v="23"/>
        <pc:sldMasterMkLst>
          <pc:docMk/>
          <pc:sldMasterMk cId="136627797" sldId="2147483660"/>
        </pc:sldMasterMkLst>
        <pc:spChg chg="mod">
          <ac:chgData name="Afshin Tanouri" userId="3aa7f57e-9fac-4d52-8e47-a24cd9da9ba8" providerId="ADAL" clId="{1F526006-F62C-F146-8FE0-8F4DBDACC8A8}" dt="2022-10-08T01:29:26.820" v="22"/>
          <ac:spMkLst>
            <pc:docMk/>
            <pc:sldMasterMk cId="136627797" sldId="2147483660"/>
            <ac:spMk id="2" creationId="{00000000-0000-0000-0000-000000000000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asterMk cId="136627797" sldId="2147483660"/>
            <ac:spMk id="3" creationId="{00000000-0000-0000-0000-000000000000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asterMk cId="136627797" sldId="2147483660"/>
            <ac:spMk id="4" creationId="{00000000-0000-0000-0000-000000000000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asterMk cId="136627797" sldId="2147483660"/>
            <ac:spMk id="5" creationId="{00000000-0000-0000-0000-000000000000}"/>
          </ac:spMkLst>
        </pc:spChg>
        <pc:spChg chg="mod">
          <ac:chgData name="Afshin Tanouri" userId="3aa7f57e-9fac-4d52-8e47-a24cd9da9ba8" providerId="ADAL" clId="{1F526006-F62C-F146-8FE0-8F4DBDACC8A8}" dt="2022-10-08T01:29:47.054" v="23"/>
          <ac:spMkLst>
            <pc:docMk/>
            <pc:sldMasterMk cId="136627797" sldId="2147483660"/>
            <ac:spMk id="6" creationId="{00000000-0000-0000-0000-000000000000}"/>
          </ac:spMkLst>
        </pc:spChg>
        <pc:sldLayoutChg chg="modSp">
          <pc:chgData name="Afshin Tanouri" userId="3aa7f57e-9fac-4d52-8e47-a24cd9da9ba8" providerId="ADAL" clId="{1F526006-F62C-F146-8FE0-8F4DBDACC8A8}" dt="2022-10-08T01:29:47.054" v="23"/>
          <pc:sldLayoutMkLst>
            <pc:docMk/>
            <pc:sldMasterMk cId="136627797" sldId="2147483660"/>
            <pc:sldLayoutMk cId="1384612900" sldId="2147483661"/>
          </pc:sldLayoutMkLst>
          <pc:spChg chg="mod">
            <ac:chgData name="Afshin Tanouri" userId="3aa7f57e-9fac-4d52-8e47-a24cd9da9ba8" providerId="ADAL" clId="{1F526006-F62C-F146-8FE0-8F4DBDACC8A8}" dt="2022-10-08T01:29:26.820" v="22"/>
            <ac:spMkLst>
              <pc:docMk/>
              <pc:sldMasterMk cId="136627797" sldId="2147483660"/>
              <pc:sldLayoutMk cId="1384612900" sldId="2147483661"/>
              <ac:spMk id="3" creationId="{00000000-0000-0000-0000-000000000000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1384612900" sldId="2147483661"/>
              <ac:spMk id="8" creationId="{486C910A-A5B4-4491-9651-F0C2CFEA33F9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1384612900" sldId="2147483661"/>
              <ac:spMk id="9" creationId="{3A2A6786-F643-4681-BF91-B1C84DE69E43}"/>
            </ac:spMkLst>
          </pc:spChg>
        </pc:sldLayoutChg>
        <pc:sldLayoutChg chg="modSp">
          <pc:chgData name="Afshin Tanouri" userId="3aa7f57e-9fac-4d52-8e47-a24cd9da9ba8" providerId="ADAL" clId="{1F526006-F62C-F146-8FE0-8F4DBDACC8A8}" dt="2022-10-08T01:29:47.054" v="23"/>
          <pc:sldLayoutMkLst>
            <pc:docMk/>
            <pc:sldMasterMk cId="136627797" sldId="2147483660"/>
            <pc:sldLayoutMk cId="753495446" sldId="2147483662"/>
          </pc:sldLayoutMkLst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753495446" sldId="2147483662"/>
              <ac:spMk id="7" creationId="{C1B5C46A-AF30-408E-B78C-848214FCE2DF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753495446" sldId="2147483662"/>
              <ac:spMk id="8" creationId="{D28BCC11-A4BA-48EE-ABAB-862CC2480125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753495446" sldId="2147483662"/>
              <ac:spMk id="15" creationId="{1CB271CE-CD85-4450-9D66-12C34E6F1CA0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753495446" sldId="2147483662"/>
              <ac:spMk id="19" creationId="{CF6B4038-DED6-4DC6-B1CA-A01467A8BE75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753495446" sldId="2147483662"/>
              <ac:spMk id="20" creationId="{0E65C96D-CD25-43A7-A13B-C6C056E1C678}"/>
            </ac:spMkLst>
          </pc:spChg>
        </pc:sldLayoutChg>
        <pc:sldLayoutChg chg="modSp">
          <pc:chgData name="Afshin Tanouri" userId="3aa7f57e-9fac-4d52-8e47-a24cd9da9ba8" providerId="ADAL" clId="{1F526006-F62C-F146-8FE0-8F4DBDACC8A8}" dt="2022-10-08T01:29:47.054" v="23"/>
          <pc:sldLayoutMkLst>
            <pc:docMk/>
            <pc:sldMasterMk cId="136627797" sldId="2147483660"/>
            <pc:sldLayoutMk cId="2910368814" sldId="2147483663"/>
          </pc:sldLayoutMkLst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2910368814" sldId="2147483663"/>
              <ac:spMk id="7" creationId="{C1B5C46A-AF30-408E-B78C-848214FCE2DF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2910368814" sldId="2147483663"/>
              <ac:spMk id="8" creationId="{D28BCC11-A4BA-48EE-ABAB-862CC2480125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2910368814" sldId="2147483663"/>
              <ac:spMk id="15" creationId="{1CB271CE-CD85-4450-9D66-12C34E6F1CA0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2910368814" sldId="2147483663"/>
              <ac:spMk id="19" creationId="{CF6B4038-DED6-4DC6-B1CA-A01467A8BE75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2910368814" sldId="2147483663"/>
              <ac:spMk id="20" creationId="{0E65C96D-CD25-43A7-A13B-C6C056E1C678}"/>
            </ac:spMkLst>
          </pc:spChg>
        </pc:sldLayoutChg>
        <pc:sldLayoutChg chg="modSp">
          <pc:chgData name="Afshin Tanouri" userId="3aa7f57e-9fac-4d52-8e47-a24cd9da9ba8" providerId="ADAL" clId="{1F526006-F62C-F146-8FE0-8F4DBDACC8A8}" dt="2022-10-08T01:29:47.054" v="23"/>
          <pc:sldLayoutMkLst>
            <pc:docMk/>
            <pc:sldMasterMk cId="136627797" sldId="2147483660"/>
            <pc:sldLayoutMk cId="372048041" sldId="2147483664"/>
          </pc:sldLayoutMkLst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372048041" sldId="2147483664"/>
              <ac:spMk id="7" creationId="{C1B5C46A-AF30-408E-B78C-848214FCE2DF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372048041" sldId="2147483664"/>
              <ac:spMk id="8" creationId="{D28BCC11-A4BA-48EE-ABAB-862CC2480125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372048041" sldId="2147483664"/>
              <ac:spMk id="15" creationId="{1CB271CE-CD85-4450-9D66-12C34E6F1CA0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372048041" sldId="2147483664"/>
              <ac:spMk id="19" creationId="{CF6B4038-DED6-4DC6-B1CA-A01467A8BE75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372048041" sldId="2147483664"/>
              <ac:spMk id="20" creationId="{0E65C96D-CD25-43A7-A13B-C6C056E1C678}"/>
            </ac:spMkLst>
          </pc:spChg>
        </pc:sldLayoutChg>
        <pc:sldLayoutChg chg="modSp">
          <pc:chgData name="Afshin Tanouri" userId="3aa7f57e-9fac-4d52-8e47-a24cd9da9ba8" providerId="ADAL" clId="{1F526006-F62C-F146-8FE0-8F4DBDACC8A8}" dt="2022-10-08T01:29:47.054" v="23"/>
          <pc:sldLayoutMkLst>
            <pc:docMk/>
            <pc:sldMasterMk cId="136627797" sldId="2147483660"/>
            <pc:sldLayoutMk cId="64233758" sldId="2147483665"/>
          </pc:sldLayoutMkLst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64233758" sldId="2147483665"/>
              <ac:spMk id="15" creationId="{1CB271CE-CD85-4450-9D66-12C34E6F1CA0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64233758" sldId="2147483665"/>
              <ac:spMk id="19" creationId="{CF6B4038-DED6-4DC6-B1CA-A01467A8BE75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64233758" sldId="2147483665"/>
              <ac:spMk id="20" creationId="{0E65C96D-CD25-43A7-A13B-C6C056E1C678}"/>
            </ac:spMkLst>
          </pc:spChg>
        </pc:sldLayoutChg>
        <pc:sldLayoutChg chg="delSp modSp add mod modTransition">
          <pc:chgData name="Afshin Tanouri" userId="3aa7f57e-9fac-4d52-8e47-a24cd9da9ba8" providerId="ADAL" clId="{1F526006-F62C-F146-8FE0-8F4DBDACC8A8}" dt="2022-10-08T01:29:47.054" v="23"/>
          <pc:sldLayoutMkLst>
            <pc:docMk/>
            <pc:sldMasterMk cId="136627797" sldId="2147483660"/>
            <pc:sldLayoutMk cId="3159160881" sldId="2147483668"/>
          </pc:sldLayoutMkLst>
          <pc:spChg chg="del">
            <ac:chgData name="Afshin Tanouri" userId="3aa7f57e-9fac-4d52-8e47-a24cd9da9ba8" providerId="ADAL" clId="{1F526006-F62C-F146-8FE0-8F4DBDACC8A8}" dt="2022-10-08T01:27:01.155" v="5" actId="478"/>
            <ac:spMkLst>
              <pc:docMk/>
              <pc:sldMasterMk cId="136627797" sldId="2147483660"/>
              <pc:sldLayoutMk cId="3159160881" sldId="2147483668"/>
              <ac:spMk id="7" creationId="{C1B5C46A-AF30-408E-B78C-848214FCE2DF}"/>
            </ac:spMkLst>
          </pc:spChg>
          <pc:spChg chg="del">
            <ac:chgData name="Afshin Tanouri" userId="3aa7f57e-9fac-4d52-8e47-a24cd9da9ba8" providerId="ADAL" clId="{1F526006-F62C-F146-8FE0-8F4DBDACC8A8}" dt="2022-10-08T01:27:00.368" v="4" actId="478"/>
            <ac:spMkLst>
              <pc:docMk/>
              <pc:sldMasterMk cId="136627797" sldId="2147483660"/>
              <pc:sldLayoutMk cId="3159160881" sldId="2147483668"/>
              <ac:spMk id="8" creationId="{D28BCC11-A4BA-48EE-ABAB-862CC2480125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3159160881" sldId="2147483668"/>
              <ac:spMk id="15" creationId="{1CB271CE-CD85-4450-9D66-12C34E6F1CA0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3159160881" sldId="2147483668"/>
              <ac:spMk id="19" creationId="{CF6B4038-DED6-4DC6-B1CA-A01467A8BE75}"/>
            </ac:spMkLst>
          </pc:spChg>
          <pc:spChg chg="mod">
            <ac:chgData name="Afshin Tanouri" userId="3aa7f57e-9fac-4d52-8e47-a24cd9da9ba8" providerId="ADAL" clId="{1F526006-F62C-F146-8FE0-8F4DBDACC8A8}" dt="2022-10-08T01:29:47.054" v="23"/>
            <ac:spMkLst>
              <pc:docMk/>
              <pc:sldMasterMk cId="136627797" sldId="2147483660"/>
              <pc:sldLayoutMk cId="3159160881" sldId="2147483668"/>
              <ac:spMk id="20" creationId="{0E65C96D-CD25-43A7-A13B-C6C056E1C678}"/>
            </ac:spMkLst>
          </pc:spChg>
          <pc:picChg chg="del">
            <ac:chgData name="Afshin Tanouri" userId="3aa7f57e-9fac-4d52-8e47-a24cd9da9ba8" providerId="ADAL" clId="{1F526006-F62C-F146-8FE0-8F4DBDACC8A8}" dt="2022-10-08T01:26:59.882" v="3" actId="478"/>
            <ac:picMkLst>
              <pc:docMk/>
              <pc:sldMasterMk cId="136627797" sldId="2147483660"/>
              <pc:sldLayoutMk cId="3159160881" sldId="2147483668"/>
              <ac:picMk id="9" creationId="{E378682D-AA88-476B-AA12-68A57EDCCDF3}"/>
            </ac:picMkLst>
          </pc:picChg>
          <pc:picChg chg="mod">
            <ac:chgData name="Afshin Tanouri" userId="3aa7f57e-9fac-4d52-8e47-a24cd9da9ba8" providerId="ADAL" clId="{1F526006-F62C-F146-8FE0-8F4DBDACC8A8}" dt="2022-10-08T01:27:22.236" v="11" actId="1076"/>
            <ac:picMkLst>
              <pc:docMk/>
              <pc:sldMasterMk cId="136627797" sldId="2147483660"/>
              <pc:sldLayoutMk cId="3159160881" sldId="2147483668"/>
              <ac:picMk id="10" creationId="{C241ABEB-1C87-4FC2-B0E2-B432F4618C68}"/>
            </ac:picMkLst>
          </pc:picChg>
        </pc:sldLayoutChg>
      </pc:sldMasterChg>
    </pc:docChg>
  </pc:docChgLst>
  <pc:docChgLst>
    <pc:chgData name="Afrooz Bayat" userId="6bd25e0c-baa7-4b47-8848-83a11cef78cb" providerId="ADAL" clId="{011990B3-6448-43CB-BDA8-A4067383C91D}"/>
    <pc:docChg chg="undo custSel addSld modSld">
      <pc:chgData name="Afrooz Bayat" userId="6bd25e0c-baa7-4b47-8848-83a11cef78cb" providerId="ADAL" clId="{011990B3-6448-43CB-BDA8-A4067383C91D}" dt="2022-10-14T02:58:39.317" v="90" actId="14100"/>
      <pc:docMkLst>
        <pc:docMk/>
      </pc:docMkLst>
      <pc:sldChg chg="addSp delSp modSp mod">
        <pc:chgData name="Afrooz Bayat" userId="6bd25e0c-baa7-4b47-8848-83a11cef78cb" providerId="ADAL" clId="{011990B3-6448-43CB-BDA8-A4067383C91D}" dt="2022-10-14T02:51:30.276" v="55" actId="1076"/>
        <pc:sldMkLst>
          <pc:docMk/>
          <pc:sldMk cId="1445266655" sldId="378"/>
        </pc:sldMkLst>
        <pc:grpChg chg="mod">
          <ac:chgData name="Afrooz Bayat" userId="6bd25e0c-baa7-4b47-8848-83a11cef78cb" providerId="ADAL" clId="{011990B3-6448-43CB-BDA8-A4067383C91D}" dt="2022-10-14T02:48:00.749" v="23"/>
          <ac:grpSpMkLst>
            <pc:docMk/>
            <pc:sldMk cId="1445266655" sldId="378"/>
            <ac:grpSpMk id="14" creationId="{A60E66F5-D583-C51C-DA6F-48196F5A86B6}"/>
          </ac:grpSpMkLst>
        </pc:grpChg>
        <pc:graphicFrameChg chg="mod">
          <ac:chgData name="Afrooz Bayat" userId="6bd25e0c-baa7-4b47-8848-83a11cef78cb" providerId="ADAL" clId="{011990B3-6448-43CB-BDA8-A4067383C91D}" dt="2022-10-14T02:45:19.260" v="7" actId="14100"/>
          <ac:graphicFrameMkLst>
            <pc:docMk/>
            <pc:sldMk cId="1445266655" sldId="378"/>
            <ac:graphicFrameMk id="6" creationId="{00000000-0008-0000-0500-000003000000}"/>
          </ac:graphicFrameMkLst>
        </pc:graphicFrameChg>
        <pc:graphicFrameChg chg="add mod modGraphic">
          <ac:chgData name="Afrooz Bayat" userId="6bd25e0c-baa7-4b47-8848-83a11cef78cb" providerId="ADAL" clId="{011990B3-6448-43CB-BDA8-A4067383C91D}" dt="2022-10-14T02:51:30.276" v="55" actId="1076"/>
          <ac:graphicFrameMkLst>
            <pc:docMk/>
            <pc:sldMk cId="1445266655" sldId="378"/>
            <ac:graphicFrameMk id="10" creationId="{156B6348-2112-236F-AB88-AE6328291847}"/>
          </ac:graphicFrameMkLst>
        </pc:graphicFrameChg>
        <pc:graphicFrameChg chg="add del mod modGraphic">
          <ac:chgData name="Afrooz Bayat" userId="6bd25e0c-baa7-4b47-8848-83a11cef78cb" providerId="ADAL" clId="{011990B3-6448-43CB-BDA8-A4067383C91D}" dt="2022-10-14T02:51:14.790" v="52" actId="478"/>
          <ac:graphicFrameMkLst>
            <pc:docMk/>
            <pc:sldMk cId="1445266655" sldId="378"/>
            <ac:graphicFrameMk id="15" creationId="{C03E8A6C-05F4-FDC7-6C42-CDF0BC3700D7}"/>
          </ac:graphicFrameMkLst>
        </pc:graphicFrameChg>
        <pc:picChg chg="add mod">
          <ac:chgData name="Afrooz Bayat" userId="6bd25e0c-baa7-4b47-8848-83a11cef78cb" providerId="ADAL" clId="{011990B3-6448-43CB-BDA8-A4067383C91D}" dt="2022-10-14T02:51:26.302" v="54" actId="1076"/>
          <ac:picMkLst>
            <pc:docMk/>
            <pc:sldMk cId="1445266655" sldId="378"/>
            <ac:picMk id="4" creationId="{11AA9D16-5B2A-4C8C-55AD-FE9E4AE7C25E}"/>
          </ac:picMkLst>
        </pc:picChg>
        <pc:picChg chg="add del">
          <ac:chgData name="Afrooz Bayat" userId="6bd25e0c-baa7-4b47-8848-83a11cef78cb" providerId="ADAL" clId="{011990B3-6448-43CB-BDA8-A4067383C91D}" dt="2022-10-14T02:47:25.714" v="10" actId="478"/>
          <ac:picMkLst>
            <pc:docMk/>
            <pc:sldMk cId="1445266655" sldId="378"/>
            <ac:picMk id="8" creationId="{69070523-818A-B2CF-3DD4-CA0DFC30DCC9}"/>
          </ac:picMkLst>
        </pc:picChg>
        <pc:inkChg chg="add del">
          <ac:chgData name="Afrooz Bayat" userId="6bd25e0c-baa7-4b47-8848-83a11cef78cb" providerId="ADAL" clId="{011990B3-6448-43CB-BDA8-A4067383C91D}" dt="2022-10-14T02:44:46.885" v="1" actId="9405"/>
          <ac:inkMkLst>
            <pc:docMk/>
            <pc:sldMk cId="1445266655" sldId="378"/>
            <ac:inkMk id="2" creationId="{A8BAC188-2F2C-5194-A99A-54E23054786C}"/>
          </ac:inkMkLst>
        </pc:inkChg>
        <pc:inkChg chg="add">
          <ac:chgData name="Afrooz Bayat" userId="6bd25e0c-baa7-4b47-8848-83a11cef78cb" providerId="ADAL" clId="{011990B3-6448-43CB-BDA8-A4067383C91D}" dt="2022-10-14T02:47:42.622" v="11" actId="9405"/>
          <ac:inkMkLst>
            <pc:docMk/>
            <pc:sldMk cId="1445266655" sldId="378"/>
            <ac:inkMk id="9" creationId="{BC818C97-5313-3C45-50D9-5E308DCF5801}"/>
          </ac:inkMkLst>
        </pc:inkChg>
        <pc:inkChg chg="add del mod">
          <ac:chgData name="Afrooz Bayat" userId="6bd25e0c-baa7-4b47-8848-83a11cef78cb" providerId="ADAL" clId="{011990B3-6448-43CB-BDA8-A4067383C91D}" dt="2022-10-14T02:48:02.597" v="25" actId="9405"/>
          <ac:inkMkLst>
            <pc:docMk/>
            <pc:sldMk cId="1445266655" sldId="378"/>
            <ac:inkMk id="11" creationId="{EC4DBDA4-AF17-D2FA-9229-1F29AA8993B6}"/>
          </ac:inkMkLst>
        </pc:inkChg>
        <pc:inkChg chg="add del mod">
          <ac:chgData name="Afrooz Bayat" userId="6bd25e0c-baa7-4b47-8848-83a11cef78cb" providerId="ADAL" clId="{011990B3-6448-43CB-BDA8-A4067383C91D}" dt="2022-10-14T02:48:01.278" v="24" actId="9405"/>
          <ac:inkMkLst>
            <pc:docMk/>
            <pc:sldMk cId="1445266655" sldId="378"/>
            <ac:inkMk id="12" creationId="{816C7EE4-DAA3-6BF7-D55E-E0E98B2E5442}"/>
          </ac:inkMkLst>
        </pc:inkChg>
        <pc:inkChg chg="add del">
          <ac:chgData name="Afrooz Bayat" userId="6bd25e0c-baa7-4b47-8848-83a11cef78cb" providerId="ADAL" clId="{011990B3-6448-43CB-BDA8-A4067383C91D}" dt="2022-10-14T02:48:00.749" v="23"/>
          <ac:inkMkLst>
            <pc:docMk/>
            <pc:sldMk cId="1445266655" sldId="378"/>
            <ac:inkMk id="13" creationId="{3AF53976-C1A4-7F8A-A43F-369FFEB47ED2}"/>
          </ac:inkMkLst>
        </pc:inkChg>
        <pc:inkChg chg="add del">
          <ac:chgData name="Afrooz Bayat" userId="6bd25e0c-baa7-4b47-8848-83a11cef78cb" providerId="ADAL" clId="{011990B3-6448-43CB-BDA8-A4067383C91D}" dt="2022-10-14T02:50:27.457" v="48" actId="9405"/>
          <ac:inkMkLst>
            <pc:docMk/>
            <pc:sldMk cId="1445266655" sldId="378"/>
            <ac:inkMk id="16" creationId="{B2376E5B-CFD9-D256-6C2C-9EB6D26984F7}"/>
          </ac:inkMkLst>
        </pc:inkChg>
      </pc:sldChg>
      <pc:sldChg chg="modSp">
        <pc:chgData name="Afrooz Bayat" userId="6bd25e0c-baa7-4b47-8848-83a11cef78cb" providerId="ADAL" clId="{011990B3-6448-43CB-BDA8-A4067383C91D}" dt="2022-10-14T02:48:40.403" v="34"/>
        <pc:sldMkLst>
          <pc:docMk/>
          <pc:sldMk cId="4198823314" sldId="382"/>
        </pc:sldMkLst>
        <pc:graphicFrameChg chg="mod">
          <ac:chgData name="Afrooz Bayat" userId="6bd25e0c-baa7-4b47-8848-83a11cef78cb" providerId="ADAL" clId="{011990B3-6448-43CB-BDA8-A4067383C91D}" dt="2022-10-14T02:48:40.403" v="34"/>
          <ac:graphicFrameMkLst>
            <pc:docMk/>
            <pc:sldMk cId="4198823314" sldId="382"/>
            <ac:graphicFrameMk id="4" creationId="{C6DE6A2F-8F53-2AF0-7E43-8C4C443139E1}"/>
          </ac:graphicFrameMkLst>
        </pc:graphicFrameChg>
      </pc:sldChg>
      <pc:sldChg chg="addSp delSp modSp new mod">
        <pc:chgData name="Afrooz Bayat" userId="6bd25e0c-baa7-4b47-8848-83a11cef78cb" providerId="ADAL" clId="{011990B3-6448-43CB-BDA8-A4067383C91D}" dt="2022-10-14T02:58:39.317" v="90" actId="14100"/>
        <pc:sldMkLst>
          <pc:docMk/>
          <pc:sldMk cId="1875935819" sldId="383"/>
        </pc:sldMkLst>
        <pc:spChg chg="mod">
          <ac:chgData name="Afrooz Bayat" userId="6bd25e0c-baa7-4b47-8848-83a11cef78cb" providerId="ADAL" clId="{011990B3-6448-43CB-BDA8-A4067383C91D}" dt="2022-10-14T02:58:09.208" v="81" actId="20577"/>
          <ac:spMkLst>
            <pc:docMk/>
            <pc:sldMk cId="1875935819" sldId="383"/>
            <ac:spMk id="2" creationId="{20F086D1-DE08-0FD3-CD0A-2F89192BF052}"/>
          </ac:spMkLst>
        </pc:spChg>
        <pc:spChg chg="del">
          <ac:chgData name="Afrooz Bayat" userId="6bd25e0c-baa7-4b47-8848-83a11cef78cb" providerId="ADAL" clId="{011990B3-6448-43CB-BDA8-A4067383C91D}" dt="2022-10-14T02:58:12.655" v="82" actId="478"/>
          <ac:spMkLst>
            <pc:docMk/>
            <pc:sldMk cId="1875935819" sldId="383"/>
            <ac:spMk id="3" creationId="{681BF72B-ED92-EAF1-908E-C68B5C9B8D50}"/>
          </ac:spMkLst>
        </pc:spChg>
        <pc:graphicFrameChg chg="add mod">
          <ac:chgData name="Afrooz Bayat" userId="6bd25e0c-baa7-4b47-8848-83a11cef78cb" providerId="ADAL" clId="{011990B3-6448-43CB-BDA8-A4067383C91D}" dt="2022-10-14T02:58:39.317" v="90" actId="14100"/>
          <ac:graphicFrameMkLst>
            <pc:docMk/>
            <pc:sldMk cId="1875935819" sldId="383"/>
            <ac:graphicFrameMk id="4" creationId="{00000000-0008-0000-0000-000004000000}"/>
          </ac:graphicFrameMkLst>
        </pc:graphicFrameChg>
      </pc:sldChg>
    </pc:docChg>
  </pc:docChgLst>
  <pc:docChgLst>
    <pc:chgData name="Afrooz Bayat" userId="9c4b4bff-49b5-41c7-bbd0-a83298ca6a6b" providerId="ADAL" clId="{1F4919B0-E574-4379-9F3E-CFF00A05A017}"/>
    <pc:docChg chg="custSel addSld delSld modSld sldOrd">
      <pc:chgData name="Afrooz Bayat" userId="9c4b4bff-49b5-41c7-bbd0-a83298ca6a6b" providerId="ADAL" clId="{1F4919B0-E574-4379-9F3E-CFF00A05A017}" dt="2022-09-30T01:49:01.845" v="699" actId="15"/>
      <pc:docMkLst>
        <pc:docMk/>
      </pc:docMkLst>
      <pc:sldChg chg="delSp modSp mod">
        <pc:chgData name="Afrooz Bayat" userId="9c4b4bff-49b5-41c7-bbd0-a83298ca6a6b" providerId="ADAL" clId="{1F4919B0-E574-4379-9F3E-CFF00A05A017}" dt="2022-09-28T22:58:51.785" v="3"/>
        <pc:sldMkLst>
          <pc:docMk/>
          <pc:sldMk cId="3460565059" sldId="256"/>
        </pc:sldMkLst>
        <pc:spChg chg="mod">
          <ac:chgData name="Afrooz Bayat" userId="9c4b4bff-49b5-41c7-bbd0-a83298ca6a6b" providerId="ADAL" clId="{1F4919B0-E574-4379-9F3E-CFF00A05A017}" dt="2022-09-28T22:58:51.785" v="3"/>
          <ac:spMkLst>
            <pc:docMk/>
            <pc:sldMk cId="3460565059" sldId="256"/>
            <ac:spMk id="2" creationId="{019BDF2B-4057-4B2C-B474-B7E2ACEFAE63}"/>
          </ac:spMkLst>
        </pc:spChg>
        <pc:spChg chg="mod">
          <ac:chgData name="Afrooz Bayat" userId="9c4b4bff-49b5-41c7-bbd0-a83298ca6a6b" providerId="ADAL" clId="{1F4919B0-E574-4379-9F3E-CFF00A05A017}" dt="2022-09-28T22:58:20.329" v="2" actId="20577"/>
          <ac:spMkLst>
            <pc:docMk/>
            <pc:sldMk cId="3460565059" sldId="256"/>
            <ac:spMk id="3" creationId="{CBD8F6F8-1D26-4F1B-859F-320B03ABBEDA}"/>
          </ac:spMkLst>
        </pc:spChg>
        <pc:grpChg chg="del">
          <ac:chgData name="Afrooz Bayat" userId="9c4b4bff-49b5-41c7-bbd0-a83298ca6a6b" providerId="ADAL" clId="{1F4919B0-E574-4379-9F3E-CFF00A05A017}" dt="2022-09-28T22:58:17.208" v="1" actId="478"/>
          <ac:grpSpMkLst>
            <pc:docMk/>
            <pc:sldMk cId="3460565059" sldId="256"/>
            <ac:grpSpMk id="17" creationId="{FE21023C-FBAA-45FA-885A-0960BDD95E81}"/>
          </ac:grpSpMkLst>
        </pc:grpChg>
        <pc:grpChg chg="del">
          <ac:chgData name="Afrooz Bayat" userId="9c4b4bff-49b5-41c7-bbd0-a83298ca6a6b" providerId="ADAL" clId="{1F4919B0-E574-4379-9F3E-CFF00A05A017}" dt="2022-09-28T22:58:16.329" v="0" actId="478"/>
          <ac:grpSpMkLst>
            <pc:docMk/>
            <pc:sldMk cId="3460565059" sldId="256"/>
            <ac:grpSpMk id="22" creationId="{5182CAE8-E569-4246-BC14-296AB3C08A2E}"/>
          </ac:grpSpMkLst>
        </pc:grpChg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2787747625" sldId="334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1104564154" sldId="335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2708657575" sldId="336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1207280684" sldId="337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1143374767" sldId="339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2144674880" sldId="340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214867027" sldId="341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1745752465" sldId="342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657223657" sldId="351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1148536739" sldId="352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2482013326" sldId="356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2375445003" sldId="358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3531607389" sldId="359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420985574" sldId="360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2555160315" sldId="361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1021255588" sldId="362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1496883173" sldId="363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2219850249" sldId="364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6669943" sldId="365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574926618" sldId="366"/>
        </pc:sldMkLst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1360601138" sldId="367"/>
        </pc:sldMkLst>
      </pc:sldChg>
      <pc:sldChg chg="addSp delSp modSp mod">
        <pc:chgData name="Afrooz Bayat" userId="9c4b4bff-49b5-41c7-bbd0-a83298ca6a6b" providerId="ADAL" clId="{1F4919B0-E574-4379-9F3E-CFF00A05A017}" dt="2022-09-30T01:49:01.845" v="699" actId="15"/>
        <pc:sldMkLst>
          <pc:docMk/>
          <pc:sldMk cId="4051740812" sldId="368"/>
        </pc:sldMkLst>
        <pc:spChg chg="del">
          <ac:chgData name="Afrooz Bayat" userId="9c4b4bff-49b5-41c7-bbd0-a83298ca6a6b" providerId="ADAL" clId="{1F4919B0-E574-4379-9F3E-CFF00A05A017}" dt="2022-09-29T00:04:26.836" v="5" actId="478"/>
          <ac:spMkLst>
            <pc:docMk/>
            <pc:sldMk cId="4051740812" sldId="368"/>
            <ac:spMk id="2" creationId="{4B0DF7FB-8585-4211-A792-49E31563E857}"/>
          </ac:spMkLst>
        </pc:spChg>
        <pc:spChg chg="mod">
          <ac:chgData name="Afrooz Bayat" userId="9c4b4bff-49b5-41c7-bbd0-a83298ca6a6b" providerId="ADAL" clId="{1F4919B0-E574-4379-9F3E-CFF00A05A017}" dt="2022-09-29T00:04:28.685" v="6" actId="6549"/>
          <ac:spMkLst>
            <pc:docMk/>
            <pc:sldMk cId="4051740812" sldId="368"/>
            <ac:spMk id="3" creationId="{75352D5C-D437-4E6D-AB01-4BB7C3246B83}"/>
          </ac:spMkLst>
        </pc:spChg>
        <pc:spChg chg="add mod">
          <ac:chgData name="Afrooz Bayat" userId="9c4b4bff-49b5-41c7-bbd0-a83298ca6a6b" providerId="ADAL" clId="{1F4919B0-E574-4379-9F3E-CFF00A05A017}" dt="2022-09-30T01:47:10.321" v="501" actId="20577"/>
          <ac:spMkLst>
            <pc:docMk/>
            <pc:sldMk cId="4051740812" sldId="368"/>
            <ac:spMk id="5" creationId="{67752EFB-6F5D-3AEF-FEC0-CB31A7918B55}"/>
          </ac:spMkLst>
        </pc:spChg>
        <pc:spChg chg="add mod">
          <ac:chgData name="Afrooz Bayat" userId="9c4b4bff-49b5-41c7-bbd0-a83298ca6a6b" providerId="ADAL" clId="{1F4919B0-E574-4379-9F3E-CFF00A05A017}" dt="2022-09-30T01:49:01.845" v="699" actId="15"/>
          <ac:spMkLst>
            <pc:docMk/>
            <pc:sldMk cId="4051740812" sldId="368"/>
            <ac:spMk id="7" creationId="{28B173D4-FAB5-D264-EEAB-146F0DE23F44}"/>
          </ac:spMkLst>
        </pc:spChg>
      </pc:sldChg>
      <pc:sldChg chg="addSp modSp add mod">
        <pc:chgData name="Afrooz Bayat" userId="9c4b4bff-49b5-41c7-bbd0-a83298ca6a6b" providerId="ADAL" clId="{1F4919B0-E574-4379-9F3E-CFF00A05A017}" dt="2022-09-29T03:20:03.980" v="191" actId="1076"/>
        <pc:sldMkLst>
          <pc:docMk/>
          <pc:sldMk cId="1124640100" sldId="370"/>
        </pc:sldMkLst>
        <pc:spChg chg="mod">
          <ac:chgData name="Afrooz Bayat" userId="9c4b4bff-49b5-41c7-bbd0-a83298ca6a6b" providerId="ADAL" clId="{1F4919B0-E574-4379-9F3E-CFF00A05A017}" dt="2022-09-29T03:19:55.109" v="188" actId="20577"/>
          <ac:spMkLst>
            <pc:docMk/>
            <pc:sldMk cId="1124640100" sldId="370"/>
            <ac:spMk id="5" creationId="{67752EFB-6F5D-3AEF-FEC0-CB31A7918B55}"/>
          </ac:spMkLst>
        </pc:spChg>
        <pc:picChg chg="add mod">
          <ac:chgData name="Afrooz Bayat" userId="9c4b4bff-49b5-41c7-bbd0-a83298ca6a6b" providerId="ADAL" clId="{1F4919B0-E574-4379-9F3E-CFF00A05A017}" dt="2022-09-29T03:19:45.996" v="171" actId="1076"/>
          <ac:picMkLst>
            <pc:docMk/>
            <pc:sldMk cId="1124640100" sldId="370"/>
            <ac:picMk id="2" creationId="{F1323B57-65C0-38FF-12EC-03740C265ACA}"/>
          </ac:picMkLst>
        </pc:picChg>
        <pc:picChg chg="add mod">
          <ac:chgData name="Afrooz Bayat" userId="9c4b4bff-49b5-41c7-bbd0-a83298ca6a6b" providerId="ADAL" clId="{1F4919B0-E574-4379-9F3E-CFF00A05A017}" dt="2022-09-29T03:20:03.980" v="191" actId="1076"/>
          <ac:picMkLst>
            <pc:docMk/>
            <pc:sldMk cId="1124640100" sldId="370"/>
            <ac:picMk id="4" creationId="{9E718927-03A3-A6A1-47A5-2EA49A152844}"/>
          </ac:picMkLst>
        </pc:picChg>
      </pc:sldChg>
      <pc:sldChg chg="del">
        <pc:chgData name="Afrooz Bayat" userId="9c4b4bff-49b5-41c7-bbd0-a83298ca6a6b" providerId="ADAL" clId="{1F4919B0-E574-4379-9F3E-CFF00A05A017}" dt="2022-09-29T00:04:12.939" v="4" actId="47"/>
        <pc:sldMkLst>
          <pc:docMk/>
          <pc:sldMk cId="3314722574" sldId="370"/>
        </pc:sldMkLst>
      </pc:sldChg>
      <pc:sldChg chg="addSp modSp add mod modNotesTx">
        <pc:chgData name="Afrooz Bayat" userId="9c4b4bff-49b5-41c7-bbd0-a83298ca6a6b" providerId="ADAL" clId="{1F4919B0-E574-4379-9F3E-CFF00A05A017}" dt="2022-09-29T02:53:44.087" v="93"/>
        <pc:sldMkLst>
          <pc:docMk/>
          <pc:sldMk cId="1505108029" sldId="371"/>
        </pc:sldMkLst>
        <pc:spChg chg="mod">
          <ac:chgData name="Afrooz Bayat" userId="9c4b4bff-49b5-41c7-bbd0-a83298ca6a6b" providerId="ADAL" clId="{1F4919B0-E574-4379-9F3E-CFF00A05A017}" dt="2022-09-29T02:44:56.189" v="92" actId="20577"/>
          <ac:spMkLst>
            <pc:docMk/>
            <pc:sldMk cId="1505108029" sldId="371"/>
            <ac:spMk id="5" creationId="{67752EFB-6F5D-3AEF-FEC0-CB31A7918B55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7" creationId="{F0CED503-6890-A26F-417F-8D53FA4551E8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8" creationId="{F684A3E3-1407-BFFE-0580-3823434AC016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9" creationId="{96435375-CCEA-77ED-9EBB-D6C4BD145EEC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10" creationId="{C9577E5A-DC8B-0D24-CCA7-699B6084EEAF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11" creationId="{4B50A486-9930-9226-3E79-21D0C22E6296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12" creationId="{0A427EB4-CB26-E845-5F3F-60EFB1506D15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13" creationId="{F45AF9F9-B802-9CB0-D3ED-F039A17302B6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14" creationId="{2B7A2175-E1F7-88A3-6FA4-912D1C335E08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15" creationId="{BEC6BB0E-E707-6D6C-7390-EF49F634D3CE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16" creationId="{2A79C35B-4708-EB75-FBDA-6B251A3E9B41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17" creationId="{F10D40EB-CD82-5161-F85C-C2988CA08CF1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18" creationId="{8D28D6EC-F590-E376-3A20-0D7EB0BAA331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19" creationId="{F36579ED-EBB7-D755-14EF-663B155D9FB1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20" creationId="{151F6DF8-C6D7-B62F-45D3-E6A908826F8D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21" creationId="{3DFD9AF7-F2F4-5C0B-D8B1-26DB22EC08F1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22" creationId="{4AE1EDCA-12B6-EC66-4AAE-4928F7994AB0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23" creationId="{673BD749-2495-2938-B3C6-2D72537BD9FE}"/>
          </ac:spMkLst>
        </pc:spChg>
        <pc:spChg chg="mod">
          <ac:chgData name="Afrooz Bayat" userId="9c4b4bff-49b5-41c7-bbd0-a83298ca6a6b" providerId="ADAL" clId="{1F4919B0-E574-4379-9F3E-CFF00A05A017}" dt="2022-09-29T01:22:47.116" v="36" actId="207"/>
          <ac:spMkLst>
            <pc:docMk/>
            <pc:sldMk cId="1505108029" sldId="371"/>
            <ac:spMk id="24" creationId="{1EE51EC4-B069-D12E-A558-C8673D34E651}"/>
          </ac:spMkLst>
        </pc:spChg>
        <pc:spChg chg="mod">
          <ac:chgData name="Afrooz Bayat" userId="9c4b4bff-49b5-41c7-bbd0-a83298ca6a6b" providerId="ADAL" clId="{1F4919B0-E574-4379-9F3E-CFF00A05A017}" dt="2022-09-29T01:22:51.276" v="37" actId="207"/>
          <ac:spMkLst>
            <pc:docMk/>
            <pc:sldMk cId="1505108029" sldId="371"/>
            <ac:spMk id="25" creationId="{88D2FC31-097C-7F0C-D785-F4970A14EF9E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26" creationId="{D51EFD24-0976-CC3E-B45A-5E3A296DA545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27" creationId="{B52D6513-334C-9DB4-FF59-4E641900084D}"/>
          </ac:spMkLst>
        </pc:spChg>
        <pc:spChg chg="mod">
          <ac:chgData name="Afrooz Bayat" userId="9c4b4bff-49b5-41c7-bbd0-a83298ca6a6b" providerId="ADAL" clId="{1F4919B0-E574-4379-9F3E-CFF00A05A017}" dt="2022-09-29T01:23:03.826" v="38" actId="207"/>
          <ac:spMkLst>
            <pc:docMk/>
            <pc:sldMk cId="1505108029" sldId="371"/>
            <ac:spMk id="28" creationId="{59CA21E0-3DFE-13FD-2E3D-CE1711267C3F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29" creationId="{5F6608BF-DA09-605F-D9CC-C1A4C6F0F130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30" creationId="{1188DC7B-0219-4DA0-C762-EA4B3BE032B6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31" creationId="{D9276976-8225-3BBF-FD45-3E6A1A6D5F82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32" creationId="{86ACBC64-47D6-089D-0980-84E32246DD1E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33" creationId="{0955EFFD-6FCB-C8CB-010F-37A910BFDD3B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34" creationId="{24F583C2-8787-1722-254C-376C81FB1C94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35" creationId="{023538E3-0146-22B1-2A93-521E09744757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36" creationId="{89CCFD7C-FC20-6C54-7B02-132494A4F2DB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37" creationId="{35C41EAE-FCBF-2483-1D30-FD9145B5DBFA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38" creationId="{76F26C80-D5B7-3C0E-1838-EDBBC0113C95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39" creationId="{7C2C088E-E47B-282D-46F8-82DD8E321A06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40" creationId="{2373C5F6-FDD5-E545-1330-4A2DD162DB84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41" creationId="{E8D789CA-3DD1-DCE9-7A42-0D55E3D96B64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42" creationId="{C2202157-86CD-CF9E-D480-6DFD3442BB59}"/>
          </ac:spMkLst>
        </pc:spChg>
        <pc:spChg chg="mod">
          <ac:chgData name="Afrooz Bayat" userId="9c4b4bff-49b5-41c7-bbd0-a83298ca6a6b" providerId="ADAL" clId="{1F4919B0-E574-4379-9F3E-CFF00A05A017}" dt="2022-09-29T01:22:13.988" v="28"/>
          <ac:spMkLst>
            <pc:docMk/>
            <pc:sldMk cId="1505108029" sldId="371"/>
            <ac:spMk id="43" creationId="{8F63CC80-7F3E-B3B9-E2B2-9D735643D2FB}"/>
          </ac:spMkLst>
        </pc:spChg>
        <pc:grpChg chg="add mod">
          <ac:chgData name="Afrooz Bayat" userId="9c4b4bff-49b5-41c7-bbd0-a83298ca6a6b" providerId="ADAL" clId="{1F4919B0-E574-4379-9F3E-CFF00A05A017}" dt="2022-09-29T01:22:38.877" v="35" actId="1076"/>
          <ac:grpSpMkLst>
            <pc:docMk/>
            <pc:sldMk cId="1505108029" sldId="371"/>
            <ac:grpSpMk id="6" creationId="{9BF02DDD-6EFE-4414-ABD6-82036663B3E8}"/>
          </ac:grpSpMkLst>
        </pc:grpChg>
        <pc:picChg chg="add mod">
          <ac:chgData name="Afrooz Bayat" userId="9c4b4bff-49b5-41c7-bbd0-a83298ca6a6b" providerId="ADAL" clId="{1F4919B0-E574-4379-9F3E-CFF00A05A017}" dt="2022-09-29T01:31:59.538" v="50" actId="1076"/>
          <ac:picMkLst>
            <pc:docMk/>
            <pc:sldMk cId="1505108029" sldId="371"/>
            <ac:picMk id="4" creationId="{289B660D-0D4D-DAD6-D19A-3768D30CB4EB}"/>
          </ac:picMkLst>
        </pc:picChg>
        <pc:picChg chg="add mod">
          <ac:chgData name="Afrooz Bayat" userId="9c4b4bff-49b5-41c7-bbd0-a83298ca6a6b" providerId="ADAL" clId="{1F4919B0-E574-4379-9F3E-CFF00A05A017}" dt="2022-09-29T01:29:06.488" v="44" actId="1076"/>
          <ac:picMkLst>
            <pc:docMk/>
            <pc:sldMk cId="1505108029" sldId="371"/>
            <ac:picMk id="45" creationId="{6BBA5109-813C-3A14-D17C-0B9CFC0AB119}"/>
          </ac:picMkLst>
        </pc:picChg>
        <pc:picChg chg="add mod">
          <ac:chgData name="Afrooz Bayat" userId="9c4b4bff-49b5-41c7-bbd0-a83298ca6a6b" providerId="ADAL" clId="{1F4919B0-E574-4379-9F3E-CFF00A05A017}" dt="2022-09-29T01:30:50.619" v="47" actId="1076"/>
          <ac:picMkLst>
            <pc:docMk/>
            <pc:sldMk cId="1505108029" sldId="371"/>
            <ac:picMk id="46" creationId="{8ACF2D92-0AD1-9FAC-3E3D-FC56485F292F}"/>
          </ac:picMkLst>
        </pc:picChg>
        <pc:picChg chg="add mod">
          <ac:chgData name="Afrooz Bayat" userId="9c4b4bff-49b5-41c7-bbd0-a83298ca6a6b" providerId="ADAL" clId="{1F4919B0-E574-4379-9F3E-CFF00A05A017}" dt="2022-09-29T01:31:24.962" v="49" actId="1076"/>
          <ac:picMkLst>
            <pc:docMk/>
            <pc:sldMk cId="1505108029" sldId="371"/>
            <ac:picMk id="47" creationId="{531B7A3D-6802-7D3F-DC01-C4C50A7204DF}"/>
          </ac:picMkLst>
        </pc:picChg>
        <pc:picChg chg="add mod">
          <ac:chgData name="Afrooz Bayat" userId="9c4b4bff-49b5-41c7-bbd0-a83298ca6a6b" providerId="ADAL" clId="{1F4919B0-E574-4379-9F3E-CFF00A05A017}" dt="2022-09-29T02:18:29.070" v="55" actId="1076"/>
          <ac:picMkLst>
            <pc:docMk/>
            <pc:sldMk cId="1505108029" sldId="371"/>
            <ac:picMk id="49" creationId="{E3733505-B563-1144-F8FD-CF915A29E042}"/>
          </ac:picMkLst>
        </pc:picChg>
        <pc:picChg chg="add mod">
          <ac:chgData name="Afrooz Bayat" userId="9c4b4bff-49b5-41c7-bbd0-a83298ca6a6b" providerId="ADAL" clId="{1F4919B0-E574-4379-9F3E-CFF00A05A017}" dt="2022-09-29T02:44:39.658" v="58" actId="1076"/>
          <ac:picMkLst>
            <pc:docMk/>
            <pc:sldMk cId="1505108029" sldId="371"/>
            <ac:picMk id="51" creationId="{BF34571E-6294-DF2A-77DE-DA49E1BBCEA0}"/>
          </ac:picMkLst>
        </pc:picChg>
      </pc:sldChg>
      <pc:sldChg chg="addSp modSp add mod">
        <pc:chgData name="Afrooz Bayat" userId="9c4b4bff-49b5-41c7-bbd0-a83298ca6a6b" providerId="ADAL" clId="{1F4919B0-E574-4379-9F3E-CFF00A05A017}" dt="2022-09-29T21:21:01.353" v="456" actId="20577"/>
        <pc:sldMkLst>
          <pc:docMk/>
          <pc:sldMk cId="1441764978" sldId="372"/>
        </pc:sldMkLst>
        <pc:spChg chg="add mod">
          <ac:chgData name="Afrooz Bayat" userId="9c4b4bff-49b5-41c7-bbd0-a83298ca6a6b" providerId="ADAL" clId="{1F4919B0-E574-4379-9F3E-CFF00A05A017}" dt="2022-09-29T00:25:31.740" v="20" actId="1076"/>
          <ac:spMkLst>
            <pc:docMk/>
            <pc:sldMk cId="1441764978" sldId="372"/>
            <ac:spMk id="4" creationId="{7BE15A75-1DF3-EB37-2B39-196D2062332D}"/>
          </ac:spMkLst>
        </pc:spChg>
        <pc:spChg chg="mod">
          <ac:chgData name="Afrooz Bayat" userId="9c4b4bff-49b5-41c7-bbd0-a83298ca6a6b" providerId="ADAL" clId="{1F4919B0-E574-4379-9F3E-CFF00A05A017}" dt="2022-09-29T21:21:01.353" v="456" actId="20577"/>
          <ac:spMkLst>
            <pc:docMk/>
            <pc:sldMk cId="1441764978" sldId="372"/>
            <ac:spMk id="5" creationId="{67752EFB-6F5D-3AEF-FEC0-CB31A7918B55}"/>
          </ac:spMkLst>
        </pc:spChg>
      </pc:sldChg>
      <pc:sldChg chg="addSp modSp add mod">
        <pc:chgData name="Afrooz Bayat" userId="9c4b4bff-49b5-41c7-bbd0-a83298ca6a6b" providerId="ADAL" clId="{1F4919B0-E574-4379-9F3E-CFF00A05A017}" dt="2022-09-29T21:20:26.688" v="391" actId="20577"/>
        <pc:sldMkLst>
          <pc:docMk/>
          <pc:sldMk cId="2666830754" sldId="373"/>
        </pc:sldMkLst>
        <pc:spChg chg="add mod">
          <ac:chgData name="Afrooz Bayat" userId="9c4b4bff-49b5-41c7-bbd0-a83298ca6a6b" providerId="ADAL" clId="{1F4919B0-E574-4379-9F3E-CFF00A05A017}" dt="2022-09-29T00:24:53.178" v="18" actId="1076"/>
          <ac:spMkLst>
            <pc:docMk/>
            <pc:sldMk cId="2666830754" sldId="373"/>
            <ac:spMk id="4" creationId="{41C83964-75E5-D59B-A73C-727D7BCF7BF2}"/>
          </ac:spMkLst>
        </pc:spChg>
        <pc:spChg chg="mod">
          <ac:chgData name="Afrooz Bayat" userId="9c4b4bff-49b5-41c7-bbd0-a83298ca6a6b" providerId="ADAL" clId="{1F4919B0-E574-4379-9F3E-CFF00A05A017}" dt="2022-09-29T21:20:26.688" v="391" actId="20577"/>
          <ac:spMkLst>
            <pc:docMk/>
            <pc:sldMk cId="2666830754" sldId="373"/>
            <ac:spMk id="5" creationId="{67752EFB-6F5D-3AEF-FEC0-CB31A7918B55}"/>
          </ac:spMkLst>
        </pc:spChg>
      </pc:sldChg>
      <pc:sldChg chg="addSp modSp add mod">
        <pc:chgData name="Afrooz Bayat" userId="9c4b4bff-49b5-41c7-bbd0-a83298ca6a6b" providerId="ADAL" clId="{1F4919B0-E574-4379-9F3E-CFF00A05A017}" dt="2022-09-29T21:18:27.232" v="361" actId="20577"/>
        <pc:sldMkLst>
          <pc:docMk/>
          <pc:sldMk cId="2558669489" sldId="374"/>
        </pc:sldMkLst>
        <pc:spChg chg="add mod">
          <ac:chgData name="Afrooz Bayat" userId="9c4b4bff-49b5-41c7-bbd0-a83298ca6a6b" providerId="ADAL" clId="{1F4919B0-E574-4379-9F3E-CFF00A05A017}" dt="2022-09-29T00:24:38.739" v="16" actId="6549"/>
          <ac:spMkLst>
            <pc:docMk/>
            <pc:sldMk cId="2558669489" sldId="374"/>
            <ac:spMk id="4" creationId="{A4FC76A4-6E51-FA0E-1346-4D074A3CE6AF}"/>
          </ac:spMkLst>
        </pc:spChg>
        <pc:spChg chg="mod">
          <ac:chgData name="Afrooz Bayat" userId="9c4b4bff-49b5-41c7-bbd0-a83298ca6a6b" providerId="ADAL" clId="{1F4919B0-E574-4379-9F3E-CFF00A05A017}" dt="2022-09-29T21:18:27.232" v="361" actId="20577"/>
          <ac:spMkLst>
            <pc:docMk/>
            <pc:sldMk cId="2558669489" sldId="374"/>
            <ac:spMk id="5" creationId="{67752EFB-6F5D-3AEF-FEC0-CB31A7918B55}"/>
          </ac:spMkLst>
        </pc:spChg>
      </pc:sldChg>
      <pc:sldChg chg="addSp modSp add mod">
        <pc:chgData name="Afrooz Bayat" userId="9c4b4bff-49b5-41c7-bbd0-a83298ca6a6b" providerId="ADAL" clId="{1F4919B0-E574-4379-9F3E-CFF00A05A017}" dt="2022-09-29T02:55:04.745" v="105" actId="1076"/>
        <pc:sldMkLst>
          <pc:docMk/>
          <pc:sldMk cId="1605204564" sldId="375"/>
        </pc:sldMkLst>
        <pc:spChg chg="mod">
          <ac:chgData name="Afrooz Bayat" userId="9c4b4bff-49b5-41c7-bbd0-a83298ca6a6b" providerId="ADAL" clId="{1F4919B0-E574-4379-9F3E-CFF00A05A017}" dt="2022-09-29T02:54:53.765" v="103"/>
          <ac:spMkLst>
            <pc:docMk/>
            <pc:sldMk cId="1605204564" sldId="375"/>
            <ac:spMk id="5" creationId="{67752EFB-6F5D-3AEF-FEC0-CB31A7918B55}"/>
          </ac:spMkLst>
        </pc:spChg>
        <pc:picChg chg="add mod">
          <ac:chgData name="Afrooz Bayat" userId="9c4b4bff-49b5-41c7-bbd0-a83298ca6a6b" providerId="ADAL" clId="{1F4919B0-E574-4379-9F3E-CFF00A05A017}" dt="2022-09-29T02:55:04.745" v="105" actId="1076"/>
          <ac:picMkLst>
            <pc:docMk/>
            <pc:sldMk cId="1605204564" sldId="375"/>
            <ac:picMk id="2" creationId="{C229BC7F-F829-D0B5-2260-2EA38FEBF52D}"/>
          </ac:picMkLst>
        </pc:picChg>
      </pc:sldChg>
      <pc:sldChg chg="addSp delSp modSp add mod modClrScheme chgLayout">
        <pc:chgData name="Afrooz Bayat" userId="9c4b4bff-49b5-41c7-bbd0-a83298ca6a6b" providerId="ADAL" clId="{1F4919B0-E574-4379-9F3E-CFF00A05A017}" dt="2022-09-29T21:21:35.043" v="474" actId="20577"/>
        <pc:sldMkLst>
          <pc:docMk/>
          <pc:sldMk cId="1410344228" sldId="376"/>
        </pc:sldMkLst>
        <pc:spChg chg="mod">
          <ac:chgData name="Afrooz Bayat" userId="9c4b4bff-49b5-41c7-bbd0-a83298ca6a6b" providerId="ADAL" clId="{1F4919B0-E574-4379-9F3E-CFF00A05A017}" dt="2022-09-29T21:21:35.043" v="474" actId="20577"/>
          <ac:spMkLst>
            <pc:docMk/>
            <pc:sldMk cId="1410344228" sldId="376"/>
            <ac:spMk id="3" creationId="{75352D5C-D437-4E6D-AB01-4BB7C3246B83}"/>
          </ac:spMkLst>
        </pc:spChg>
        <pc:spChg chg="del">
          <ac:chgData name="Afrooz Bayat" userId="9c4b4bff-49b5-41c7-bbd0-a83298ca6a6b" providerId="ADAL" clId="{1F4919B0-E574-4379-9F3E-CFF00A05A017}" dt="2022-09-29T02:54:35.644" v="101" actId="26606"/>
          <ac:spMkLst>
            <pc:docMk/>
            <pc:sldMk cId="1410344228" sldId="376"/>
            <ac:spMk id="5" creationId="{67752EFB-6F5D-3AEF-FEC0-CB31A7918B55}"/>
          </ac:spMkLst>
        </pc:spChg>
        <pc:graphicFrameChg chg="add mod">
          <ac:chgData name="Afrooz Bayat" userId="9c4b4bff-49b5-41c7-bbd0-a83298ca6a6b" providerId="ADAL" clId="{1F4919B0-E574-4379-9F3E-CFF00A05A017}" dt="2022-09-29T02:54:42.129" v="102" actId="1076"/>
          <ac:graphicFrameMkLst>
            <pc:docMk/>
            <pc:sldMk cId="1410344228" sldId="376"/>
            <ac:graphicFrameMk id="2" creationId="{5D5E0C98-31BA-38DC-E8CF-D5899AF01225}"/>
          </ac:graphicFrameMkLst>
        </pc:graphicFrameChg>
      </pc:sldChg>
      <pc:sldChg chg="addSp modSp add mod">
        <pc:chgData name="Afrooz Bayat" userId="9c4b4bff-49b5-41c7-bbd0-a83298ca6a6b" providerId="ADAL" clId="{1F4919B0-E574-4379-9F3E-CFF00A05A017}" dt="2022-09-29T02:54:13.828" v="99" actId="313"/>
        <pc:sldMkLst>
          <pc:docMk/>
          <pc:sldMk cId="1598814912" sldId="377"/>
        </pc:sldMkLst>
        <pc:spChg chg="mod">
          <ac:chgData name="Afrooz Bayat" userId="9c4b4bff-49b5-41c7-bbd0-a83298ca6a6b" providerId="ADAL" clId="{1F4919B0-E574-4379-9F3E-CFF00A05A017}" dt="2022-09-29T02:54:13.828" v="99" actId="313"/>
          <ac:spMkLst>
            <pc:docMk/>
            <pc:sldMk cId="1598814912" sldId="377"/>
            <ac:spMk id="5" creationId="{67752EFB-6F5D-3AEF-FEC0-CB31A7918B55}"/>
          </ac:spMkLst>
        </pc:spChg>
        <pc:picChg chg="add mod">
          <ac:chgData name="Afrooz Bayat" userId="9c4b4bff-49b5-41c7-bbd0-a83298ca6a6b" providerId="ADAL" clId="{1F4919B0-E574-4379-9F3E-CFF00A05A017}" dt="2022-09-29T02:54:11.612" v="98" actId="1076"/>
          <ac:picMkLst>
            <pc:docMk/>
            <pc:sldMk cId="1598814912" sldId="377"/>
            <ac:picMk id="2" creationId="{D66E2AF9-3CA0-067E-724D-01D64804B790}"/>
          </ac:picMkLst>
        </pc:picChg>
      </pc:sldChg>
      <pc:sldChg chg="addSp delSp modSp add mod">
        <pc:chgData name="Afrooz Bayat" userId="9c4b4bff-49b5-41c7-bbd0-a83298ca6a6b" providerId="ADAL" clId="{1F4919B0-E574-4379-9F3E-CFF00A05A017}" dt="2022-09-29T03:21:32.333" v="231" actId="20577"/>
        <pc:sldMkLst>
          <pc:docMk/>
          <pc:sldMk cId="1445266655" sldId="378"/>
        </pc:sldMkLst>
        <pc:spChg chg="mod">
          <ac:chgData name="Afrooz Bayat" userId="9c4b4bff-49b5-41c7-bbd0-a83298ca6a6b" providerId="ADAL" clId="{1F4919B0-E574-4379-9F3E-CFF00A05A017}" dt="2022-09-29T03:21:32.333" v="231" actId="20577"/>
          <ac:spMkLst>
            <pc:docMk/>
            <pc:sldMk cId="1445266655" sldId="378"/>
            <ac:spMk id="5" creationId="{67752EFB-6F5D-3AEF-FEC0-CB31A7918B55}"/>
          </ac:spMkLst>
        </pc:spChg>
        <pc:graphicFrameChg chg="add del mod">
          <ac:chgData name="Afrooz Bayat" userId="9c4b4bff-49b5-41c7-bbd0-a83298ca6a6b" providerId="ADAL" clId="{1F4919B0-E574-4379-9F3E-CFF00A05A017}" dt="2022-09-29T03:20:43.901" v="210" actId="478"/>
          <ac:graphicFrameMkLst>
            <pc:docMk/>
            <pc:sldMk cId="1445266655" sldId="378"/>
            <ac:graphicFrameMk id="4" creationId="{7BFDA75D-E145-203D-F00F-278BA7CD4034}"/>
          </ac:graphicFrameMkLst>
        </pc:graphicFrameChg>
        <pc:picChg chg="add mod">
          <ac:chgData name="Afrooz Bayat" userId="9c4b4bff-49b5-41c7-bbd0-a83298ca6a6b" providerId="ADAL" clId="{1F4919B0-E574-4379-9F3E-CFF00A05A017}" dt="2022-09-29T03:20:45.749" v="211" actId="1076"/>
          <ac:picMkLst>
            <pc:docMk/>
            <pc:sldMk cId="1445266655" sldId="378"/>
            <ac:picMk id="2" creationId="{B5DACB9C-6CDA-1237-F7ED-2C672499DA6D}"/>
          </ac:picMkLst>
        </pc:picChg>
        <pc:picChg chg="add del mod">
          <ac:chgData name="Afrooz Bayat" userId="9c4b4bff-49b5-41c7-bbd0-a83298ca6a6b" providerId="ADAL" clId="{1F4919B0-E574-4379-9F3E-CFF00A05A017}" dt="2022-09-29T03:21:29.082" v="230" actId="21"/>
          <ac:picMkLst>
            <pc:docMk/>
            <pc:sldMk cId="1445266655" sldId="378"/>
            <ac:picMk id="6" creationId="{975D27FB-CEB0-5B59-9C37-0E25A30891BE}"/>
          </ac:picMkLst>
        </pc:picChg>
      </pc:sldChg>
      <pc:sldChg chg="modSp add mod">
        <pc:chgData name="Afrooz Bayat" userId="9c4b4bff-49b5-41c7-bbd0-a83298ca6a6b" providerId="ADAL" clId="{1F4919B0-E574-4379-9F3E-CFF00A05A017}" dt="2022-09-29T03:22:35.271" v="271" actId="14100"/>
        <pc:sldMkLst>
          <pc:docMk/>
          <pc:sldMk cId="1546616116" sldId="379"/>
        </pc:sldMkLst>
        <pc:spChg chg="mod">
          <ac:chgData name="Afrooz Bayat" userId="9c4b4bff-49b5-41c7-bbd0-a83298ca6a6b" providerId="ADAL" clId="{1F4919B0-E574-4379-9F3E-CFF00A05A017}" dt="2022-09-29T03:22:35.271" v="271" actId="14100"/>
          <ac:spMkLst>
            <pc:docMk/>
            <pc:sldMk cId="1546616116" sldId="379"/>
            <ac:spMk id="3" creationId="{75352D5C-D437-4E6D-AB01-4BB7C3246B83}"/>
          </ac:spMkLst>
        </pc:spChg>
        <pc:spChg chg="mod">
          <ac:chgData name="Afrooz Bayat" userId="9c4b4bff-49b5-41c7-bbd0-a83298ca6a6b" providerId="ADAL" clId="{1F4919B0-E574-4379-9F3E-CFF00A05A017}" dt="2022-09-29T03:22:25.814" v="269" actId="20577"/>
          <ac:spMkLst>
            <pc:docMk/>
            <pc:sldMk cId="1546616116" sldId="379"/>
            <ac:spMk id="5" creationId="{67752EFB-6F5D-3AEF-FEC0-CB31A7918B55}"/>
          </ac:spMkLst>
        </pc:spChg>
      </pc:sldChg>
      <pc:sldChg chg="modSp add mod ord">
        <pc:chgData name="Afrooz Bayat" userId="9c4b4bff-49b5-41c7-bbd0-a83298ca6a6b" providerId="ADAL" clId="{1F4919B0-E574-4379-9F3E-CFF00A05A017}" dt="2022-09-29T03:19:13.952" v="134"/>
        <pc:sldMkLst>
          <pc:docMk/>
          <pc:sldMk cId="1097741541" sldId="380"/>
        </pc:sldMkLst>
        <pc:spChg chg="mod">
          <ac:chgData name="Afrooz Bayat" userId="9c4b4bff-49b5-41c7-bbd0-a83298ca6a6b" providerId="ADAL" clId="{1F4919B0-E574-4379-9F3E-CFF00A05A017}" dt="2022-09-29T03:19:11.497" v="132" actId="20577"/>
          <ac:spMkLst>
            <pc:docMk/>
            <pc:sldMk cId="1097741541" sldId="380"/>
            <ac:spMk id="5" creationId="{67752EFB-6F5D-3AEF-FEC0-CB31A7918B55}"/>
          </ac:spMkLst>
        </pc:spChg>
      </pc:sldChg>
      <pc:sldChg chg="addSp delSp modSp new mod">
        <pc:chgData name="Afrooz Bayat" userId="9c4b4bff-49b5-41c7-bbd0-a83298ca6a6b" providerId="ADAL" clId="{1F4919B0-E574-4379-9F3E-CFF00A05A017}" dt="2022-09-29T03:21:53.775" v="257" actId="1076"/>
        <pc:sldMkLst>
          <pc:docMk/>
          <pc:sldMk cId="1828395081" sldId="381"/>
        </pc:sldMkLst>
        <pc:spChg chg="mod">
          <ac:chgData name="Afrooz Bayat" userId="9c4b4bff-49b5-41c7-bbd0-a83298ca6a6b" providerId="ADAL" clId="{1F4919B0-E574-4379-9F3E-CFF00A05A017}" dt="2022-09-29T03:21:48.746" v="255" actId="20577"/>
          <ac:spMkLst>
            <pc:docMk/>
            <pc:sldMk cId="1828395081" sldId="381"/>
            <ac:spMk id="2" creationId="{B06ACB88-889F-5DE8-C905-131F8BBF1459}"/>
          </ac:spMkLst>
        </pc:spChg>
        <pc:spChg chg="del">
          <ac:chgData name="Afrooz Bayat" userId="9c4b4bff-49b5-41c7-bbd0-a83298ca6a6b" providerId="ADAL" clId="{1F4919B0-E574-4379-9F3E-CFF00A05A017}" dt="2022-09-29T03:21:40.582" v="233" actId="478"/>
          <ac:spMkLst>
            <pc:docMk/>
            <pc:sldMk cId="1828395081" sldId="381"/>
            <ac:spMk id="3" creationId="{CE6032E4-9F7B-801C-E9AA-D1E269AEC5A2}"/>
          </ac:spMkLst>
        </pc:spChg>
        <pc:picChg chg="add mod">
          <ac:chgData name="Afrooz Bayat" userId="9c4b4bff-49b5-41c7-bbd0-a83298ca6a6b" providerId="ADAL" clId="{1F4919B0-E574-4379-9F3E-CFF00A05A017}" dt="2022-09-29T03:21:42.165" v="234" actId="1076"/>
          <ac:picMkLst>
            <pc:docMk/>
            <pc:sldMk cId="1828395081" sldId="381"/>
            <ac:picMk id="4" creationId="{687E982D-B4CF-4C22-4FB1-EE6884F6B843}"/>
          </ac:picMkLst>
        </pc:picChg>
        <pc:picChg chg="add mod">
          <ac:chgData name="Afrooz Bayat" userId="9c4b4bff-49b5-41c7-bbd0-a83298ca6a6b" providerId="ADAL" clId="{1F4919B0-E574-4379-9F3E-CFF00A05A017}" dt="2022-09-29T03:21:53.775" v="257" actId="1076"/>
          <ac:picMkLst>
            <pc:docMk/>
            <pc:sldMk cId="1828395081" sldId="381"/>
            <ac:picMk id="5" creationId="{51937BAE-0C65-6316-186E-AB0AD4ECDAA2}"/>
          </ac:picMkLst>
        </pc:picChg>
      </pc:sldChg>
    </pc:docChg>
  </pc:docChgLst>
  <pc:docChgLst>
    <pc:chgData name="Afrooz Bayat" userId="6bd25e0c-baa7-4b47-8848-83a11cef78cb" providerId="ADAL" clId="{3E40ED25-6084-412B-A55B-45E8A3DBDF00}"/>
    <pc:docChg chg="custSel addSld modSld">
      <pc:chgData name="Afrooz Bayat" userId="6bd25e0c-baa7-4b47-8848-83a11cef78cb" providerId="ADAL" clId="{3E40ED25-6084-412B-A55B-45E8A3DBDF00}" dt="2022-02-18T06:33:06.679" v="83" actId="20577"/>
      <pc:docMkLst>
        <pc:docMk/>
      </pc:docMkLst>
      <pc:sldChg chg="modSp mod">
        <pc:chgData name="Afrooz Bayat" userId="6bd25e0c-baa7-4b47-8848-83a11cef78cb" providerId="ADAL" clId="{3E40ED25-6084-412B-A55B-45E8A3DBDF00}" dt="2022-02-18T06:33:06.679" v="83" actId="20577"/>
        <pc:sldMkLst>
          <pc:docMk/>
          <pc:sldMk cId="6669943" sldId="365"/>
        </pc:sldMkLst>
        <pc:spChg chg="mod">
          <ac:chgData name="Afrooz Bayat" userId="6bd25e0c-baa7-4b47-8848-83a11cef78cb" providerId="ADAL" clId="{3E40ED25-6084-412B-A55B-45E8A3DBDF00}" dt="2022-02-18T06:33:06.679" v="83" actId="20577"/>
          <ac:spMkLst>
            <pc:docMk/>
            <pc:sldMk cId="6669943" sldId="365"/>
            <ac:spMk id="2" creationId="{875E4A5F-367E-45DA-8826-A092A52FE937}"/>
          </ac:spMkLst>
        </pc:spChg>
      </pc:sldChg>
      <pc:sldChg chg="modSp mod">
        <pc:chgData name="Afrooz Bayat" userId="6bd25e0c-baa7-4b47-8848-83a11cef78cb" providerId="ADAL" clId="{3E40ED25-6084-412B-A55B-45E8A3DBDF00}" dt="2022-02-18T06:32:53.540" v="64" actId="20577"/>
        <pc:sldMkLst>
          <pc:docMk/>
          <pc:sldMk cId="574926618" sldId="366"/>
        </pc:sldMkLst>
        <pc:spChg chg="mod">
          <ac:chgData name="Afrooz Bayat" userId="6bd25e0c-baa7-4b47-8848-83a11cef78cb" providerId="ADAL" clId="{3E40ED25-6084-412B-A55B-45E8A3DBDF00}" dt="2022-02-18T06:32:53.540" v="64" actId="20577"/>
          <ac:spMkLst>
            <pc:docMk/>
            <pc:sldMk cId="574926618" sldId="366"/>
            <ac:spMk id="2" creationId="{854D7660-D266-44F2-BFC6-15DD044F3CD9}"/>
          </ac:spMkLst>
        </pc:spChg>
      </pc:sldChg>
      <pc:sldChg chg="addSp delSp modSp new mod">
        <pc:chgData name="Afrooz Bayat" userId="6bd25e0c-baa7-4b47-8848-83a11cef78cb" providerId="ADAL" clId="{3E40ED25-6084-412B-A55B-45E8A3DBDF00}" dt="2022-02-18T06:32:46.224" v="43" actId="20577"/>
        <pc:sldMkLst>
          <pc:docMk/>
          <pc:sldMk cId="1360601138" sldId="367"/>
        </pc:sldMkLst>
        <pc:spChg chg="mod">
          <ac:chgData name="Afrooz Bayat" userId="6bd25e0c-baa7-4b47-8848-83a11cef78cb" providerId="ADAL" clId="{3E40ED25-6084-412B-A55B-45E8A3DBDF00}" dt="2022-02-18T06:32:46.224" v="43" actId="20577"/>
          <ac:spMkLst>
            <pc:docMk/>
            <pc:sldMk cId="1360601138" sldId="367"/>
            <ac:spMk id="2" creationId="{DF2C4098-5313-4BB5-AAEB-21A1D9C74AB0}"/>
          </ac:spMkLst>
        </pc:spChg>
        <pc:spChg chg="del">
          <ac:chgData name="Afrooz Bayat" userId="6bd25e0c-baa7-4b47-8848-83a11cef78cb" providerId="ADAL" clId="{3E40ED25-6084-412B-A55B-45E8A3DBDF00}" dt="2022-02-18T06:30:27.156" v="1"/>
          <ac:spMkLst>
            <pc:docMk/>
            <pc:sldMk cId="1360601138" sldId="367"/>
            <ac:spMk id="3" creationId="{2FE98F52-0EEB-4849-A104-82E0AFC7F8B6}"/>
          </ac:spMkLst>
        </pc:spChg>
        <pc:spChg chg="add mod">
          <ac:chgData name="Afrooz Bayat" userId="6bd25e0c-baa7-4b47-8848-83a11cef78cb" providerId="ADAL" clId="{3E40ED25-6084-412B-A55B-45E8A3DBDF00}" dt="2022-02-18T06:31:00.933" v="5" actId="14100"/>
          <ac:spMkLst>
            <pc:docMk/>
            <pc:sldMk cId="1360601138" sldId="367"/>
            <ac:spMk id="6" creationId="{0C10DF87-FFD8-4C35-8F9F-194159FB5533}"/>
          </ac:spMkLst>
        </pc:spChg>
        <pc:graphicFrameChg chg="add mod">
          <ac:chgData name="Afrooz Bayat" userId="6bd25e0c-baa7-4b47-8848-83a11cef78cb" providerId="ADAL" clId="{3E40ED25-6084-412B-A55B-45E8A3DBDF00}" dt="2022-02-18T06:30:53.332" v="2" actId="14100"/>
          <ac:graphicFrameMkLst>
            <pc:docMk/>
            <pc:sldMk cId="1360601138" sldId="367"/>
            <ac:graphicFrameMk id="4" creationId="{2442EFB6-1CB2-4DF0-922C-237613F709B3}"/>
          </ac:graphicFrameMkLst>
        </pc:graphicFrameChg>
      </pc:sldChg>
      <pc:sldChg chg="modSp new mod">
        <pc:chgData name="Afrooz Bayat" userId="6bd25e0c-baa7-4b47-8848-83a11cef78cb" providerId="ADAL" clId="{3E40ED25-6084-412B-A55B-45E8A3DBDF00}" dt="2022-02-18T06:32:40.674" v="35" actId="20577"/>
        <pc:sldMkLst>
          <pc:docMk/>
          <pc:sldMk cId="4051740812" sldId="368"/>
        </pc:sldMkLst>
        <pc:spChg chg="mod">
          <ac:chgData name="Afrooz Bayat" userId="6bd25e0c-baa7-4b47-8848-83a11cef78cb" providerId="ADAL" clId="{3E40ED25-6084-412B-A55B-45E8A3DBDF00}" dt="2022-02-18T06:32:40.674" v="35" actId="20577"/>
          <ac:spMkLst>
            <pc:docMk/>
            <pc:sldMk cId="4051740812" sldId="368"/>
            <ac:spMk id="2" creationId="{4B0DF7FB-8585-4211-A792-49E31563E857}"/>
          </ac:spMkLst>
        </pc:spChg>
        <pc:spChg chg="mod">
          <ac:chgData name="Afrooz Bayat" userId="6bd25e0c-baa7-4b47-8848-83a11cef78cb" providerId="ADAL" clId="{3E40ED25-6084-412B-A55B-45E8A3DBDF00}" dt="2022-02-18T06:32:33.506" v="8" actId="20577"/>
          <ac:spMkLst>
            <pc:docMk/>
            <pc:sldMk cId="4051740812" sldId="368"/>
            <ac:spMk id="3" creationId="{75352D5C-D437-4E6D-AB01-4BB7C3246B83}"/>
          </ac:spMkLst>
        </pc:spChg>
      </pc:sldChg>
    </pc:docChg>
  </pc:docChgLst>
  <pc:docChgLst>
    <pc:chgData name="Afrooz Bayat" userId="9c4b4bff-49b5-41c7-bbd0-a83298ca6a6b" providerId="ADAL" clId="{DCA892F5-CD5D-4B68-8386-2953E34EA4B7}"/>
    <pc:docChg chg="undo custSel delSld modSld">
      <pc:chgData name="Afrooz Bayat" userId="9c4b4bff-49b5-41c7-bbd0-a83298ca6a6b" providerId="ADAL" clId="{DCA892F5-CD5D-4B68-8386-2953E34EA4B7}" dt="2022-10-07T03:02:08.367" v="887" actId="20577"/>
      <pc:docMkLst>
        <pc:docMk/>
      </pc:docMkLst>
      <pc:sldChg chg="addSp modSp mod">
        <pc:chgData name="Afrooz Bayat" userId="9c4b4bff-49b5-41c7-bbd0-a83298ca6a6b" providerId="ADAL" clId="{DCA892F5-CD5D-4B68-8386-2953E34EA4B7}" dt="2022-10-06T03:00:32.905" v="23" actId="20577"/>
        <pc:sldMkLst>
          <pc:docMk/>
          <pc:sldMk cId="4051740812" sldId="368"/>
        </pc:sldMkLst>
        <pc:spChg chg="mod">
          <ac:chgData name="Afrooz Bayat" userId="9c4b4bff-49b5-41c7-bbd0-a83298ca6a6b" providerId="ADAL" clId="{DCA892F5-CD5D-4B68-8386-2953E34EA4B7}" dt="2022-10-06T03:00:32.905" v="23" actId="20577"/>
          <ac:spMkLst>
            <pc:docMk/>
            <pc:sldMk cId="4051740812" sldId="368"/>
            <ac:spMk id="7" creationId="{28B173D4-FAB5-D264-EEAB-146F0DE23F44}"/>
          </ac:spMkLst>
        </pc:spChg>
        <pc:picChg chg="add mod">
          <ac:chgData name="Afrooz Bayat" userId="9c4b4bff-49b5-41c7-bbd0-a83298ca6a6b" providerId="ADAL" clId="{DCA892F5-CD5D-4B68-8386-2953E34EA4B7}" dt="2022-10-06T02:51:36.380" v="18" actId="1076"/>
          <ac:picMkLst>
            <pc:docMk/>
            <pc:sldMk cId="4051740812" sldId="368"/>
            <ac:picMk id="4" creationId="{C34703AA-9176-EF2A-8ACE-0120E0F1405D}"/>
          </ac:picMkLst>
        </pc:picChg>
        <pc:picChg chg="add mod">
          <ac:chgData name="Afrooz Bayat" userId="9c4b4bff-49b5-41c7-bbd0-a83298ca6a6b" providerId="ADAL" clId="{DCA892F5-CD5D-4B68-8386-2953E34EA4B7}" dt="2022-10-06T02:51:32.557" v="17" actId="1076"/>
          <ac:picMkLst>
            <pc:docMk/>
            <pc:sldMk cId="4051740812" sldId="368"/>
            <ac:picMk id="8" creationId="{05748108-8E2D-0F7F-A45B-FD604E814511}"/>
          </ac:picMkLst>
        </pc:picChg>
      </pc:sldChg>
      <pc:sldChg chg="addSp delSp modSp mod">
        <pc:chgData name="Afrooz Bayat" userId="9c4b4bff-49b5-41c7-bbd0-a83298ca6a6b" providerId="ADAL" clId="{DCA892F5-CD5D-4B68-8386-2953E34EA4B7}" dt="2022-10-07T03:02:08.367" v="887" actId="20577"/>
        <pc:sldMkLst>
          <pc:docMk/>
          <pc:sldMk cId="533279930" sldId="369"/>
        </pc:sldMkLst>
        <pc:spChg chg="mod">
          <ac:chgData name="Afrooz Bayat" userId="9c4b4bff-49b5-41c7-bbd0-a83298ca6a6b" providerId="ADAL" clId="{DCA892F5-CD5D-4B68-8386-2953E34EA4B7}" dt="2022-10-07T03:01:22.662" v="863" actId="14100"/>
          <ac:spMkLst>
            <pc:docMk/>
            <pc:sldMk cId="533279930" sldId="369"/>
            <ac:spMk id="4" creationId="{828BEAB5-6309-4644-94AB-66C7A43E2F34}"/>
          </ac:spMkLst>
        </pc:spChg>
        <pc:spChg chg="mod">
          <ac:chgData name="Afrooz Bayat" userId="9c4b4bff-49b5-41c7-bbd0-a83298ca6a6b" providerId="ADAL" clId="{DCA892F5-CD5D-4B68-8386-2953E34EA4B7}" dt="2022-10-07T03:01:26.581" v="864" actId="1076"/>
          <ac:spMkLst>
            <pc:docMk/>
            <pc:sldMk cId="533279930" sldId="369"/>
            <ac:spMk id="5" creationId="{3C92F3FD-2E3A-45CA-8606-7B76A2002049}"/>
          </ac:spMkLst>
        </pc:spChg>
        <pc:spChg chg="add mod">
          <ac:chgData name="Afrooz Bayat" userId="9c4b4bff-49b5-41c7-bbd0-a83298ca6a6b" providerId="ADAL" clId="{DCA892F5-CD5D-4B68-8386-2953E34EA4B7}" dt="2022-10-07T03:01:42.349" v="867" actId="1076"/>
          <ac:spMkLst>
            <pc:docMk/>
            <pc:sldMk cId="533279930" sldId="369"/>
            <ac:spMk id="7" creationId="{D7979294-DF4A-761B-B331-7AF408297F67}"/>
          </ac:spMkLst>
        </pc:spChg>
        <pc:spChg chg="add del">
          <ac:chgData name="Afrooz Bayat" userId="9c4b4bff-49b5-41c7-bbd0-a83298ca6a6b" providerId="ADAL" clId="{DCA892F5-CD5D-4B68-8386-2953E34EA4B7}" dt="2022-10-07T02:24:37.409" v="849" actId="478"/>
          <ac:spMkLst>
            <pc:docMk/>
            <pc:sldMk cId="533279930" sldId="369"/>
            <ac:spMk id="9" creationId="{72510240-9E99-0209-A0C1-B45A48B83AAB}"/>
          </ac:spMkLst>
        </pc:spChg>
        <pc:spChg chg="add mod">
          <ac:chgData name="Afrooz Bayat" userId="9c4b4bff-49b5-41c7-bbd0-a83298ca6a6b" providerId="ADAL" clId="{DCA892F5-CD5D-4B68-8386-2953E34EA4B7}" dt="2022-10-07T03:02:08.367" v="887" actId="20577"/>
          <ac:spMkLst>
            <pc:docMk/>
            <pc:sldMk cId="533279930" sldId="369"/>
            <ac:spMk id="12" creationId="{5978B56C-6AB1-6DE8-C85C-55A8C1CD4E91}"/>
          </ac:spMkLst>
        </pc:spChg>
        <pc:picChg chg="add mod">
          <ac:chgData name="Afrooz Bayat" userId="9c4b4bff-49b5-41c7-bbd0-a83298ca6a6b" providerId="ADAL" clId="{DCA892F5-CD5D-4B68-8386-2953E34EA4B7}" dt="2022-10-07T03:01:50.750" v="869" actId="1076"/>
          <ac:picMkLst>
            <pc:docMk/>
            <pc:sldMk cId="533279930" sldId="369"/>
            <ac:picMk id="3" creationId="{342B4ADB-8A45-A000-47A5-950318561167}"/>
          </ac:picMkLst>
        </pc:picChg>
        <pc:picChg chg="add mod">
          <ac:chgData name="Afrooz Bayat" userId="9c4b4bff-49b5-41c7-bbd0-a83298ca6a6b" providerId="ADAL" clId="{DCA892F5-CD5D-4B68-8386-2953E34EA4B7}" dt="2022-10-07T03:01:47.518" v="868" actId="1076"/>
          <ac:picMkLst>
            <pc:docMk/>
            <pc:sldMk cId="533279930" sldId="369"/>
            <ac:picMk id="11" creationId="{819182BA-5F21-CBA0-25B0-9EEC43AA0A4C}"/>
          </ac:picMkLst>
        </pc:picChg>
      </pc:sldChg>
      <pc:sldChg chg="addSp delSp modSp mod">
        <pc:chgData name="Afrooz Bayat" userId="9c4b4bff-49b5-41c7-bbd0-a83298ca6a6b" providerId="ADAL" clId="{DCA892F5-CD5D-4B68-8386-2953E34EA4B7}" dt="2022-10-07T02:10:29.339" v="804" actId="1076"/>
        <pc:sldMkLst>
          <pc:docMk/>
          <pc:sldMk cId="1124640100" sldId="370"/>
        </pc:sldMkLst>
        <pc:spChg chg="mod">
          <ac:chgData name="Afrooz Bayat" userId="9c4b4bff-49b5-41c7-bbd0-a83298ca6a6b" providerId="ADAL" clId="{DCA892F5-CD5D-4B68-8386-2953E34EA4B7}" dt="2022-10-07T02:01:59.524" v="789" actId="404"/>
          <ac:spMkLst>
            <pc:docMk/>
            <pc:sldMk cId="1124640100" sldId="370"/>
            <ac:spMk id="5" creationId="{67752EFB-6F5D-3AEF-FEC0-CB31A7918B55}"/>
          </ac:spMkLst>
        </pc:spChg>
        <pc:graphicFrameChg chg="add mod">
          <ac:chgData name="Afrooz Bayat" userId="9c4b4bff-49b5-41c7-bbd0-a83298ca6a6b" providerId="ADAL" clId="{DCA892F5-CD5D-4B68-8386-2953E34EA4B7}" dt="2022-10-07T02:09:30.297" v="799" actId="1076"/>
          <ac:graphicFrameMkLst>
            <pc:docMk/>
            <pc:sldMk cId="1124640100" sldId="370"/>
            <ac:graphicFrameMk id="6" creationId="{D40F2A87-D281-42EB-8AD6-0BFE650FB59F}"/>
          </ac:graphicFrameMkLst>
        </pc:graphicFrameChg>
        <pc:graphicFrameChg chg="add mod">
          <ac:chgData name="Afrooz Bayat" userId="9c4b4bff-49b5-41c7-bbd0-a83298ca6a6b" providerId="ADAL" clId="{DCA892F5-CD5D-4B68-8386-2953E34EA4B7}" dt="2022-10-07T02:10:29.339" v="804" actId="1076"/>
          <ac:graphicFrameMkLst>
            <pc:docMk/>
            <pc:sldMk cId="1124640100" sldId="370"/>
            <ac:graphicFrameMk id="7" creationId="{62207941-5B59-42FA-A551-2F454C694261}"/>
          </ac:graphicFrameMkLst>
        </pc:graphicFrameChg>
        <pc:picChg chg="del">
          <ac:chgData name="Afrooz Bayat" userId="9c4b4bff-49b5-41c7-bbd0-a83298ca6a6b" providerId="ADAL" clId="{DCA892F5-CD5D-4B68-8386-2953E34EA4B7}" dt="2022-10-07T02:09:14.252" v="790" actId="478"/>
          <ac:picMkLst>
            <pc:docMk/>
            <pc:sldMk cId="1124640100" sldId="370"/>
            <ac:picMk id="2" creationId="{F1323B57-65C0-38FF-12EC-03740C265ACA}"/>
          </ac:picMkLst>
        </pc:picChg>
        <pc:picChg chg="del">
          <ac:chgData name="Afrooz Bayat" userId="9c4b4bff-49b5-41c7-bbd0-a83298ca6a6b" providerId="ADAL" clId="{DCA892F5-CD5D-4B68-8386-2953E34EA4B7}" dt="2022-10-07T02:09:34.694" v="800" actId="478"/>
          <ac:picMkLst>
            <pc:docMk/>
            <pc:sldMk cId="1124640100" sldId="370"/>
            <ac:picMk id="4" creationId="{9E718927-03A3-A6A1-47A5-2EA49A152844}"/>
          </ac:picMkLst>
        </pc:picChg>
      </pc:sldChg>
      <pc:sldChg chg="addSp modSp mod">
        <pc:chgData name="Afrooz Bayat" userId="9c4b4bff-49b5-41c7-bbd0-a83298ca6a6b" providerId="ADAL" clId="{DCA892F5-CD5D-4B68-8386-2953E34EA4B7}" dt="2022-10-06T21:12:17.095" v="81" actId="20577"/>
        <pc:sldMkLst>
          <pc:docMk/>
          <pc:sldMk cId="1441764978" sldId="372"/>
        </pc:sldMkLst>
        <pc:spChg chg="mod">
          <ac:chgData name="Afrooz Bayat" userId="9c4b4bff-49b5-41c7-bbd0-a83298ca6a6b" providerId="ADAL" clId="{DCA892F5-CD5D-4B68-8386-2953E34EA4B7}" dt="2022-10-06T21:12:17.095" v="81" actId="20577"/>
          <ac:spMkLst>
            <pc:docMk/>
            <pc:sldMk cId="1441764978" sldId="372"/>
            <ac:spMk id="4" creationId="{7BE15A75-1DF3-EB37-2B39-196D2062332D}"/>
          </ac:spMkLst>
        </pc:spChg>
        <pc:picChg chg="add mod">
          <ac:chgData name="Afrooz Bayat" userId="9c4b4bff-49b5-41c7-bbd0-a83298ca6a6b" providerId="ADAL" clId="{DCA892F5-CD5D-4B68-8386-2953E34EA4B7}" dt="2022-10-06T21:11:52.978" v="70" actId="1076"/>
          <ac:picMkLst>
            <pc:docMk/>
            <pc:sldMk cId="1441764978" sldId="372"/>
            <ac:picMk id="6" creationId="{336D75C6-91AF-0126-75B0-630DFECD75FC}"/>
          </ac:picMkLst>
        </pc:picChg>
      </pc:sldChg>
      <pc:sldChg chg="addSp modSp mod">
        <pc:chgData name="Afrooz Bayat" userId="9c4b4bff-49b5-41c7-bbd0-a83298ca6a6b" providerId="ADAL" clId="{DCA892F5-CD5D-4B68-8386-2953E34EA4B7}" dt="2022-10-06T03:09:07.037" v="66" actId="20577"/>
        <pc:sldMkLst>
          <pc:docMk/>
          <pc:sldMk cId="2666830754" sldId="373"/>
        </pc:sldMkLst>
        <pc:spChg chg="mod">
          <ac:chgData name="Afrooz Bayat" userId="9c4b4bff-49b5-41c7-bbd0-a83298ca6a6b" providerId="ADAL" clId="{DCA892F5-CD5D-4B68-8386-2953E34EA4B7}" dt="2022-10-06T03:09:07.037" v="66" actId="20577"/>
          <ac:spMkLst>
            <pc:docMk/>
            <pc:sldMk cId="2666830754" sldId="373"/>
            <ac:spMk id="4" creationId="{41C83964-75E5-D59B-A73C-727D7BCF7BF2}"/>
          </ac:spMkLst>
        </pc:spChg>
        <pc:picChg chg="add mod">
          <ac:chgData name="Afrooz Bayat" userId="9c4b4bff-49b5-41c7-bbd0-a83298ca6a6b" providerId="ADAL" clId="{DCA892F5-CD5D-4B68-8386-2953E34EA4B7}" dt="2022-10-06T03:09:00.023" v="63" actId="1076"/>
          <ac:picMkLst>
            <pc:docMk/>
            <pc:sldMk cId="2666830754" sldId="373"/>
            <ac:picMk id="6" creationId="{8503A4BB-3034-154F-DF1D-4B53E37FCF98}"/>
          </ac:picMkLst>
        </pc:picChg>
      </pc:sldChg>
      <pc:sldChg chg="addSp modSp mod">
        <pc:chgData name="Afrooz Bayat" userId="9c4b4bff-49b5-41c7-bbd0-a83298ca6a6b" providerId="ADAL" clId="{DCA892F5-CD5D-4B68-8386-2953E34EA4B7}" dt="2022-10-06T03:07:20.254" v="57" actId="1076"/>
        <pc:sldMkLst>
          <pc:docMk/>
          <pc:sldMk cId="2558669489" sldId="374"/>
        </pc:sldMkLst>
        <pc:spChg chg="mod">
          <ac:chgData name="Afrooz Bayat" userId="9c4b4bff-49b5-41c7-bbd0-a83298ca6a6b" providerId="ADAL" clId="{DCA892F5-CD5D-4B68-8386-2953E34EA4B7}" dt="2022-10-06T03:06:03.261" v="38" actId="20577"/>
          <ac:spMkLst>
            <pc:docMk/>
            <pc:sldMk cId="2558669489" sldId="374"/>
            <ac:spMk id="4" creationId="{A4FC76A4-6E51-FA0E-1346-4D074A3CE6AF}"/>
          </ac:spMkLst>
        </pc:spChg>
        <pc:spChg chg="add mod">
          <ac:chgData name="Afrooz Bayat" userId="9c4b4bff-49b5-41c7-bbd0-a83298ca6a6b" providerId="ADAL" clId="{DCA892F5-CD5D-4B68-8386-2953E34EA4B7}" dt="2022-10-06T03:07:20.254" v="57" actId="1076"/>
          <ac:spMkLst>
            <pc:docMk/>
            <pc:sldMk cId="2558669489" sldId="374"/>
            <ac:spMk id="6" creationId="{50B678F0-F932-BE7D-815C-D54325D85D8B}"/>
          </ac:spMkLst>
        </pc:spChg>
        <pc:picChg chg="add mod">
          <ac:chgData name="Afrooz Bayat" userId="9c4b4bff-49b5-41c7-bbd0-a83298ca6a6b" providerId="ADAL" clId="{DCA892F5-CD5D-4B68-8386-2953E34EA4B7}" dt="2022-10-06T03:05:17.908" v="30" actId="14100"/>
          <ac:picMkLst>
            <pc:docMk/>
            <pc:sldMk cId="2558669489" sldId="374"/>
            <ac:picMk id="2" creationId="{F2ECE43A-9CDC-E5A2-6775-A37A4DDD66B0}"/>
          </ac:picMkLst>
        </pc:picChg>
      </pc:sldChg>
      <pc:sldChg chg="addSp delSp modSp mod delAnim modAnim">
        <pc:chgData name="Afrooz Bayat" userId="9c4b4bff-49b5-41c7-bbd0-a83298ca6a6b" providerId="ADAL" clId="{DCA892F5-CD5D-4B68-8386-2953E34EA4B7}" dt="2022-10-06T23:43:08.675" v="203"/>
        <pc:sldMkLst>
          <pc:docMk/>
          <pc:sldMk cId="1605204564" sldId="375"/>
        </pc:sldMkLst>
        <pc:spChg chg="add mod">
          <ac:chgData name="Afrooz Bayat" userId="9c4b4bff-49b5-41c7-bbd0-a83298ca6a6b" providerId="ADAL" clId="{DCA892F5-CD5D-4B68-8386-2953E34EA4B7}" dt="2022-10-06T23:14:14.617" v="103" actId="1076"/>
          <ac:spMkLst>
            <pc:docMk/>
            <pc:sldMk cId="1605204564" sldId="375"/>
            <ac:spMk id="4" creationId="{2D8B020E-B015-F7AC-EB05-AC5945AA0EE3}"/>
          </ac:spMkLst>
        </pc:spChg>
        <pc:spChg chg="add mod">
          <ac:chgData name="Afrooz Bayat" userId="9c4b4bff-49b5-41c7-bbd0-a83298ca6a6b" providerId="ADAL" clId="{DCA892F5-CD5D-4B68-8386-2953E34EA4B7}" dt="2022-10-06T23:18:42.374" v="122" actId="14100"/>
          <ac:spMkLst>
            <pc:docMk/>
            <pc:sldMk cId="1605204564" sldId="375"/>
            <ac:spMk id="6" creationId="{1A913D6E-6CCA-BE8F-6B45-9F7EAE9F5800}"/>
          </ac:spMkLst>
        </pc:spChg>
        <pc:spChg chg="add del mod">
          <ac:chgData name="Afrooz Bayat" userId="9c4b4bff-49b5-41c7-bbd0-a83298ca6a6b" providerId="ADAL" clId="{DCA892F5-CD5D-4B68-8386-2953E34EA4B7}" dt="2022-10-06T23:17:43.398" v="111" actId="478"/>
          <ac:spMkLst>
            <pc:docMk/>
            <pc:sldMk cId="1605204564" sldId="375"/>
            <ac:spMk id="7" creationId="{06BC0B0C-8C2E-FBB0-CAA6-7E2822B36043}"/>
          </ac:spMkLst>
        </pc:spChg>
        <pc:spChg chg="add del mod">
          <ac:chgData name="Afrooz Bayat" userId="9c4b4bff-49b5-41c7-bbd0-a83298ca6a6b" providerId="ADAL" clId="{DCA892F5-CD5D-4B68-8386-2953E34EA4B7}" dt="2022-10-06T23:18:56.228" v="123" actId="478"/>
          <ac:spMkLst>
            <pc:docMk/>
            <pc:sldMk cId="1605204564" sldId="375"/>
            <ac:spMk id="8" creationId="{11B1D468-4347-D599-FC95-2C77F44A3FD8}"/>
          </ac:spMkLst>
        </pc:spChg>
        <pc:spChg chg="add mod">
          <ac:chgData name="Afrooz Bayat" userId="9c4b4bff-49b5-41c7-bbd0-a83298ca6a6b" providerId="ADAL" clId="{DCA892F5-CD5D-4B68-8386-2953E34EA4B7}" dt="2022-10-06T23:18:22.735" v="118" actId="1076"/>
          <ac:spMkLst>
            <pc:docMk/>
            <pc:sldMk cId="1605204564" sldId="375"/>
            <ac:spMk id="9" creationId="{C865BBF0-B875-059B-9FE8-19E47970746A}"/>
          </ac:spMkLst>
        </pc:spChg>
        <pc:spChg chg="add mod">
          <ac:chgData name="Afrooz Bayat" userId="9c4b4bff-49b5-41c7-bbd0-a83298ca6a6b" providerId="ADAL" clId="{DCA892F5-CD5D-4B68-8386-2953E34EA4B7}" dt="2022-10-06T23:18:31.304" v="120" actId="1076"/>
          <ac:spMkLst>
            <pc:docMk/>
            <pc:sldMk cId="1605204564" sldId="375"/>
            <ac:spMk id="10" creationId="{AE7F221F-4A71-F6FB-D116-026EC50E88EF}"/>
          </ac:spMkLst>
        </pc:spChg>
        <pc:spChg chg="add mod">
          <ac:chgData name="Afrooz Bayat" userId="9c4b4bff-49b5-41c7-bbd0-a83298ca6a6b" providerId="ADAL" clId="{DCA892F5-CD5D-4B68-8386-2953E34EA4B7}" dt="2022-10-06T23:27:43.089" v="150" actId="34135"/>
          <ac:spMkLst>
            <pc:docMk/>
            <pc:sldMk cId="1605204564" sldId="375"/>
            <ac:spMk id="11" creationId="{26EA8306-08F6-8D4E-EAD7-AB790259B19A}"/>
          </ac:spMkLst>
        </pc:spChg>
        <pc:spChg chg="add mod">
          <ac:chgData name="Afrooz Bayat" userId="9c4b4bff-49b5-41c7-bbd0-a83298ca6a6b" providerId="ADAL" clId="{DCA892F5-CD5D-4B68-8386-2953E34EA4B7}" dt="2022-10-06T23:27:39.009" v="149" actId="34135"/>
          <ac:spMkLst>
            <pc:docMk/>
            <pc:sldMk cId="1605204564" sldId="375"/>
            <ac:spMk id="12" creationId="{08AA4F1D-032A-5119-FF32-7FB020EDD5C5}"/>
          </ac:spMkLst>
        </pc:spChg>
        <pc:spChg chg="add mod">
          <ac:chgData name="Afrooz Bayat" userId="9c4b4bff-49b5-41c7-bbd0-a83298ca6a6b" providerId="ADAL" clId="{DCA892F5-CD5D-4B68-8386-2953E34EA4B7}" dt="2022-10-06T23:27:36.875" v="148" actId="34135"/>
          <ac:spMkLst>
            <pc:docMk/>
            <pc:sldMk cId="1605204564" sldId="375"/>
            <ac:spMk id="13" creationId="{FFA21275-BC2D-96FE-D5EE-3D46392901AA}"/>
          </ac:spMkLst>
        </pc:spChg>
        <pc:spChg chg="add mod">
          <ac:chgData name="Afrooz Bayat" userId="9c4b4bff-49b5-41c7-bbd0-a83298ca6a6b" providerId="ADAL" clId="{DCA892F5-CD5D-4B68-8386-2953E34EA4B7}" dt="2022-10-06T23:39:29.125" v="192" actId="1076"/>
          <ac:spMkLst>
            <pc:docMk/>
            <pc:sldMk cId="1605204564" sldId="375"/>
            <ac:spMk id="20" creationId="{D53E38F6-45EC-231A-8343-E0DEFB6FDC8C}"/>
          </ac:spMkLst>
        </pc:spChg>
        <pc:spChg chg="add mod">
          <ac:chgData name="Afrooz Bayat" userId="9c4b4bff-49b5-41c7-bbd0-a83298ca6a6b" providerId="ADAL" clId="{DCA892F5-CD5D-4B68-8386-2953E34EA4B7}" dt="2022-10-06T23:40:29.279" v="194" actId="1076"/>
          <ac:spMkLst>
            <pc:docMk/>
            <pc:sldMk cId="1605204564" sldId="375"/>
            <ac:spMk id="21" creationId="{EA1F6C3A-53F9-1B87-1663-F7579C374C6E}"/>
          </ac:spMkLst>
        </pc:spChg>
        <pc:picChg chg="mod">
          <ac:chgData name="Afrooz Bayat" userId="9c4b4bff-49b5-41c7-bbd0-a83298ca6a6b" providerId="ADAL" clId="{DCA892F5-CD5D-4B68-8386-2953E34EA4B7}" dt="2022-10-06T23:13:43.114" v="97" actId="34135"/>
          <ac:picMkLst>
            <pc:docMk/>
            <pc:sldMk cId="1605204564" sldId="375"/>
            <ac:picMk id="2" creationId="{C229BC7F-F829-D0B5-2260-2EA38FEBF52D}"/>
          </ac:picMkLst>
        </pc:picChg>
        <pc:picChg chg="add mod">
          <ac:chgData name="Afrooz Bayat" userId="9c4b4bff-49b5-41c7-bbd0-a83298ca6a6b" providerId="ADAL" clId="{DCA892F5-CD5D-4B68-8386-2953E34EA4B7}" dt="2022-10-06T23:30:38.563" v="158" actId="1076"/>
          <ac:picMkLst>
            <pc:docMk/>
            <pc:sldMk cId="1605204564" sldId="375"/>
            <ac:picMk id="15" creationId="{EB3AC831-D73C-09FD-01D5-F95B5AABC281}"/>
          </ac:picMkLst>
        </pc:picChg>
        <pc:picChg chg="add mod">
          <ac:chgData name="Afrooz Bayat" userId="9c4b4bff-49b5-41c7-bbd0-a83298ca6a6b" providerId="ADAL" clId="{DCA892F5-CD5D-4B68-8386-2953E34EA4B7}" dt="2022-10-06T23:32:47.748" v="169" actId="1076"/>
          <ac:picMkLst>
            <pc:docMk/>
            <pc:sldMk cId="1605204564" sldId="375"/>
            <ac:picMk id="17" creationId="{52CC0E06-3D12-FB7B-632E-416DB5210BAA}"/>
          </ac:picMkLst>
        </pc:picChg>
        <pc:picChg chg="add mod">
          <ac:chgData name="Afrooz Bayat" userId="9c4b4bff-49b5-41c7-bbd0-a83298ca6a6b" providerId="ADAL" clId="{DCA892F5-CD5D-4B68-8386-2953E34EA4B7}" dt="2022-10-06T23:42:40.242" v="202" actId="1076"/>
          <ac:picMkLst>
            <pc:docMk/>
            <pc:sldMk cId="1605204564" sldId="375"/>
            <ac:picMk id="19" creationId="{696E5338-C468-A21A-3CF2-37FE82E0EE14}"/>
          </ac:picMkLst>
        </pc:picChg>
      </pc:sldChg>
      <pc:sldChg chg="addSp delSp modSp mod">
        <pc:chgData name="Afrooz Bayat" userId="9c4b4bff-49b5-41c7-bbd0-a83298ca6a6b" providerId="ADAL" clId="{DCA892F5-CD5D-4B68-8386-2953E34EA4B7}" dt="2022-10-07T02:16:09.047" v="814" actId="1076"/>
        <pc:sldMkLst>
          <pc:docMk/>
          <pc:sldMk cId="1445266655" sldId="378"/>
        </pc:sldMkLst>
        <pc:graphicFrameChg chg="add del mod">
          <ac:chgData name="Afrooz Bayat" userId="9c4b4bff-49b5-41c7-bbd0-a83298ca6a6b" providerId="ADAL" clId="{DCA892F5-CD5D-4B68-8386-2953E34EA4B7}" dt="2022-10-07T02:14:52.430" v="810" actId="478"/>
          <ac:graphicFrameMkLst>
            <pc:docMk/>
            <pc:sldMk cId="1445266655" sldId="378"/>
            <ac:graphicFrameMk id="4" creationId="{00000000-0008-0000-0500-000003000000}"/>
          </ac:graphicFrameMkLst>
        </pc:graphicFrameChg>
        <pc:graphicFrameChg chg="add mod">
          <ac:chgData name="Afrooz Bayat" userId="9c4b4bff-49b5-41c7-bbd0-a83298ca6a6b" providerId="ADAL" clId="{DCA892F5-CD5D-4B68-8386-2953E34EA4B7}" dt="2022-10-07T02:16:09.047" v="814" actId="1076"/>
          <ac:graphicFrameMkLst>
            <pc:docMk/>
            <pc:sldMk cId="1445266655" sldId="378"/>
            <ac:graphicFrameMk id="6" creationId="{00000000-0008-0000-0500-000003000000}"/>
          </ac:graphicFrameMkLst>
        </pc:graphicFrameChg>
        <pc:picChg chg="del">
          <ac:chgData name="Afrooz Bayat" userId="9c4b4bff-49b5-41c7-bbd0-a83298ca6a6b" providerId="ADAL" clId="{DCA892F5-CD5D-4B68-8386-2953E34EA4B7}" dt="2022-10-07T02:12:20.927" v="805" actId="478"/>
          <ac:picMkLst>
            <pc:docMk/>
            <pc:sldMk cId="1445266655" sldId="378"/>
            <ac:picMk id="2" creationId="{B5DACB9C-6CDA-1237-F7ED-2C672499DA6D}"/>
          </ac:picMkLst>
        </pc:picChg>
      </pc:sldChg>
      <pc:sldChg chg="addSp delSp modSp mod modAnim">
        <pc:chgData name="Afrooz Bayat" userId="9c4b4bff-49b5-41c7-bbd0-a83298ca6a6b" providerId="ADAL" clId="{DCA892F5-CD5D-4B68-8386-2953E34EA4B7}" dt="2022-10-07T02:01:34.207" v="783" actId="20577"/>
        <pc:sldMkLst>
          <pc:docMk/>
          <pc:sldMk cId="1097741541" sldId="380"/>
        </pc:sldMkLst>
        <pc:spChg chg="del">
          <ac:chgData name="Afrooz Bayat" userId="9c4b4bff-49b5-41c7-bbd0-a83298ca6a6b" providerId="ADAL" clId="{DCA892F5-CD5D-4B68-8386-2953E34EA4B7}" dt="2022-10-07T01:34:50.570" v="345" actId="478"/>
          <ac:spMkLst>
            <pc:docMk/>
            <pc:sldMk cId="1097741541" sldId="380"/>
            <ac:spMk id="3" creationId="{75352D5C-D437-4E6D-AB01-4BB7C3246B83}"/>
          </ac:spMkLst>
        </pc:spChg>
        <pc:spChg chg="add del mod">
          <ac:chgData name="Afrooz Bayat" userId="9c4b4bff-49b5-41c7-bbd0-a83298ca6a6b" providerId="ADAL" clId="{DCA892F5-CD5D-4B68-8386-2953E34EA4B7}" dt="2022-10-07T01:34:54" v="347" actId="478"/>
          <ac:spMkLst>
            <pc:docMk/>
            <pc:sldMk cId="1097741541" sldId="380"/>
            <ac:spMk id="22" creationId="{48B8D041-CA90-3E25-A491-774FF503B6BC}"/>
          </ac:spMkLst>
        </pc:spChg>
        <pc:spChg chg="mod">
          <ac:chgData name="Afrooz Bayat" userId="9c4b4bff-49b5-41c7-bbd0-a83298ca6a6b" providerId="ADAL" clId="{DCA892F5-CD5D-4B68-8386-2953E34EA4B7}" dt="2022-10-07T01:39:43.093" v="355" actId="208"/>
          <ac:spMkLst>
            <pc:docMk/>
            <pc:sldMk cId="1097741541" sldId="380"/>
            <ac:spMk id="31" creationId="{78E367A9-A5DF-923A-A28E-A1CB8D7C904F}"/>
          </ac:spMkLst>
        </pc:spChg>
        <pc:spChg chg="mod">
          <ac:chgData name="Afrooz Bayat" userId="9c4b4bff-49b5-41c7-bbd0-a83298ca6a6b" providerId="ADAL" clId="{DCA892F5-CD5D-4B68-8386-2953E34EA4B7}" dt="2022-10-07T01:35:35.999" v="353" actId="165"/>
          <ac:spMkLst>
            <pc:docMk/>
            <pc:sldMk cId="1097741541" sldId="380"/>
            <ac:spMk id="32" creationId="{70148BA9-FC19-5CA5-3CE7-E165B35DA27E}"/>
          </ac:spMkLst>
        </pc:spChg>
        <pc:spChg chg="mod">
          <ac:chgData name="Afrooz Bayat" userId="9c4b4bff-49b5-41c7-bbd0-a83298ca6a6b" providerId="ADAL" clId="{DCA892F5-CD5D-4B68-8386-2953E34EA4B7}" dt="2022-10-07T01:35:35.999" v="353" actId="165"/>
          <ac:spMkLst>
            <pc:docMk/>
            <pc:sldMk cId="1097741541" sldId="380"/>
            <ac:spMk id="33" creationId="{EE55F1E5-B10F-184E-C768-74EE57AB4C7C}"/>
          </ac:spMkLst>
        </pc:spChg>
        <pc:spChg chg="mod">
          <ac:chgData name="Afrooz Bayat" userId="9c4b4bff-49b5-41c7-bbd0-a83298ca6a6b" providerId="ADAL" clId="{DCA892F5-CD5D-4B68-8386-2953E34EA4B7}" dt="2022-10-07T01:35:35.999" v="353" actId="165"/>
          <ac:spMkLst>
            <pc:docMk/>
            <pc:sldMk cId="1097741541" sldId="380"/>
            <ac:spMk id="34" creationId="{72C45B42-0A06-3DA4-AC73-6B4E8312B487}"/>
          </ac:spMkLst>
        </pc:spChg>
        <pc:spChg chg="mod">
          <ac:chgData name="Afrooz Bayat" userId="9c4b4bff-49b5-41c7-bbd0-a83298ca6a6b" providerId="ADAL" clId="{DCA892F5-CD5D-4B68-8386-2953E34EA4B7}" dt="2022-10-07T01:35:35.999" v="353" actId="165"/>
          <ac:spMkLst>
            <pc:docMk/>
            <pc:sldMk cId="1097741541" sldId="380"/>
            <ac:spMk id="35" creationId="{E4960D86-6151-8874-D2EF-189A61BF0C82}"/>
          </ac:spMkLst>
        </pc:spChg>
        <pc:spChg chg="add del mod">
          <ac:chgData name="Afrooz Bayat" userId="9c4b4bff-49b5-41c7-bbd0-a83298ca6a6b" providerId="ADAL" clId="{DCA892F5-CD5D-4B68-8386-2953E34EA4B7}" dt="2022-10-07T01:41:14.042" v="367"/>
          <ac:spMkLst>
            <pc:docMk/>
            <pc:sldMk cId="1097741541" sldId="380"/>
            <ac:spMk id="36" creationId="{5D4045A4-EAE0-23B1-BF3A-E6DB7B4A0CDE}"/>
          </ac:spMkLst>
        </pc:spChg>
        <pc:spChg chg="add mod">
          <ac:chgData name="Afrooz Bayat" userId="9c4b4bff-49b5-41c7-bbd0-a83298ca6a6b" providerId="ADAL" clId="{DCA892F5-CD5D-4B68-8386-2953E34EA4B7}" dt="2022-10-07T01:44:21.718" v="529" actId="1076"/>
          <ac:spMkLst>
            <pc:docMk/>
            <pc:sldMk cId="1097741541" sldId="380"/>
            <ac:spMk id="44" creationId="{1943E7EE-65FD-F602-E872-4238875C2E11}"/>
          </ac:spMkLst>
        </pc:spChg>
        <pc:spChg chg="add mod">
          <ac:chgData name="Afrooz Bayat" userId="9c4b4bff-49b5-41c7-bbd0-a83298ca6a6b" providerId="ADAL" clId="{DCA892F5-CD5D-4B68-8386-2953E34EA4B7}" dt="2022-10-07T02:01:34.207" v="783" actId="20577"/>
          <ac:spMkLst>
            <pc:docMk/>
            <pc:sldMk cId="1097741541" sldId="380"/>
            <ac:spMk id="45" creationId="{CD4668F4-93EE-1983-B7F1-F6C2100E1D8B}"/>
          </ac:spMkLst>
        </pc:spChg>
        <pc:spChg chg="add mod">
          <ac:chgData name="Afrooz Bayat" userId="9c4b4bff-49b5-41c7-bbd0-a83298ca6a6b" providerId="ADAL" clId="{DCA892F5-CD5D-4B68-8386-2953E34EA4B7}" dt="2022-10-07T02:00:21.689" v="778" actId="20577"/>
          <ac:spMkLst>
            <pc:docMk/>
            <pc:sldMk cId="1097741541" sldId="380"/>
            <ac:spMk id="46" creationId="{04074683-E376-50A8-3CCF-76C671A14BFD}"/>
          </ac:spMkLst>
        </pc:spChg>
        <pc:spChg chg="add mod">
          <ac:chgData name="Afrooz Bayat" userId="9c4b4bff-49b5-41c7-bbd0-a83298ca6a6b" providerId="ADAL" clId="{DCA892F5-CD5D-4B68-8386-2953E34EA4B7}" dt="2022-10-07T01:53:37.681" v="729" actId="20577"/>
          <ac:spMkLst>
            <pc:docMk/>
            <pc:sldMk cId="1097741541" sldId="380"/>
            <ac:spMk id="47" creationId="{3B318B43-3ECE-A572-E795-0FF79909BEF5}"/>
          </ac:spMkLst>
        </pc:spChg>
        <pc:spChg chg="add mod">
          <ac:chgData name="Afrooz Bayat" userId="9c4b4bff-49b5-41c7-bbd0-a83298ca6a6b" providerId="ADAL" clId="{DCA892F5-CD5D-4B68-8386-2953E34EA4B7}" dt="2022-10-07T01:58:41.077" v="771" actId="1076"/>
          <ac:spMkLst>
            <pc:docMk/>
            <pc:sldMk cId="1097741541" sldId="380"/>
            <ac:spMk id="48" creationId="{C3D11AFC-2A1D-5729-8492-97FE5B6729A5}"/>
          </ac:spMkLst>
        </pc:spChg>
        <pc:grpChg chg="add del mod">
          <ac:chgData name="Afrooz Bayat" userId="9c4b4bff-49b5-41c7-bbd0-a83298ca6a6b" providerId="ADAL" clId="{DCA892F5-CD5D-4B68-8386-2953E34EA4B7}" dt="2022-10-07T01:35:35.999" v="353" actId="165"/>
          <ac:grpSpMkLst>
            <pc:docMk/>
            <pc:sldMk cId="1097741541" sldId="380"/>
            <ac:grpSpMk id="23" creationId="{DE0F39A9-F3C6-E510-E96B-51D7892BD27F}"/>
          </ac:grpSpMkLst>
        </pc:grpChg>
        <pc:grpChg chg="del mod topLvl">
          <ac:chgData name="Afrooz Bayat" userId="9c4b4bff-49b5-41c7-bbd0-a83298ca6a6b" providerId="ADAL" clId="{DCA892F5-CD5D-4B68-8386-2953E34EA4B7}" dt="2022-10-07T01:39:55.499" v="356" actId="478"/>
          <ac:grpSpMkLst>
            <pc:docMk/>
            <pc:sldMk cId="1097741541" sldId="380"/>
            <ac:grpSpMk id="24" creationId="{2011F73B-3712-9BED-CC3C-069E8CD7160A}"/>
          </ac:grpSpMkLst>
        </pc:grpChg>
        <pc:grpChg chg="add mod">
          <ac:chgData name="Afrooz Bayat" userId="9c4b4bff-49b5-41c7-bbd0-a83298ca6a6b" providerId="ADAL" clId="{DCA892F5-CD5D-4B68-8386-2953E34EA4B7}" dt="2022-10-07T01:42:00.141" v="378" actId="1076"/>
          <ac:grpSpMkLst>
            <pc:docMk/>
            <pc:sldMk cId="1097741541" sldId="380"/>
            <ac:grpSpMk id="43" creationId="{37E5F17B-FD41-4C9E-9D59-05F7E569751A}"/>
          </ac:grpSpMkLst>
        </pc:grpChg>
        <pc:picChg chg="add del mod">
          <ac:chgData name="Afrooz Bayat" userId="9c4b4bff-49b5-41c7-bbd0-a83298ca6a6b" providerId="ADAL" clId="{DCA892F5-CD5D-4B68-8386-2953E34EA4B7}" dt="2022-10-07T01:34:54.533" v="348" actId="478"/>
          <ac:picMkLst>
            <pc:docMk/>
            <pc:sldMk cId="1097741541" sldId="380"/>
            <ac:picMk id="4" creationId="{7BDA8105-17B8-AD53-3D3B-7D9EE6331BA1}"/>
          </ac:picMkLst>
        </pc:picChg>
        <pc:picChg chg="add del mod">
          <ac:chgData name="Afrooz Bayat" userId="9c4b4bff-49b5-41c7-bbd0-a83298ca6a6b" providerId="ADAL" clId="{DCA892F5-CD5D-4B68-8386-2953E34EA4B7}" dt="2022-10-07T01:34:50.570" v="345" actId="478"/>
          <ac:picMkLst>
            <pc:docMk/>
            <pc:sldMk cId="1097741541" sldId="380"/>
            <ac:picMk id="7" creationId="{F89AF779-C126-2D79-D3C7-4F0F4DD1090B}"/>
          </ac:picMkLst>
        </pc:picChg>
        <pc:picChg chg="add del mod">
          <ac:chgData name="Afrooz Bayat" userId="9c4b4bff-49b5-41c7-bbd0-a83298ca6a6b" providerId="ADAL" clId="{DCA892F5-CD5D-4B68-8386-2953E34EA4B7}" dt="2022-10-07T01:34:56.240" v="351" actId="478"/>
          <ac:picMkLst>
            <pc:docMk/>
            <pc:sldMk cId="1097741541" sldId="380"/>
            <ac:picMk id="9" creationId="{E97FB0E4-684A-CFE4-C23C-E8F47825DDA9}"/>
          </ac:picMkLst>
        </pc:picChg>
        <pc:picChg chg="add del mod">
          <ac:chgData name="Afrooz Bayat" userId="9c4b4bff-49b5-41c7-bbd0-a83298ca6a6b" providerId="ADAL" clId="{DCA892F5-CD5D-4B68-8386-2953E34EA4B7}" dt="2022-10-07T01:34:55.019" v="349" actId="478"/>
          <ac:picMkLst>
            <pc:docMk/>
            <pc:sldMk cId="1097741541" sldId="380"/>
            <ac:picMk id="11" creationId="{E3E08ACF-DD7F-5CC8-A655-E279A4BC7CA7}"/>
          </ac:picMkLst>
        </pc:picChg>
        <pc:picChg chg="add del mod">
          <ac:chgData name="Afrooz Bayat" userId="9c4b4bff-49b5-41c7-bbd0-a83298ca6a6b" providerId="ADAL" clId="{DCA892F5-CD5D-4B68-8386-2953E34EA4B7}" dt="2022-10-07T01:34:55.584" v="350" actId="478"/>
          <ac:picMkLst>
            <pc:docMk/>
            <pc:sldMk cId="1097741541" sldId="380"/>
            <ac:picMk id="13" creationId="{EA850915-20C9-875E-19F0-3FBFB125FA85}"/>
          </ac:picMkLst>
        </pc:picChg>
        <pc:picChg chg="add del mod ord">
          <ac:chgData name="Afrooz Bayat" userId="9c4b4bff-49b5-41c7-bbd0-a83298ca6a6b" providerId="ADAL" clId="{DCA892F5-CD5D-4B68-8386-2953E34EA4B7}" dt="2022-10-07T01:34:52.246" v="346" actId="478"/>
          <ac:picMkLst>
            <pc:docMk/>
            <pc:sldMk cId="1097741541" sldId="380"/>
            <ac:picMk id="15" creationId="{08C5BFF8-39A6-ACBF-5A5A-50ECA549E187}"/>
          </ac:picMkLst>
        </pc:picChg>
        <pc:picChg chg="add del mod">
          <ac:chgData name="Afrooz Bayat" userId="9c4b4bff-49b5-41c7-bbd0-a83298ca6a6b" providerId="ADAL" clId="{DCA892F5-CD5D-4B68-8386-2953E34EA4B7}" dt="2022-10-07T01:34:50.570" v="345" actId="478"/>
          <ac:picMkLst>
            <pc:docMk/>
            <pc:sldMk cId="1097741541" sldId="380"/>
            <ac:picMk id="16" creationId="{095E3721-4486-5CFE-DF60-A68D57F013E9}"/>
          </ac:picMkLst>
        </pc:picChg>
        <pc:picChg chg="add del mod">
          <ac:chgData name="Afrooz Bayat" userId="9c4b4bff-49b5-41c7-bbd0-a83298ca6a6b" providerId="ADAL" clId="{DCA892F5-CD5D-4B68-8386-2953E34EA4B7}" dt="2022-10-07T01:34:50.570" v="345" actId="478"/>
          <ac:picMkLst>
            <pc:docMk/>
            <pc:sldMk cId="1097741541" sldId="380"/>
            <ac:picMk id="17" creationId="{18C5CEB4-8657-5B24-6DC9-D808DE2D6371}"/>
          </ac:picMkLst>
        </pc:picChg>
        <pc:picChg chg="add del mod">
          <ac:chgData name="Afrooz Bayat" userId="9c4b4bff-49b5-41c7-bbd0-a83298ca6a6b" providerId="ADAL" clId="{DCA892F5-CD5D-4B68-8386-2953E34EA4B7}" dt="2022-10-07T01:34:50.570" v="345" actId="478"/>
          <ac:picMkLst>
            <pc:docMk/>
            <pc:sldMk cId="1097741541" sldId="380"/>
            <ac:picMk id="18" creationId="{336DE588-BEF3-3D63-95A6-C40682340E66}"/>
          </ac:picMkLst>
        </pc:picChg>
        <pc:picChg chg="add del mod">
          <ac:chgData name="Afrooz Bayat" userId="9c4b4bff-49b5-41c7-bbd0-a83298ca6a6b" providerId="ADAL" clId="{DCA892F5-CD5D-4B68-8386-2953E34EA4B7}" dt="2022-10-07T01:34:50.570" v="345" actId="478"/>
          <ac:picMkLst>
            <pc:docMk/>
            <pc:sldMk cId="1097741541" sldId="380"/>
            <ac:picMk id="19" creationId="{5E833DCA-8BA5-104F-DEC2-BEA7E1383FBA}"/>
          </ac:picMkLst>
        </pc:picChg>
        <pc:picChg chg="add del mod">
          <ac:chgData name="Afrooz Bayat" userId="9c4b4bff-49b5-41c7-bbd0-a83298ca6a6b" providerId="ADAL" clId="{DCA892F5-CD5D-4B68-8386-2953E34EA4B7}" dt="2022-10-07T01:34:50.570" v="345" actId="478"/>
          <ac:picMkLst>
            <pc:docMk/>
            <pc:sldMk cId="1097741541" sldId="380"/>
            <ac:picMk id="20" creationId="{563E0A8A-2AA1-C470-C804-EB6F732501A9}"/>
          </ac:picMkLst>
        </pc:picChg>
        <pc:picChg chg="mod topLvl">
          <ac:chgData name="Afrooz Bayat" userId="9c4b4bff-49b5-41c7-bbd0-a83298ca6a6b" providerId="ADAL" clId="{DCA892F5-CD5D-4B68-8386-2953E34EA4B7}" dt="2022-10-07T01:42:07.181" v="379" actId="1076"/>
          <ac:picMkLst>
            <pc:docMk/>
            <pc:sldMk cId="1097741541" sldId="380"/>
            <ac:picMk id="25" creationId="{FC12FA63-5CC2-3BB0-C00E-E9EC6F4B8FE2}"/>
          </ac:picMkLst>
        </pc:picChg>
        <pc:picChg chg="mod topLvl">
          <ac:chgData name="Afrooz Bayat" userId="9c4b4bff-49b5-41c7-bbd0-a83298ca6a6b" providerId="ADAL" clId="{DCA892F5-CD5D-4B68-8386-2953E34EA4B7}" dt="2022-10-07T01:41:57.595" v="377" actId="164"/>
          <ac:picMkLst>
            <pc:docMk/>
            <pc:sldMk cId="1097741541" sldId="380"/>
            <ac:picMk id="26" creationId="{5E83E1FC-8288-ACC8-43AC-A1AD4F4AD229}"/>
          </ac:picMkLst>
        </pc:picChg>
        <pc:picChg chg="mod ord topLvl">
          <ac:chgData name="Afrooz Bayat" userId="9c4b4bff-49b5-41c7-bbd0-a83298ca6a6b" providerId="ADAL" clId="{DCA892F5-CD5D-4B68-8386-2953E34EA4B7}" dt="2022-10-07T01:41:44.332" v="375" actId="166"/>
          <ac:picMkLst>
            <pc:docMk/>
            <pc:sldMk cId="1097741541" sldId="380"/>
            <ac:picMk id="27" creationId="{149EBDE4-A6F3-C4AD-9599-302C6C9671A9}"/>
          </ac:picMkLst>
        </pc:picChg>
        <pc:picChg chg="mod ord topLvl modCrop">
          <ac:chgData name="Afrooz Bayat" userId="9c4b4bff-49b5-41c7-bbd0-a83298ca6a6b" providerId="ADAL" clId="{DCA892F5-CD5D-4B68-8386-2953E34EA4B7}" dt="2022-10-07T01:41:37.499" v="373" actId="166"/>
          <ac:picMkLst>
            <pc:docMk/>
            <pc:sldMk cId="1097741541" sldId="380"/>
            <ac:picMk id="28" creationId="{3764F7A4-6F14-F2B7-847F-C488EA20F8D2}"/>
          </ac:picMkLst>
        </pc:picChg>
        <pc:picChg chg="mod topLvl">
          <ac:chgData name="Afrooz Bayat" userId="9c4b4bff-49b5-41c7-bbd0-a83298ca6a6b" providerId="ADAL" clId="{DCA892F5-CD5D-4B68-8386-2953E34EA4B7}" dt="2022-10-07T01:41:57.595" v="377" actId="164"/>
          <ac:picMkLst>
            <pc:docMk/>
            <pc:sldMk cId="1097741541" sldId="380"/>
            <ac:picMk id="29" creationId="{FC7BBD44-76E9-09E6-72C5-A1703B6D7E89}"/>
          </ac:picMkLst>
        </pc:picChg>
        <pc:picChg chg="mod topLvl modCrop">
          <ac:chgData name="Afrooz Bayat" userId="9c4b4bff-49b5-41c7-bbd0-a83298ca6a6b" providerId="ADAL" clId="{DCA892F5-CD5D-4B68-8386-2953E34EA4B7}" dt="2022-10-07T01:41:50.925" v="376" actId="1076"/>
          <ac:picMkLst>
            <pc:docMk/>
            <pc:sldMk cId="1097741541" sldId="380"/>
            <ac:picMk id="30" creationId="{91597A06-A448-6D4C-DBA4-6F8C4BCBC353}"/>
          </ac:picMkLst>
        </pc:picChg>
        <pc:cxnChg chg="add mod">
          <ac:chgData name="Afrooz Bayat" userId="9c4b4bff-49b5-41c7-bbd0-a83298ca6a6b" providerId="ADAL" clId="{DCA892F5-CD5D-4B68-8386-2953E34EA4B7}" dt="2022-10-07T01:41:15.151" v="368"/>
          <ac:cxnSpMkLst>
            <pc:docMk/>
            <pc:sldMk cId="1097741541" sldId="380"/>
            <ac:cxnSpMk id="37" creationId="{BD34C324-501C-CC7C-A62A-D5BCB76CB112}"/>
          </ac:cxnSpMkLst>
        </pc:cxnChg>
        <pc:cxnChg chg="add mod">
          <ac:chgData name="Afrooz Bayat" userId="9c4b4bff-49b5-41c7-bbd0-a83298ca6a6b" providerId="ADAL" clId="{DCA892F5-CD5D-4B68-8386-2953E34EA4B7}" dt="2022-10-07T02:00:27.737" v="780" actId="1076"/>
          <ac:cxnSpMkLst>
            <pc:docMk/>
            <pc:sldMk cId="1097741541" sldId="380"/>
            <ac:cxnSpMk id="38" creationId="{136F9164-4B8A-01BD-0B49-B09680E9863A}"/>
          </ac:cxnSpMkLst>
        </pc:cxnChg>
        <pc:cxnChg chg="add mod">
          <ac:chgData name="Afrooz Bayat" userId="9c4b4bff-49b5-41c7-bbd0-a83298ca6a6b" providerId="ADAL" clId="{DCA892F5-CD5D-4B68-8386-2953E34EA4B7}" dt="2022-10-07T01:41:15.151" v="368"/>
          <ac:cxnSpMkLst>
            <pc:docMk/>
            <pc:sldMk cId="1097741541" sldId="380"/>
            <ac:cxnSpMk id="39" creationId="{C12FA19A-2996-266D-9E21-98895B78314F}"/>
          </ac:cxnSpMkLst>
        </pc:cxnChg>
        <pc:cxnChg chg="add mod">
          <ac:chgData name="Afrooz Bayat" userId="9c4b4bff-49b5-41c7-bbd0-a83298ca6a6b" providerId="ADAL" clId="{DCA892F5-CD5D-4B68-8386-2953E34EA4B7}" dt="2022-10-07T01:41:15.151" v="368"/>
          <ac:cxnSpMkLst>
            <pc:docMk/>
            <pc:sldMk cId="1097741541" sldId="380"/>
            <ac:cxnSpMk id="40" creationId="{85D29994-96F1-320D-3781-39F11AED4F80}"/>
          </ac:cxnSpMkLst>
        </pc:cxnChg>
        <pc:cxnChg chg="add mod">
          <ac:chgData name="Afrooz Bayat" userId="9c4b4bff-49b5-41c7-bbd0-a83298ca6a6b" providerId="ADAL" clId="{DCA892F5-CD5D-4B68-8386-2953E34EA4B7}" dt="2022-10-07T01:41:15.151" v="368"/>
          <ac:cxnSpMkLst>
            <pc:docMk/>
            <pc:sldMk cId="1097741541" sldId="380"/>
            <ac:cxnSpMk id="41" creationId="{C557B1DF-DDAB-B59B-CA1C-FE19334CA70C}"/>
          </ac:cxnSpMkLst>
        </pc:cxnChg>
        <pc:cxnChg chg="add mod">
          <ac:chgData name="Afrooz Bayat" userId="9c4b4bff-49b5-41c7-bbd0-a83298ca6a6b" providerId="ADAL" clId="{DCA892F5-CD5D-4B68-8386-2953E34EA4B7}" dt="2022-10-07T01:41:15.151" v="368"/>
          <ac:cxnSpMkLst>
            <pc:docMk/>
            <pc:sldMk cId="1097741541" sldId="380"/>
            <ac:cxnSpMk id="42" creationId="{07211753-A81D-6DF6-472D-9B73C89D09B5}"/>
          </ac:cxnSpMkLst>
        </pc:cxnChg>
      </pc:sldChg>
      <pc:sldChg chg="addSp delSp modSp mod">
        <pc:chgData name="Afrooz Bayat" userId="9c4b4bff-49b5-41c7-bbd0-a83298ca6a6b" providerId="ADAL" clId="{DCA892F5-CD5D-4B68-8386-2953E34EA4B7}" dt="2022-10-07T02:21:44.514" v="829" actId="1076"/>
        <pc:sldMkLst>
          <pc:docMk/>
          <pc:sldMk cId="1828395081" sldId="381"/>
        </pc:sldMkLst>
        <pc:graphicFrameChg chg="add del mod">
          <ac:chgData name="Afrooz Bayat" userId="9c4b4bff-49b5-41c7-bbd0-a83298ca6a6b" providerId="ADAL" clId="{DCA892F5-CD5D-4B68-8386-2953E34EA4B7}" dt="2022-10-07T02:21:27.645" v="823" actId="478"/>
          <ac:graphicFrameMkLst>
            <pc:docMk/>
            <pc:sldMk cId="1828395081" sldId="381"/>
            <ac:graphicFrameMk id="3" creationId="{D5C4C07A-77BC-4DCD-A932-25D9FE21DE30}"/>
          </ac:graphicFrameMkLst>
        </pc:graphicFrameChg>
        <pc:graphicFrameChg chg="add mod">
          <ac:chgData name="Afrooz Bayat" userId="9c4b4bff-49b5-41c7-bbd0-a83298ca6a6b" providerId="ADAL" clId="{DCA892F5-CD5D-4B68-8386-2953E34EA4B7}" dt="2022-10-07T02:21:44.514" v="829" actId="1076"/>
          <ac:graphicFrameMkLst>
            <pc:docMk/>
            <pc:sldMk cId="1828395081" sldId="381"/>
            <ac:graphicFrameMk id="6" creationId="{43EDFFF9-BB03-4AA8-9039-8458C7CE1154}"/>
          </ac:graphicFrameMkLst>
        </pc:graphicFrameChg>
        <pc:graphicFrameChg chg="add mod">
          <ac:chgData name="Afrooz Bayat" userId="9c4b4bff-49b5-41c7-bbd0-a83298ca6a6b" providerId="ADAL" clId="{DCA892F5-CD5D-4B68-8386-2953E34EA4B7}" dt="2022-10-07T02:21:37.758" v="827" actId="1076"/>
          <ac:graphicFrameMkLst>
            <pc:docMk/>
            <pc:sldMk cId="1828395081" sldId="381"/>
            <ac:graphicFrameMk id="7" creationId="{D5C4C07A-77BC-4DCD-A932-25D9FE21DE30}"/>
          </ac:graphicFrameMkLst>
        </pc:graphicFrameChg>
        <pc:picChg chg="del">
          <ac:chgData name="Afrooz Bayat" userId="9c4b4bff-49b5-41c7-bbd0-a83298ca6a6b" providerId="ADAL" clId="{DCA892F5-CD5D-4B68-8386-2953E34EA4B7}" dt="2022-10-07T02:20:11.639" v="820" actId="478"/>
          <ac:picMkLst>
            <pc:docMk/>
            <pc:sldMk cId="1828395081" sldId="381"/>
            <ac:picMk id="4" creationId="{687E982D-B4CF-4C22-4FB1-EE6884F6B843}"/>
          </ac:picMkLst>
        </pc:picChg>
        <pc:picChg chg="del">
          <ac:chgData name="Afrooz Bayat" userId="9c4b4bff-49b5-41c7-bbd0-a83298ca6a6b" providerId="ADAL" clId="{DCA892F5-CD5D-4B68-8386-2953E34EA4B7}" dt="2022-10-07T02:19:49.639" v="815" actId="478"/>
          <ac:picMkLst>
            <pc:docMk/>
            <pc:sldMk cId="1828395081" sldId="381"/>
            <ac:picMk id="5" creationId="{51937BAE-0C65-6316-186E-AB0AD4ECDAA2}"/>
          </ac:picMkLst>
        </pc:picChg>
      </pc:sldChg>
      <pc:sldChg chg="addSp delSp modSp del mod">
        <pc:chgData name="Afrooz Bayat" userId="9c4b4bff-49b5-41c7-bbd0-a83298ca6a6b" providerId="ADAL" clId="{DCA892F5-CD5D-4B68-8386-2953E34EA4B7}" dt="2022-10-07T02:01:41.131" v="784" actId="47"/>
        <pc:sldMkLst>
          <pc:docMk/>
          <pc:sldMk cId="3407587326" sldId="382"/>
        </pc:sldMkLst>
        <pc:grpChg chg="add mod">
          <ac:chgData name="Afrooz Bayat" userId="9c4b4bff-49b5-41c7-bbd0-a83298ca6a6b" providerId="ADAL" clId="{DCA892F5-CD5D-4B68-8386-2953E34EA4B7}" dt="2022-10-07T01:34:37.379" v="344" actId="14100"/>
          <ac:grpSpMkLst>
            <pc:docMk/>
            <pc:sldMk cId="3407587326" sldId="382"/>
            <ac:grpSpMk id="10" creationId="{A7A43217-F728-16D7-18FF-DB193509582E}"/>
          </ac:grpSpMkLst>
        </pc:grpChg>
        <pc:grpChg chg="mod">
          <ac:chgData name="Afrooz Bayat" userId="9c4b4bff-49b5-41c7-bbd0-a83298ca6a6b" providerId="ADAL" clId="{DCA892F5-CD5D-4B68-8386-2953E34EA4B7}" dt="2022-10-07T01:34:25.411" v="341" actId="164"/>
          <ac:grpSpMkLst>
            <pc:docMk/>
            <pc:sldMk cId="3407587326" sldId="382"/>
            <ac:grpSpMk id="27" creationId="{F5A20254-0D5B-D142-A981-324D5A8E21D4}"/>
          </ac:grpSpMkLst>
        </pc:grpChg>
        <pc:picChg chg="add mod">
          <ac:chgData name="Afrooz Bayat" userId="9c4b4bff-49b5-41c7-bbd0-a83298ca6a6b" providerId="ADAL" clId="{DCA892F5-CD5D-4B68-8386-2953E34EA4B7}" dt="2022-10-07T01:34:25.411" v="341" actId="164"/>
          <ac:picMkLst>
            <pc:docMk/>
            <pc:sldMk cId="3407587326" sldId="382"/>
            <ac:picMk id="2" creationId="{EC1BEB50-C4BF-0004-DA87-DA13606BA5EE}"/>
          </ac:picMkLst>
        </pc:picChg>
        <pc:picChg chg="add mod modCrop">
          <ac:chgData name="Afrooz Bayat" userId="9c4b4bff-49b5-41c7-bbd0-a83298ca6a6b" providerId="ADAL" clId="{DCA892F5-CD5D-4B68-8386-2953E34EA4B7}" dt="2022-10-07T01:34:25.411" v="341" actId="164"/>
          <ac:picMkLst>
            <pc:docMk/>
            <pc:sldMk cId="3407587326" sldId="382"/>
            <ac:picMk id="3" creationId="{B0D4DFEE-4FB1-6289-2528-4F885D7DFF0B}"/>
          </ac:picMkLst>
        </pc:picChg>
        <pc:picChg chg="add mod">
          <ac:chgData name="Afrooz Bayat" userId="9c4b4bff-49b5-41c7-bbd0-a83298ca6a6b" providerId="ADAL" clId="{DCA892F5-CD5D-4B68-8386-2953E34EA4B7}" dt="2022-10-07T01:34:25.411" v="341" actId="164"/>
          <ac:picMkLst>
            <pc:docMk/>
            <pc:sldMk cId="3407587326" sldId="382"/>
            <ac:picMk id="4" creationId="{272C8E9C-B953-AD18-FFA0-EAF4FA3AA5D8}"/>
          </ac:picMkLst>
        </pc:picChg>
        <pc:picChg chg="add mod">
          <ac:chgData name="Afrooz Bayat" userId="9c4b4bff-49b5-41c7-bbd0-a83298ca6a6b" providerId="ADAL" clId="{DCA892F5-CD5D-4B68-8386-2953E34EA4B7}" dt="2022-10-07T01:34:25.411" v="341" actId="164"/>
          <ac:picMkLst>
            <pc:docMk/>
            <pc:sldMk cId="3407587326" sldId="382"/>
            <ac:picMk id="6" creationId="{82209141-C7E4-9C11-27C4-0612E9A77592}"/>
          </ac:picMkLst>
        </pc:picChg>
        <pc:picChg chg="add mod modCrop">
          <ac:chgData name="Afrooz Bayat" userId="9c4b4bff-49b5-41c7-bbd0-a83298ca6a6b" providerId="ADAL" clId="{DCA892F5-CD5D-4B68-8386-2953E34EA4B7}" dt="2022-10-07T01:34:25.411" v="341" actId="164"/>
          <ac:picMkLst>
            <pc:docMk/>
            <pc:sldMk cId="3407587326" sldId="382"/>
            <ac:picMk id="7" creationId="{A08D99C8-B8C9-790E-9AA8-F4F8028BA12A}"/>
          </ac:picMkLst>
        </pc:picChg>
        <pc:picChg chg="add mod">
          <ac:chgData name="Afrooz Bayat" userId="9c4b4bff-49b5-41c7-bbd0-a83298ca6a6b" providerId="ADAL" clId="{DCA892F5-CD5D-4B68-8386-2953E34EA4B7}" dt="2022-10-07T01:34:25.411" v="341" actId="164"/>
          <ac:picMkLst>
            <pc:docMk/>
            <pc:sldMk cId="3407587326" sldId="382"/>
            <ac:picMk id="9" creationId="{100AE3FC-E777-9F23-E6C5-12EF666998BF}"/>
          </ac:picMkLst>
        </pc:picChg>
        <pc:picChg chg="del">
          <ac:chgData name="Afrooz Bayat" userId="9c4b4bff-49b5-41c7-bbd0-a83298ca6a6b" providerId="ADAL" clId="{DCA892F5-CD5D-4B68-8386-2953E34EA4B7}" dt="2022-10-07T01:31:33.303" v="291" actId="478"/>
          <ac:picMkLst>
            <pc:docMk/>
            <pc:sldMk cId="3407587326" sldId="382"/>
            <ac:picMk id="35" creationId="{D3732A28-6F76-CD48-A4F3-B6F08F1D777C}"/>
          </ac:picMkLst>
        </pc:picChg>
        <pc:picChg chg="del">
          <ac:chgData name="Afrooz Bayat" userId="9c4b4bff-49b5-41c7-bbd0-a83298ca6a6b" providerId="ADAL" clId="{DCA892F5-CD5D-4B68-8386-2953E34EA4B7}" dt="2022-10-07T01:31:33.773" v="292" actId="478"/>
          <ac:picMkLst>
            <pc:docMk/>
            <pc:sldMk cId="3407587326" sldId="382"/>
            <ac:picMk id="52" creationId="{6620EF23-4A2E-5945-A65F-408F3DFA8F00}"/>
          </ac:picMkLst>
        </pc:picChg>
        <pc:picChg chg="del">
          <ac:chgData name="Afrooz Bayat" userId="9c4b4bff-49b5-41c7-bbd0-a83298ca6a6b" providerId="ADAL" clId="{DCA892F5-CD5D-4B68-8386-2953E34EA4B7}" dt="2022-10-07T01:31:35.311" v="295" actId="478"/>
          <ac:picMkLst>
            <pc:docMk/>
            <pc:sldMk cId="3407587326" sldId="382"/>
            <ac:picMk id="53" creationId="{C3560BE0-B20C-0242-99B6-B521F51CBBBE}"/>
          </ac:picMkLst>
        </pc:picChg>
        <pc:picChg chg="del">
          <ac:chgData name="Afrooz Bayat" userId="9c4b4bff-49b5-41c7-bbd0-a83298ca6a6b" providerId="ADAL" clId="{DCA892F5-CD5D-4B68-8386-2953E34EA4B7}" dt="2022-10-07T01:31:34.793" v="294" actId="478"/>
          <ac:picMkLst>
            <pc:docMk/>
            <pc:sldMk cId="3407587326" sldId="382"/>
            <ac:picMk id="54" creationId="{D709AC05-D9AE-A344-A447-E988BD8522D3}"/>
          </ac:picMkLst>
        </pc:picChg>
        <pc:picChg chg="del">
          <ac:chgData name="Afrooz Bayat" userId="9c4b4bff-49b5-41c7-bbd0-a83298ca6a6b" providerId="ADAL" clId="{DCA892F5-CD5D-4B68-8386-2953E34EA4B7}" dt="2022-10-07T01:31:34.322" v="293" actId="478"/>
          <ac:picMkLst>
            <pc:docMk/>
            <pc:sldMk cId="3407587326" sldId="382"/>
            <ac:picMk id="55" creationId="{F7DB4490-1B33-154C-8AB0-5F2FB4129742}"/>
          </ac:picMkLst>
        </pc:picChg>
      </pc:sldChg>
      <pc:sldMasterChg chg="delSldLayout">
        <pc:chgData name="Afrooz Bayat" userId="9c4b4bff-49b5-41c7-bbd0-a83298ca6a6b" providerId="ADAL" clId="{DCA892F5-CD5D-4B68-8386-2953E34EA4B7}" dt="2022-10-07T02:01:41.131" v="784" actId="47"/>
        <pc:sldMasterMkLst>
          <pc:docMk/>
          <pc:sldMasterMk cId="136627797" sldId="2147483660"/>
        </pc:sldMasterMkLst>
        <pc:sldLayoutChg chg="del">
          <pc:chgData name="Afrooz Bayat" userId="9c4b4bff-49b5-41c7-bbd0-a83298ca6a6b" providerId="ADAL" clId="{DCA892F5-CD5D-4B68-8386-2953E34EA4B7}" dt="2022-10-07T02:01:41.131" v="784" actId="47"/>
          <pc:sldLayoutMkLst>
            <pc:docMk/>
            <pc:sldMasterMk cId="136627797" sldId="2147483660"/>
            <pc:sldLayoutMk cId="2993458970" sldId="2147483668"/>
          </pc:sldLayoutMkLst>
        </pc:sldLayoutChg>
      </pc:sldMasterChg>
    </pc:docChg>
  </pc:docChgLst>
  <pc:docChgLst>
    <pc:chgData name="Afrooz Bayat" userId="6bd25e0c-baa7-4b47-8848-83a11cef78cb" providerId="ADAL" clId="{AF220768-22C5-4008-851E-3C7466F19873}"/>
    <pc:docChg chg="addSld modSld">
      <pc:chgData name="Afrooz Bayat" userId="6bd25e0c-baa7-4b47-8848-83a11cef78cb" providerId="ADAL" clId="{AF220768-22C5-4008-851E-3C7466F19873}" dt="2022-02-22T23:39:31.568" v="307" actId="9405"/>
      <pc:docMkLst>
        <pc:docMk/>
      </pc:docMkLst>
      <pc:sldChg chg="addSp delSp modSp mod">
        <pc:chgData name="Afrooz Bayat" userId="6bd25e0c-baa7-4b47-8848-83a11cef78cb" providerId="ADAL" clId="{AF220768-22C5-4008-851E-3C7466F19873}" dt="2022-02-22T23:16:14.085" v="17"/>
        <pc:sldMkLst>
          <pc:docMk/>
          <pc:sldMk cId="3460565059" sldId="256"/>
        </pc:sldMkLst>
        <pc:grpChg chg="del mod">
          <ac:chgData name="Afrooz Bayat" userId="6bd25e0c-baa7-4b47-8848-83a11cef78cb" providerId="ADAL" clId="{AF220768-22C5-4008-851E-3C7466F19873}" dt="2022-02-22T23:16:10.868" v="13"/>
          <ac:grpSpMkLst>
            <pc:docMk/>
            <pc:sldMk cId="3460565059" sldId="256"/>
            <ac:grpSpMk id="8" creationId="{151734EA-97DE-45D4-B047-7B314260DD6B}"/>
          </ac:grpSpMkLst>
        </pc:grpChg>
        <pc:grpChg chg="mod">
          <ac:chgData name="Afrooz Bayat" userId="6bd25e0c-baa7-4b47-8848-83a11cef78cb" providerId="ADAL" clId="{AF220768-22C5-4008-851E-3C7466F19873}" dt="2022-02-22T23:16:10.868" v="13"/>
          <ac:grpSpMkLst>
            <pc:docMk/>
            <pc:sldMk cId="3460565059" sldId="256"/>
            <ac:grpSpMk id="17" creationId="{FE21023C-FBAA-45FA-885A-0960BDD95E81}"/>
          </ac:grpSpMkLst>
        </pc:grpChg>
        <pc:grpChg chg="del mod">
          <ac:chgData name="Afrooz Bayat" userId="6bd25e0c-baa7-4b47-8848-83a11cef78cb" providerId="ADAL" clId="{AF220768-22C5-4008-851E-3C7466F19873}" dt="2022-02-22T23:16:14.085" v="17"/>
          <ac:grpSpMkLst>
            <pc:docMk/>
            <pc:sldMk cId="3460565059" sldId="256"/>
            <ac:grpSpMk id="18" creationId="{1189B4B8-553B-4257-810B-10023A6BE352}"/>
          </ac:grpSpMkLst>
        </pc:grpChg>
        <pc:grpChg chg="mod">
          <ac:chgData name="Afrooz Bayat" userId="6bd25e0c-baa7-4b47-8848-83a11cef78cb" providerId="ADAL" clId="{AF220768-22C5-4008-851E-3C7466F19873}" dt="2022-02-22T23:16:14.085" v="17"/>
          <ac:grpSpMkLst>
            <pc:docMk/>
            <pc:sldMk cId="3460565059" sldId="256"/>
            <ac:grpSpMk id="22" creationId="{5182CAE8-E569-4246-BC14-296AB3C08A2E}"/>
          </ac:grpSpMkLst>
        </pc:grpChg>
        <pc:inkChg chg="add mod">
          <ac:chgData name="Afrooz Bayat" userId="6bd25e0c-baa7-4b47-8848-83a11cef78cb" providerId="ADAL" clId="{AF220768-22C5-4008-851E-3C7466F19873}" dt="2022-02-22T23:16:14.085" v="17"/>
          <ac:inkMkLst>
            <pc:docMk/>
            <pc:sldMk cId="3460565059" sldId="256"/>
            <ac:inkMk id="4" creationId="{CD27350A-1027-435C-BA2A-7FBB2C38766F}"/>
          </ac:inkMkLst>
        </pc:inkChg>
        <pc:inkChg chg="add mod">
          <ac:chgData name="Afrooz Bayat" userId="6bd25e0c-baa7-4b47-8848-83a11cef78cb" providerId="ADAL" clId="{AF220768-22C5-4008-851E-3C7466F19873}" dt="2022-02-22T23:16:14.085" v="17"/>
          <ac:inkMkLst>
            <pc:docMk/>
            <pc:sldMk cId="3460565059" sldId="256"/>
            <ac:inkMk id="5" creationId="{48C58EC4-276E-4FFD-8342-A50646CF94FB}"/>
          </ac:inkMkLst>
        </pc:inkChg>
        <pc:inkChg chg="add mod">
          <ac:chgData name="Afrooz Bayat" userId="6bd25e0c-baa7-4b47-8848-83a11cef78cb" providerId="ADAL" clId="{AF220768-22C5-4008-851E-3C7466F19873}" dt="2022-02-22T23:16:14.085" v="17"/>
          <ac:inkMkLst>
            <pc:docMk/>
            <pc:sldMk cId="3460565059" sldId="256"/>
            <ac:inkMk id="6" creationId="{2F6FAD04-8910-479A-BFA6-06B99B422059}"/>
          </ac:inkMkLst>
        </pc:inkChg>
        <pc:inkChg chg="add mod">
          <ac:chgData name="Afrooz Bayat" userId="6bd25e0c-baa7-4b47-8848-83a11cef78cb" providerId="ADAL" clId="{AF220768-22C5-4008-851E-3C7466F19873}" dt="2022-02-22T23:16:14.085" v="17"/>
          <ac:inkMkLst>
            <pc:docMk/>
            <pc:sldMk cId="3460565059" sldId="256"/>
            <ac:inkMk id="7" creationId="{21D4B98B-D697-48F8-B5AD-C449BBC543AE}"/>
          </ac:inkMkLst>
        </pc:inkChg>
        <pc:inkChg chg="add mod">
          <ac:chgData name="Afrooz Bayat" userId="6bd25e0c-baa7-4b47-8848-83a11cef78cb" providerId="ADAL" clId="{AF220768-22C5-4008-851E-3C7466F19873}" dt="2022-02-22T23:16:14.085" v="17"/>
          <ac:inkMkLst>
            <pc:docMk/>
            <pc:sldMk cId="3460565059" sldId="256"/>
            <ac:inkMk id="9" creationId="{F94C12D2-B3D7-45E4-8606-06B1BE7C127F}"/>
          </ac:inkMkLst>
        </pc:inkChg>
        <pc:inkChg chg="add mod">
          <ac:chgData name="Afrooz Bayat" userId="6bd25e0c-baa7-4b47-8848-83a11cef78cb" providerId="ADAL" clId="{AF220768-22C5-4008-851E-3C7466F19873}" dt="2022-02-22T23:16:14.085" v="17"/>
          <ac:inkMkLst>
            <pc:docMk/>
            <pc:sldMk cId="3460565059" sldId="256"/>
            <ac:inkMk id="10" creationId="{AF1D0386-B60E-4095-BD66-B7CB750BCA8C}"/>
          </ac:inkMkLst>
        </pc:inkChg>
        <pc:inkChg chg="add mod">
          <ac:chgData name="Afrooz Bayat" userId="6bd25e0c-baa7-4b47-8848-83a11cef78cb" providerId="ADAL" clId="{AF220768-22C5-4008-851E-3C7466F19873}" dt="2022-02-22T23:16:14.085" v="17"/>
          <ac:inkMkLst>
            <pc:docMk/>
            <pc:sldMk cId="3460565059" sldId="256"/>
            <ac:inkMk id="11" creationId="{6A287C09-1C51-4B1E-9CAF-C4766405D238}"/>
          </ac:inkMkLst>
        </pc:inkChg>
        <pc:inkChg chg="add mod">
          <ac:chgData name="Afrooz Bayat" userId="6bd25e0c-baa7-4b47-8848-83a11cef78cb" providerId="ADAL" clId="{AF220768-22C5-4008-851E-3C7466F19873}" dt="2022-02-22T23:16:10.868" v="13"/>
          <ac:inkMkLst>
            <pc:docMk/>
            <pc:sldMk cId="3460565059" sldId="256"/>
            <ac:inkMk id="12" creationId="{B0D3577E-EACA-465F-B8E6-7A66D17AA0D7}"/>
          </ac:inkMkLst>
        </pc:inkChg>
        <pc:inkChg chg="add mod">
          <ac:chgData name="Afrooz Bayat" userId="6bd25e0c-baa7-4b47-8848-83a11cef78cb" providerId="ADAL" clId="{AF220768-22C5-4008-851E-3C7466F19873}" dt="2022-02-22T23:16:10.868" v="13"/>
          <ac:inkMkLst>
            <pc:docMk/>
            <pc:sldMk cId="3460565059" sldId="256"/>
            <ac:inkMk id="13" creationId="{FF892707-109F-45AE-898E-7559348F828A}"/>
          </ac:inkMkLst>
        </pc:inkChg>
        <pc:inkChg chg="add mod">
          <ac:chgData name="Afrooz Bayat" userId="6bd25e0c-baa7-4b47-8848-83a11cef78cb" providerId="ADAL" clId="{AF220768-22C5-4008-851E-3C7466F19873}" dt="2022-02-22T23:16:10.868" v="13"/>
          <ac:inkMkLst>
            <pc:docMk/>
            <pc:sldMk cId="3460565059" sldId="256"/>
            <ac:inkMk id="14" creationId="{EBE998C0-FF79-4404-A3AD-D54CC5F40947}"/>
          </ac:inkMkLst>
        </pc:inkChg>
        <pc:inkChg chg="add mod">
          <ac:chgData name="Afrooz Bayat" userId="6bd25e0c-baa7-4b47-8848-83a11cef78cb" providerId="ADAL" clId="{AF220768-22C5-4008-851E-3C7466F19873}" dt="2022-02-22T23:16:10.868" v="13"/>
          <ac:inkMkLst>
            <pc:docMk/>
            <pc:sldMk cId="3460565059" sldId="256"/>
            <ac:inkMk id="15" creationId="{64DE8D2A-E883-49C4-9C55-6CBB2A71C2E7}"/>
          </ac:inkMkLst>
        </pc:inkChg>
        <pc:inkChg chg="add mod">
          <ac:chgData name="Afrooz Bayat" userId="6bd25e0c-baa7-4b47-8848-83a11cef78cb" providerId="ADAL" clId="{AF220768-22C5-4008-851E-3C7466F19873}" dt="2022-02-22T23:16:10.868" v="13"/>
          <ac:inkMkLst>
            <pc:docMk/>
            <pc:sldMk cId="3460565059" sldId="256"/>
            <ac:inkMk id="16" creationId="{DD0C5C72-9086-4043-86AC-0F30D16B7460}"/>
          </ac:inkMkLst>
        </pc:inkChg>
        <pc:inkChg chg="add mod">
          <ac:chgData name="Afrooz Bayat" userId="6bd25e0c-baa7-4b47-8848-83a11cef78cb" providerId="ADAL" clId="{AF220768-22C5-4008-851E-3C7466F19873}" dt="2022-02-22T23:16:14.085" v="17"/>
          <ac:inkMkLst>
            <pc:docMk/>
            <pc:sldMk cId="3460565059" sldId="256"/>
            <ac:inkMk id="19" creationId="{6C1F7D0C-412F-49A2-AC5F-24560BFA5711}"/>
          </ac:inkMkLst>
        </pc:inkChg>
        <pc:inkChg chg="add mod">
          <ac:chgData name="Afrooz Bayat" userId="6bd25e0c-baa7-4b47-8848-83a11cef78cb" providerId="ADAL" clId="{AF220768-22C5-4008-851E-3C7466F19873}" dt="2022-02-22T23:16:14.085" v="17"/>
          <ac:inkMkLst>
            <pc:docMk/>
            <pc:sldMk cId="3460565059" sldId="256"/>
            <ac:inkMk id="20" creationId="{D10C87DE-36AF-4517-9BE6-7EB44122014F}"/>
          </ac:inkMkLst>
        </pc:inkChg>
        <pc:inkChg chg="add mod">
          <ac:chgData name="Afrooz Bayat" userId="6bd25e0c-baa7-4b47-8848-83a11cef78cb" providerId="ADAL" clId="{AF220768-22C5-4008-851E-3C7466F19873}" dt="2022-02-22T23:16:14.085" v="17"/>
          <ac:inkMkLst>
            <pc:docMk/>
            <pc:sldMk cId="3460565059" sldId="256"/>
            <ac:inkMk id="21" creationId="{73F94653-32F0-4B02-A4E7-BBCEDBF57907}"/>
          </ac:inkMkLst>
        </pc:inkChg>
      </pc:sldChg>
      <pc:sldChg chg="addSp delSp modSp mod">
        <pc:chgData name="Afrooz Bayat" userId="6bd25e0c-baa7-4b47-8848-83a11cef78cb" providerId="ADAL" clId="{AF220768-22C5-4008-851E-3C7466F19873}" dt="2022-02-22T23:18:59.575" v="58"/>
        <pc:sldMkLst>
          <pc:docMk/>
          <pc:sldMk cId="2787747625" sldId="334"/>
        </pc:sldMkLst>
        <pc:grpChg chg="del mod">
          <ac:chgData name="Afrooz Bayat" userId="6bd25e0c-baa7-4b47-8848-83a11cef78cb" providerId="ADAL" clId="{AF220768-22C5-4008-851E-3C7466F19873}" dt="2022-02-22T23:18:35.431" v="38"/>
          <ac:grpSpMkLst>
            <pc:docMk/>
            <pc:sldMk cId="2787747625" sldId="334"/>
            <ac:grpSpMk id="17" creationId="{1EB83925-466D-484F-B817-F3D126847D17}"/>
          </ac:grpSpMkLst>
        </pc:grpChg>
        <pc:grpChg chg="del mod">
          <ac:chgData name="Afrooz Bayat" userId="6bd25e0c-baa7-4b47-8848-83a11cef78cb" providerId="ADAL" clId="{AF220768-22C5-4008-851E-3C7466F19873}" dt="2022-02-22T23:18:35.431" v="38"/>
          <ac:grpSpMkLst>
            <pc:docMk/>
            <pc:sldMk cId="2787747625" sldId="334"/>
            <ac:grpSpMk id="24" creationId="{E6C304D1-B7CD-4C6D-B451-F56BCA047124}"/>
          </ac:grpSpMkLst>
        </pc:grpChg>
        <pc:grpChg chg="del mod">
          <ac:chgData name="Afrooz Bayat" userId="6bd25e0c-baa7-4b47-8848-83a11cef78cb" providerId="ADAL" clId="{AF220768-22C5-4008-851E-3C7466F19873}" dt="2022-02-22T23:18:54.280" v="47"/>
          <ac:grpSpMkLst>
            <pc:docMk/>
            <pc:sldMk cId="2787747625" sldId="334"/>
            <ac:grpSpMk id="26" creationId="{8039847C-3D05-4569-BA7D-FAC11C440004}"/>
          </ac:grpSpMkLst>
        </pc:grpChg>
        <pc:grpChg chg="del mod">
          <ac:chgData name="Afrooz Bayat" userId="6bd25e0c-baa7-4b47-8848-83a11cef78cb" providerId="ADAL" clId="{AF220768-22C5-4008-851E-3C7466F19873}" dt="2022-02-22T23:18:59.575" v="58"/>
          <ac:grpSpMkLst>
            <pc:docMk/>
            <pc:sldMk cId="2787747625" sldId="334"/>
            <ac:grpSpMk id="35" creationId="{72777260-93B9-4666-B024-6AF60072A943}"/>
          </ac:grpSpMkLst>
        </pc:grpChg>
        <pc:grpChg chg="mod">
          <ac:chgData name="Afrooz Bayat" userId="6bd25e0c-baa7-4b47-8848-83a11cef78cb" providerId="ADAL" clId="{AF220768-22C5-4008-851E-3C7466F19873}" dt="2022-02-22T23:18:59.575" v="58"/>
          <ac:grpSpMkLst>
            <pc:docMk/>
            <pc:sldMk cId="2787747625" sldId="334"/>
            <ac:grpSpMk id="46" creationId="{4EDEF487-1DFB-40EB-A69C-8BE4BCE1D539}"/>
          </ac:grpSpMkLst>
        </pc:grp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2" creationId="{E48BD395-2BA0-4A22-9077-DC8342A4619F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4" creationId="{029755B9-943D-4A14-85D6-0B11CB7BC35F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5" creationId="{2ACC3DBA-46FD-4098-B4EE-62BB77E34FA6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6" creationId="{DA8EE02F-CBC9-4307-9BA0-DB432B440CE3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7" creationId="{7B8949CC-7A78-491C-A239-BF9D4E8C5F48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9" creationId="{524991DE-2AA7-49CF-B1C3-23AA888F436E}"/>
          </ac:inkMkLst>
        </pc:inkChg>
        <pc:inkChg chg="add mod">
          <ac:chgData name="Afrooz Bayat" userId="6bd25e0c-baa7-4b47-8848-83a11cef78cb" providerId="ADAL" clId="{AF220768-22C5-4008-851E-3C7466F19873}" dt="2022-02-22T23:18:54.280" v="47"/>
          <ac:inkMkLst>
            <pc:docMk/>
            <pc:sldMk cId="2787747625" sldId="334"/>
            <ac:inkMk id="12" creationId="{84972A19-D0A3-4DF4-858D-3D6B0DC04CF5}"/>
          </ac:inkMkLst>
        </pc:inkChg>
        <pc:inkChg chg="add mod">
          <ac:chgData name="Afrooz Bayat" userId="6bd25e0c-baa7-4b47-8848-83a11cef78cb" providerId="ADAL" clId="{AF220768-22C5-4008-851E-3C7466F19873}" dt="2022-02-22T23:18:54.280" v="47"/>
          <ac:inkMkLst>
            <pc:docMk/>
            <pc:sldMk cId="2787747625" sldId="334"/>
            <ac:inkMk id="13" creationId="{58F470C4-DA14-4BC7-93C0-85A24AEE2F74}"/>
          </ac:inkMkLst>
        </pc:inkChg>
        <pc:inkChg chg="add mod">
          <ac:chgData name="Afrooz Bayat" userId="6bd25e0c-baa7-4b47-8848-83a11cef78cb" providerId="ADAL" clId="{AF220768-22C5-4008-851E-3C7466F19873}" dt="2022-02-22T23:18:54.280" v="47"/>
          <ac:inkMkLst>
            <pc:docMk/>
            <pc:sldMk cId="2787747625" sldId="334"/>
            <ac:inkMk id="14" creationId="{8C71A1FF-F915-47E5-84AD-2981DC7BA74A}"/>
          </ac:inkMkLst>
        </pc:inkChg>
        <pc:inkChg chg="add mod">
          <ac:chgData name="Afrooz Bayat" userId="6bd25e0c-baa7-4b47-8848-83a11cef78cb" providerId="ADAL" clId="{AF220768-22C5-4008-851E-3C7466F19873}" dt="2022-02-22T23:18:54.280" v="47"/>
          <ac:inkMkLst>
            <pc:docMk/>
            <pc:sldMk cId="2787747625" sldId="334"/>
            <ac:inkMk id="15" creationId="{C60EA306-CA6F-4397-AA1C-FD4A430DE1E0}"/>
          </ac:inkMkLst>
        </pc:inkChg>
        <pc:inkChg chg="add mod">
          <ac:chgData name="Afrooz Bayat" userId="6bd25e0c-baa7-4b47-8848-83a11cef78cb" providerId="ADAL" clId="{AF220768-22C5-4008-851E-3C7466F19873}" dt="2022-02-22T23:18:54.280" v="47"/>
          <ac:inkMkLst>
            <pc:docMk/>
            <pc:sldMk cId="2787747625" sldId="334"/>
            <ac:inkMk id="16" creationId="{8FBD1CDD-0B7E-46D6-9F8A-3A038D22E2F8}"/>
          </ac:inkMkLst>
        </pc:inkChg>
        <pc:inkChg chg="add mod">
          <ac:chgData name="Afrooz Bayat" userId="6bd25e0c-baa7-4b47-8848-83a11cef78cb" providerId="ADAL" clId="{AF220768-22C5-4008-851E-3C7466F19873}" dt="2022-02-22T23:18:54.280" v="47"/>
          <ac:inkMkLst>
            <pc:docMk/>
            <pc:sldMk cId="2787747625" sldId="334"/>
            <ac:inkMk id="18" creationId="{8B8AB5E7-F5F5-412B-8C5C-1115A0B4B768}"/>
          </ac:inkMkLst>
        </pc:inkChg>
        <pc:inkChg chg="add mod">
          <ac:chgData name="Afrooz Bayat" userId="6bd25e0c-baa7-4b47-8848-83a11cef78cb" providerId="ADAL" clId="{AF220768-22C5-4008-851E-3C7466F19873}" dt="2022-02-22T23:18:54.280" v="47"/>
          <ac:inkMkLst>
            <pc:docMk/>
            <pc:sldMk cId="2787747625" sldId="334"/>
            <ac:inkMk id="19" creationId="{144D166C-A75D-40EB-AD46-9B5E60DD2E1E}"/>
          </ac:inkMkLst>
        </pc:inkChg>
        <pc:inkChg chg="add mod">
          <ac:chgData name="Afrooz Bayat" userId="6bd25e0c-baa7-4b47-8848-83a11cef78cb" providerId="ADAL" clId="{AF220768-22C5-4008-851E-3C7466F19873}" dt="2022-02-22T23:18:54.280" v="47"/>
          <ac:inkMkLst>
            <pc:docMk/>
            <pc:sldMk cId="2787747625" sldId="334"/>
            <ac:inkMk id="20" creationId="{0315B667-004A-459B-8B0C-D701872734CE}"/>
          </ac:inkMkLst>
        </pc:inkChg>
        <pc:inkChg chg="add mod">
          <ac:chgData name="Afrooz Bayat" userId="6bd25e0c-baa7-4b47-8848-83a11cef78cb" providerId="ADAL" clId="{AF220768-22C5-4008-851E-3C7466F19873}" dt="2022-02-22T23:18:54.280" v="47"/>
          <ac:inkMkLst>
            <pc:docMk/>
            <pc:sldMk cId="2787747625" sldId="334"/>
            <ac:inkMk id="21" creationId="{5135C4E3-4701-44A2-BE8D-88D49781C660}"/>
          </ac:inkMkLst>
        </pc:inkChg>
        <pc:inkChg chg="add mod">
          <ac:chgData name="Afrooz Bayat" userId="6bd25e0c-baa7-4b47-8848-83a11cef78cb" providerId="ADAL" clId="{AF220768-22C5-4008-851E-3C7466F19873}" dt="2022-02-22T23:18:54.280" v="47"/>
          <ac:inkMkLst>
            <pc:docMk/>
            <pc:sldMk cId="2787747625" sldId="334"/>
            <ac:inkMk id="22" creationId="{B710DD30-B2BC-433C-A8F5-85CABD018592}"/>
          </ac:inkMkLst>
        </pc:inkChg>
        <pc:inkChg chg="add mod">
          <ac:chgData name="Afrooz Bayat" userId="6bd25e0c-baa7-4b47-8848-83a11cef78cb" providerId="ADAL" clId="{AF220768-22C5-4008-851E-3C7466F19873}" dt="2022-02-22T23:18:54.280" v="47"/>
          <ac:inkMkLst>
            <pc:docMk/>
            <pc:sldMk cId="2787747625" sldId="334"/>
            <ac:inkMk id="23" creationId="{6028E186-C3C2-44D0-A6B4-B36C2A51B748}"/>
          </ac:inkMkLst>
        </pc:inkChg>
        <pc:inkChg chg="add mod">
          <ac:chgData name="Afrooz Bayat" userId="6bd25e0c-baa7-4b47-8848-83a11cef78cb" providerId="ADAL" clId="{AF220768-22C5-4008-851E-3C7466F19873}" dt="2022-02-22T23:18:54.280" v="47"/>
          <ac:inkMkLst>
            <pc:docMk/>
            <pc:sldMk cId="2787747625" sldId="334"/>
            <ac:inkMk id="25" creationId="{A078E790-9CAC-4CBD-ABE2-7230D9484B5E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27" creationId="{4D7C2AE6-9382-4EA4-ACA7-B7B53C432BCC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28" creationId="{C0AB2890-BEA6-4B9F-B7AB-6EA92E16EC6A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29" creationId="{63CD553F-B71A-4A62-91DF-D47141DCF639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30" creationId="{EB92CB98-AF80-4526-867E-B9090DA1A9E6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31" creationId="{02FE9CA3-463A-4DDA-9FEC-114C4BB27267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32" creationId="{88101A07-2188-4298-B8CB-B0701DF63BF4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33" creationId="{F59A12D9-8CB4-4D1B-AE9C-AA58E4A76D42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34" creationId="{A539AEB4-FF6E-4EE2-AB99-4BD69688F75D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36" creationId="{CD685F4D-82DC-4885-9174-D36F9BEA42BB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37" creationId="{2974CB0B-1B00-4F6D-BE01-C53B7AC339AF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38" creationId="{A25D65D1-EFFA-4EB1-8317-E12AC5B532E2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39" creationId="{0E45BD7A-249F-4E38-B4E9-E9B1B866C3E6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40" creationId="{13FFE04D-75F4-4925-839B-18422AFA8D29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41" creationId="{E4D0372E-4A1E-4F80-B99C-83CF32610773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42" creationId="{B747FFF6-6649-49C3-A1C9-3D5FB5AD54F7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43" creationId="{4325F5CE-A933-41E1-A2DE-FDF9D64CB1B5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44" creationId="{31065C98-AD9E-436B-8C8F-10DACC0A5890}"/>
          </ac:inkMkLst>
        </pc:inkChg>
        <pc:inkChg chg="add mod">
          <ac:chgData name="Afrooz Bayat" userId="6bd25e0c-baa7-4b47-8848-83a11cef78cb" providerId="ADAL" clId="{AF220768-22C5-4008-851E-3C7466F19873}" dt="2022-02-22T23:18:59.575" v="58"/>
          <ac:inkMkLst>
            <pc:docMk/>
            <pc:sldMk cId="2787747625" sldId="334"/>
            <ac:inkMk id="45" creationId="{4CFBAC0C-BA74-4ECA-A414-CC5771138D2C}"/>
          </ac:inkMkLst>
        </pc:inkChg>
      </pc:sldChg>
      <pc:sldChg chg="addSp delSp modSp mod">
        <pc:chgData name="Afrooz Bayat" userId="6bd25e0c-baa7-4b47-8848-83a11cef78cb" providerId="ADAL" clId="{AF220768-22C5-4008-851E-3C7466F19873}" dt="2022-02-22T23:27:22.498" v="204"/>
        <pc:sldMkLst>
          <pc:docMk/>
          <pc:sldMk cId="2708657575" sldId="336"/>
        </pc:sldMkLst>
        <pc:grpChg chg="mod">
          <ac:chgData name="Afrooz Bayat" userId="6bd25e0c-baa7-4b47-8848-83a11cef78cb" providerId="ADAL" clId="{AF220768-22C5-4008-851E-3C7466F19873}" dt="2022-02-22T23:26:46.502" v="127"/>
          <ac:grpSpMkLst>
            <pc:docMk/>
            <pc:sldMk cId="2708657575" sldId="336"/>
            <ac:grpSpMk id="9" creationId="{8D8F12BB-C760-4AE2-BE4C-F373FB41E80B}"/>
          </ac:grpSpMkLst>
        </pc:grpChg>
        <pc:grpChg chg="mod">
          <ac:chgData name="Afrooz Bayat" userId="6bd25e0c-baa7-4b47-8848-83a11cef78cb" providerId="ADAL" clId="{AF220768-22C5-4008-851E-3C7466F19873}" dt="2022-02-22T23:26:46.502" v="127"/>
          <ac:grpSpMkLst>
            <pc:docMk/>
            <pc:sldMk cId="2708657575" sldId="336"/>
            <ac:grpSpMk id="12" creationId="{0F421D24-D3D0-480D-9B2F-3DFFDD887B42}"/>
          </ac:grpSpMkLst>
        </pc:grpChg>
        <pc:grpChg chg="mod">
          <ac:chgData name="Afrooz Bayat" userId="6bd25e0c-baa7-4b47-8848-83a11cef78cb" providerId="ADAL" clId="{AF220768-22C5-4008-851E-3C7466F19873}" dt="2022-02-22T23:26:52.919" v="142"/>
          <ac:grpSpMkLst>
            <pc:docMk/>
            <pc:sldMk cId="2708657575" sldId="336"/>
            <ac:grpSpMk id="36" creationId="{D018B08F-D3C8-4492-BC37-263824AE19DA}"/>
          </ac:grpSpMkLst>
        </pc:grpChg>
        <pc:grpChg chg="mod">
          <ac:chgData name="Afrooz Bayat" userId="6bd25e0c-baa7-4b47-8848-83a11cef78cb" providerId="ADAL" clId="{AF220768-22C5-4008-851E-3C7466F19873}" dt="2022-02-22T23:26:52.919" v="142"/>
          <ac:grpSpMkLst>
            <pc:docMk/>
            <pc:sldMk cId="2708657575" sldId="336"/>
            <ac:grpSpMk id="37" creationId="{01A37CB6-CF66-40BD-A063-4ABF3BBC4AFD}"/>
          </ac:grpSpMkLst>
        </pc:grpChg>
        <pc:grpChg chg="mod">
          <ac:chgData name="Afrooz Bayat" userId="6bd25e0c-baa7-4b47-8848-83a11cef78cb" providerId="ADAL" clId="{AF220768-22C5-4008-851E-3C7466F19873}" dt="2022-02-22T23:26:52.919" v="142"/>
          <ac:grpSpMkLst>
            <pc:docMk/>
            <pc:sldMk cId="2708657575" sldId="336"/>
            <ac:grpSpMk id="38" creationId="{BC846C15-01AD-4419-B955-13F60738788E}"/>
          </ac:grpSpMkLst>
        </pc:grpChg>
        <pc:grpChg chg="mod">
          <ac:chgData name="Afrooz Bayat" userId="6bd25e0c-baa7-4b47-8848-83a11cef78cb" providerId="ADAL" clId="{AF220768-22C5-4008-851E-3C7466F19873}" dt="2022-02-22T23:26:52.919" v="142"/>
          <ac:grpSpMkLst>
            <pc:docMk/>
            <pc:sldMk cId="2708657575" sldId="336"/>
            <ac:grpSpMk id="39" creationId="{67D13B79-1945-44E3-9A63-0A07E30EE75B}"/>
          </ac:grpSpMkLst>
        </pc:grpChg>
        <pc:grpChg chg="mod">
          <ac:chgData name="Afrooz Bayat" userId="6bd25e0c-baa7-4b47-8848-83a11cef78cb" providerId="ADAL" clId="{AF220768-22C5-4008-851E-3C7466F19873}" dt="2022-02-22T23:26:56.625" v="146"/>
          <ac:grpSpMkLst>
            <pc:docMk/>
            <pc:sldMk cId="2708657575" sldId="336"/>
            <ac:grpSpMk id="43" creationId="{339C2282-BFD8-4F2B-91D2-6A363012ECB2}"/>
          </ac:grpSpMkLst>
        </pc:grpChg>
        <pc:grpChg chg="del mod">
          <ac:chgData name="Afrooz Bayat" userId="6bd25e0c-baa7-4b47-8848-83a11cef78cb" providerId="ADAL" clId="{AF220768-22C5-4008-851E-3C7466F19873}" dt="2022-02-22T23:27:01.762" v="155"/>
          <ac:grpSpMkLst>
            <pc:docMk/>
            <pc:sldMk cId="2708657575" sldId="336"/>
            <ac:grpSpMk id="48" creationId="{82B59277-4D8C-4303-A7D1-3088FFBDAB13}"/>
          </ac:grpSpMkLst>
        </pc:grpChg>
        <pc:grpChg chg="mod">
          <ac:chgData name="Afrooz Bayat" userId="6bd25e0c-baa7-4b47-8848-83a11cef78cb" providerId="ADAL" clId="{AF220768-22C5-4008-851E-3C7466F19873}" dt="2022-02-22T23:27:01.762" v="155"/>
          <ac:grpSpMkLst>
            <pc:docMk/>
            <pc:sldMk cId="2708657575" sldId="336"/>
            <ac:grpSpMk id="52" creationId="{DCF2D334-D217-4102-A4A2-6B8CE8F06394}"/>
          </ac:grpSpMkLst>
        </pc:grpChg>
        <pc:grpChg chg="mod">
          <ac:chgData name="Afrooz Bayat" userId="6bd25e0c-baa7-4b47-8848-83a11cef78cb" providerId="ADAL" clId="{AF220768-22C5-4008-851E-3C7466F19873}" dt="2022-02-22T23:27:11.014" v="177"/>
          <ac:grpSpMkLst>
            <pc:docMk/>
            <pc:sldMk cId="2708657575" sldId="336"/>
            <ac:grpSpMk id="74" creationId="{C6D9C867-C457-486D-B326-A315CF3E9456}"/>
          </ac:grpSpMkLst>
        </pc:grpChg>
        <pc:grpChg chg="mod">
          <ac:chgData name="Afrooz Bayat" userId="6bd25e0c-baa7-4b47-8848-83a11cef78cb" providerId="ADAL" clId="{AF220768-22C5-4008-851E-3C7466F19873}" dt="2022-02-22T23:27:22.498" v="204"/>
          <ac:grpSpMkLst>
            <pc:docMk/>
            <pc:sldMk cId="2708657575" sldId="336"/>
            <ac:grpSpMk id="101" creationId="{13BAC991-EE33-43B8-970B-DE1FBDC6AD83}"/>
          </ac:grpSpMkLst>
        </pc:grpChg>
        <pc:grpChg chg="mod">
          <ac:chgData name="Afrooz Bayat" userId="6bd25e0c-baa7-4b47-8848-83a11cef78cb" providerId="ADAL" clId="{AF220768-22C5-4008-851E-3C7466F19873}" dt="2022-02-22T23:27:22.498" v="204"/>
          <ac:grpSpMkLst>
            <pc:docMk/>
            <pc:sldMk cId="2708657575" sldId="336"/>
            <ac:grpSpMk id="102" creationId="{60FB1D5D-6DFD-4CFC-AB71-63B88E5E8AC5}"/>
          </ac:grpSpMkLst>
        </pc:grpChg>
        <pc:grpChg chg="mod">
          <ac:chgData name="Afrooz Bayat" userId="6bd25e0c-baa7-4b47-8848-83a11cef78cb" providerId="ADAL" clId="{AF220768-22C5-4008-851E-3C7466F19873}" dt="2022-02-22T23:27:22.498" v="204"/>
          <ac:grpSpMkLst>
            <pc:docMk/>
            <pc:sldMk cId="2708657575" sldId="336"/>
            <ac:grpSpMk id="103" creationId="{E7CCE5D1-269D-418D-A6E2-EA3503DF433A}"/>
          </ac:grpSpMkLst>
        </pc:grpChg>
        <pc:grpChg chg="mod">
          <ac:chgData name="Afrooz Bayat" userId="6bd25e0c-baa7-4b47-8848-83a11cef78cb" providerId="ADAL" clId="{AF220768-22C5-4008-851E-3C7466F19873}" dt="2022-02-22T23:27:22.498" v="204"/>
          <ac:grpSpMkLst>
            <pc:docMk/>
            <pc:sldMk cId="2708657575" sldId="336"/>
            <ac:grpSpMk id="104" creationId="{4FB9BFAC-DC2A-4239-B438-0CB101C5C8E2}"/>
          </ac:grpSpMkLst>
        </pc:grpChg>
        <pc:inkChg chg="add mod">
          <ac:chgData name="Afrooz Bayat" userId="6bd25e0c-baa7-4b47-8848-83a11cef78cb" providerId="ADAL" clId="{AF220768-22C5-4008-851E-3C7466F19873}" dt="2022-02-22T23:26:46.502" v="127"/>
          <ac:inkMkLst>
            <pc:docMk/>
            <pc:sldMk cId="2708657575" sldId="336"/>
            <ac:inkMk id="2" creationId="{DD2A541C-DA40-434B-941C-6C4A8EDBA9DF}"/>
          </ac:inkMkLst>
        </pc:inkChg>
        <pc:inkChg chg="add mod">
          <ac:chgData name="Afrooz Bayat" userId="6bd25e0c-baa7-4b47-8848-83a11cef78cb" providerId="ADAL" clId="{AF220768-22C5-4008-851E-3C7466F19873}" dt="2022-02-22T23:26:46.502" v="127"/>
          <ac:inkMkLst>
            <pc:docMk/>
            <pc:sldMk cId="2708657575" sldId="336"/>
            <ac:inkMk id="4" creationId="{E2B15286-B8CE-4AE8-8FD1-2A4A2729209E}"/>
          </ac:inkMkLst>
        </pc:inkChg>
        <pc:inkChg chg="add mod">
          <ac:chgData name="Afrooz Bayat" userId="6bd25e0c-baa7-4b47-8848-83a11cef78cb" providerId="ADAL" clId="{AF220768-22C5-4008-851E-3C7466F19873}" dt="2022-02-22T23:26:46.502" v="127"/>
          <ac:inkMkLst>
            <pc:docMk/>
            <pc:sldMk cId="2708657575" sldId="336"/>
            <ac:inkMk id="5" creationId="{7A04E40C-4A1B-49B1-98C4-AAC04F3D16FF}"/>
          </ac:inkMkLst>
        </pc:inkChg>
        <pc:inkChg chg="add mod">
          <ac:chgData name="Afrooz Bayat" userId="6bd25e0c-baa7-4b47-8848-83a11cef78cb" providerId="ADAL" clId="{AF220768-22C5-4008-851E-3C7466F19873}" dt="2022-02-22T23:26:46.502" v="127"/>
          <ac:inkMkLst>
            <pc:docMk/>
            <pc:sldMk cId="2708657575" sldId="336"/>
            <ac:inkMk id="6" creationId="{1E38A68B-B1A2-4064-8448-B3DAE7379AAF}"/>
          </ac:inkMkLst>
        </pc:inkChg>
        <pc:inkChg chg="add">
          <ac:chgData name="Afrooz Bayat" userId="6bd25e0c-baa7-4b47-8848-83a11cef78cb" providerId="ADAL" clId="{AF220768-22C5-4008-851E-3C7466F19873}" dt="2022-02-22T23:26:45.543" v="125" actId="9405"/>
          <ac:inkMkLst>
            <pc:docMk/>
            <pc:sldMk cId="2708657575" sldId="336"/>
            <ac:inkMk id="7" creationId="{B12605CC-4312-4A24-A88F-B2DA328FE75D}"/>
          </ac:inkMkLst>
        </pc:inkChg>
        <pc:inkChg chg="add mod">
          <ac:chgData name="Afrooz Bayat" userId="6bd25e0c-baa7-4b47-8848-83a11cef78cb" providerId="ADAL" clId="{AF220768-22C5-4008-851E-3C7466F19873}" dt="2022-02-22T23:26:46.502" v="127"/>
          <ac:inkMkLst>
            <pc:docMk/>
            <pc:sldMk cId="2708657575" sldId="336"/>
            <ac:inkMk id="8" creationId="{9BFEA18F-F3AC-4E38-9219-ED9E0D9C299A}"/>
          </ac:inkMkLst>
        </pc:inkChg>
        <pc:inkChg chg="add mod">
          <ac:chgData name="Afrooz Bayat" userId="6bd25e0c-baa7-4b47-8848-83a11cef78cb" providerId="ADAL" clId="{AF220768-22C5-4008-851E-3C7466F19873}" dt="2022-02-22T23:26:52.919" v="142"/>
          <ac:inkMkLst>
            <pc:docMk/>
            <pc:sldMk cId="2708657575" sldId="336"/>
            <ac:inkMk id="22" creationId="{894626D2-0C32-4375-A52B-B4FC67EFC157}"/>
          </ac:inkMkLst>
        </pc:inkChg>
        <pc:inkChg chg="add mod">
          <ac:chgData name="Afrooz Bayat" userId="6bd25e0c-baa7-4b47-8848-83a11cef78cb" providerId="ADAL" clId="{AF220768-22C5-4008-851E-3C7466F19873}" dt="2022-02-22T23:26:52.919" v="142"/>
          <ac:inkMkLst>
            <pc:docMk/>
            <pc:sldMk cId="2708657575" sldId="336"/>
            <ac:inkMk id="23" creationId="{ED84758C-C9DD-4B25-9EC9-5534BD124BF7}"/>
          </ac:inkMkLst>
        </pc:inkChg>
        <pc:inkChg chg="add mod">
          <ac:chgData name="Afrooz Bayat" userId="6bd25e0c-baa7-4b47-8848-83a11cef78cb" providerId="ADAL" clId="{AF220768-22C5-4008-851E-3C7466F19873}" dt="2022-02-22T23:26:52.919" v="142"/>
          <ac:inkMkLst>
            <pc:docMk/>
            <pc:sldMk cId="2708657575" sldId="336"/>
            <ac:inkMk id="24" creationId="{494DBE4F-365D-49B8-95D5-0732BE84DDD3}"/>
          </ac:inkMkLst>
        </pc:inkChg>
        <pc:inkChg chg="add mod">
          <ac:chgData name="Afrooz Bayat" userId="6bd25e0c-baa7-4b47-8848-83a11cef78cb" providerId="ADAL" clId="{AF220768-22C5-4008-851E-3C7466F19873}" dt="2022-02-22T23:26:52.919" v="142"/>
          <ac:inkMkLst>
            <pc:docMk/>
            <pc:sldMk cId="2708657575" sldId="336"/>
            <ac:inkMk id="25" creationId="{FDC0C9D2-3F01-487F-BCDF-5788D5A02FAA}"/>
          </ac:inkMkLst>
        </pc:inkChg>
        <pc:inkChg chg="add mod">
          <ac:chgData name="Afrooz Bayat" userId="6bd25e0c-baa7-4b47-8848-83a11cef78cb" providerId="ADAL" clId="{AF220768-22C5-4008-851E-3C7466F19873}" dt="2022-02-22T23:26:52.919" v="142"/>
          <ac:inkMkLst>
            <pc:docMk/>
            <pc:sldMk cId="2708657575" sldId="336"/>
            <ac:inkMk id="26" creationId="{09CF07CC-DEB1-418F-8C14-5A4AD60C71C6}"/>
          </ac:inkMkLst>
        </pc:inkChg>
        <pc:inkChg chg="add mod">
          <ac:chgData name="Afrooz Bayat" userId="6bd25e0c-baa7-4b47-8848-83a11cef78cb" providerId="ADAL" clId="{AF220768-22C5-4008-851E-3C7466F19873}" dt="2022-02-22T23:26:52.919" v="142"/>
          <ac:inkMkLst>
            <pc:docMk/>
            <pc:sldMk cId="2708657575" sldId="336"/>
            <ac:inkMk id="27" creationId="{16201724-2CEC-4EB6-BF9A-2BFBE7A3D716}"/>
          </ac:inkMkLst>
        </pc:inkChg>
        <pc:inkChg chg="add mod">
          <ac:chgData name="Afrooz Bayat" userId="6bd25e0c-baa7-4b47-8848-83a11cef78cb" providerId="ADAL" clId="{AF220768-22C5-4008-851E-3C7466F19873}" dt="2022-02-22T23:26:52.919" v="142"/>
          <ac:inkMkLst>
            <pc:docMk/>
            <pc:sldMk cId="2708657575" sldId="336"/>
            <ac:inkMk id="28" creationId="{7DEF12E2-C886-4FC8-944D-60D619E00AC7}"/>
          </ac:inkMkLst>
        </pc:inkChg>
        <pc:inkChg chg="add">
          <ac:chgData name="Afrooz Bayat" userId="6bd25e0c-baa7-4b47-8848-83a11cef78cb" providerId="ADAL" clId="{AF220768-22C5-4008-851E-3C7466F19873}" dt="2022-02-22T23:26:49.607" v="135" actId="9405"/>
          <ac:inkMkLst>
            <pc:docMk/>
            <pc:sldMk cId="2708657575" sldId="336"/>
            <ac:inkMk id="29" creationId="{9177940F-AE54-4AE1-AC3D-1463F28E9E94}"/>
          </ac:inkMkLst>
        </pc:inkChg>
        <pc:inkChg chg="add mod">
          <ac:chgData name="Afrooz Bayat" userId="6bd25e0c-baa7-4b47-8848-83a11cef78cb" providerId="ADAL" clId="{AF220768-22C5-4008-851E-3C7466F19873}" dt="2022-02-22T23:26:52.919" v="142"/>
          <ac:inkMkLst>
            <pc:docMk/>
            <pc:sldMk cId="2708657575" sldId="336"/>
            <ac:inkMk id="30" creationId="{B3FF8313-0895-499E-A6DE-28B0E3D725B5}"/>
          </ac:inkMkLst>
        </pc:inkChg>
        <pc:inkChg chg="add mod">
          <ac:chgData name="Afrooz Bayat" userId="6bd25e0c-baa7-4b47-8848-83a11cef78cb" providerId="ADAL" clId="{AF220768-22C5-4008-851E-3C7466F19873}" dt="2022-02-22T23:26:52.919" v="142"/>
          <ac:inkMkLst>
            <pc:docMk/>
            <pc:sldMk cId="2708657575" sldId="336"/>
            <ac:inkMk id="31" creationId="{7F692547-67DA-4067-B3CD-CA6FDDC51539}"/>
          </ac:inkMkLst>
        </pc:inkChg>
        <pc:inkChg chg="add mod">
          <ac:chgData name="Afrooz Bayat" userId="6bd25e0c-baa7-4b47-8848-83a11cef78cb" providerId="ADAL" clId="{AF220768-22C5-4008-851E-3C7466F19873}" dt="2022-02-22T23:26:52.919" v="142"/>
          <ac:inkMkLst>
            <pc:docMk/>
            <pc:sldMk cId="2708657575" sldId="336"/>
            <ac:inkMk id="32" creationId="{A1D02084-426E-4B53-8B36-51465A6B89EF}"/>
          </ac:inkMkLst>
        </pc:inkChg>
        <pc:inkChg chg="add mod">
          <ac:chgData name="Afrooz Bayat" userId="6bd25e0c-baa7-4b47-8848-83a11cef78cb" providerId="ADAL" clId="{AF220768-22C5-4008-851E-3C7466F19873}" dt="2022-02-22T23:26:52.919" v="142"/>
          <ac:inkMkLst>
            <pc:docMk/>
            <pc:sldMk cId="2708657575" sldId="336"/>
            <ac:inkMk id="33" creationId="{10FD0AB1-AFD5-432F-9A11-8A25C20671C3}"/>
          </ac:inkMkLst>
        </pc:inkChg>
        <pc:inkChg chg="add mod">
          <ac:chgData name="Afrooz Bayat" userId="6bd25e0c-baa7-4b47-8848-83a11cef78cb" providerId="ADAL" clId="{AF220768-22C5-4008-851E-3C7466F19873}" dt="2022-02-22T23:26:52.919" v="142"/>
          <ac:inkMkLst>
            <pc:docMk/>
            <pc:sldMk cId="2708657575" sldId="336"/>
            <ac:inkMk id="34" creationId="{8BE6FB9F-83E2-4646-9650-9C89D5F5AA74}"/>
          </ac:inkMkLst>
        </pc:inkChg>
        <pc:inkChg chg="add mod">
          <ac:chgData name="Afrooz Bayat" userId="6bd25e0c-baa7-4b47-8848-83a11cef78cb" providerId="ADAL" clId="{AF220768-22C5-4008-851E-3C7466F19873}" dt="2022-02-22T23:26:52.919" v="142"/>
          <ac:inkMkLst>
            <pc:docMk/>
            <pc:sldMk cId="2708657575" sldId="336"/>
            <ac:inkMk id="35" creationId="{F5EB8396-F99D-4C4D-81B3-6357C80CDC03}"/>
          </ac:inkMkLst>
        </pc:inkChg>
        <pc:inkChg chg="add mod">
          <ac:chgData name="Afrooz Bayat" userId="6bd25e0c-baa7-4b47-8848-83a11cef78cb" providerId="ADAL" clId="{AF220768-22C5-4008-851E-3C7466F19873}" dt="2022-02-22T23:26:56.625" v="146"/>
          <ac:inkMkLst>
            <pc:docMk/>
            <pc:sldMk cId="2708657575" sldId="336"/>
            <ac:inkMk id="40" creationId="{AD838E34-7D4F-4104-8355-CCBD09A7268A}"/>
          </ac:inkMkLst>
        </pc:inkChg>
        <pc:inkChg chg="add mod">
          <ac:chgData name="Afrooz Bayat" userId="6bd25e0c-baa7-4b47-8848-83a11cef78cb" providerId="ADAL" clId="{AF220768-22C5-4008-851E-3C7466F19873}" dt="2022-02-22T23:26:56.625" v="146"/>
          <ac:inkMkLst>
            <pc:docMk/>
            <pc:sldMk cId="2708657575" sldId="336"/>
            <ac:inkMk id="41" creationId="{4E026287-CA9C-400A-B8C7-88CDCE70F472}"/>
          </ac:inkMkLst>
        </pc:inkChg>
        <pc:inkChg chg="add mod">
          <ac:chgData name="Afrooz Bayat" userId="6bd25e0c-baa7-4b47-8848-83a11cef78cb" providerId="ADAL" clId="{AF220768-22C5-4008-851E-3C7466F19873}" dt="2022-02-22T23:26:56.625" v="146"/>
          <ac:inkMkLst>
            <pc:docMk/>
            <pc:sldMk cId="2708657575" sldId="336"/>
            <ac:inkMk id="42" creationId="{E8C45F30-4749-4910-A5CF-7A1301C1DC06}"/>
          </ac:inkMkLst>
        </pc:inkChg>
        <pc:inkChg chg="add mod">
          <ac:chgData name="Afrooz Bayat" userId="6bd25e0c-baa7-4b47-8848-83a11cef78cb" providerId="ADAL" clId="{AF220768-22C5-4008-851E-3C7466F19873}" dt="2022-02-22T23:27:01.762" v="155"/>
          <ac:inkMkLst>
            <pc:docMk/>
            <pc:sldMk cId="2708657575" sldId="336"/>
            <ac:inkMk id="44" creationId="{AAD237AE-34F5-41E1-A111-F1FE117A5A51}"/>
          </ac:inkMkLst>
        </pc:inkChg>
        <pc:inkChg chg="add mod">
          <ac:chgData name="Afrooz Bayat" userId="6bd25e0c-baa7-4b47-8848-83a11cef78cb" providerId="ADAL" clId="{AF220768-22C5-4008-851E-3C7466F19873}" dt="2022-02-22T23:27:01.762" v="155"/>
          <ac:inkMkLst>
            <pc:docMk/>
            <pc:sldMk cId="2708657575" sldId="336"/>
            <ac:inkMk id="45" creationId="{B1B734C1-E06E-4626-83BC-94935970D67F}"/>
          </ac:inkMkLst>
        </pc:inkChg>
        <pc:inkChg chg="add mod">
          <ac:chgData name="Afrooz Bayat" userId="6bd25e0c-baa7-4b47-8848-83a11cef78cb" providerId="ADAL" clId="{AF220768-22C5-4008-851E-3C7466F19873}" dt="2022-02-22T23:27:01.762" v="155"/>
          <ac:inkMkLst>
            <pc:docMk/>
            <pc:sldMk cId="2708657575" sldId="336"/>
            <ac:inkMk id="46" creationId="{16405588-6774-4893-8707-5CB1CBFF3843}"/>
          </ac:inkMkLst>
        </pc:inkChg>
        <pc:inkChg chg="add mod">
          <ac:chgData name="Afrooz Bayat" userId="6bd25e0c-baa7-4b47-8848-83a11cef78cb" providerId="ADAL" clId="{AF220768-22C5-4008-851E-3C7466F19873}" dt="2022-02-22T23:27:01.762" v="155"/>
          <ac:inkMkLst>
            <pc:docMk/>
            <pc:sldMk cId="2708657575" sldId="336"/>
            <ac:inkMk id="47" creationId="{EA42080D-2640-448B-855F-E04C1318531C}"/>
          </ac:inkMkLst>
        </pc:inkChg>
        <pc:inkChg chg="add mod">
          <ac:chgData name="Afrooz Bayat" userId="6bd25e0c-baa7-4b47-8848-83a11cef78cb" providerId="ADAL" clId="{AF220768-22C5-4008-851E-3C7466F19873}" dt="2022-02-22T23:27:01.762" v="155"/>
          <ac:inkMkLst>
            <pc:docMk/>
            <pc:sldMk cId="2708657575" sldId="336"/>
            <ac:inkMk id="49" creationId="{52E88D5B-4A93-47B5-944C-4A21EFD51F67}"/>
          </ac:inkMkLst>
        </pc:inkChg>
        <pc:inkChg chg="add mod">
          <ac:chgData name="Afrooz Bayat" userId="6bd25e0c-baa7-4b47-8848-83a11cef78cb" providerId="ADAL" clId="{AF220768-22C5-4008-851E-3C7466F19873}" dt="2022-02-22T23:27:01.762" v="155"/>
          <ac:inkMkLst>
            <pc:docMk/>
            <pc:sldMk cId="2708657575" sldId="336"/>
            <ac:inkMk id="50" creationId="{BE4A4BE2-B04C-4D6C-A0FA-F74DE965675D}"/>
          </ac:inkMkLst>
        </pc:inkChg>
        <pc:inkChg chg="add mod">
          <ac:chgData name="Afrooz Bayat" userId="6bd25e0c-baa7-4b47-8848-83a11cef78cb" providerId="ADAL" clId="{AF220768-22C5-4008-851E-3C7466F19873}" dt="2022-02-22T23:27:01.762" v="155"/>
          <ac:inkMkLst>
            <pc:docMk/>
            <pc:sldMk cId="2708657575" sldId="336"/>
            <ac:inkMk id="51" creationId="{06EF9DEB-2A85-4CF5-8F93-8019601FE465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53" creationId="{147C59EE-FC1F-415C-B386-ADE3648D1243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54" creationId="{8FC0C405-7635-4629-BCA3-8C4AE26BC21B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55" creationId="{DFDDF7D5-8EB0-44F9-816A-AF2FBEFBB5D8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56" creationId="{85AD840D-0C90-444B-ACA4-8D5F36590BB8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57" creationId="{E8A0B72D-3643-42F1-9103-1BD7D73C7F0A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58" creationId="{4FAE07BF-0540-4036-9A92-4960226DC63C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59" creationId="{8D26EFDB-6071-4386-B419-FB2A5A82A32E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60" creationId="{11E0EFE5-0023-448A-A741-9D529F395BA8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61" creationId="{535FE2F5-D998-4D71-AA54-2BEF508DF373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62" creationId="{016DBBDA-63CF-4D49-BEF4-1D80EA48CFDB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63" creationId="{BA2BB10E-3718-482B-902B-CA29162D182C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64" creationId="{04547876-7501-4E16-A37A-DB3615BC945B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65" creationId="{1EE4E5CE-8490-4367-92B5-F33E39DEE8E0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66" creationId="{7D25A604-8489-418A-A0A5-1C1F5C0583F9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67" creationId="{F1A8C7DD-AA73-4B4A-B4AA-D0E2338CF76F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68" creationId="{989FD13B-C226-40FD-9223-36F5C43AB8C6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69" creationId="{ECB7F4FB-D1A2-478B-89AA-3D4DC109928E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70" creationId="{AFF9A746-F9A4-4A64-9A0F-E14D16BEDAEA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71" creationId="{D4F9ACF3-C150-4571-B4D7-2965077F72F4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72" creationId="{BF3BE068-53FF-4A92-A1C2-E5E451A7F87A}"/>
          </ac:inkMkLst>
        </pc:inkChg>
        <pc:inkChg chg="add mod">
          <ac:chgData name="Afrooz Bayat" userId="6bd25e0c-baa7-4b47-8848-83a11cef78cb" providerId="ADAL" clId="{AF220768-22C5-4008-851E-3C7466F19873}" dt="2022-02-22T23:27:11.014" v="177"/>
          <ac:inkMkLst>
            <pc:docMk/>
            <pc:sldMk cId="2708657575" sldId="336"/>
            <ac:inkMk id="73" creationId="{B7E4B421-4606-4698-BB77-BC6E79B9DB46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75" creationId="{0E7BF1DB-AE23-40E0-8C9A-73AF7EB29306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76" creationId="{37C12AC3-1B34-4864-A948-527B9EFBAD50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77" creationId="{60CE3425-5705-4092-8ADD-085A757F7352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78" creationId="{E9626145-59DF-46B5-A9A9-6EF976E7D9C7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79" creationId="{E9E75C06-927D-4231-8C03-9EB92E9F0CA4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80" creationId="{695B7B3D-4E2C-48B7-AC87-F6FFEDFBFB30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81" creationId="{810D07D5-2CE7-4240-8085-25040941D2B4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82" creationId="{85930E42-4F65-411F-ADE5-685BD9217075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83" creationId="{E8BD7927-272E-4FE8-B7C3-82E28C35C53F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84" creationId="{0E51321E-994C-42D6-9A16-30BCDCA306C2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85" creationId="{43079416-F15F-4073-912F-0812CDE6E10F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86" creationId="{1156A6AA-C182-406C-89C6-5CB93CC596DC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87" creationId="{DC18C75F-3086-434F-AB12-C14040CB62B7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88" creationId="{72AF0B66-DAA9-4377-8F50-40F1A1D7EE61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89" creationId="{ACD48C89-1497-4435-8372-34FAC15847DD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90" creationId="{7D0D94CE-52C3-4E52-9F9B-D23CAFF8FA6B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91" creationId="{BC785E2A-D040-4D16-9FEE-D5AF1439DF77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92" creationId="{BEAED779-A935-43A9-8D17-E8394890EF26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93" creationId="{4C1262C0-CE9F-48AA-8D2E-645B87FCE256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94" creationId="{B47D27C4-91F9-4EF4-A5A2-91C8ECE768EB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95" creationId="{EADE1C75-D979-4053-B99A-1A0D1784DC29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96" creationId="{DABEBFFD-9FE6-4AFA-A945-39CFA900B3FD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97" creationId="{FA512BD5-B95A-414E-82BC-BFF6283EF307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98" creationId="{54A2EB39-1F37-4C2C-927B-692F1B52BE79}"/>
          </ac:inkMkLst>
        </pc:inkChg>
        <pc:inkChg chg="add">
          <ac:chgData name="Afrooz Bayat" userId="6bd25e0c-baa7-4b47-8848-83a11cef78cb" providerId="ADAL" clId="{AF220768-22C5-4008-851E-3C7466F19873}" dt="2022-02-22T23:27:21.283" v="202" actId="9405"/>
          <ac:inkMkLst>
            <pc:docMk/>
            <pc:sldMk cId="2708657575" sldId="336"/>
            <ac:inkMk id="99" creationId="{7265F6E6-8C9C-407B-8D07-7B8643522D1F}"/>
          </ac:inkMkLst>
        </pc:inkChg>
        <pc:inkChg chg="add mod">
          <ac:chgData name="Afrooz Bayat" userId="6bd25e0c-baa7-4b47-8848-83a11cef78cb" providerId="ADAL" clId="{AF220768-22C5-4008-851E-3C7466F19873}" dt="2022-02-22T23:27:22.498" v="204"/>
          <ac:inkMkLst>
            <pc:docMk/>
            <pc:sldMk cId="2708657575" sldId="336"/>
            <ac:inkMk id="100" creationId="{401F5801-335E-461B-894C-D2FA117ADF70}"/>
          </ac:inkMkLst>
        </pc:inkChg>
      </pc:sldChg>
      <pc:sldChg chg="addSp modSp mod">
        <pc:chgData name="Afrooz Bayat" userId="6bd25e0c-baa7-4b47-8848-83a11cef78cb" providerId="ADAL" clId="{AF220768-22C5-4008-851E-3C7466F19873}" dt="2022-02-22T23:29:05.507" v="214"/>
        <pc:sldMkLst>
          <pc:docMk/>
          <pc:sldMk cId="1207280684" sldId="337"/>
        </pc:sldMkLst>
        <pc:grpChg chg="mod">
          <ac:chgData name="Afrooz Bayat" userId="6bd25e0c-baa7-4b47-8848-83a11cef78cb" providerId="ADAL" clId="{AF220768-22C5-4008-851E-3C7466F19873}" dt="2022-02-22T23:28:45.320" v="207"/>
          <ac:grpSpMkLst>
            <pc:docMk/>
            <pc:sldMk cId="1207280684" sldId="337"/>
            <ac:grpSpMk id="6" creationId="{03BC52DA-C6C3-4339-9EF4-8A02F1B72CA8}"/>
          </ac:grpSpMkLst>
        </pc:grpChg>
        <pc:grpChg chg="mod">
          <ac:chgData name="Afrooz Bayat" userId="6bd25e0c-baa7-4b47-8848-83a11cef78cb" providerId="ADAL" clId="{AF220768-22C5-4008-851E-3C7466F19873}" dt="2022-02-22T23:29:05.507" v="214"/>
          <ac:grpSpMkLst>
            <pc:docMk/>
            <pc:sldMk cId="1207280684" sldId="337"/>
            <ac:grpSpMk id="25" creationId="{96DE7B2C-0E3D-4365-8C3F-6A85F21F86ED}"/>
          </ac:grpSpMkLst>
        </pc:grpChg>
        <pc:inkChg chg="add mod">
          <ac:chgData name="Afrooz Bayat" userId="6bd25e0c-baa7-4b47-8848-83a11cef78cb" providerId="ADAL" clId="{AF220768-22C5-4008-851E-3C7466F19873}" dt="2022-02-22T23:28:45.320" v="207"/>
          <ac:inkMkLst>
            <pc:docMk/>
            <pc:sldMk cId="1207280684" sldId="337"/>
            <ac:inkMk id="4" creationId="{C89756D7-2F52-49E9-87E1-01F6A69149EC}"/>
          </ac:inkMkLst>
        </pc:inkChg>
        <pc:inkChg chg="add mod">
          <ac:chgData name="Afrooz Bayat" userId="6bd25e0c-baa7-4b47-8848-83a11cef78cb" providerId="ADAL" clId="{AF220768-22C5-4008-851E-3C7466F19873}" dt="2022-02-22T23:28:45.320" v="207"/>
          <ac:inkMkLst>
            <pc:docMk/>
            <pc:sldMk cId="1207280684" sldId="337"/>
            <ac:inkMk id="5" creationId="{7CB86AD9-3758-4AC0-90D4-D966558E43A6}"/>
          </ac:inkMkLst>
        </pc:inkChg>
        <pc:inkChg chg="add mod">
          <ac:chgData name="Afrooz Bayat" userId="6bd25e0c-baa7-4b47-8848-83a11cef78cb" providerId="ADAL" clId="{AF220768-22C5-4008-851E-3C7466F19873}" dt="2022-02-22T23:29:05.507" v="214"/>
          <ac:inkMkLst>
            <pc:docMk/>
            <pc:sldMk cId="1207280684" sldId="337"/>
            <ac:inkMk id="7" creationId="{3BB793E3-3445-420E-80D0-0FB2411B97E8}"/>
          </ac:inkMkLst>
        </pc:inkChg>
        <pc:inkChg chg="add mod">
          <ac:chgData name="Afrooz Bayat" userId="6bd25e0c-baa7-4b47-8848-83a11cef78cb" providerId="ADAL" clId="{AF220768-22C5-4008-851E-3C7466F19873}" dt="2022-02-22T23:29:05.507" v="214"/>
          <ac:inkMkLst>
            <pc:docMk/>
            <pc:sldMk cId="1207280684" sldId="337"/>
            <ac:inkMk id="8" creationId="{3927D1F4-0CBD-41BD-857D-EE4E514517FE}"/>
          </ac:inkMkLst>
        </pc:inkChg>
        <pc:inkChg chg="add mod">
          <ac:chgData name="Afrooz Bayat" userId="6bd25e0c-baa7-4b47-8848-83a11cef78cb" providerId="ADAL" clId="{AF220768-22C5-4008-851E-3C7466F19873}" dt="2022-02-22T23:29:05.507" v="214"/>
          <ac:inkMkLst>
            <pc:docMk/>
            <pc:sldMk cId="1207280684" sldId="337"/>
            <ac:inkMk id="9" creationId="{D28C562B-DB7F-40AE-97F2-380FD32622F4}"/>
          </ac:inkMkLst>
        </pc:inkChg>
        <pc:inkChg chg="add mod">
          <ac:chgData name="Afrooz Bayat" userId="6bd25e0c-baa7-4b47-8848-83a11cef78cb" providerId="ADAL" clId="{AF220768-22C5-4008-851E-3C7466F19873}" dt="2022-02-22T23:29:05.507" v="214"/>
          <ac:inkMkLst>
            <pc:docMk/>
            <pc:sldMk cId="1207280684" sldId="337"/>
            <ac:inkMk id="22" creationId="{D5DBE9BD-2BAB-41D2-B213-252E44BD3739}"/>
          </ac:inkMkLst>
        </pc:inkChg>
        <pc:inkChg chg="add mod">
          <ac:chgData name="Afrooz Bayat" userId="6bd25e0c-baa7-4b47-8848-83a11cef78cb" providerId="ADAL" clId="{AF220768-22C5-4008-851E-3C7466F19873}" dt="2022-02-22T23:29:05.507" v="214"/>
          <ac:inkMkLst>
            <pc:docMk/>
            <pc:sldMk cId="1207280684" sldId="337"/>
            <ac:inkMk id="23" creationId="{CD8AE235-8A0A-49F0-BAC2-02E1660A2E1D}"/>
          </ac:inkMkLst>
        </pc:inkChg>
        <pc:inkChg chg="add mod">
          <ac:chgData name="Afrooz Bayat" userId="6bd25e0c-baa7-4b47-8848-83a11cef78cb" providerId="ADAL" clId="{AF220768-22C5-4008-851E-3C7466F19873}" dt="2022-02-22T23:29:05.507" v="214"/>
          <ac:inkMkLst>
            <pc:docMk/>
            <pc:sldMk cId="1207280684" sldId="337"/>
            <ac:inkMk id="24" creationId="{3271E798-70D0-4FB9-817F-A251F594B4EB}"/>
          </ac:inkMkLst>
        </pc:inkChg>
      </pc:sldChg>
      <pc:sldChg chg="addSp delSp modSp mod">
        <pc:chgData name="Afrooz Bayat" userId="6bd25e0c-baa7-4b47-8848-83a11cef78cb" providerId="ADAL" clId="{AF220768-22C5-4008-851E-3C7466F19873}" dt="2022-02-22T23:30:39.303" v="220"/>
        <pc:sldMkLst>
          <pc:docMk/>
          <pc:sldMk cId="1143374767" sldId="339"/>
        </pc:sldMkLst>
        <pc:grpChg chg="del mod">
          <ac:chgData name="Afrooz Bayat" userId="6bd25e0c-baa7-4b47-8848-83a11cef78cb" providerId="ADAL" clId="{AF220768-22C5-4008-851E-3C7466F19873}" dt="2022-02-22T23:30:39.303" v="220"/>
          <ac:grpSpMkLst>
            <pc:docMk/>
            <pc:sldMk cId="1143374767" sldId="339"/>
            <ac:grpSpMk id="7" creationId="{69E9B165-23BB-4C72-95C0-94ED9EC35CC3}"/>
          </ac:grpSpMkLst>
        </pc:grpChg>
        <pc:grpChg chg="mod">
          <ac:chgData name="Afrooz Bayat" userId="6bd25e0c-baa7-4b47-8848-83a11cef78cb" providerId="ADAL" clId="{AF220768-22C5-4008-851E-3C7466F19873}" dt="2022-02-22T23:30:39.303" v="220"/>
          <ac:grpSpMkLst>
            <pc:docMk/>
            <pc:sldMk cId="1143374767" sldId="339"/>
            <ac:grpSpMk id="9" creationId="{A55B4865-BE1B-41D1-A63D-7D4304077029}"/>
          </ac:grpSpMkLst>
        </pc:grpChg>
        <pc:inkChg chg="add mod">
          <ac:chgData name="Afrooz Bayat" userId="6bd25e0c-baa7-4b47-8848-83a11cef78cb" providerId="ADAL" clId="{AF220768-22C5-4008-851E-3C7466F19873}" dt="2022-02-22T23:30:39.303" v="220"/>
          <ac:inkMkLst>
            <pc:docMk/>
            <pc:sldMk cId="1143374767" sldId="339"/>
            <ac:inkMk id="4" creationId="{3359739F-2B0D-4B0D-83A1-7528E8E600D9}"/>
          </ac:inkMkLst>
        </pc:inkChg>
        <pc:inkChg chg="add mod">
          <ac:chgData name="Afrooz Bayat" userId="6bd25e0c-baa7-4b47-8848-83a11cef78cb" providerId="ADAL" clId="{AF220768-22C5-4008-851E-3C7466F19873}" dt="2022-02-22T23:30:39.303" v="220"/>
          <ac:inkMkLst>
            <pc:docMk/>
            <pc:sldMk cId="1143374767" sldId="339"/>
            <ac:inkMk id="5" creationId="{19804447-6B81-4839-B659-CACA64350057}"/>
          </ac:inkMkLst>
        </pc:inkChg>
        <pc:inkChg chg="add mod">
          <ac:chgData name="Afrooz Bayat" userId="6bd25e0c-baa7-4b47-8848-83a11cef78cb" providerId="ADAL" clId="{AF220768-22C5-4008-851E-3C7466F19873}" dt="2022-02-22T23:30:39.303" v="220"/>
          <ac:inkMkLst>
            <pc:docMk/>
            <pc:sldMk cId="1143374767" sldId="339"/>
            <ac:inkMk id="6" creationId="{4C195B92-7E5A-4F7E-BF4B-079E692E779C}"/>
          </ac:inkMkLst>
        </pc:inkChg>
        <pc:inkChg chg="add mod">
          <ac:chgData name="Afrooz Bayat" userId="6bd25e0c-baa7-4b47-8848-83a11cef78cb" providerId="ADAL" clId="{AF220768-22C5-4008-851E-3C7466F19873}" dt="2022-02-22T23:30:39.303" v="220"/>
          <ac:inkMkLst>
            <pc:docMk/>
            <pc:sldMk cId="1143374767" sldId="339"/>
            <ac:inkMk id="8" creationId="{9E68F77D-DD67-4CB9-8D7A-1BE6307C15C7}"/>
          </ac:inkMkLst>
        </pc:inkChg>
      </pc:sldChg>
      <pc:sldChg chg="addSp mod">
        <pc:chgData name="Afrooz Bayat" userId="6bd25e0c-baa7-4b47-8848-83a11cef78cb" providerId="ADAL" clId="{AF220768-22C5-4008-851E-3C7466F19873}" dt="2022-02-22T23:32:09.039" v="221" actId="9405"/>
        <pc:sldMkLst>
          <pc:docMk/>
          <pc:sldMk cId="214867027" sldId="341"/>
        </pc:sldMkLst>
        <pc:inkChg chg="add">
          <ac:chgData name="Afrooz Bayat" userId="6bd25e0c-baa7-4b47-8848-83a11cef78cb" providerId="ADAL" clId="{AF220768-22C5-4008-851E-3C7466F19873}" dt="2022-02-22T23:32:09.039" v="221" actId="9405"/>
          <ac:inkMkLst>
            <pc:docMk/>
            <pc:sldMk cId="214867027" sldId="341"/>
            <ac:inkMk id="4" creationId="{96843346-2372-4F70-8832-ED11340E6364}"/>
          </ac:inkMkLst>
        </pc:inkChg>
      </pc:sldChg>
      <pc:sldChg chg="addSp modSp mod">
        <pc:chgData name="Afrooz Bayat" userId="6bd25e0c-baa7-4b47-8848-83a11cef78cb" providerId="ADAL" clId="{AF220768-22C5-4008-851E-3C7466F19873}" dt="2022-02-22T23:33:05.321" v="224"/>
        <pc:sldMkLst>
          <pc:docMk/>
          <pc:sldMk cId="1745752465" sldId="342"/>
        </pc:sldMkLst>
        <pc:grpChg chg="mod">
          <ac:chgData name="Afrooz Bayat" userId="6bd25e0c-baa7-4b47-8848-83a11cef78cb" providerId="ADAL" clId="{AF220768-22C5-4008-851E-3C7466F19873}" dt="2022-02-22T23:33:05.321" v="224"/>
          <ac:grpSpMkLst>
            <pc:docMk/>
            <pc:sldMk cId="1745752465" sldId="342"/>
            <ac:grpSpMk id="5" creationId="{0AC9A448-D4B6-4F04-B0C5-584E2A64C318}"/>
          </ac:grpSpMkLst>
        </pc:grpChg>
        <pc:inkChg chg="add mod">
          <ac:chgData name="Afrooz Bayat" userId="6bd25e0c-baa7-4b47-8848-83a11cef78cb" providerId="ADAL" clId="{AF220768-22C5-4008-851E-3C7466F19873}" dt="2022-02-22T23:33:05.321" v="224"/>
          <ac:inkMkLst>
            <pc:docMk/>
            <pc:sldMk cId="1745752465" sldId="342"/>
            <ac:inkMk id="3" creationId="{43B74551-8662-45E4-9793-1746CCC286D8}"/>
          </ac:inkMkLst>
        </pc:inkChg>
        <pc:inkChg chg="add mod">
          <ac:chgData name="Afrooz Bayat" userId="6bd25e0c-baa7-4b47-8848-83a11cef78cb" providerId="ADAL" clId="{AF220768-22C5-4008-851E-3C7466F19873}" dt="2022-02-22T23:33:05.321" v="224"/>
          <ac:inkMkLst>
            <pc:docMk/>
            <pc:sldMk cId="1745752465" sldId="342"/>
            <ac:inkMk id="4" creationId="{C63003ED-153F-4B80-91F6-B5E6236CD690}"/>
          </ac:inkMkLst>
        </pc:inkChg>
      </pc:sldChg>
      <pc:sldChg chg="addSp modSp mod">
        <pc:chgData name="Afrooz Bayat" userId="6bd25e0c-baa7-4b47-8848-83a11cef78cb" providerId="ADAL" clId="{AF220768-22C5-4008-851E-3C7466F19873}" dt="2022-02-22T23:39:20.087" v="295"/>
        <pc:sldMkLst>
          <pc:docMk/>
          <pc:sldMk cId="2482013326" sldId="356"/>
        </pc:sldMkLst>
        <pc:grpChg chg="mod">
          <ac:chgData name="Afrooz Bayat" userId="6bd25e0c-baa7-4b47-8848-83a11cef78cb" providerId="ADAL" clId="{AF220768-22C5-4008-851E-3C7466F19873}" dt="2022-02-22T23:39:20.087" v="295"/>
          <ac:grpSpMkLst>
            <pc:docMk/>
            <pc:sldMk cId="2482013326" sldId="356"/>
            <ac:grpSpMk id="9" creationId="{942C7353-FE81-420C-A67E-98F1CAB92DD4}"/>
          </ac:grpSpMkLst>
        </pc:grpChg>
        <pc:inkChg chg="add mod">
          <ac:chgData name="Afrooz Bayat" userId="6bd25e0c-baa7-4b47-8848-83a11cef78cb" providerId="ADAL" clId="{AF220768-22C5-4008-851E-3C7466F19873}" dt="2022-02-22T23:39:20.087" v="295"/>
          <ac:inkMkLst>
            <pc:docMk/>
            <pc:sldMk cId="2482013326" sldId="356"/>
            <ac:inkMk id="4" creationId="{44A418CD-DA3D-443C-9CC7-7AB996A91A54}"/>
          </ac:inkMkLst>
        </pc:inkChg>
        <pc:inkChg chg="add mod">
          <ac:chgData name="Afrooz Bayat" userId="6bd25e0c-baa7-4b47-8848-83a11cef78cb" providerId="ADAL" clId="{AF220768-22C5-4008-851E-3C7466F19873}" dt="2022-02-22T23:39:20.087" v="295"/>
          <ac:inkMkLst>
            <pc:docMk/>
            <pc:sldMk cId="2482013326" sldId="356"/>
            <ac:inkMk id="5" creationId="{4865C0FA-0153-482C-A9A5-D313781457F7}"/>
          </ac:inkMkLst>
        </pc:inkChg>
        <pc:inkChg chg="add mod">
          <ac:chgData name="Afrooz Bayat" userId="6bd25e0c-baa7-4b47-8848-83a11cef78cb" providerId="ADAL" clId="{AF220768-22C5-4008-851E-3C7466F19873}" dt="2022-02-22T23:39:20.087" v="295"/>
          <ac:inkMkLst>
            <pc:docMk/>
            <pc:sldMk cId="2482013326" sldId="356"/>
            <ac:inkMk id="6" creationId="{F0389BCC-FAFA-4555-A59C-3E27D8F886D1}"/>
          </ac:inkMkLst>
        </pc:inkChg>
        <pc:inkChg chg="add mod">
          <ac:chgData name="Afrooz Bayat" userId="6bd25e0c-baa7-4b47-8848-83a11cef78cb" providerId="ADAL" clId="{AF220768-22C5-4008-851E-3C7466F19873}" dt="2022-02-22T23:39:20.087" v="295"/>
          <ac:inkMkLst>
            <pc:docMk/>
            <pc:sldMk cId="2482013326" sldId="356"/>
            <ac:inkMk id="7" creationId="{C5D53E53-E688-42B5-8AAA-6A70065BA3A4}"/>
          </ac:inkMkLst>
        </pc:inkChg>
        <pc:inkChg chg="add mod">
          <ac:chgData name="Afrooz Bayat" userId="6bd25e0c-baa7-4b47-8848-83a11cef78cb" providerId="ADAL" clId="{AF220768-22C5-4008-851E-3C7466F19873}" dt="2022-02-22T23:39:20.087" v="295"/>
          <ac:inkMkLst>
            <pc:docMk/>
            <pc:sldMk cId="2482013326" sldId="356"/>
            <ac:inkMk id="8" creationId="{506581C9-A4D3-4EF2-A814-A80505C70BE0}"/>
          </ac:inkMkLst>
        </pc:inkChg>
      </pc:sldChg>
      <pc:sldChg chg="addSp delSp modSp mod">
        <pc:chgData name="Afrooz Bayat" userId="6bd25e0c-baa7-4b47-8848-83a11cef78cb" providerId="ADAL" clId="{AF220768-22C5-4008-851E-3C7466F19873}" dt="2022-02-22T23:23:02.661" v="120"/>
        <pc:sldMkLst>
          <pc:docMk/>
          <pc:sldMk cId="2375445003" sldId="358"/>
        </pc:sldMkLst>
        <pc:grpChg chg="del mod">
          <ac:chgData name="Afrooz Bayat" userId="6bd25e0c-baa7-4b47-8848-83a11cef78cb" providerId="ADAL" clId="{AF220768-22C5-4008-851E-3C7466F19873}" dt="2022-02-22T23:21:36.424" v="90"/>
          <ac:grpSpMkLst>
            <pc:docMk/>
            <pc:sldMk cId="2375445003" sldId="358"/>
            <ac:grpSpMk id="10" creationId="{1F834BBA-3B0D-4243-94C8-3092C49D12D4}"/>
          </ac:grpSpMkLst>
        </pc:grpChg>
        <pc:grpChg chg="del mod">
          <ac:chgData name="Afrooz Bayat" userId="6bd25e0c-baa7-4b47-8848-83a11cef78cb" providerId="ADAL" clId="{AF220768-22C5-4008-851E-3C7466F19873}" dt="2022-02-22T23:21:36.424" v="90"/>
          <ac:grpSpMkLst>
            <pc:docMk/>
            <pc:sldMk cId="2375445003" sldId="358"/>
            <ac:grpSpMk id="11" creationId="{5079322B-AE5B-4357-9E69-B2A90899BCE9}"/>
          </ac:grpSpMkLst>
        </pc:grpChg>
        <pc:grpChg chg="del mod">
          <ac:chgData name="Afrooz Bayat" userId="6bd25e0c-baa7-4b47-8848-83a11cef78cb" providerId="ADAL" clId="{AF220768-22C5-4008-851E-3C7466F19873}" dt="2022-02-22T23:21:36.424" v="90"/>
          <ac:grpSpMkLst>
            <pc:docMk/>
            <pc:sldMk cId="2375445003" sldId="358"/>
            <ac:grpSpMk id="23" creationId="{E4188996-ABC6-4D76-8F58-F0B2EEAAA964}"/>
          </ac:grpSpMkLst>
        </pc:grpChg>
        <pc:grpChg chg="del mod">
          <ac:chgData name="Afrooz Bayat" userId="6bd25e0c-baa7-4b47-8848-83a11cef78cb" providerId="ADAL" clId="{AF220768-22C5-4008-851E-3C7466F19873}" dt="2022-02-22T23:21:36.424" v="90"/>
          <ac:grpSpMkLst>
            <pc:docMk/>
            <pc:sldMk cId="2375445003" sldId="358"/>
            <ac:grpSpMk id="28" creationId="{353271E2-C6B8-4F9F-81FC-27EAE51C78C8}"/>
          </ac:grpSpMkLst>
        </pc:grpChg>
        <pc:grpChg chg="mod">
          <ac:chgData name="Afrooz Bayat" userId="6bd25e0c-baa7-4b47-8848-83a11cef78cb" providerId="ADAL" clId="{AF220768-22C5-4008-851E-3C7466F19873}" dt="2022-02-22T23:21:36.424" v="90"/>
          <ac:grpSpMkLst>
            <pc:docMk/>
            <pc:sldMk cId="2375445003" sldId="358"/>
            <ac:grpSpMk id="39" creationId="{CDB7CADB-63CD-41A1-BFD2-A84B2A3A354A}"/>
          </ac:grpSpMkLst>
        </pc:grpChg>
        <pc:grpChg chg="mod">
          <ac:chgData name="Afrooz Bayat" userId="6bd25e0c-baa7-4b47-8848-83a11cef78cb" providerId="ADAL" clId="{AF220768-22C5-4008-851E-3C7466F19873}" dt="2022-02-22T23:22:16.141" v="99"/>
          <ac:grpSpMkLst>
            <pc:docMk/>
            <pc:sldMk cId="2375445003" sldId="358"/>
            <ac:grpSpMk id="48" creationId="{AA0740F7-9069-4B6E-BA63-96517CBD97DD}"/>
          </ac:grpSpMkLst>
        </pc:grpChg>
        <pc:grpChg chg="mod">
          <ac:chgData name="Afrooz Bayat" userId="6bd25e0c-baa7-4b47-8848-83a11cef78cb" providerId="ADAL" clId="{AF220768-22C5-4008-851E-3C7466F19873}" dt="2022-02-22T23:22:45.599" v="107"/>
          <ac:grpSpMkLst>
            <pc:docMk/>
            <pc:sldMk cId="2375445003" sldId="358"/>
            <ac:grpSpMk id="56" creationId="{367D2DBF-B563-41E6-94D1-3F7ACF3764AA}"/>
          </ac:grpSpMkLst>
        </pc:grpChg>
        <pc:grpChg chg="mod">
          <ac:chgData name="Afrooz Bayat" userId="6bd25e0c-baa7-4b47-8848-83a11cef78cb" providerId="ADAL" clId="{AF220768-22C5-4008-851E-3C7466F19873}" dt="2022-02-22T23:23:02.661" v="120"/>
          <ac:grpSpMkLst>
            <pc:docMk/>
            <pc:sldMk cId="2375445003" sldId="358"/>
            <ac:grpSpMk id="69" creationId="{48F89404-7F8A-4524-875F-9D02C3373E21}"/>
          </ac:grpSpMkLst>
        </pc:grpChg>
        <pc:grpChg chg="mod">
          <ac:chgData name="Afrooz Bayat" userId="6bd25e0c-baa7-4b47-8848-83a11cef78cb" providerId="ADAL" clId="{AF220768-22C5-4008-851E-3C7466F19873}" dt="2022-02-22T23:23:02.661" v="120"/>
          <ac:grpSpMkLst>
            <pc:docMk/>
            <pc:sldMk cId="2375445003" sldId="358"/>
            <ac:grpSpMk id="70" creationId="{C3D2B782-165A-4D90-984C-62D64CA06E18}"/>
          </ac:grpSpMkLst>
        </pc:grp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2" creationId="{84EE0C72-5454-43D7-B41A-827C6519AAB4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4" creationId="{392594C1-8C1B-4156-A2AB-0BB490DDE652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5" creationId="{69606095-875E-420A-B811-D712D9BB04B9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6" creationId="{FF9908A7-C32C-4FC8-9714-84619D4A9920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7" creationId="{F1BA2B30-6FC5-42F1-9550-08810FBC0182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9" creationId="{7585C38C-A405-495F-BAFB-9641F28F4175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12" creationId="{94525D26-D95A-41D1-8064-46E909015F8F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13" creationId="{9DB8392E-4FB8-4197-898E-5EB0E8A57E1B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17" creationId="{9A436357-D5F8-45AE-A94D-CE1774EF8339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18" creationId="{898C219A-13F3-48B7-90B0-F829E155448B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19" creationId="{FFD91FF6-8E4A-4B74-A92D-AACD560ADAD8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20" creationId="{D9C490A6-25F7-4EDC-83AD-CC2AA102F1F5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21" creationId="{18049089-993F-4582-B894-52200B0DB005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22" creationId="{7ED66B8D-0FC2-4468-ABCA-D5C972144BA1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24" creationId="{EEDA1A89-03BB-428C-9136-04ABEFF19A59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25" creationId="{7BFDDE07-383C-402D-B99D-42782F9A2ED4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26" creationId="{5F4A049F-8CFA-474B-9EC4-B57F18B8AF14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27" creationId="{A346EBA6-FBFC-443C-B541-54FF923FD043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29" creationId="{D790D5AC-6EAC-411D-82EC-A43DDC45DD5D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30" creationId="{FE6BFBE6-E1E8-468C-B7B1-E6E5FFC1E56E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31" creationId="{24901FCE-339A-47B4-8CCC-9327B0177AD6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32" creationId="{6C020CD1-6488-4CF0-9237-9A9A8DD6D6F8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33" creationId="{662496E7-C13F-457F-B32A-A025EBEDF388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34" creationId="{DDF6EE39-3FBB-4440-BD76-5C73CDF77048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35" creationId="{11106205-8119-4320-9FDD-01AC89B70A98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36" creationId="{70311675-A551-41CB-80FF-4DD6CEAFEFD0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37" creationId="{EDFD3476-5E34-4B30-87E9-61055FB2A1D4}"/>
          </ac:inkMkLst>
        </pc:inkChg>
        <pc:inkChg chg="add mod">
          <ac:chgData name="Afrooz Bayat" userId="6bd25e0c-baa7-4b47-8848-83a11cef78cb" providerId="ADAL" clId="{AF220768-22C5-4008-851E-3C7466F19873}" dt="2022-02-22T23:21:36.424" v="90"/>
          <ac:inkMkLst>
            <pc:docMk/>
            <pc:sldMk cId="2375445003" sldId="358"/>
            <ac:inkMk id="38" creationId="{E78FDF32-A0B0-4D76-AB0A-03350ED9D105}"/>
          </ac:inkMkLst>
        </pc:inkChg>
        <pc:inkChg chg="add mod">
          <ac:chgData name="Afrooz Bayat" userId="6bd25e0c-baa7-4b47-8848-83a11cef78cb" providerId="ADAL" clId="{AF220768-22C5-4008-851E-3C7466F19873}" dt="2022-02-22T23:22:16.141" v="99"/>
          <ac:inkMkLst>
            <pc:docMk/>
            <pc:sldMk cId="2375445003" sldId="358"/>
            <ac:inkMk id="40" creationId="{AB9820C8-DBF5-4889-BB14-A7ACF674E6C8}"/>
          </ac:inkMkLst>
        </pc:inkChg>
        <pc:inkChg chg="add mod">
          <ac:chgData name="Afrooz Bayat" userId="6bd25e0c-baa7-4b47-8848-83a11cef78cb" providerId="ADAL" clId="{AF220768-22C5-4008-851E-3C7466F19873}" dt="2022-02-22T23:22:16.141" v="99"/>
          <ac:inkMkLst>
            <pc:docMk/>
            <pc:sldMk cId="2375445003" sldId="358"/>
            <ac:inkMk id="41" creationId="{A6EA48BA-B084-4C06-9FA5-F44E011C0143}"/>
          </ac:inkMkLst>
        </pc:inkChg>
        <pc:inkChg chg="add mod">
          <ac:chgData name="Afrooz Bayat" userId="6bd25e0c-baa7-4b47-8848-83a11cef78cb" providerId="ADAL" clId="{AF220768-22C5-4008-851E-3C7466F19873}" dt="2022-02-22T23:22:16.141" v="99"/>
          <ac:inkMkLst>
            <pc:docMk/>
            <pc:sldMk cId="2375445003" sldId="358"/>
            <ac:inkMk id="42" creationId="{B910938E-E4B9-4017-951F-E80D29369EFB}"/>
          </ac:inkMkLst>
        </pc:inkChg>
        <pc:inkChg chg="add mod">
          <ac:chgData name="Afrooz Bayat" userId="6bd25e0c-baa7-4b47-8848-83a11cef78cb" providerId="ADAL" clId="{AF220768-22C5-4008-851E-3C7466F19873}" dt="2022-02-22T23:22:16.141" v="99"/>
          <ac:inkMkLst>
            <pc:docMk/>
            <pc:sldMk cId="2375445003" sldId="358"/>
            <ac:inkMk id="43" creationId="{F4BB11F0-115B-47C1-99D2-98EE83B358A6}"/>
          </ac:inkMkLst>
        </pc:inkChg>
        <pc:inkChg chg="add mod">
          <ac:chgData name="Afrooz Bayat" userId="6bd25e0c-baa7-4b47-8848-83a11cef78cb" providerId="ADAL" clId="{AF220768-22C5-4008-851E-3C7466F19873}" dt="2022-02-22T23:22:16.141" v="99"/>
          <ac:inkMkLst>
            <pc:docMk/>
            <pc:sldMk cId="2375445003" sldId="358"/>
            <ac:inkMk id="44" creationId="{F72F652A-F0B8-48EA-83CB-ABD464380814}"/>
          </ac:inkMkLst>
        </pc:inkChg>
        <pc:inkChg chg="add mod">
          <ac:chgData name="Afrooz Bayat" userId="6bd25e0c-baa7-4b47-8848-83a11cef78cb" providerId="ADAL" clId="{AF220768-22C5-4008-851E-3C7466F19873}" dt="2022-02-22T23:22:16.141" v="99"/>
          <ac:inkMkLst>
            <pc:docMk/>
            <pc:sldMk cId="2375445003" sldId="358"/>
            <ac:inkMk id="45" creationId="{3659A568-101A-4F28-B5C6-970E872E7D78}"/>
          </ac:inkMkLst>
        </pc:inkChg>
        <pc:inkChg chg="add mod">
          <ac:chgData name="Afrooz Bayat" userId="6bd25e0c-baa7-4b47-8848-83a11cef78cb" providerId="ADAL" clId="{AF220768-22C5-4008-851E-3C7466F19873}" dt="2022-02-22T23:22:16.141" v="99"/>
          <ac:inkMkLst>
            <pc:docMk/>
            <pc:sldMk cId="2375445003" sldId="358"/>
            <ac:inkMk id="46" creationId="{F57789A1-7AAF-4407-B0C9-AE369404F892}"/>
          </ac:inkMkLst>
        </pc:inkChg>
        <pc:inkChg chg="add mod">
          <ac:chgData name="Afrooz Bayat" userId="6bd25e0c-baa7-4b47-8848-83a11cef78cb" providerId="ADAL" clId="{AF220768-22C5-4008-851E-3C7466F19873}" dt="2022-02-22T23:22:16.141" v="99"/>
          <ac:inkMkLst>
            <pc:docMk/>
            <pc:sldMk cId="2375445003" sldId="358"/>
            <ac:inkMk id="47" creationId="{A565D009-FDA6-41B1-8462-D54B091FF663}"/>
          </ac:inkMkLst>
        </pc:inkChg>
        <pc:inkChg chg="add mod">
          <ac:chgData name="Afrooz Bayat" userId="6bd25e0c-baa7-4b47-8848-83a11cef78cb" providerId="ADAL" clId="{AF220768-22C5-4008-851E-3C7466F19873}" dt="2022-02-22T23:22:45.599" v="107"/>
          <ac:inkMkLst>
            <pc:docMk/>
            <pc:sldMk cId="2375445003" sldId="358"/>
            <ac:inkMk id="49" creationId="{3321E266-A8A5-428A-8E2A-AB778CC12FAF}"/>
          </ac:inkMkLst>
        </pc:inkChg>
        <pc:inkChg chg="add mod">
          <ac:chgData name="Afrooz Bayat" userId="6bd25e0c-baa7-4b47-8848-83a11cef78cb" providerId="ADAL" clId="{AF220768-22C5-4008-851E-3C7466F19873}" dt="2022-02-22T23:22:45.599" v="107"/>
          <ac:inkMkLst>
            <pc:docMk/>
            <pc:sldMk cId="2375445003" sldId="358"/>
            <ac:inkMk id="50" creationId="{9DC3B4A2-3EC4-4E4F-81B6-CEE69D11E54B}"/>
          </ac:inkMkLst>
        </pc:inkChg>
        <pc:inkChg chg="add mod">
          <ac:chgData name="Afrooz Bayat" userId="6bd25e0c-baa7-4b47-8848-83a11cef78cb" providerId="ADAL" clId="{AF220768-22C5-4008-851E-3C7466F19873}" dt="2022-02-22T23:22:45.599" v="107"/>
          <ac:inkMkLst>
            <pc:docMk/>
            <pc:sldMk cId="2375445003" sldId="358"/>
            <ac:inkMk id="51" creationId="{EAAB54DB-0878-4A4A-8CB7-05AE68BD04AA}"/>
          </ac:inkMkLst>
        </pc:inkChg>
        <pc:inkChg chg="add mod">
          <ac:chgData name="Afrooz Bayat" userId="6bd25e0c-baa7-4b47-8848-83a11cef78cb" providerId="ADAL" clId="{AF220768-22C5-4008-851E-3C7466F19873}" dt="2022-02-22T23:22:45.599" v="107"/>
          <ac:inkMkLst>
            <pc:docMk/>
            <pc:sldMk cId="2375445003" sldId="358"/>
            <ac:inkMk id="52" creationId="{3BD97861-9A28-41A8-BF57-47D4FB994F85}"/>
          </ac:inkMkLst>
        </pc:inkChg>
        <pc:inkChg chg="add mod">
          <ac:chgData name="Afrooz Bayat" userId="6bd25e0c-baa7-4b47-8848-83a11cef78cb" providerId="ADAL" clId="{AF220768-22C5-4008-851E-3C7466F19873}" dt="2022-02-22T23:22:45.599" v="107"/>
          <ac:inkMkLst>
            <pc:docMk/>
            <pc:sldMk cId="2375445003" sldId="358"/>
            <ac:inkMk id="53" creationId="{75AC854B-982C-4FE5-9338-37D34D9B6C7B}"/>
          </ac:inkMkLst>
        </pc:inkChg>
        <pc:inkChg chg="add mod">
          <ac:chgData name="Afrooz Bayat" userId="6bd25e0c-baa7-4b47-8848-83a11cef78cb" providerId="ADAL" clId="{AF220768-22C5-4008-851E-3C7466F19873}" dt="2022-02-22T23:22:45.599" v="107"/>
          <ac:inkMkLst>
            <pc:docMk/>
            <pc:sldMk cId="2375445003" sldId="358"/>
            <ac:inkMk id="54" creationId="{B2244FC1-6D2C-4F6E-9CD2-4C0F9B670B4E}"/>
          </ac:inkMkLst>
        </pc:inkChg>
        <pc:inkChg chg="add mod">
          <ac:chgData name="Afrooz Bayat" userId="6bd25e0c-baa7-4b47-8848-83a11cef78cb" providerId="ADAL" clId="{AF220768-22C5-4008-851E-3C7466F19873}" dt="2022-02-22T23:22:45.599" v="107"/>
          <ac:inkMkLst>
            <pc:docMk/>
            <pc:sldMk cId="2375445003" sldId="358"/>
            <ac:inkMk id="55" creationId="{67C29458-495D-44A0-AE66-9F6D17CECCD5}"/>
          </ac:inkMkLst>
        </pc:inkChg>
        <pc:inkChg chg="add mod">
          <ac:chgData name="Afrooz Bayat" userId="6bd25e0c-baa7-4b47-8848-83a11cef78cb" providerId="ADAL" clId="{AF220768-22C5-4008-851E-3C7466F19873}" dt="2022-02-22T23:23:02.661" v="120"/>
          <ac:inkMkLst>
            <pc:docMk/>
            <pc:sldMk cId="2375445003" sldId="358"/>
            <ac:inkMk id="57" creationId="{1A754DDE-CECF-4B2E-9708-4D3980609900}"/>
          </ac:inkMkLst>
        </pc:inkChg>
        <pc:inkChg chg="add mod">
          <ac:chgData name="Afrooz Bayat" userId="6bd25e0c-baa7-4b47-8848-83a11cef78cb" providerId="ADAL" clId="{AF220768-22C5-4008-851E-3C7466F19873}" dt="2022-02-22T23:23:02.661" v="120"/>
          <ac:inkMkLst>
            <pc:docMk/>
            <pc:sldMk cId="2375445003" sldId="358"/>
            <ac:inkMk id="58" creationId="{253332D5-395C-41E9-A2A5-A38F77617CE2}"/>
          </ac:inkMkLst>
        </pc:inkChg>
        <pc:inkChg chg="add mod">
          <ac:chgData name="Afrooz Bayat" userId="6bd25e0c-baa7-4b47-8848-83a11cef78cb" providerId="ADAL" clId="{AF220768-22C5-4008-851E-3C7466F19873}" dt="2022-02-22T23:23:02.661" v="120"/>
          <ac:inkMkLst>
            <pc:docMk/>
            <pc:sldMk cId="2375445003" sldId="358"/>
            <ac:inkMk id="59" creationId="{15EDFFFF-46BA-4E12-A3EE-755D1BBD68C3}"/>
          </ac:inkMkLst>
        </pc:inkChg>
        <pc:inkChg chg="add mod">
          <ac:chgData name="Afrooz Bayat" userId="6bd25e0c-baa7-4b47-8848-83a11cef78cb" providerId="ADAL" clId="{AF220768-22C5-4008-851E-3C7466F19873}" dt="2022-02-22T23:23:02.661" v="120"/>
          <ac:inkMkLst>
            <pc:docMk/>
            <pc:sldMk cId="2375445003" sldId="358"/>
            <ac:inkMk id="60" creationId="{6F5B9417-A833-41F3-9395-F24C858FB95D}"/>
          </ac:inkMkLst>
        </pc:inkChg>
        <pc:inkChg chg="add mod">
          <ac:chgData name="Afrooz Bayat" userId="6bd25e0c-baa7-4b47-8848-83a11cef78cb" providerId="ADAL" clId="{AF220768-22C5-4008-851E-3C7466F19873}" dt="2022-02-22T23:23:02.661" v="120"/>
          <ac:inkMkLst>
            <pc:docMk/>
            <pc:sldMk cId="2375445003" sldId="358"/>
            <ac:inkMk id="61" creationId="{011A27E2-0166-4573-BF4F-5A8A7A53E40E}"/>
          </ac:inkMkLst>
        </pc:inkChg>
        <pc:inkChg chg="add mod">
          <ac:chgData name="Afrooz Bayat" userId="6bd25e0c-baa7-4b47-8848-83a11cef78cb" providerId="ADAL" clId="{AF220768-22C5-4008-851E-3C7466F19873}" dt="2022-02-22T23:23:02.661" v="120"/>
          <ac:inkMkLst>
            <pc:docMk/>
            <pc:sldMk cId="2375445003" sldId="358"/>
            <ac:inkMk id="62" creationId="{EEDEB160-7D14-4E6B-BFD9-082251335FCA}"/>
          </ac:inkMkLst>
        </pc:inkChg>
        <pc:inkChg chg="add mod">
          <ac:chgData name="Afrooz Bayat" userId="6bd25e0c-baa7-4b47-8848-83a11cef78cb" providerId="ADAL" clId="{AF220768-22C5-4008-851E-3C7466F19873}" dt="2022-02-22T23:23:02.661" v="120"/>
          <ac:inkMkLst>
            <pc:docMk/>
            <pc:sldMk cId="2375445003" sldId="358"/>
            <ac:inkMk id="63" creationId="{92EE898F-CC32-4DD7-8BBB-89327FB3A797}"/>
          </ac:inkMkLst>
        </pc:inkChg>
        <pc:inkChg chg="add mod">
          <ac:chgData name="Afrooz Bayat" userId="6bd25e0c-baa7-4b47-8848-83a11cef78cb" providerId="ADAL" clId="{AF220768-22C5-4008-851E-3C7466F19873}" dt="2022-02-22T23:23:02.661" v="120"/>
          <ac:inkMkLst>
            <pc:docMk/>
            <pc:sldMk cId="2375445003" sldId="358"/>
            <ac:inkMk id="64" creationId="{AF45D62A-B0F8-4316-8995-8F44C0A1AEEF}"/>
          </ac:inkMkLst>
        </pc:inkChg>
        <pc:inkChg chg="add mod">
          <ac:chgData name="Afrooz Bayat" userId="6bd25e0c-baa7-4b47-8848-83a11cef78cb" providerId="ADAL" clId="{AF220768-22C5-4008-851E-3C7466F19873}" dt="2022-02-22T23:23:02.661" v="120"/>
          <ac:inkMkLst>
            <pc:docMk/>
            <pc:sldMk cId="2375445003" sldId="358"/>
            <ac:inkMk id="65" creationId="{2B12E6F3-21E7-444D-B245-F40BE0E65435}"/>
          </ac:inkMkLst>
        </pc:inkChg>
        <pc:inkChg chg="add mod">
          <ac:chgData name="Afrooz Bayat" userId="6bd25e0c-baa7-4b47-8848-83a11cef78cb" providerId="ADAL" clId="{AF220768-22C5-4008-851E-3C7466F19873}" dt="2022-02-22T23:23:02.661" v="120"/>
          <ac:inkMkLst>
            <pc:docMk/>
            <pc:sldMk cId="2375445003" sldId="358"/>
            <ac:inkMk id="66" creationId="{1652E39A-8ECC-4FAE-A508-4AB471B153B6}"/>
          </ac:inkMkLst>
        </pc:inkChg>
        <pc:inkChg chg="add mod">
          <ac:chgData name="Afrooz Bayat" userId="6bd25e0c-baa7-4b47-8848-83a11cef78cb" providerId="ADAL" clId="{AF220768-22C5-4008-851E-3C7466F19873}" dt="2022-02-22T23:23:02.661" v="120"/>
          <ac:inkMkLst>
            <pc:docMk/>
            <pc:sldMk cId="2375445003" sldId="358"/>
            <ac:inkMk id="67" creationId="{114119A6-221B-4EBE-9FFD-410BCAF687FF}"/>
          </ac:inkMkLst>
        </pc:inkChg>
        <pc:inkChg chg="add mod">
          <ac:chgData name="Afrooz Bayat" userId="6bd25e0c-baa7-4b47-8848-83a11cef78cb" providerId="ADAL" clId="{AF220768-22C5-4008-851E-3C7466F19873}" dt="2022-02-22T23:23:02.661" v="120"/>
          <ac:inkMkLst>
            <pc:docMk/>
            <pc:sldMk cId="2375445003" sldId="358"/>
            <ac:inkMk id="68" creationId="{32814CEC-790A-4697-A1D8-DCF0D0D44A5F}"/>
          </ac:inkMkLst>
        </pc:inkChg>
      </pc:sldChg>
      <pc:sldChg chg="addSp modSp mod">
        <pc:chgData name="Afrooz Bayat" userId="6bd25e0c-baa7-4b47-8848-83a11cef78cb" providerId="ADAL" clId="{AF220768-22C5-4008-851E-3C7466F19873}" dt="2022-02-22T23:39:31.568" v="307" actId="9405"/>
        <pc:sldMkLst>
          <pc:docMk/>
          <pc:sldMk cId="2219850249" sldId="364"/>
        </pc:sldMkLst>
        <pc:grpChg chg="mod">
          <ac:chgData name="Afrooz Bayat" userId="6bd25e0c-baa7-4b47-8848-83a11cef78cb" providerId="ADAL" clId="{AF220768-22C5-4008-851E-3C7466F19873}" dt="2022-02-22T23:38:52.718" v="288"/>
          <ac:grpSpMkLst>
            <pc:docMk/>
            <pc:sldMk cId="2219850249" sldId="364"/>
            <ac:grpSpMk id="16" creationId="{738B23D7-2767-4A7D-BA56-B7CFB4B32AB8}"/>
          </ac:grpSpMkLst>
        </pc:grpChg>
        <pc:inkChg chg="add mod">
          <ac:chgData name="Afrooz Bayat" userId="6bd25e0c-baa7-4b47-8848-83a11cef78cb" providerId="ADAL" clId="{AF220768-22C5-4008-851E-3C7466F19873}" dt="2022-02-22T23:38:52.718" v="288"/>
          <ac:inkMkLst>
            <pc:docMk/>
            <pc:sldMk cId="2219850249" sldId="364"/>
            <ac:inkMk id="4" creationId="{02EB0981-D8DA-4191-9B02-59155F0DEE92}"/>
          </ac:inkMkLst>
        </pc:inkChg>
        <pc:inkChg chg="add mod">
          <ac:chgData name="Afrooz Bayat" userId="6bd25e0c-baa7-4b47-8848-83a11cef78cb" providerId="ADAL" clId="{AF220768-22C5-4008-851E-3C7466F19873}" dt="2022-02-22T23:38:52.718" v="288"/>
          <ac:inkMkLst>
            <pc:docMk/>
            <pc:sldMk cId="2219850249" sldId="364"/>
            <ac:inkMk id="5" creationId="{F94627BD-B513-4B88-8A7B-C6752313A3FB}"/>
          </ac:inkMkLst>
        </pc:inkChg>
        <pc:inkChg chg="add mod">
          <ac:chgData name="Afrooz Bayat" userId="6bd25e0c-baa7-4b47-8848-83a11cef78cb" providerId="ADAL" clId="{AF220768-22C5-4008-851E-3C7466F19873}" dt="2022-02-22T23:38:52.718" v="288"/>
          <ac:inkMkLst>
            <pc:docMk/>
            <pc:sldMk cId="2219850249" sldId="364"/>
            <ac:inkMk id="6" creationId="{61D0A585-8FF1-4F70-81DD-EAEA17259566}"/>
          </ac:inkMkLst>
        </pc:inkChg>
        <pc:inkChg chg="add mod">
          <ac:chgData name="Afrooz Bayat" userId="6bd25e0c-baa7-4b47-8848-83a11cef78cb" providerId="ADAL" clId="{AF220768-22C5-4008-851E-3C7466F19873}" dt="2022-02-22T23:38:52.718" v="288"/>
          <ac:inkMkLst>
            <pc:docMk/>
            <pc:sldMk cId="2219850249" sldId="364"/>
            <ac:inkMk id="7" creationId="{F46CCC77-07C9-4DB3-804D-FAB6E09774A5}"/>
          </ac:inkMkLst>
        </pc:inkChg>
        <pc:inkChg chg="add mod">
          <ac:chgData name="Afrooz Bayat" userId="6bd25e0c-baa7-4b47-8848-83a11cef78cb" providerId="ADAL" clId="{AF220768-22C5-4008-851E-3C7466F19873}" dt="2022-02-22T23:38:52.718" v="288"/>
          <ac:inkMkLst>
            <pc:docMk/>
            <pc:sldMk cId="2219850249" sldId="364"/>
            <ac:inkMk id="8" creationId="{6B447E78-1A5E-4EA1-9936-F6E47F1D49BC}"/>
          </ac:inkMkLst>
        </pc:inkChg>
        <pc:inkChg chg="add mod">
          <ac:chgData name="Afrooz Bayat" userId="6bd25e0c-baa7-4b47-8848-83a11cef78cb" providerId="ADAL" clId="{AF220768-22C5-4008-851E-3C7466F19873}" dt="2022-02-22T23:38:52.718" v="288"/>
          <ac:inkMkLst>
            <pc:docMk/>
            <pc:sldMk cId="2219850249" sldId="364"/>
            <ac:inkMk id="9" creationId="{6B5EEC85-619E-418F-9C76-BA5111CD457C}"/>
          </ac:inkMkLst>
        </pc:inkChg>
        <pc:inkChg chg="add mod">
          <ac:chgData name="Afrooz Bayat" userId="6bd25e0c-baa7-4b47-8848-83a11cef78cb" providerId="ADAL" clId="{AF220768-22C5-4008-851E-3C7466F19873}" dt="2022-02-22T23:38:52.718" v="288"/>
          <ac:inkMkLst>
            <pc:docMk/>
            <pc:sldMk cId="2219850249" sldId="364"/>
            <ac:inkMk id="10" creationId="{D81A4962-7F04-4921-A330-6A021929E598}"/>
          </ac:inkMkLst>
        </pc:inkChg>
        <pc:inkChg chg="add mod">
          <ac:chgData name="Afrooz Bayat" userId="6bd25e0c-baa7-4b47-8848-83a11cef78cb" providerId="ADAL" clId="{AF220768-22C5-4008-851E-3C7466F19873}" dt="2022-02-22T23:38:52.718" v="288"/>
          <ac:inkMkLst>
            <pc:docMk/>
            <pc:sldMk cId="2219850249" sldId="364"/>
            <ac:inkMk id="11" creationId="{F5B1C863-9F1A-4A63-80C0-2DBE0CB61AA9}"/>
          </ac:inkMkLst>
        </pc:inkChg>
        <pc:inkChg chg="add mod">
          <ac:chgData name="Afrooz Bayat" userId="6bd25e0c-baa7-4b47-8848-83a11cef78cb" providerId="ADAL" clId="{AF220768-22C5-4008-851E-3C7466F19873}" dt="2022-02-22T23:38:52.718" v="288"/>
          <ac:inkMkLst>
            <pc:docMk/>
            <pc:sldMk cId="2219850249" sldId="364"/>
            <ac:inkMk id="12" creationId="{5A0CC2F5-7E95-44DE-B2C8-4752EEA91EFA}"/>
          </ac:inkMkLst>
        </pc:inkChg>
        <pc:inkChg chg="add mod">
          <ac:chgData name="Afrooz Bayat" userId="6bd25e0c-baa7-4b47-8848-83a11cef78cb" providerId="ADAL" clId="{AF220768-22C5-4008-851E-3C7466F19873}" dt="2022-02-22T23:38:52.718" v="288"/>
          <ac:inkMkLst>
            <pc:docMk/>
            <pc:sldMk cId="2219850249" sldId="364"/>
            <ac:inkMk id="13" creationId="{E6BE26C0-9111-4F40-B980-274E9239B70F}"/>
          </ac:inkMkLst>
        </pc:inkChg>
        <pc:inkChg chg="add mod">
          <ac:chgData name="Afrooz Bayat" userId="6bd25e0c-baa7-4b47-8848-83a11cef78cb" providerId="ADAL" clId="{AF220768-22C5-4008-851E-3C7466F19873}" dt="2022-02-22T23:38:52.718" v="288"/>
          <ac:inkMkLst>
            <pc:docMk/>
            <pc:sldMk cId="2219850249" sldId="364"/>
            <ac:inkMk id="14" creationId="{755B9386-4CFA-4975-A6DA-4FC9264C2393}"/>
          </ac:inkMkLst>
        </pc:inkChg>
        <pc:inkChg chg="add mod">
          <ac:chgData name="Afrooz Bayat" userId="6bd25e0c-baa7-4b47-8848-83a11cef78cb" providerId="ADAL" clId="{AF220768-22C5-4008-851E-3C7466F19873}" dt="2022-02-22T23:38:52.718" v="288"/>
          <ac:inkMkLst>
            <pc:docMk/>
            <pc:sldMk cId="2219850249" sldId="364"/>
            <ac:inkMk id="15" creationId="{BD072103-2C3B-4F55-A254-B99F2D06083C}"/>
          </ac:inkMkLst>
        </pc:inkChg>
        <pc:inkChg chg="add">
          <ac:chgData name="Afrooz Bayat" userId="6bd25e0c-baa7-4b47-8848-83a11cef78cb" providerId="ADAL" clId="{AF220768-22C5-4008-851E-3C7466F19873}" dt="2022-02-22T23:39:01.601" v="289" actId="9405"/>
          <ac:inkMkLst>
            <pc:docMk/>
            <pc:sldMk cId="2219850249" sldId="364"/>
            <ac:inkMk id="17" creationId="{D8E94FE7-FAD7-4EDB-9760-FED0EF925A13}"/>
          </ac:inkMkLst>
        </pc:inkChg>
        <pc:inkChg chg="add">
          <ac:chgData name="Afrooz Bayat" userId="6bd25e0c-baa7-4b47-8848-83a11cef78cb" providerId="ADAL" clId="{AF220768-22C5-4008-851E-3C7466F19873}" dt="2022-02-22T23:39:27.038" v="296" actId="9405"/>
          <ac:inkMkLst>
            <pc:docMk/>
            <pc:sldMk cId="2219850249" sldId="364"/>
            <ac:inkMk id="18" creationId="{3490F4D7-74F0-4B56-B79F-DCF3A33EDD17}"/>
          </ac:inkMkLst>
        </pc:inkChg>
        <pc:inkChg chg="add">
          <ac:chgData name="Afrooz Bayat" userId="6bd25e0c-baa7-4b47-8848-83a11cef78cb" providerId="ADAL" clId="{AF220768-22C5-4008-851E-3C7466F19873}" dt="2022-02-22T23:39:27.567" v="297" actId="9405"/>
          <ac:inkMkLst>
            <pc:docMk/>
            <pc:sldMk cId="2219850249" sldId="364"/>
            <ac:inkMk id="19" creationId="{3DF36BC7-EF35-49D4-A276-0E598234AEA3}"/>
          </ac:inkMkLst>
        </pc:inkChg>
        <pc:inkChg chg="add">
          <ac:chgData name="Afrooz Bayat" userId="6bd25e0c-baa7-4b47-8848-83a11cef78cb" providerId="ADAL" clId="{AF220768-22C5-4008-851E-3C7466F19873}" dt="2022-02-22T23:39:27.907" v="298" actId="9405"/>
          <ac:inkMkLst>
            <pc:docMk/>
            <pc:sldMk cId="2219850249" sldId="364"/>
            <ac:inkMk id="20" creationId="{C3BE4091-2060-4D7D-B03D-0631287EF043}"/>
          </ac:inkMkLst>
        </pc:inkChg>
        <pc:inkChg chg="add">
          <ac:chgData name="Afrooz Bayat" userId="6bd25e0c-baa7-4b47-8848-83a11cef78cb" providerId="ADAL" clId="{AF220768-22C5-4008-851E-3C7466F19873}" dt="2022-02-22T23:39:28.258" v="299" actId="9405"/>
          <ac:inkMkLst>
            <pc:docMk/>
            <pc:sldMk cId="2219850249" sldId="364"/>
            <ac:inkMk id="21" creationId="{A0075DB6-EBC0-41C5-8F3D-C4AC178D408E}"/>
          </ac:inkMkLst>
        </pc:inkChg>
        <pc:inkChg chg="add">
          <ac:chgData name="Afrooz Bayat" userId="6bd25e0c-baa7-4b47-8848-83a11cef78cb" providerId="ADAL" clId="{AF220768-22C5-4008-851E-3C7466F19873}" dt="2022-02-22T23:39:28.642" v="300" actId="9405"/>
          <ac:inkMkLst>
            <pc:docMk/>
            <pc:sldMk cId="2219850249" sldId="364"/>
            <ac:inkMk id="22" creationId="{6248F390-3E74-43BD-8310-087943F94D0F}"/>
          </ac:inkMkLst>
        </pc:inkChg>
        <pc:inkChg chg="add">
          <ac:chgData name="Afrooz Bayat" userId="6bd25e0c-baa7-4b47-8848-83a11cef78cb" providerId="ADAL" clId="{AF220768-22C5-4008-851E-3C7466F19873}" dt="2022-02-22T23:39:29.028" v="301" actId="9405"/>
          <ac:inkMkLst>
            <pc:docMk/>
            <pc:sldMk cId="2219850249" sldId="364"/>
            <ac:inkMk id="23" creationId="{C0DD4D0E-2F3B-43FD-911C-ECD1758B690F}"/>
          </ac:inkMkLst>
        </pc:inkChg>
        <pc:inkChg chg="add">
          <ac:chgData name="Afrooz Bayat" userId="6bd25e0c-baa7-4b47-8848-83a11cef78cb" providerId="ADAL" clId="{AF220768-22C5-4008-851E-3C7466F19873}" dt="2022-02-22T23:39:29.408" v="302" actId="9405"/>
          <ac:inkMkLst>
            <pc:docMk/>
            <pc:sldMk cId="2219850249" sldId="364"/>
            <ac:inkMk id="24" creationId="{765E78ED-48F5-4B34-9B73-BA9664B0E971}"/>
          </ac:inkMkLst>
        </pc:inkChg>
        <pc:inkChg chg="add">
          <ac:chgData name="Afrooz Bayat" userId="6bd25e0c-baa7-4b47-8848-83a11cef78cb" providerId="ADAL" clId="{AF220768-22C5-4008-851E-3C7466F19873}" dt="2022-02-22T23:39:29.792" v="303" actId="9405"/>
          <ac:inkMkLst>
            <pc:docMk/>
            <pc:sldMk cId="2219850249" sldId="364"/>
            <ac:inkMk id="25" creationId="{75B9814B-358C-4351-AED1-9DF6F1276AAB}"/>
          </ac:inkMkLst>
        </pc:inkChg>
        <pc:inkChg chg="add">
          <ac:chgData name="Afrooz Bayat" userId="6bd25e0c-baa7-4b47-8848-83a11cef78cb" providerId="ADAL" clId="{AF220768-22C5-4008-851E-3C7466F19873}" dt="2022-02-22T23:39:30.130" v="304" actId="9405"/>
          <ac:inkMkLst>
            <pc:docMk/>
            <pc:sldMk cId="2219850249" sldId="364"/>
            <ac:inkMk id="26" creationId="{1FBCC30F-BE1E-406F-B483-F6A387E81BC9}"/>
          </ac:inkMkLst>
        </pc:inkChg>
        <pc:inkChg chg="add">
          <ac:chgData name="Afrooz Bayat" userId="6bd25e0c-baa7-4b47-8848-83a11cef78cb" providerId="ADAL" clId="{AF220768-22C5-4008-851E-3C7466F19873}" dt="2022-02-22T23:39:30.829" v="305" actId="9405"/>
          <ac:inkMkLst>
            <pc:docMk/>
            <pc:sldMk cId="2219850249" sldId="364"/>
            <ac:inkMk id="27" creationId="{614D51DA-D7E1-494F-B2D8-3FA13BD50E79}"/>
          </ac:inkMkLst>
        </pc:inkChg>
        <pc:inkChg chg="add">
          <ac:chgData name="Afrooz Bayat" userId="6bd25e0c-baa7-4b47-8848-83a11cef78cb" providerId="ADAL" clId="{AF220768-22C5-4008-851E-3C7466F19873}" dt="2022-02-22T23:39:31.197" v="306" actId="9405"/>
          <ac:inkMkLst>
            <pc:docMk/>
            <pc:sldMk cId="2219850249" sldId="364"/>
            <ac:inkMk id="28" creationId="{FEE635E6-8B7E-47FD-BFB7-FF0E25B4D093}"/>
          </ac:inkMkLst>
        </pc:inkChg>
        <pc:inkChg chg="add">
          <ac:chgData name="Afrooz Bayat" userId="6bd25e0c-baa7-4b47-8848-83a11cef78cb" providerId="ADAL" clId="{AF220768-22C5-4008-851E-3C7466F19873}" dt="2022-02-22T23:39:31.568" v="307" actId="9405"/>
          <ac:inkMkLst>
            <pc:docMk/>
            <pc:sldMk cId="2219850249" sldId="364"/>
            <ac:inkMk id="29" creationId="{7DF942B1-98FF-4EDC-87F8-E1B6FD362FE8}"/>
          </ac:inkMkLst>
        </pc:inkChg>
      </pc:sldChg>
      <pc:sldChg chg="addSp delSp modSp new mod">
        <pc:chgData name="Afrooz Bayat" userId="6bd25e0c-baa7-4b47-8848-83a11cef78cb" providerId="ADAL" clId="{AF220768-22C5-4008-851E-3C7466F19873}" dt="2022-02-22T23:35:33.214" v="275"/>
        <pc:sldMkLst>
          <pc:docMk/>
          <pc:sldMk cId="3314722574" sldId="370"/>
        </pc:sldMkLst>
        <pc:grpChg chg="del mod">
          <ac:chgData name="Afrooz Bayat" userId="6bd25e0c-baa7-4b47-8848-83a11cef78cb" providerId="ADAL" clId="{AF220768-22C5-4008-851E-3C7466F19873}" dt="2022-02-22T23:34:23.101" v="253"/>
          <ac:grpSpMkLst>
            <pc:docMk/>
            <pc:sldMk cId="3314722574" sldId="370"/>
            <ac:grpSpMk id="14" creationId="{83B4E7AA-D73B-4A96-92EC-29DCA9FCAEC6}"/>
          </ac:grpSpMkLst>
        </pc:grpChg>
        <pc:grpChg chg="mod">
          <ac:chgData name="Afrooz Bayat" userId="6bd25e0c-baa7-4b47-8848-83a11cef78cb" providerId="ADAL" clId="{AF220768-22C5-4008-851E-3C7466F19873}" dt="2022-02-22T23:33:56.524" v="250"/>
          <ac:grpSpMkLst>
            <pc:docMk/>
            <pc:sldMk cId="3314722574" sldId="370"/>
            <ac:grpSpMk id="28" creationId="{CD7B05AB-E919-42F1-99E6-C66592CD8DC2}"/>
          </ac:grpSpMkLst>
        </pc:grpChg>
        <pc:grpChg chg="del mod">
          <ac:chgData name="Afrooz Bayat" userId="6bd25e0c-baa7-4b47-8848-83a11cef78cb" providerId="ADAL" clId="{AF220768-22C5-4008-851E-3C7466F19873}" dt="2022-02-22T23:34:23.101" v="253"/>
          <ac:grpSpMkLst>
            <pc:docMk/>
            <pc:sldMk cId="3314722574" sldId="370"/>
            <ac:grpSpMk id="29" creationId="{E7599E26-1B63-497E-B051-7BFB80B25847}"/>
          </ac:grpSpMkLst>
        </pc:grpChg>
        <pc:grpChg chg="mod">
          <ac:chgData name="Afrooz Bayat" userId="6bd25e0c-baa7-4b47-8848-83a11cef78cb" providerId="ADAL" clId="{AF220768-22C5-4008-851E-3C7466F19873}" dt="2022-02-22T23:34:23.101" v="253"/>
          <ac:grpSpMkLst>
            <pc:docMk/>
            <pc:sldMk cId="3314722574" sldId="370"/>
            <ac:grpSpMk id="32" creationId="{7F5CB844-64C0-4285-9DCA-666BD802D675}"/>
          </ac:grpSpMkLst>
        </pc:grpChg>
        <pc:grpChg chg="mod">
          <ac:chgData name="Afrooz Bayat" userId="6bd25e0c-baa7-4b47-8848-83a11cef78cb" providerId="ADAL" clId="{AF220768-22C5-4008-851E-3C7466F19873}" dt="2022-02-22T23:34:24.597" v="256"/>
          <ac:grpSpMkLst>
            <pc:docMk/>
            <pc:sldMk cId="3314722574" sldId="370"/>
            <ac:grpSpMk id="35" creationId="{9EEA288B-4461-4D9B-9C00-8354374320CB}"/>
          </ac:grpSpMkLst>
        </pc:grpChg>
        <pc:grpChg chg="mod">
          <ac:chgData name="Afrooz Bayat" userId="6bd25e0c-baa7-4b47-8848-83a11cef78cb" providerId="ADAL" clId="{AF220768-22C5-4008-851E-3C7466F19873}" dt="2022-02-22T23:35:27.490" v="263"/>
          <ac:grpSpMkLst>
            <pc:docMk/>
            <pc:sldMk cId="3314722574" sldId="370"/>
            <ac:grpSpMk id="42" creationId="{9D39BA85-69CC-4EBF-8733-B92F236F2F90}"/>
          </ac:grpSpMkLst>
        </pc:grpChg>
        <pc:grpChg chg="del mod">
          <ac:chgData name="Afrooz Bayat" userId="6bd25e0c-baa7-4b47-8848-83a11cef78cb" providerId="ADAL" clId="{AF220768-22C5-4008-851E-3C7466F19873}" dt="2022-02-22T23:35:33.214" v="275"/>
          <ac:grpSpMkLst>
            <pc:docMk/>
            <pc:sldMk cId="3314722574" sldId="370"/>
            <ac:grpSpMk id="48" creationId="{75D87A10-860F-4342-9867-50656EED4E9C}"/>
          </ac:grpSpMkLst>
        </pc:grpChg>
        <pc:grpChg chg="mod">
          <ac:chgData name="Afrooz Bayat" userId="6bd25e0c-baa7-4b47-8848-83a11cef78cb" providerId="ADAL" clId="{AF220768-22C5-4008-851E-3C7466F19873}" dt="2022-02-22T23:35:33.214" v="275"/>
          <ac:grpSpMkLst>
            <pc:docMk/>
            <pc:sldMk cId="3314722574" sldId="370"/>
            <ac:grpSpMk id="54" creationId="{3D403DF2-24B5-4146-B55F-4D79D7AC8795}"/>
          </ac:grpSpMkLst>
        </pc:grpChg>
        <pc:inkChg chg="add">
          <ac:chgData name="Afrooz Bayat" userId="6bd25e0c-baa7-4b47-8848-83a11cef78cb" providerId="ADAL" clId="{AF220768-22C5-4008-851E-3C7466F19873}" dt="2022-02-22T23:33:43.705" v="226" actId="9405"/>
          <ac:inkMkLst>
            <pc:docMk/>
            <pc:sldMk cId="3314722574" sldId="370"/>
            <ac:inkMk id="4" creationId="{511E4917-36BA-4BC8-B22F-8AB1CD92A742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5" creationId="{444A69C7-EC91-4FCD-8A28-224B56F6652C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6" creationId="{FD2414C1-2121-4DE5-A793-14F025F4E618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7" creationId="{030187E0-B636-4751-A1D7-13C52D914C62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8" creationId="{3B31A72B-E4C3-47CB-A46F-A6520EF41036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9" creationId="{A0A4336F-6346-4D55-925C-10DC269B5168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10" creationId="{8E2C1242-B453-424F-99A5-472A1CC1DCCE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11" creationId="{3488186D-D368-4033-8CB3-A5A303676C4B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12" creationId="{FB3E5FAB-9E51-4ADB-9D9F-3DC237311076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13" creationId="{64FA0A0A-EE1E-4FA5-BA58-74A1FC990681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15" creationId="{FD2DEEF4-60B8-45A4-9BBB-F27EFFCFA986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16" creationId="{84BB8FB2-6CCC-4A4D-A16F-E82BAC07F103}"/>
          </ac:inkMkLst>
        </pc:inkChg>
        <pc:inkChg chg="add">
          <ac:chgData name="Afrooz Bayat" userId="6bd25e0c-baa7-4b47-8848-83a11cef78cb" providerId="ADAL" clId="{AF220768-22C5-4008-851E-3C7466F19873}" dt="2022-02-22T23:33:49.364" v="239" actId="9405"/>
          <ac:inkMkLst>
            <pc:docMk/>
            <pc:sldMk cId="3314722574" sldId="370"/>
            <ac:inkMk id="17" creationId="{F221B2FF-BED0-4341-8D37-DC7E93E1A71E}"/>
          </ac:inkMkLst>
        </pc:inkChg>
        <pc:inkChg chg="add">
          <ac:chgData name="Afrooz Bayat" userId="6bd25e0c-baa7-4b47-8848-83a11cef78cb" providerId="ADAL" clId="{AF220768-22C5-4008-851E-3C7466F19873}" dt="2022-02-22T23:33:49.768" v="240" actId="9405"/>
          <ac:inkMkLst>
            <pc:docMk/>
            <pc:sldMk cId="3314722574" sldId="370"/>
            <ac:inkMk id="18" creationId="{77A2E7B9-6204-4FC8-B09F-B8226E68A634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19" creationId="{13DA8CB7-2246-4B06-8CE8-AB9ABD6E8C94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20" creationId="{5C6417C9-1A91-4ADE-A170-698A6BD3724F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21" creationId="{DD3956ED-C198-45F3-AF15-D3CCF7783AD8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22" creationId="{ECC998C5-8AFD-4F0A-AC78-0F3C9E5BE787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23" creationId="{E47FD228-B019-4457-AEB5-1E7517767680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24" creationId="{8C8336B3-5815-4574-8109-6544C15C81F8}"/>
          </ac:inkMkLst>
        </pc:inkChg>
        <pc:inkChg chg="add mod">
          <ac:chgData name="Afrooz Bayat" userId="6bd25e0c-baa7-4b47-8848-83a11cef78cb" providerId="ADAL" clId="{AF220768-22C5-4008-851E-3C7466F19873}" dt="2022-02-22T23:33:56.524" v="250"/>
          <ac:inkMkLst>
            <pc:docMk/>
            <pc:sldMk cId="3314722574" sldId="370"/>
            <ac:inkMk id="25" creationId="{C66BDC4A-9AB2-4CAE-8391-AEC37F563DCA}"/>
          </ac:inkMkLst>
        </pc:inkChg>
        <pc:inkChg chg="add mod">
          <ac:chgData name="Afrooz Bayat" userId="6bd25e0c-baa7-4b47-8848-83a11cef78cb" providerId="ADAL" clId="{AF220768-22C5-4008-851E-3C7466F19873}" dt="2022-02-22T23:33:56.524" v="250"/>
          <ac:inkMkLst>
            <pc:docMk/>
            <pc:sldMk cId="3314722574" sldId="370"/>
            <ac:inkMk id="26" creationId="{C50A70CB-62FA-4F57-8243-0A28AFF7A5E8}"/>
          </ac:inkMkLst>
        </pc:inkChg>
        <pc:inkChg chg="add mod">
          <ac:chgData name="Afrooz Bayat" userId="6bd25e0c-baa7-4b47-8848-83a11cef78cb" providerId="ADAL" clId="{AF220768-22C5-4008-851E-3C7466F19873}" dt="2022-02-22T23:33:56.524" v="250"/>
          <ac:inkMkLst>
            <pc:docMk/>
            <pc:sldMk cId="3314722574" sldId="370"/>
            <ac:inkMk id="27" creationId="{7BDEE46F-E7C2-4EDC-B3EB-E1650E5B8425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30" creationId="{92D0F057-64C0-4454-8EEA-16CC3B9C78C9}"/>
          </ac:inkMkLst>
        </pc:inkChg>
        <pc:inkChg chg="add mod">
          <ac:chgData name="Afrooz Bayat" userId="6bd25e0c-baa7-4b47-8848-83a11cef78cb" providerId="ADAL" clId="{AF220768-22C5-4008-851E-3C7466F19873}" dt="2022-02-22T23:34:23.101" v="253"/>
          <ac:inkMkLst>
            <pc:docMk/>
            <pc:sldMk cId="3314722574" sldId="370"/>
            <ac:inkMk id="31" creationId="{9689B01A-8433-4D11-B216-2277C591E8A1}"/>
          </ac:inkMkLst>
        </pc:inkChg>
        <pc:inkChg chg="add mod">
          <ac:chgData name="Afrooz Bayat" userId="6bd25e0c-baa7-4b47-8848-83a11cef78cb" providerId="ADAL" clId="{AF220768-22C5-4008-851E-3C7466F19873}" dt="2022-02-22T23:34:24.597" v="256"/>
          <ac:inkMkLst>
            <pc:docMk/>
            <pc:sldMk cId="3314722574" sldId="370"/>
            <ac:inkMk id="33" creationId="{7DC88975-F2E0-451A-AE3F-FC18D73D73E3}"/>
          </ac:inkMkLst>
        </pc:inkChg>
        <pc:inkChg chg="add mod">
          <ac:chgData name="Afrooz Bayat" userId="6bd25e0c-baa7-4b47-8848-83a11cef78cb" providerId="ADAL" clId="{AF220768-22C5-4008-851E-3C7466F19873}" dt="2022-02-22T23:34:24.597" v="256"/>
          <ac:inkMkLst>
            <pc:docMk/>
            <pc:sldMk cId="3314722574" sldId="370"/>
            <ac:inkMk id="34" creationId="{97935C26-3D04-4A80-9FF6-7DB100DD18A6}"/>
          </ac:inkMkLst>
        </pc:inkChg>
        <pc:inkChg chg="add mod">
          <ac:chgData name="Afrooz Bayat" userId="6bd25e0c-baa7-4b47-8848-83a11cef78cb" providerId="ADAL" clId="{AF220768-22C5-4008-851E-3C7466F19873}" dt="2022-02-22T23:35:27.490" v="263"/>
          <ac:inkMkLst>
            <pc:docMk/>
            <pc:sldMk cId="3314722574" sldId="370"/>
            <ac:inkMk id="36" creationId="{6D09DB03-8E3F-47D4-8B86-F3559BE35992}"/>
          </ac:inkMkLst>
        </pc:inkChg>
        <pc:inkChg chg="add mod">
          <ac:chgData name="Afrooz Bayat" userId="6bd25e0c-baa7-4b47-8848-83a11cef78cb" providerId="ADAL" clId="{AF220768-22C5-4008-851E-3C7466F19873}" dt="2022-02-22T23:35:27.490" v="263"/>
          <ac:inkMkLst>
            <pc:docMk/>
            <pc:sldMk cId="3314722574" sldId="370"/>
            <ac:inkMk id="37" creationId="{79E437A6-1BCF-4FCC-BC63-9BD4BAF85933}"/>
          </ac:inkMkLst>
        </pc:inkChg>
        <pc:inkChg chg="add mod">
          <ac:chgData name="Afrooz Bayat" userId="6bd25e0c-baa7-4b47-8848-83a11cef78cb" providerId="ADAL" clId="{AF220768-22C5-4008-851E-3C7466F19873}" dt="2022-02-22T23:35:27.490" v="263"/>
          <ac:inkMkLst>
            <pc:docMk/>
            <pc:sldMk cId="3314722574" sldId="370"/>
            <ac:inkMk id="38" creationId="{F0D5ED6A-44D7-41E0-982C-16C0E8AE0579}"/>
          </ac:inkMkLst>
        </pc:inkChg>
        <pc:inkChg chg="add mod">
          <ac:chgData name="Afrooz Bayat" userId="6bd25e0c-baa7-4b47-8848-83a11cef78cb" providerId="ADAL" clId="{AF220768-22C5-4008-851E-3C7466F19873}" dt="2022-02-22T23:35:27.490" v="263"/>
          <ac:inkMkLst>
            <pc:docMk/>
            <pc:sldMk cId="3314722574" sldId="370"/>
            <ac:inkMk id="39" creationId="{34ED2C2B-A0EC-4EEE-93C8-B262AB18C53D}"/>
          </ac:inkMkLst>
        </pc:inkChg>
        <pc:inkChg chg="add mod">
          <ac:chgData name="Afrooz Bayat" userId="6bd25e0c-baa7-4b47-8848-83a11cef78cb" providerId="ADAL" clId="{AF220768-22C5-4008-851E-3C7466F19873}" dt="2022-02-22T23:35:27.490" v="263"/>
          <ac:inkMkLst>
            <pc:docMk/>
            <pc:sldMk cId="3314722574" sldId="370"/>
            <ac:inkMk id="40" creationId="{2EF7FB68-E110-4FF6-9E88-8AEA17A29C62}"/>
          </ac:inkMkLst>
        </pc:inkChg>
        <pc:inkChg chg="add mod">
          <ac:chgData name="Afrooz Bayat" userId="6bd25e0c-baa7-4b47-8848-83a11cef78cb" providerId="ADAL" clId="{AF220768-22C5-4008-851E-3C7466F19873}" dt="2022-02-22T23:35:27.490" v="263"/>
          <ac:inkMkLst>
            <pc:docMk/>
            <pc:sldMk cId="3314722574" sldId="370"/>
            <ac:inkMk id="41" creationId="{C495C411-D060-4516-87B8-3695969CFD76}"/>
          </ac:inkMkLst>
        </pc:inkChg>
        <pc:inkChg chg="add mod">
          <ac:chgData name="Afrooz Bayat" userId="6bd25e0c-baa7-4b47-8848-83a11cef78cb" providerId="ADAL" clId="{AF220768-22C5-4008-851E-3C7466F19873}" dt="2022-02-22T23:35:33.214" v="275"/>
          <ac:inkMkLst>
            <pc:docMk/>
            <pc:sldMk cId="3314722574" sldId="370"/>
            <ac:inkMk id="43" creationId="{F8D27B44-99C3-4107-8637-EE2FDCCA0492}"/>
          </ac:inkMkLst>
        </pc:inkChg>
        <pc:inkChg chg="add mod">
          <ac:chgData name="Afrooz Bayat" userId="6bd25e0c-baa7-4b47-8848-83a11cef78cb" providerId="ADAL" clId="{AF220768-22C5-4008-851E-3C7466F19873}" dt="2022-02-22T23:35:33.214" v="275"/>
          <ac:inkMkLst>
            <pc:docMk/>
            <pc:sldMk cId="3314722574" sldId="370"/>
            <ac:inkMk id="44" creationId="{A3306AE8-8DD3-4873-9785-53AD2CFA651A}"/>
          </ac:inkMkLst>
        </pc:inkChg>
        <pc:inkChg chg="add mod">
          <ac:chgData name="Afrooz Bayat" userId="6bd25e0c-baa7-4b47-8848-83a11cef78cb" providerId="ADAL" clId="{AF220768-22C5-4008-851E-3C7466F19873}" dt="2022-02-22T23:35:33.214" v="275"/>
          <ac:inkMkLst>
            <pc:docMk/>
            <pc:sldMk cId="3314722574" sldId="370"/>
            <ac:inkMk id="45" creationId="{7FBECBEA-4BCF-49A2-9442-B6EFD214EE4D}"/>
          </ac:inkMkLst>
        </pc:inkChg>
        <pc:inkChg chg="add mod">
          <ac:chgData name="Afrooz Bayat" userId="6bd25e0c-baa7-4b47-8848-83a11cef78cb" providerId="ADAL" clId="{AF220768-22C5-4008-851E-3C7466F19873}" dt="2022-02-22T23:35:33.214" v="275"/>
          <ac:inkMkLst>
            <pc:docMk/>
            <pc:sldMk cId="3314722574" sldId="370"/>
            <ac:inkMk id="46" creationId="{4C25D2FD-9212-40EF-A19A-186EFF721024}"/>
          </ac:inkMkLst>
        </pc:inkChg>
        <pc:inkChg chg="add mod">
          <ac:chgData name="Afrooz Bayat" userId="6bd25e0c-baa7-4b47-8848-83a11cef78cb" providerId="ADAL" clId="{AF220768-22C5-4008-851E-3C7466F19873}" dt="2022-02-22T23:35:33.214" v="275"/>
          <ac:inkMkLst>
            <pc:docMk/>
            <pc:sldMk cId="3314722574" sldId="370"/>
            <ac:inkMk id="47" creationId="{511936E1-B6F6-4F1F-82AE-E4E5304EBCE3}"/>
          </ac:inkMkLst>
        </pc:inkChg>
        <pc:inkChg chg="add mod">
          <ac:chgData name="Afrooz Bayat" userId="6bd25e0c-baa7-4b47-8848-83a11cef78cb" providerId="ADAL" clId="{AF220768-22C5-4008-851E-3C7466F19873}" dt="2022-02-22T23:35:33.214" v="275"/>
          <ac:inkMkLst>
            <pc:docMk/>
            <pc:sldMk cId="3314722574" sldId="370"/>
            <ac:inkMk id="49" creationId="{DF38F271-D475-4A29-BCA7-4639F621440A}"/>
          </ac:inkMkLst>
        </pc:inkChg>
        <pc:inkChg chg="add mod">
          <ac:chgData name="Afrooz Bayat" userId="6bd25e0c-baa7-4b47-8848-83a11cef78cb" providerId="ADAL" clId="{AF220768-22C5-4008-851E-3C7466F19873}" dt="2022-02-22T23:35:33.214" v="275"/>
          <ac:inkMkLst>
            <pc:docMk/>
            <pc:sldMk cId="3314722574" sldId="370"/>
            <ac:inkMk id="50" creationId="{AC527B6B-3BF6-4A05-A617-4D9F38EE204B}"/>
          </ac:inkMkLst>
        </pc:inkChg>
        <pc:inkChg chg="add mod">
          <ac:chgData name="Afrooz Bayat" userId="6bd25e0c-baa7-4b47-8848-83a11cef78cb" providerId="ADAL" clId="{AF220768-22C5-4008-851E-3C7466F19873}" dt="2022-02-22T23:35:33.214" v="275"/>
          <ac:inkMkLst>
            <pc:docMk/>
            <pc:sldMk cId="3314722574" sldId="370"/>
            <ac:inkMk id="51" creationId="{3B4BA221-CB15-4DDB-B7CE-636510E6BAB6}"/>
          </ac:inkMkLst>
        </pc:inkChg>
        <pc:inkChg chg="add mod">
          <ac:chgData name="Afrooz Bayat" userId="6bd25e0c-baa7-4b47-8848-83a11cef78cb" providerId="ADAL" clId="{AF220768-22C5-4008-851E-3C7466F19873}" dt="2022-02-22T23:35:33.214" v="275"/>
          <ac:inkMkLst>
            <pc:docMk/>
            <pc:sldMk cId="3314722574" sldId="370"/>
            <ac:inkMk id="52" creationId="{E2F16F0B-9FA9-458F-9C06-A67C2E91CB65}"/>
          </ac:inkMkLst>
        </pc:inkChg>
        <pc:inkChg chg="add mod">
          <ac:chgData name="Afrooz Bayat" userId="6bd25e0c-baa7-4b47-8848-83a11cef78cb" providerId="ADAL" clId="{AF220768-22C5-4008-851E-3C7466F19873}" dt="2022-02-22T23:35:33.214" v="275"/>
          <ac:inkMkLst>
            <pc:docMk/>
            <pc:sldMk cId="3314722574" sldId="370"/>
            <ac:inkMk id="53" creationId="{C7DD97B8-2980-430B-A047-17BD4B305B89}"/>
          </ac:inkMkLst>
        </pc:inkChg>
      </pc:sldChg>
    </pc:docChg>
  </pc:docChgLst>
  <pc:docChgLst>
    <pc:chgData name="Afshin Tanouri" userId="6acf76a7-f6fe-4c03-8e37-cdc4d225d520" providerId="ADAL" clId="{C0992702-B969-42A4-8677-B97A6FE3D9B3}"/>
    <pc:docChg chg="undo custSel addSld delSld modSld">
      <pc:chgData name="Afshin Tanouri" userId="6acf76a7-f6fe-4c03-8e37-cdc4d225d520" providerId="ADAL" clId="{C0992702-B969-42A4-8677-B97A6FE3D9B3}" dt="2022-02-18T07:10:16.704" v="664" actId="1076"/>
      <pc:docMkLst>
        <pc:docMk/>
      </pc:docMkLst>
      <pc:sldChg chg="modSp mod">
        <pc:chgData name="Afshin Tanouri" userId="6acf76a7-f6fe-4c03-8e37-cdc4d225d520" providerId="ADAL" clId="{C0992702-B969-42A4-8677-B97A6FE3D9B3}" dt="2022-02-18T07:09:12.186" v="659" actId="20577"/>
        <pc:sldMkLst>
          <pc:docMk/>
          <pc:sldMk cId="3460565059" sldId="256"/>
        </pc:sldMkLst>
        <pc:spChg chg="mod">
          <ac:chgData name="Afshin Tanouri" userId="6acf76a7-f6fe-4c03-8e37-cdc4d225d520" providerId="ADAL" clId="{C0992702-B969-42A4-8677-B97A6FE3D9B3}" dt="2022-02-18T07:08:57.593" v="654" actId="1076"/>
          <ac:spMkLst>
            <pc:docMk/>
            <pc:sldMk cId="3460565059" sldId="256"/>
            <ac:spMk id="2" creationId="{019BDF2B-4057-4B2C-B474-B7E2ACEFAE63}"/>
          </ac:spMkLst>
        </pc:spChg>
        <pc:spChg chg="mod">
          <ac:chgData name="Afshin Tanouri" userId="6acf76a7-f6fe-4c03-8e37-cdc4d225d520" providerId="ADAL" clId="{C0992702-B969-42A4-8677-B97A6FE3D9B3}" dt="2022-02-18T07:09:12.186" v="659" actId="20577"/>
          <ac:spMkLst>
            <pc:docMk/>
            <pc:sldMk cId="3460565059" sldId="256"/>
            <ac:spMk id="3" creationId="{CBD8F6F8-1D26-4F1B-859F-320B03ABBEDA}"/>
          </ac:spMkLst>
        </pc:spChg>
      </pc:sldChg>
      <pc:sldChg chg="addSp delSp modSp mod modClrScheme chgLayout">
        <pc:chgData name="Afshin Tanouri" userId="6acf76a7-f6fe-4c03-8e37-cdc4d225d520" providerId="ADAL" clId="{C0992702-B969-42A4-8677-B97A6FE3D9B3}" dt="2022-02-18T07:09:53.066" v="660" actId="2711"/>
        <pc:sldMkLst>
          <pc:docMk/>
          <pc:sldMk cId="2787747625" sldId="334"/>
        </pc:sldMkLst>
        <pc:spChg chg="del">
          <ac:chgData name="Afshin Tanouri" userId="6acf76a7-f6fe-4c03-8e37-cdc4d225d520" providerId="ADAL" clId="{C0992702-B969-42A4-8677-B97A6FE3D9B3}" dt="2022-02-18T06:47:26.095" v="102" actId="478"/>
          <ac:spMkLst>
            <pc:docMk/>
            <pc:sldMk cId="2787747625" sldId="334"/>
            <ac:spMk id="2" creationId="{00000000-0000-0000-0000-000000000000}"/>
          </ac:spMkLst>
        </pc:spChg>
        <pc:spChg chg="mod">
          <ac:chgData name="Afshin Tanouri" userId="6acf76a7-f6fe-4c03-8e37-cdc4d225d520" providerId="ADAL" clId="{C0992702-B969-42A4-8677-B97A6FE3D9B3}" dt="2022-02-18T06:47:44.078" v="109" actId="1076"/>
          <ac:spMkLst>
            <pc:docMk/>
            <pc:sldMk cId="2787747625" sldId="334"/>
            <ac:spMk id="3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4:39.247" v="30" actId="478"/>
          <ac:spMkLst>
            <pc:docMk/>
            <pc:sldMk cId="2787747625" sldId="334"/>
            <ac:spMk id="4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4:41.648" v="32" actId="478"/>
          <ac:spMkLst>
            <pc:docMk/>
            <pc:sldMk cId="2787747625" sldId="334"/>
            <ac:spMk id="6" creationId="{DE019DD5-EF1F-4181-B97A-523494C23773}"/>
          </ac:spMkLst>
        </pc:spChg>
        <pc:spChg chg="del">
          <ac:chgData name="Afshin Tanouri" userId="6acf76a7-f6fe-4c03-8e37-cdc4d225d520" providerId="ADAL" clId="{C0992702-B969-42A4-8677-B97A6FE3D9B3}" dt="2022-02-18T06:44:42.039" v="33" actId="478"/>
          <ac:spMkLst>
            <pc:docMk/>
            <pc:sldMk cId="2787747625" sldId="334"/>
            <ac:spMk id="7" creationId="{7F544BC1-BD12-4F1C-930F-618788027A15}"/>
          </ac:spMkLst>
        </pc:spChg>
        <pc:spChg chg="add mod ord">
          <ac:chgData name="Afshin Tanouri" userId="6acf76a7-f6fe-4c03-8e37-cdc4d225d520" providerId="ADAL" clId="{C0992702-B969-42A4-8677-B97A6FE3D9B3}" dt="2022-02-18T07:09:53.066" v="660" actId="2711"/>
          <ac:spMkLst>
            <pc:docMk/>
            <pc:sldMk cId="2787747625" sldId="334"/>
            <ac:spMk id="8" creationId="{21201903-87E3-4125-B33B-39C62CAEB6CF}"/>
          </ac:spMkLst>
        </pc:spChg>
        <pc:spChg chg="del">
          <ac:chgData name="Afshin Tanouri" userId="6acf76a7-f6fe-4c03-8e37-cdc4d225d520" providerId="ADAL" clId="{C0992702-B969-42A4-8677-B97A6FE3D9B3}" dt="2022-02-18T06:44:42.568" v="34" actId="478"/>
          <ac:spMkLst>
            <pc:docMk/>
            <pc:sldMk cId="2787747625" sldId="334"/>
            <ac:spMk id="9" creationId="{439BB9E5-2F95-402F-A11A-4ECB2CF1A879}"/>
          </ac:spMkLst>
        </pc:spChg>
        <pc:spChg chg="mod">
          <ac:chgData name="Afshin Tanouri" userId="6acf76a7-f6fe-4c03-8e37-cdc4d225d520" providerId="ADAL" clId="{C0992702-B969-42A4-8677-B97A6FE3D9B3}" dt="2022-02-18T06:47:39.671" v="107" actId="1076"/>
          <ac:spMkLst>
            <pc:docMk/>
            <pc:sldMk cId="2787747625" sldId="334"/>
            <ac:spMk id="10" creationId="{EEF02058-B191-4758-80D3-AAB6A0F23CDF}"/>
          </ac:spMkLst>
        </pc:spChg>
        <pc:spChg chg="add del mod ord">
          <ac:chgData name="Afshin Tanouri" userId="6acf76a7-f6fe-4c03-8e37-cdc4d225d520" providerId="ADAL" clId="{C0992702-B969-42A4-8677-B97A6FE3D9B3}" dt="2022-02-18T06:47:29.759" v="104" actId="478"/>
          <ac:spMkLst>
            <pc:docMk/>
            <pc:sldMk cId="2787747625" sldId="334"/>
            <ac:spMk id="12" creationId="{A21E912A-A965-4455-B3B2-D2834ED46BC6}"/>
          </ac:spMkLst>
        </pc:spChg>
        <pc:graphicFrameChg chg="mod">
          <ac:chgData name="Afshin Tanouri" userId="6acf76a7-f6fe-4c03-8e37-cdc4d225d520" providerId="ADAL" clId="{C0992702-B969-42A4-8677-B97A6FE3D9B3}" dt="2022-02-18T06:47:41.542" v="108" actId="1076"/>
          <ac:graphicFrameMkLst>
            <pc:docMk/>
            <pc:sldMk cId="2787747625" sldId="334"/>
            <ac:graphicFrameMk id="11" creationId="{B44E169A-16F7-4529-8999-F37D40880A71}"/>
          </ac:graphicFrameMkLst>
        </pc:graphicFrameChg>
        <pc:picChg chg="del">
          <ac:chgData name="Afshin Tanouri" userId="6acf76a7-f6fe-4c03-8e37-cdc4d225d520" providerId="ADAL" clId="{C0992702-B969-42A4-8677-B97A6FE3D9B3}" dt="2022-02-18T06:44:40.904" v="31" actId="478"/>
          <ac:picMkLst>
            <pc:docMk/>
            <pc:sldMk cId="2787747625" sldId="334"/>
            <ac:picMk id="5" creationId="{917B5830-F5DC-471B-9C68-12542316F320}"/>
          </ac:picMkLst>
        </pc:picChg>
      </pc:sldChg>
      <pc:sldChg chg="addSp delSp modSp mod modClrScheme chgLayout">
        <pc:chgData name="Afshin Tanouri" userId="6acf76a7-f6fe-4c03-8e37-cdc4d225d520" providerId="ADAL" clId="{C0992702-B969-42A4-8677-B97A6FE3D9B3}" dt="2022-02-18T06:48:46.334" v="130" actId="1076"/>
        <pc:sldMkLst>
          <pc:docMk/>
          <pc:sldMk cId="1104564154" sldId="335"/>
        </pc:sldMkLst>
        <pc:spChg chg="del mod">
          <ac:chgData name="Afshin Tanouri" userId="6acf76a7-f6fe-4c03-8e37-cdc4d225d520" providerId="ADAL" clId="{C0992702-B969-42A4-8677-B97A6FE3D9B3}" dt="2022-02-18T06:47:51.672" v="112" actId="478"/>
          <ac:spMkLst>
            <pc:docMk/>
            <pc:sldMk cId="1104564154" sldId="335"/>
            <ac:spMk id="2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4:44.691" v="35" actId="478"/>
          <ac:spMkLst>
            <pc:docMk/>
            <pc:sldMk cId="1104564154" sldId="335"/>
            <ac:spMk id="4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4:46.551" v="37" actId="478"/>
          <ac:spMkLst>
            <pc:docMk/>
            <pc:sldMk cId="1104564154" sldId="335"/>
            <ac:spMk id="6" creationId="{DE019DD5-EF1F-4181-B97A-523494C23773}"/>
          </ac:spMkLst>
        </pc:spChg>
        <pc:spChg chg="del">
          <ac:chgData name="Afshin Tanouri" userId="6acf76a7-f6fe-4c03-8e37-cdc4d225d520" providerId="ADAL" clId="{C0992702-B969-42A4-8677-B97A6FE3D9B3}" dt="2022-02-18T06:44:48.240" v="39" actId="478"/>
          <ac:spMkLst>
            <pc:docMk/>
            <pc:sldMk cId="1104564154" sldId="335"/>
            <ac:spMk id="7" creationId="{7F544BC1-BD12-4F1C-930F-618788027A15}"/>
          </ac:spMkLst>
        </pc:spChg>
        <pc:spChg chg="add mod ord">
          <ac:chgData name="Afshin Tanouri" userId="6acf76a7-f6fe-4c03-8e37-cdc4d225d520" providerId="ADAL" clId="{C0992702-B969-42A4-8677-B97A6FE3D9B3}" dt="2022-02-18T06:47:58.199" v="116" actId="404"/>
          <ac:spMkLst>
            <pc:docMk/>
            <pc:sldMk cId="1104564154" sldId="335"/>
            <ac:spMk id="8" creationId="{87270A05-369B-4E67-9857-DC6A1BC66B13}"/>
          </ac:spMkLst>
        </pc:spChg>
        <pc:spChg chg="del">
          <ac:chgData name="Afshin Tanouri" userId="6acf76a7-f6fe-4c03-8e37-cdc4d225d520" providerId="ADAL" clId="{C0992702-B969-42A4-8677-B97A6FE3D9B3}" dt="2022-02-18T06:44:47.159" v="38" actId="478"/>
          <ac:spMkLst>
            <pc:docMk/>
            <pc:sldMk cId="1104564154" sldId="335"/>
            <ac:spMk id="9" creationId="{439BB9E5-2F95-402F-A11A-4ECB2CF1A879}"/>
          </ac:spMkLst>
        </pc:spChg>
        <pc:spChg chg="add del mod ord">
          <ac:chgData name="Afshin Tanouri" userId="6acf76a7-f6fe-4c03-8e37-cdc4d225d520" providerId="ADAL" clId="{C0992702-B969-42A4-8677-B97A6FE3D9B3}" dt="2022-02-18T06:47:54.191" v="113" actId="478"/>
          <ac:spMkLst>
            <pc:docMk/>
            <pc:sldMk cId="1104564154" sldId="335"/>
            <ac:spMk id="10" creationId="{1435B831-74A8-49E2-96A4-C8408A82BA4C}"/>
          </ac:spMkLst>
        </pc:spChg>
        <pc:spChg chg="mod">
          <ac:chgData name="Afshin Tanouri" userId="6acf76a7-f6fe-4c03-8e37-cdc4d225d520" providerId="ADAL" clId="{C0992702-B969-42A4-8677-B97A6FE3D9B3}" dt="2022-02-18T06:48:46.334" v="130" actId="1076"/>
          <ac:spMkLst>
            <pc:docMk/>
            <pc:sldMk cId="1104564154" sldId="335"/>
            <ac:spMk id="14" creationId="{D23526F1-419B-48C0-B8A7-1D08E4231A94}"/>
          </ac:spMkLst>
        </pc:spChg>
        <pc:picChg chg="del">
          <ac:chgData name="Afshin Tanouri" userId="6acf76a7-f6fe-4c03-8e37-cdc4d225d520" providerId="ADAL" clId="{C0992702-B969-42A4-8677-B97A6FE3D9B3}" dt="2022-02-18T06:44:45.888" v="36" actId="478"/>
          <ac:picMkLst>
            <pc:docMk/>
            <pc:sldMk cId="1104564154" sldId="335"/>
            <ac:picMk id="5" creationId="{917B5830-F5DC-471B-9C68-12542316F320}"/>
          </ac:picMkLst>
        </pc:picChg>
        <pc:picChg chg="mod">
          <ac:chgData name="Afshin Tanouri" userId="6acf76a7-f6fe-4c03-8e37-cdc4d225d520" providerId="ADAL" clId="{C0992702-B969-42A4-8677-B97A6FE3D9B3}" dt="2022-02-18T06:48:41.350" v="129" actId="1076"/>
          <ac:picMkLst>
            <pc:docMk/>
            <pc:sldMk cId="1104564154" sldId="335"/>
            <ac:picMk id="12" creationId="{00000000-0000-0000-0000-000000000000}"/>
          </ac:picMkLst>
        </pc:picChg>
      </pc:sldChg>
      <pc:sldChg chg="addSp delSp modSp mod modClrScheme chgLayout">
        <pc:chgData name="Afshin Tanouri" userId="6acf76a7-f6fe-4c03-8e37-cdc4d225d520" providerId="ADAL" clId="{C0992702-B969-42A4-8677-B97A6FE3D9B3}" dt="2022-02-18T06:49:31.414" v="146" actId="1076"/>
        <pc:sldMkLst>
          <pc:docMk/>
          <pc:sldMk cId="2708657575" sldId="336"/>
        </pc:sldMkLst>
        <pc:spChg chg="del mod">
          <ac:chgData name="Afshin Tanouri" userId="6acf76a7-f6fe-4c03-8e37-cdc4d225d520" providerId="ADAL" clId="{C0992702-B969-42A4-8677-B97A6FE3D9B3}" dt="2022-02-18T06:49:18.038" v="141" actId="478"/>
          <ac:spMkLst>
            <pc:docMk/>
            <pc:sldMk cId="2708657575" sldId="336"/>
            <ac:spMk id="2" creationId="{00000000-0000-0000-0000-000000000000}"/>
          </ac:spMkLst>
        </pc:spChg>
        <pc:spChg chg="add mod ord">
          <ac:chgData name="Afshin Tanouri" userId="6acf76a7-f6fe-4c03-8e37-cdc4d225d520" providerId="ADAL" clId="{C0992702-B969-42A4-8677-B97A6FE3D9B3}" dt="2022-02-18T06:49:21.655" v="144" actId="404"/>
          <ac:spMkLst>
            <pc:docMk/>
            <pc:sldMk cId="2708657575" sldId="336"/>
            <ac:spMk id="3" creationId="{19745264-503E-4AD0-9238-18C02F10F6CB}"/>
          </ac:spMkLst>
        </pc:spChg>
        <pc:spChg chg="del">
          <ac:chgData name="Afshin Tanouri" userId="6acf76a7-f6fe-4c03-8e37-cdc4d225d520" providerId="ADAL" clId="{C0992702-B969-42A4-8677-B97A6FE3D9B3}" dt="2022-02-18T06:45:01.712" v="50" actId="478"/>
          <ac:spMkLst>
            <pc:docMk/>
            <pc:sldMk cId="2708657575" sldId="336"/>
            <ac:spMk id="4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5:03.079" v="52" actId="478"/>
          <ac:spMkLst>
            <pc:docMk/>
            <pc:sldMk cId="2708657575" sldId="336"/>
            <ac:spMk id="6" creationId="{DE019DD5-EF1F-4181-B97A-523494C23773}"/>
          </ac:spMkLst>
        </pc:spChg>
        <pc:spChg chg="del">
          <ac:chgData name="Afshin Tanouri" userId="6acf76a7-f6fe-4c03-8e37-cdc4d225d520" providerId="ADAL" clId="{C0992702-B969-42A4-8677-B97A6FE3D9B3}" dt="2022-02-18T06:45:04.392" v="54" actId="478"/>
          <ac:spMkLst>
            <pc:docMk/>
            <pc:sldMk cId="2708657575" sldId="336"/>
            <ac:spMk id="7" creationId="{7F544BC1-BD12-4F1C-930F-618788027A15}"/>
          </ac:spMkLst>
        </pc:spChg>
        <pc:spChg chg="add del mod ord">
          <ac:chgData name="Afshin Tanouri" userId="6acf76a7-f6fe-4c03-8e37-cdc4d225d520" providerId="ADAL" clId="{C0992702-B969-42A4-8677-B97A6FE3D9B3}" dt="2022-02-18T06:49:23.591" v="145" actId="478"/>
          <ac:spMkLst>
            <pc:docMk/>
            <pc:sldMk cId="2708657575" sldId="336"/>
            <ac:spMk id="8" creationId="{8CAE4FBA-8DDB-438C-9DD5-CD06CFD0336D}"/>
          </ac:spMkLst>
        </pc:spChg>
        <pc:spChg chg="del">
          <ac:chgData name="Afshin Tanouri" userId="6acf76a7-f6fe-4c03-8e37-cdc4d225d520" providerId="ADAL" clId="{C0992702-B969-42A4-8677-B97A6FE3D9B3}" dt="2022-02-18T06:45:03.631" v="53" actId="478"/>
          <ac:spMkLst>
            <pc:docMk/>
            <pc:sldMk cId="2708657575" sldId="336"/>
            <ac:spMk id="9" creationId="{439BB9E5-2F95-402F-A11A-4ECB2CF1A879}"/>
          </ac:spMkLst>
        </pc:spChg>
        <pc:spChg chg="mod">
          <ac:chgData name="Afshin Tanouri" userId="6acf76a7-f6fe-4c03-8e37-cdc4d225d520" providerId="ADAL" clId="{C0992702-B969-42A4-8677-B97A6FE3D9B3}" dt="2022-02-18T06:49:31.414" v="146" actId="1076"/>
          <ac:spMkLst>
            <pc:docMk/>
            <pc:sldMk cId="2708657575" sldId="336"/>
            <ac:spMk id="10" creationId="{EEF02058-B191-4758-80D3-AAB6A0F23CDF}"/>
          </ac:spMkLst>
        </pc:spChg>
        <pc:picChg chg="del">
          <ac:chgData name="Afshin Tanouri" userId="6acf76a7-f6fe-4c03-8e37-cdc4d225d520" providerId="ADAL" clId="{C0992702-B969-42A4-8677-B97A6FE3D9B3}" dt="2022-02-18T06:45:02.631" v="51" actId="478"/>
          <ac:picMkLst>
            <pc:docMk/>
            <pc:sldMk cId="2708657575" sldId="336"/>
            <ac:picMk id="5" creationId="{917B5830-F5DC-471B-9C68-12542316F320}"/>
          </ac:picMkLst>
        </pc:picChg>
      </pc:sldChg>
      <pc:sldChg chg="addSp delSp modSp mod modClrScheme chgLayout">
        <pc:chgData name="Afshin Tanouri" userId="6acf76a7-f6fe-4c03-8e37-cdc4d225d520" providerId="ADAL" clId="{C0992702-B969-42A4-8677-B97A6FE3D9B3}" dt="2022-02-18T06:49:44.102" v="150" actId="478"/>
        <pc:sldMkLst>
          <pc:docMk/>
          <pc:sldMk cId="1207280684" sldId="337"/>
        </pc:sldMkLst>
        <pc:spChg chg="mod">
          <ac:chgData name="Afshin Tanouri" userId="6acf76a7-f6fe-4c03-8e37-cdc4d225d520" providerId="ADAL" clId="{C0992702-B969-42A4-8677-B97A6FE3D9B3}" dt="2022-02-18T06:49:40.855" v="149" actId="14100"/>
          <ac:spMkLst>
            <pc:docMk/>
            <pc:sldMk cId="1207280684" sldId="337"/>
            <ac:spMk id="2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5:20.887" v="55" actId="478"/>
          <ac:spMkLst>
            <pc:docMk/>
            <pc:sldMk cId="1207280684" sldId="337"/>
            <ac:spMk id="4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5:23.224" v="59" actId="478"/>
          <ac:spMkLst>
            <pc:docMk/>
            <pc:sldMk cId="1207280684" sldId="337"/>
            <ac:spMk id="6" creationId="{DE019DD5-EF1F-4181-B97A-523494C23773}"/>
          </ac:spMkLst>
        </pc:spChg>
        <pc:spChg chg="del">
          <ac:chgData name="Afshin Tanouri" userId="6acf76a7-f6fe-4c03-8e37-cdc4d225d520" providerId="ADAL" clId="{C0992702-B969-42A4-8677-B97A6FE3D9B3}" dt="2022-02-18T06:45:22.751" v="58" actId="478"/>
          <ac:spMkLst>
            <pc:docMk/>
            <pc:sldMk cId="1207280684" sldId="337"/>
            <ac:spMk id="7" creationId="{7F544BC1-BD12-4F1C-930F-618788027A15}"/>
          </ac:spMkLst>
        </pc:spChg>
        <pc:spChg chg="add del mod ord">
          <ac:chgData name="Afshin Tanouri" userId="6acf76a7-f6fe-4c03-8e37-cdc4d225d520" providerId="ADAL" clId="{C0992702-B969-42A4-8677-B97A6FE3D9B3}" dt="2022-02-18T06:49:35.247" v="147" actId="478"/>
          <ac:spMkLst>
            <pc:docMk/>
            <pc:sldMk cId="1207280684" sldId="337"/>
            <ac:spMk id="8" creationId="{F0F464FD-2306-49BC-8FDE-77E96DE9410D}"/>
          </ac:spMkLst>
        </pc:spChg>
        <pc:spChg chg="del">
          <ac:chgData name="Afshin Tanouri" userId="6acf76a7-f6fe-4c03-8e37-cdc4d225d520" providerId="ADAL" clId="{C0992702-B969-42A4-8677-B97A6FE3D9B3}" dt="2022-02-18T06:45:22.135" v="57" actId="478"/>
          <ac:spMkLst>
            <pc:docMk/>
            <pc:sldMk cId="1207280684" sldId="337"/>
            <ac:spMk id="9" creationId="{439BB9E5-2F95-402F-A11A-4ECB2CF1A879}"/>
          </ac:spMkLst>
        </pc:spChg>
        <pc:spChg chg="add del mod ord">
          <ac:chgData name="Afshin Tanouri" userId="6acf76a7-f6fe-4c03-8e37-cdc4d225d520" providerId="ADAL" clId="{C0992702-B969-42A4-8677-B97A6FE3D9B3}" dt="2022-02-18T06:49:44.102" v="150" actId="478"/>
          <ac:spMkLst>
            <pc:docMk/>
            <pc:sldMk cId="1207280684" sldId="337"/>
            <ac:spMk id="22" creationId="{C807564C-F360-458D-ADE9-A615AE6CD966}"/>
          </ac:spMkLst>
        </pc:spChg>
        <pc:picChg chg="del">
          <ac:chgData name="Afshin Tanouri" userId="6acf76a7-f6fe-4c03-8e37-cdc4d225d520" providerId="ADAL" clId="{C0992702-B969-42A4-8677-B97A6FE3D9B3}" dt="2022-02-18T06:45:21.632" v="56" actId="478"/>
          <ac:picMkLst>
            <pc:docMk/>
            <pc:sldMk cId="1207280684" sldId="337"/>
            <ac:picMk id="5" creationId="{917B5830-F5DC-471B-9C68-12542316F320}"/>
          </ac:picMkLst>
        </pc:picChg>
      </pc:sldChg>
      <pc:sldChg chg="addSp delSp modSp mod modClrScheme chgLayout">
        <pc:chgData name="Afshin Tanouri" userId="6acf76a7-f6fe-4c03-8e37-cdc4d225d520" providerId="ADAL" clId="{C0992702-B969-42A4-8677-B97A6FE3D9B3}" dt="2022-02-18T06:49:53.199" v="153" actId="478"/>
        <pc:sldMkLst>
          <pc:docMk/>
          <pc:sldMk cId="1143374767" sldId="339"/>
        </pc:sldMkLst>
        <pc:spChg chg="mod">
          <ac:chgData name="Afshin Tanouri" userId="6acf76a7-f6fe-4c03-8e37-cdc4d225d520" providerId="ADAL" clId="{C0992702-B969-42A4-8677-B97A6FE3D9B3}" dt="2022-02-18T06:49:52.382" v="152" actId="1076"/>
          <ac:spMkLst>
            <pc:docMk/>
            <pc:sldMk cId="1143374767" sldId="339"/>
            <ac:spMk id="2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5:26.177" v="60" actId="478"/>
          <ac:spMkLst>
            <pc:docMk/>
            <pc:sldMk cId="1143374767" sldId="339"/>
            <ac:spMk id="4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5:27.079" v="61" actId="478"/>
          <ac:spMkLst>
            <pc:docMk/>
            <pc:sldMk cId="1143374767" sldId="339"/>
            <ac:spMk id="6" creationId="{DE019DD5-EF1F-4181-B97A-523494C23773}"/>
          </ac:spMkLst>
        </pc:spChg>
        <pc:spChg chg="del">
          <ac:chgData name="Afshin Tanouri" userId="6acf76a7-f6fe-4c03-8e37-cdc4d225d520" providerId="ADAL" clId="{C0992702-B969-42A4-8677-B97A6FE3D9B3}" dt="2022-02-18T06:45:27.888" v="62" actId="478"/>
          <ac:spMkLst>
            <pc:docMk/>
            <pc:sldMk cId="1143374767" sldId="339"/>
            <ac:spMk id="7" creationId="{7F544BC1-BD12-4F1C-930F-618788027A15}"/>
          </ac:spMkLst>
        </pc:spChg>
        <pc:spChg chg="add del mod ord">
          <ac:chgData name="Afshin Tanouri" userId="6acf76a7-f6fe-4c03-8e37-cdc4d225d520" providerId="ADAL" clId="{C0992702-B969-42A4-8677-B97A6FE3D9B3}" dt="2022-02-18T06:49:48.558" v="151" actId="478"/>
          <ac:spMkLst>
            <pc:docMk/>
            <pc:sldMk cId="1143374767" sldId="339"/>
            <ac:spMk id="8" creationId="{C086010E-CA59-4470-AD62-F651D21A137A}"/>
          </ac:spMkLst>
        </pc:spChg>
        <pc:spChg chg="add del mod ord">
          <ac:chgData name="Afshin Tanouri" userId="6acf76a7-f6fe-4c03-8e37-cdc4d225d520" providerId="ADAL" clId="{C0992702-B969-42A4-8677-B97A6FE3D9B3}" dt="2022-02-18T06:49:53.199" v="153" actId="478"/>
          <ac:spMkLst>
            <pc:docMk/>
            <pc:sldMk cId="1143374767" sldId="339"/>
            <ac:spMk id="9" creationId="{9FFEF882-23A4-4DF4-AF6B-AAF9C4EF84EB}"/>
          </ac:spMkLst>
        </pc:spChg>
        <pc:picChg chg="del">
          <ac:chgData name="Afshin Tanouri" userId="6acf76a7-f6fe-4c03-8e37-cdc4d225d520" providerId="ADAL" clId="{C0992702-B969-42A4-8677-B97A6FE3D9B3}" dt="2022-02-18T06:45:28.320" v="63" actId="478"/>
          <ac:picMkLst>
            <pc:docMk/>
            <pc:sldMk cId="1143374767" sldId="339"/>
            <ac:picMk id="5" creationId="{917B5830-F5DC-471B-9C68-12542316F320}"/>
          </ac:picMkLst>
        </pc:picChg>
      </pc:sldChg>
      <pc:sldChg chg="addSp delSp modSp mod modClrScheme chgLayout">
        <pc:chgData name="Afshin Tanouri" userId="6acf76a7-f6fe-4c03-8e37-cdc4d225d520" providerId="ADAL" clId="{C0992702-B969-42A4-8677-B97A6FE3D9B3}" dt="2022-02-18T06:50:52.053" v="169" actId="1036"/>
        <pc:sldMkLst>
          <pc:docMk/>
          <pc:sldMk cId="2144674880" sldId="340"/>
        </pc:sldMkLst>
        <pc:spChg chg="mod">
          <ac:chgData name="Afshin Tanouri" userId="6acf76a7-f6fe-4c03-8e37-cdc4d225d520" providerId="ADAL" clId="{C0992702-B969-42A4-8677-B97A6FE3D9B3}" dt="2022-02-18T06:50:40.253" v="166" actId="1076"/>
          <ac:spMkLst>
            <pc:docMk/>
            <pc:sldMk cId="2144674880" sldId="340"/>
            <ac:spMk id="2" creationId="{00000000-0000-0000-0000-000000000000}"/>
          </ac:spMkLst>
        </pc:spChg>
        <pc:spChg chg="mod">
          <ac:chgData name="Afshin Tanouri" userId="6acf76a7-f6fe-4c03-8e37-cdc4d225d520" providerId="ADAL" clId="{C0992702-B969-42A4-8677-B97A6FE3D9B3}" dt="2022-02-18T06:50:52.053" v="169" actId="1036"/>
          <ac:spMkLst>
            <pc:docMk/>
            <pc:sldMk cId="2144674880" sldId="340"/>
            <ac:spMk id="3" creationId="{F1C9B7CF-5668-4409-846A-4B02E53CF106}"/>
          </ac:spMkLst>
        </pc:spChg>
        <pc:spChg chg="del">
          <ac:chgData name="Afshin Tanouri" userId="6acf76a7-f6fe-4c03-8e37-cdc4d225d520" providerId="ADAL" clId="{C0992702-B969-42A4-8677-B97A6FE3D9B3}" dt="2022-02-18T06:45:43.744" v="72" actId="478"/>
          <ac:spMkLst>
            <pc:docMk/>
            <pc:sldMk cId="2144674880" sldId="340"/>
            <ac:spMk id="4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5:44.574" v="73" actId="478"/>
          <ac:spMkLst>
            <pc:docMk/>
            <pc:sldMk cId="2144674880" sldId="340"/>
            <ac:spMk id="6" creationId="{DE019DD5-EF1F-4181-B97A-523494C23773}"/>
          </ac:spMkLst>
        </pc:spChg>
        <pc:spChg chg="del">
          <ac:chgData name="Afshin Tanouri" userId="6acf76a7-f6fe-4c03-8e37-cdc4d225d520" providerId="ADAL" clId="{C0992702-B969-42A4-8677-B97A6FE3D9B3}" dt="2022-02-18T06:45:45.640" v="74" actId="478"/>
          <ac:spMkLst>
            <pc:docMk/>
            <pc:sldMk cId="2144674880" sldId="340"/>
            <ac:spMk id="7" creationId="{7F544BC1-BD12-4F1C-930F-618788027A15}"/>
          </ac:spMkLst>
        </pc:spChg>
        <pc:spChg chg="add del mod ord">
          <ac:chgData name="Afshin Tanouri" userId="6acf76a7-f6fe-4c03-8e37-cdc4d225d520" providerId="ADAL" clId="{C0992702-B969-42A4-8677-B97A6FE3D9B3}" dt="2022-02-18T06:50:32.102" v="165" actId="478"/>
          <ac:spMkLst>
            <pc:docMk/>
            <pc:sldMk cId="2144674880" sldId="340"/>
            <ac:spMk id="8" creationId="{0F8BB6B7-DB54-4514-8B5D-DF93D7190E53}"/>
          </ac:spMkLst>
        </pc:spChg>
        <pc:spChg chg="add del mod ord">
          <ac:chgData name="Afshin Tanouri" userId="6acf76a7-f6fe-4c03-8e37-cdc4d225d520" providerId="ADAL" clId="{C0992702-B969-42A4-8677-B97A6FE3D9B3}" dt="2022-02-18T06:50:42.046" v="167" actId="478"/>
          <ac:spMkLst>
            <pc:docMk/>
            <pc:sldMk cId="2144674880" sldId="340"/>
            <ac:spMk id="9" creationId="{4EDBEF92-E372-41A2-A553-E491990075EB}"/>
          </ac:spMkLst>
        </pc:spChg>
        <pc:picChg chg="del">
          <ac:chgData name="Afshin Tanouri" userId="6acf76a7-f6fe-4c03-8e37-cdc4d225d520" providerId="ADAL" clId="{C0992702-B969-42A4-8677-B97A6FE3D9B3}" dt="2022-02-18T06:45:46.039" v="75" actId="478"/>
          <ac:picMkLst>
            <pc:docMk/>
            <pc:sldMk cId="2144674880" sldId="340"/>
            <ac:picMk id="5" creationId="{917B5830-F5DC-471B-9C68-12542316F320}"/>
          </ac:picMkLst>
        </pc:picChg>
      </pc:sldChg>
      <pc:sldChg chg="addSp delSp modSp add del mod modClrScheme chgLayout">
        <pc:chgData name="Afshin Tanouri" userId="6acf76a7-f6fe-4c03-8e37-cdc4d225d520" providerId="ADAL" clId="{C0992702-B969-42A4-8677-B97A6FE3D9B3}" dt="2022-02-18T06:51:13.718" v="203" actId="14100"/>
        <pc:sldMkLst>
          <pc:docMk/>
          <pc:sldMk cId="214867027" sldId="341"/>
        </pc:sldMkLst>
        <pc:spChg chg="mod">
          <ac:chgData name="Afshin Tanouri" userId="6acf76a7-f6fe-4c03-8e37-cdc4d225d520" providerId="ADAL" clId="{C0992702-B969-42A4-8677-B97A6FE3D9B3}" dt="2022-02-18T06:51:13.718" v="203" actId="14100"/>
          <ac:spMkLst>
            <pc:docMk/>
            <pc:sldMk cId="214867027" sldId="341"/>
            <ac:spMk id="2" creationId="{00000000-0000-0000-0000-000000000000}"/>
          </ac:spMkLst>
        </pc:spChg>
        <pc:spChg chg="mod">
          <ac:chgData name="Afshin Tanouri" userId="6acf76a7-f6fe-4c03-8e37-cdc4d225d520" providerId="ADAL" clId="{C0992702-B969-42A4-8677-B97A6FE3D9B3}" dt="2022-02-18T06:51:03.287" v="199" actId="1037"/>
          <ac:spMkLst>
            <pc:docMk/>
            <pc:sldMk cId="214867027" sldId="341"/>
            <ac:spMk id="3" creationId="{F1C9B7CF-5668-4409-846A-4B02E53CF106}"/>
          </ac:spMkLst>
        </pc:spChg>
        <pc:spChg chg="del">
          <ac:chgData name="Afshin Tanouri" userId="6acf76a7-f6fe-4c03-8e37-cdc4d225d520" providerId="ADAL" clId="{C0992702-B969-42A4-8677-B97A6FE3D9B3}" dt="2022-02-18T06:46:04.575" v="78" actId="478"/>
          <ac:spMkLst>
            <pc:docMk/>
            <pc:sldMk cId="214867027" sldId="341"/>
            <ac:spMk id="4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6:05.456" v="79" actId="478"/>
          <ac:spMkLst>
            <pc:docMk/>
            <pc:sldMk cId="214867027" sldId="341"/>
            <ac:spMk id="6" creationId="{DE019DD5-EF1F-4181-B97A-523494C23773}"/>
          </ac:spMkLst>
        </pc:spChg>
        <pc:spChg chg="del">
          <ac:chgData name="Afshin Tanouri" userId="6acf76a7-f6fe-4c03-8e37-cdc4d225d520" providerId="ADAL" clId="{C0992702-B969-42A4-8677-B97A6FE3D9B3}" dt="2022-02-18T06:46:07.488" v="81" actId="478"/>
          <ac:spMkLst>
            <pc:docMk/>
            <pc:sldMk cId="214867027" sldId="341"/>
            <ac:spMk id="7" creationId="{7F544BC1-BD12-4F1C-930F-618788027A15}"/>
          </ac:spMkLst>
        </pc:spChg>
        <pc:spChg chg="add del mod ord">
          <ac:chgData name="Afshin Tanouri" userId="6acf76a7-f6fe-4c03-8e37-cdc4d225d520" providerId="ADAL" clId="{C0992702-B969-42A4-8677-B97A6FE3D9B3}" dt="2022-02-18T06:51:08.726" v="201" actId="478"/>
          <ac:spMkLst>
            <pc:docMk/>
            <pc:sldMk cId="214867027" sldId="341"/>
            <ac:spMk id="8" creationId="{7BF02BFD-DE5C-475D-B6E3-031A52B5AC07}"/>
          </ac:spMkLst>
        </pc:spChg>
        <pc:spChg chg="add del mod ord">
          <ac:chgData name="Afshin Tanouri" userId="6acf76a7-f6fe-4c03-8e37-cdc4d225d520" providerId="ADAL" clId="{C0992702-B969-42A4-8677-B97A6FE3D9B3}" dt="2022-02-18T06:51:07.326" v="200" actId="478"/>
          <ac:spMkLst>
            <pc:docMk/>
            <pc:sldMk cId="214867027" sldId="341"/>
            <ac:spMk id="9" creationId="{26435375-1E54-4767-9B41-C32AD80D3212}"/>
          </ac:spMkLst>
        </pc:spChg>
        <pc:picChg chg="del">
          <ac:chgData name="Afshin Tanouri" userId="6acf76a7-f6fe-4c03-8e37-cdc4d225d520" providerId="ADAL" clId="{C0992702-B969-42A4-8677-B97A6FE3D9B3}" dt="2022-02-18T06:46:06.775" v="80" actId="478"/>
          <ac:picMkLst>
            <pc:docMk/>
            <pc:sldMk cId="214867027" sldId="341"/>
            <ac:picMk id="5" creationId="{917B5830-F5DC-471B-9C68-12542316F320}"/>
          </ac:picMkLst>
        </pc:picChg>
      </pc:sldChg>
      <pc:sldChg chg="addSp delSp modSp mod modClrScheme chgLayout">
        <pc:chgData name="Afshin Tanouri" userId="6acf76a7-f6fe-4c03-8e37-cdc4d225d520" providerId="ADAL" clId="{C0992702-B969-42A4-8677-B97A6FE3D9B3}" dt="2022-02-18T06:51:48.670" v="209" actId="14100"/>
        <pc:sldMkLst>
          <pc:docMk/>
          <pc:sldMk cId="1745752465" sldId="342"/>
        </pc:sldMkLst>
        <pc:spChg chg="mod">
          <ac:chgData name="Afshin Tanouri" userId="6acf76a7-f6fe-4c03-8e37-cdc4d225d520" providerId="ADAL" clId="{C0992702-B969-42A4-8677-B97A6FE3D9B3}" dt="2022-02-18T06:51:48.670" v="209" actId="14100"/>
          <ac:spMkLst>
            <pc:docMk/>
            <pc:sldMk cId="1745752465" sldId="342"/>
            <ac:spMk id="2" creationId="{00000000-0000-0000-0000-000000000000}"/>
          </ac:spMkLst>
        </pc:spChg>
        <pc:spChg chg="add del mod ord">
          <ac:chgData name="Afshin Tanouri" userId="6acf76a7-f6fe-4c03-8e37-cdc4d225d520" providerId="ADAL" clId="{C0992702-B969-42A4-8677-B97A6FE3D9B3}" dt="2022-02-18T06:51:35.782" v="204" actId="478"/>
          <ac:spMkLst>
            <pc:docMk/>
            <pc:sldMk cId="1745752465" sldId="342"/>
            <ac:spMk id="3" creationId="{0FC11F43-FFEA-47A6-A60B-573995FA9CF2}"/>
          </ac:spMkLst>
        </pc:spChg>
        <pc:spChg chg="del">
          <ac:chgData name="Afshin Tanouri" userId="6acf76a7-f6fe-4c03-8e37-cdc4d225d520" providerId="ADAL" clId="{C0992702-B969-42A4-8677-B97A6FE3D9B3}" dt="2022-02-18T06:46:10.999" v="82" actId="478"/>
          <ac:spMkLst>
            <pc:docMk/>
            <pc:sldMk cId="1745752465" sldId="342"/>
            <ac:spMk id="4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6:13.391" v="84" actId="478"/>
          <ac:spMkLst>
            <pc:docMk/>
            <pc:sldMk cId="1745752465" sldId="342"/>
            <ac:spMk id="6" creationId="{DE019DD5-EF1F-4181-B97A-523494C23773}"/>
          </ac:spMkLst>
        </pc:spChg>
        <pc:spChg chg="del">
          <ac:chgData name="Afshin Tanouri" userId="6acf76a7-f6fe-4c03-8e37-cdc4d225d520" providerId="ADAL" clId="{C0992702-B969-42A4-8677-B97A6FE3D9B3}" dt="2022-02-18T06:46:14.408" v="85" actId="478"/>
          <ac:spMkLst>
            <pc:docMk/>
            <pc:sldMk cId="1745752465" sldId="342"/>
            <ac:spMk id="7" creationId="{7F544BC1-BD12-4F1C-930F-618788027A15}"/>
          </ac:spMkLst>
        </pc:spChg>
        <pc:spChg chg="add del mod ord">
          <ac:chgData name="Afshin Tanouri" userId="6acf76a7-f6fe-4c03-8e37-cdc4d225d520" providerId="ADAL" clId="{C0992702-B969-42A4-8677-B97A6FE3D9B3}" dt="2022-02-18T06:51:39.629" v="207" actId="478"/>
          <ac:spMkLst>
            <pc:docMk/>
            <pc:sldMk cId="1745752465" sldId="342"/>
            <ac:spMk id="8" creationId="{296A62D4-2DEF-43D5-9260-5DA0EC887412}"/>
          </ac:spMkLst>
        </pc:spChg>
        <pc:spChg chg="add del">
          <ac:chgData name="Afshin Tanouri" userId="6acf76a7-f6fe-4c03-8e37-cdc4d225d520" providerId="ADAL" clId="{C0992702-B969-42A4-8677-B97A6FE3D9B3}" dt="2022-02-18T06:51:38.180" v="206" actId="478"/>
          <ac:spMkLst>
            <pc:docMk/>
            <pc:sldMk cId="1745752465" sldId="342"/>
            <ac:spMk id="170" creationId="{00000000-0000-0000-0000-000000000000}"/>
          </ac:spMkLst>
        </pc:spChg>
        <pc:picChg chg="del">
          <ac:chgData name="Afshin Tanouri" userId="6acf76a7-f6fe-4c03-8e37-cdc4d225d520" providerId="ADAL" clId="{C0992702-B969-42A4-8677-B97A6FE3D9B3}" dt="2022-02-18T06:46:12.927" v="83" actId="478"/>
          <ac:picMkLst>
            <pc:docMk/>
            <pc:sldMk cId="1745752465" sldId="342"/>
            <ac:picMk id="5" creationId="{917B5830-F5DC-471B-9C68-12542316F320}"/>
          </ac:picMkLst>
        </pc:picChg>
      </pc:sldChg>
      <pc:sldChg chg="addSp delSp modSp mod modClrScheme chgLayout">
        <pc:chgData name="Afshin Tanouri" userId="6acf76a7-f6fe-4c03-8e37-cdc4d225d520" providerId="ADAL" clId="{C0992702-B969-42A4-8677-B97A6FE3D9B3}" dt="2022-02-18T06:50:27.389" v="164" actId="1076"/>
        <pc:sldMkLst>
          <pc:docMk/>
          <pc:sldMk cId="657223657" sldId="351"/>
        </pc:sldMkLst>
        <pc:spChg chg="mod">
          <ac:chgData name="Afshin Tanouri" userId="6acf76a7-f6fe-4c03-8e37-cdc4d225d520" providerId="ADAL" clId="{C0992702-B969-42A4-8677-B97A6FE3D9B3}" dt="2022-02-18T06:50:11.030" v="159" actId="1076"/>
          <ac:spMkLst>
            <pc:docMk/>
            <pc:sldMk cId="657223657" sldId="351"/>
            <ac:spMk id="2" creationId="{00000000-0000-0000-0000-000000000000}"/>
          </ac:spMkLst>
        </pc:spChg>
        <pc:spChg chg="add del mod ord">
          <ac:chgData name="Afshin Tanouri" userId="6acf76a7-f6fe-4c03-8e37-cdc4d225d520" providerId="ADAL" clId="{C0992702-B969-42A4-8677-B97A6FE3D9B3}" dt="2022-02-18T06:50:06.238" v="157" actId="478"/>
          <ac:spMkLst>
            <pc:docMk/>
            <pc:sldMk cId="657223657" sldId="351"/>
            <ac:spMk id="3" creationId="{39EE3BCB-594C-4937-9A93-13E655E235AF}"/>
          </ac:spMkLst>
        </pc:spChg>
        <pc:spChg chg="del">
          <ac:chgData name="Afshin Tanouri" userId="6acf76a7-f6fe-4c03-8e37-cdc4d225d520" providerId="ADAL" clId="{C0992702-B969-42A4-8677-B97A6FE3D9B3}" dt="2022-02-18T06:45:35.543" v="68" actId="478"/>
          <ac:spMkLst>
            <pc:docMk/>
            <pc:sldMk cId="657223657" sldId="351"/>
            <ac:spMk id="4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5:36.335" v="69" actId="478"/>
          <ac:spMkLst>
            <pc:docMk/>
            <pc:sldMk cId="657223657" sldId="351"/>
            <ac:spMk id="6" creationId="{DE019DD5-EF1F-4181-B97A-523494C23773}"/>
          </ac:spMkLst>
        </pc:spChg>
        <pc:spChg chg="del">
          <ac:chgData name="Afshin Tanouri" userId="6acf76a7-f6fe-4c03-8e37-cdc4d225d520" providerId="ADAL" clId="{C0992702-B969-42A4-8677-B97A6FE3D9B3}" dt="2022-02-18T06:45:37.112" v="70" actId="478"/>
          <ac:spMkLst>
            <pc:docMk/>
            <pc:sldMk cId="657223657" sldId="351"/>
            <ac:spMk id="7" creationId="{7F544BC1-BD12-4F1C-930F-618788027A15}"/>
          </ac:spMkLst>
        </pc:spChg>
        <pc:spChg chg="mod">
          <ac:chgData name="Afshin Tanouri" userId="6acf76a7-f6fe-4c03-8e37-cdc4d225d520" providerId="ADAL" clId="{C0992702-B969-42A4-8677-B97A6FE3D9B3}" dt="2022-02-18T06:50:27.389" v="164" actId="1076"/>
          <ac:spMkLst>
            <pc:docMk/>
            <pc:sldMk cId="657223657" sldId="351"/>
            <ac:spMk id="8" creationId="{00000000-0000-0000-0000-000000000000}"/>
          </ac:spMkLst>
        </pc:spChg>
        <pc:spChg chg="add del mod ord">
          <ac:chgData name="Afshin Tanouri" userId="6acf76a7-f6fe-4c03-8e37-cdc4d225d520" providerId="ADAL" clId="{C0992702-B969-42A4-8677-B97A6FE3D9B3}" dt="2022-02-18T06:50:07.246" v="158" actId="478"/>
          <ac:spMkLst>
            <pc:docMk/>
            <pc:sldMk cId="657223657" sldId="351"/>
            <ac:spMk id="9" creationId="{241009BA-04B8-48ED-9C9B-E92B7CB8257F}"/>
          </ac:spMkLst>
        </pc:spChg>
        <pc:spChg chg="add del mod ord">
          <ac:chgData name="Afshin Tanouri" userId="6acf76a7-f6fe-4c03-8e37-cdc4d225d520" providerId="ADAL" clId="{C0992702-B969-42A4-8677-B97A6FE3D9B3}" dt="2022-02-18T06:50:17.710" v="161" actId="478"/>
          <ac:spMkLst>
            <pc:docMk/>
            <pc:sldMk cId="657223657" sldId="351"/>
            <ac:spMk id="10" creationId="{B7B38CE5-6B40-48B1-ABE6-DED043F0FB34}"/>
          </ac:spMkLst>
        </pc:spChg>
        <pc:spChg chg="add del mod ord">
          <ac:chgData name="Afshin Tanouri" userId="6acf76a7-f6fe-4c03-8e37-cdc4d225d520" providerId="ADAL" clId="{C0992702-B969-42A4-8677-B97A6FE3D9B3}" dt="2022-02-18T06:50:18.990" v="162" actId="478"/>
          <ac:spMkLst>
            <pc:docMk/>
            <pc:sldMk cId="657223657" sldId="351"/>
            <ac:spMk id="11" creationId="{E5FCC8E7-1279-4818-A163-9061353DD99F}"/>
          </ac:spMkLst>
        </pc:spChg>
        <pc:picChg chg="del">
          <ac:chgData name="Afshin Tanouri" userId="6acf76a7-f6fe-4c03-8e37-cdc4d225d520" providerId="ADAL" clId="{C0992702-B969-42A4-8677-B97A6FE3D9B3}" dt="2022-02-18T06:45:37.527" v="71" actId="478"/>
          <ac:picMkLst>
            <pc:docMk/>
            <pc:sldMk cId="657223657" sldId="351"/>
            <ac:picMk id="5" creationId="{917B5830-F5DC-471B-9C68-12542316F320}"/>
          </ac:picMkLst>
        </pc:picChg>
      </pc:sldChg>
      <pc:sldChg chg="addSp delSp modSp mod modClrScheme chgLayout">
        <pc:chgData name="Afshin Tanouri" userId="6acf76a7-f6fe-4c03-8e37-cdc4d225d520" providerId="ADAL" clId="{C0992702-B969-42A4-8677-B97A6FE3D9B3}" dt="2022-02-18T06:50:02.526" v="156" actId="478"/>
        <pc:sldMkLst>
          <pc:docMk/>
          <pc:sldMk cId="1148536739" sldId="352"/>
        </pc:sldMkLst>
        <pc:spChg chg="mod">
          <ac:chgData name="Afshin Tanouri" userId="6acf76a7-f6fe-4c03-8e37-cdc4d225d520" providerId="ADAL" clId="{C0992702-B969-42A4-8677-B97A6FE3D9B3}" dt="2022-02-18T06:50:01.285" v="155" actId="1076"/>
          <ac:spMkLst>
            <pc:docMk/>
            <pc:sldMk cId="1148536739" sldId="352"/>
            <ac:spMk id="2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5:31.008" v="64" actId="478"/>
          <ac:spMkLst>
            <pc:docMk/>
            <pc:sldMk cId="1148536739" sldId="352"/>
            <ac:spMk id="4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5:32.338" v="66" actId="478"/>
          <ac:spMkLst>
            <pc:docMk/>
            <pc:sldMk cId="1148536739" sldId="352"/>
            <ac:spMk id="6" creationId="{DE019DD5-EF1F-4181-B97A-523494C23773}"/>
          </ac:spMkLst>
        </pc:spChg>
        <pc:spChg chg="del">
          <ac:chgData name="Afshin Tanouri" userId="6acf76a7-f6fe-4c03-8e37-cdc4d225d520" providerId="ADAL" clId="{C0992702-B969-42A4-8677-B97A6FE3D9B3}" dt="2022-02-18T06:45:33.175" v="67" actId="478"/>
          <ac:spMkLst>
            <pc:docMk/>
            <pc:sldMk cId="1148536739" sldId="352"/>
            <ac:spMk id="7" creationId="{7F544BC1-BD12-4F1C-930F-618788027A15}"/>
          </ac:spMkLst>
        </pc:spChg>
        <pc:spChg chg="add del mod ord">
          <ac:chgData name="Afshin Tanouri" userId="6acf76a7-f6fe-4c03-8e37-cdc4d225d520" providerId="ADAL" clId="{C0992702-B969-42A4-8677-B97A6FE3D9B3}" dt="2022-02-18T06:49:58.446" v="154" actId="478"/>
          <ac:spMkLst>
            <pc:docMk/>
            <pc:sldMk cId="1148536739" sldId="352"/>
            <ac:spMk id="8" creationId="{612B4186-F25A-481F-914F-BF65CF04B367}"/>
          </ac:spMkLst>
        </pc:spChg>
        <pc:spChg chg="add del mod ord">
          <ac:chgData name="Afshin Tanouri" userId="6acf76a7-f6fe-4c03-8e37-cdc4d225d520" providerId="ADAL" clId="{C0992702-B969-42A4-8677-B97A6FE3D9B3}" dt="2022-02-18T06:50:02.526" v="156" actId="478"/>
          <ac:spMkLst>
            <pc:docMk/>
            <pc:sldMk cId="1148536739" sldId="352"/>
            <ac:spMk id="9" creationId="{E6B31BE4-0318-4CC9-AFFD-F7C716BF5A84}"/>
          </ac:spMkLst>
        </pc:spChg>
        <pc:picChg chg="del">
          <ac:chgData name="Afshin Tanouri" userId="6acf76a7-f6fe-4c03-8e37-cdc4d225d520" providerId="ADAL" clId="{C0992702-B969-42A4-8677-B97A6FE3D9B3}" dt="2022-02-18T06:45:31.903" v="65" actId="478"/>
          <ac:picMkLst>
            <pc:docMk/>
            <pc:sldMk cId="1148536739" sldId="352"/>
            <ac:picMk id="5" creationId="{917B5830-F5DC-471B-9C68-12542316F320}"/>
          </ac:picMkLst>
        </pc:picChg>
      </pc:sldChg>
      <pc:sldChg chg="addSp delSp modSp mod modClrScheme chgLayout">
        <pc:chgData name="Afshin Tanouri" userId="6acf76a7-f6fe-4c03-8e37-cdc4d225d520" providerId="ADAL" clId="{C0992702-B969-42A4-8677-B97A6FE3D9B3}" dt="2022-02-18T06:58:39.980" v="343" actId="1076"/>
        <pc:sldMkLst>
          <pc:docMk/>
          <pc:sldMk cId="2482013326" sldId="356"/>
        </pc:sldMkLst>
        <pc:spChg chg="mod">
          <ac:chgData name="Afshin Tanouri" userId="6acf76a7-f6fe-4c03-8e37-cdc4d225d520" providerId="ADAL" clId="{C0992702-B969-42A4-8677-B97A6FE3D9B3}" dt="2022-02-18T06:58:33.622" v="341" actId="403"/>
          <ac:spMkLst>
            <pc:docMk/>
            <pc:sldMk cId="2482013326" sldId="356"/>
            <ac:spMk id="2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6:20.551" v="86" actId="478"/>
          <ac:spMkLst>
            <pc:docMk/>
            <pc:sldMk cId="2482013326" sldId="356"/>
            <ac:spMk id="4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6:21.551" v="87" actId="478"/>
          <ac:spMkLst>
            <pc:docMk/>
            <pc:sldMk cId="2482013326" sldId="356"/>
            <ac:spMk id="6" creationId="{DE019DD5-EF1F-4181-B97A-523494C23773}"/>
          </ac:spMkLst>
        </pc:spChg>
        <pc:spChg chg="del">
          <ac:chgData name="Afshin Tanouri" userId="6acf76a7-f6fe-4c03-8e37-cdc4d225d520" providerId="ADAL" clId="{C0992702-B969-42A4-8677-B97A6FE3D9B3}" dt="2022-02-18T06:46:22.831" v="89" actId="478"/>
          <ac:spMkLst>
            <pc:docMk/>
            <pc:sldMk cId="2482013326" sldId="356"/>
            <ac:spMk id="7" creationId="{7F544BC1-BD12-4F1C-930F-618788027A15}"/>
          </ac:spMkLst>
        </pc:spChg>
        <pc:spChg chg="add del mod ord">
          <ac:chgData name="Afshin Tanouri" userId="6acf76a7-f6fe-4c03-8e37-cdc4d225d520" providerId="ADAL" clId="{C0992702-B969-42A4-8677-B97A6FE3D9B3}" dt="2022-02-18T06:58:23.557" v="335" actId="478"/>
          <ac:spMkLst>
            <pc:docMk/>
            <pc:sldMk cId="2482013326" sldId="356"/>
            <ac:spMk id="8" creationId="{F4D92EBA-7E92-4DA0-90F8-30FFBAF751D1}"/>
          </ac:spMkLst>
        </pc:spChg>
        <pc:spChg chg="add del mod ord">
          <ac:chgData name="Afshin Tanouri" userId="6acf76a7-f6fe-4c03-8e37-cdc4d225d520" providerId="ADAL" clId="{C0992702-B969-42A4-8677-B97A6FE3D9B3}" dt="2022-02-18T06:58:35.155" v="342" actId="478"/>
          <ac:spMkLst>
            <pc:docMk/>
            <pc:sldMk cId="2482013326" sldId="356"/>
            <ac:spMk id="9" creationId="{96608F70-C89F-45C7-8430-B06404A62927}"/>
          </ac:spMkLst>
        </pc:spChg>
        <pc:graphicFrameChg chg="mod">
          <ac:chgData name="Afshin Tanouri" userId="6acf76a7-f6fe-4c03-8e37-cdc4d225d520" providerId="ADAL" clId="{C0992702-B969-42A4-8677-B97A6FE3D9B3}" dt="2022-02-18T06:58:39.980" v="343" actId="1076"/>
          <ac:graphicFrameMkLst>
            <pc:docMk/>
            <pc:sldMk cId="2482013326" sldId="356"/>
            <ac:graphicFrameMk id="3" creationId="{00000000-0000-0000-0000-000000000000}"/>
          </ac:graphicFrameMkLst>
        </pc:graphicFrameChg>
        <pc:picChg chg="del">
          <ac:chgData name="Afshin Tanouri" userId="6acf76a7-f6fe-4c03-8e37-cdc4d225d520" providerId="ADAL" clId="{C0992702-B969-42A4-8677-B97A6FE3D9B3}" dt="2022-02-18T06:46:22.167" v="88" actId="478"/>
          <ac:picMkLst>
            <pc:docMk/>
            <pc:sldMk cId="2482013326" sldId="356"/>
            <ac:picMk id="5" creationId="{917B5830-F5DC-471B-9C68-12542316F320}"/>
          </ac:picMkLst>
        </pc:picChg>
      </pc:sldChg>
      <pc:sldChg chg="addSp delSp modSp mod modClrScheme chgLayout">
        <pc:chgData name="Afshin Tanouri" userId="6acf76a7-f6fe-4c03-8e37-cdc4d225d520" providerId="ADAL" clId="{C0992702-B969-42A4-8677-B97A6FE3D9B3}" dt="2022-02-18T07:10:16.704" v="664" actId="1076"/>
        <pc:sldMkLst>
          <pc:docMk/>
          <pc:sldMk cId="2375445003" sldId="358"/>
        </pc:sldMkLst>
        <pc:spChg chg="del">
          <ac:chgData name="Afshin Tanouri" userId="6acf76a7-f6fe-4c03-8e37-cdc4d225d520" providerId="ADAL" clId="{C0992702-B969-42A4-8677-B97A6FE3D9B3}" dt="2022-02-18T06:48:52.255" v="131" actId="478"/>
          <ac:spMkLst>
            <pc:docMk/>
            <pc:sldMk cId="2375445003" sldId="358"/>
            <ac:spMk id="2" creationId="{00000000-0000-0000-0000-000000000000}"/>
          </ac:spMkLst>
        </pc:spChg>
        <pc:spChg chg="mod">
          <ac:chgData name="Afshin Tanouri" userId="6acf76a7-f6fe-4c03-8e37-cdc4d225d520" providerId="ADAL" clId="{C0992702-B969-42A4-8677-B97A6FE3D9B3}" dt="2022-02-18T07:10:16.704" v="664" actId="1076"/>
          <ac:spMkLst>
            <pc:docMk/>
            <pc:sldMk cId="2375445003" sldId="358"/>
            <ac:spMk id="3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4:56.431" v="45" actId="478"/>
          <ac:spMkLst>
            <pc:docMk/>
            <pc:sldMk cId="2375445003" sldId="358"/>
            <ac:spMk id="4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4:58.647" v="48" actId="478"/>
          <ac:spMkLst>
            <pc:docMk/>
            <pc:sldMk cId="2375445003" sldId="358"/>
            <ac:spMk id="6" creationId="{DE019DD5-EF1F-4181-B97A-523494C23773}"/>
          </ac:spMkLst>
        </pc:spChg>
        <pc:spChg chg="del">
          <ac:chgData name="Afshin Tanouri" userId="6acf76a7-f6fe-4c03-8e37-cdc4d225d520" providerId="ADAL" clId="{C0992702-B969-42A4-8677-B97A6FE3D9B3}" dt="2022-02-18T06:44:57.679" v="46" actId="478"/>
          <ac:spMkLst>
            <pc:docMk/>
            <pc:sldMk cId="2375445003" sldId="358"/>
            <ac:spMk id="7" creationId="{7F544BC1-BD12-4F1C-930F-618788027A15}"/>
          </ac:spMkLst>
        </pc:spChg>
        <pc:spChg chg="del">
          <ac:chgData name="Afshin Tanouri" userId="6acf76a7-f6fe-4c03-8e37-cdc4d225d520" providerId="ADAL" clId="{C0992702-B969-42A4-8677-B97A6FE3D9B3}" dt="2022-02-18T06:44:59.104" v="49" actId="478"/>
          <ac:spMkLst>
            <pc:docMk/>
            <pc:sldMk cId="2375445003" sldId="358"/>
            <ac:spMk id="9" creationId="{439BB9E5-2F95-402F-A11A-4ECB2CF1A879}"/>
          </ac:spMkLst>
        </pc:spChg>
        <pc:spChg chg="add del mod ord">
          <ac:chgData name="Afshin Tanouri" userId="6acf76a7-f6fe-4c03-8e37-cdc4d225d520" providerId="ADAL" clId="{C0992702-B969-42A4-8677-B97A6FE3D9B3}" dt="2022-02-18T06:48:53.031" v="132" actId="478"/>
          <ac:spMkLst>
            <pc:docMk/>
            <pc:sldMk cId="2375445003" sldId="358"/>
            <ac:spMk id="10" creationId="{189E8B0A-F578-437E-8840-0164F592B2FB}"/>
          </ac:spMkLst>
        </pc:spChg>
        <pc:spChg chg="add del mod ord">
          <ac:chgData name="Afshin Tanouri" userId="6acf76a7-f6fe-4c03-8e37-cdc4d225d520" providerId="ADAL" clId="{C0992702-B969-42A4-8677-B97A6FE3D9B3}" dt="2022-02-18T06:48:58.848" v="134" actId="478"/>
          <ac:spMkLst>
            <pc:docMk/>
            <pc:sldMk cId="2375445003" sldId="358"/>
            <ac:spMk id="11" creationId="{17E2CAF9-C608-4C79-9F7A-FDB713167C82}"/>
          </ac:spMkLst>
        </pc:spChg>
        <pc:spChg chg="mod">
          <ac:chgData name="Afshin Tanouri" userId="6acf76a7-f6fe-4c03-8e37-cdc4d225d520" providerId="ADAL" clId="{C0992702-B969-42A4-8677-B97A6FE3D9B3}" dt="2022-02-18T06:49:08.518" v="138" actId="1076"/>
          <ac:spMkLst>
            <pc:docMk/>
            <pc:sldMk cId="2375445003" sldId="358"/>
            <ac:spMk id="14" creationId="{D23526F1-419B-48C0-B8A7-1D08E4231A94}"/>
          </ac:spMkLst>
        </pc:spChg>
        <pc:spChg chg="add mod">
          <ac:chgData name="Afshin Tanouri" userId="6acf76a7-f6fe-4c03-8e37-cdc4d225d520" providerId="ADAL" clId="{C0992702-B969-42A4-8677-B97A6FE3D9B3}" dt="2022-02-18T06:48:54.114" v="133"/>
          <ac:spMkLst>
            <pc:docMk/>
            <pc:sldMk cId="2375445003" sldId="358"/>
            <ac:spMk id="16" creationId="{E002224B-C619-4C91-8D80-A51FB609F3E2}"/>
          </ac:spMkLst>
        </pc:spChg>
        <pc:picChg chg="del">
          <ac:chgData name="Afshin Tanouri" userId="6acf76a7-f6fe-4c03-8e37-cdc4d225d520" providerId="ADAL" clId="{C0992702-B969-42A4-8677-B97A6FE3D9B3}" dt="2022-02-18T06:44:58.159" v="47" actId="478"/>
          <ac:picMkLst>
            <pc:docMk/>
            <pc:sldMk cId="2375445003" sldId="358"/>
            <ac:picMk id="5" creationId="{917B5830-F5DC-471B-9C68-12542316F320}"/>
          </ac:picMkLst>
        </pc:picChg>
        <pc:picChg chg="mod">
          <ac:chgData name="Afshin Tanouri" userId="6acf76a7-f6fe-4c03-8e37-cdc4d225d520" providerId="ADAL" clId="{C0992702-B969-42A4-8677-B97A6FE3D9B3}" dt="2022-02-18T07:10:13.744" v="663" actId="1076"/>
          <ac:picMkLst>
            <pc:docMk/>
            <pc:sldMk cId="2375445003" sldId="358"/>
            <ac:picMk id="8" creationId="{00000000-0000-0000-0000-000000000000}"/>
          </ac:picMkLst>
        </pc:picChg>
        <pc:picChg chg="mod">
          <ac:chgData name="Afshin Tanouri" userId="6acf76a7-f6fe-4c03-8e37-cdc4d225d520" providerId="ADAL" clId="{C0992702-B969-42A4-8677-B97A6FE3D9B3}" dt="2022-02-18T06:49:04.822" v="137" actId="1076"/>
          <ac:picMkLst>
            <pc:docMk/>
            <pc:sldMk cId="2375445003" sldId="358"/>
            <ac:picMk id="15" creationId="{00000000-0000-0000-0000-000000000000}"/>
          </ac:picMkLst>
        </pc:picChg>
      </pc:sldChg>
      <pc:sldChg chg="addSp delSp modSp mod modClrScheme chgLayout">
        <pc:chgData name="Afshin Tanouri" userId="6acf76a7-f6fe-4c03-8e37-cdc4d225d520" providerId="ADAL" clId="{C0992702-B969-42A4-8677-B97A6FE3D9B3}" dt="2022-02-18T07:10:06.328" v="662" actId="1076"/>
        <pc:sldMkLst>
          <pc:docMk/>
          <pc:sldMk cId="3531607389" sldId="359"/>
        </pc:sldMkLst>
        <pc:spChg chg="del">
          <ac:chgData name="Afshin Tanouri" userId="6acf76a7-f6fe-4c03-8e37-cdc4d225d520" providerId="ADAL" clId="{C0992702-B969-42A4-8677-B97A6FE3D9B3}" dt="2022-02-18T06:48:04.495" v="117" actId="478"/>
          <ac:spMkLst>
            <pc:docMk/>
            <pc:sldMk cId="3531607389" sldId="359"/>
            <ac:spMk id="2" creationId="{00000000-0000-0000-0000-000000000000}"/>
          </ac:spMkLst>
        </pc:spChg>
        <pc:spChg chg="mod">
          <ac:chgData name="Afshin Tanouri" userId="6acf76a7-f6fe-4c03-8e37-cdc4d225d520" providerId="ADAL" clId="{C0992702-B969-42A4-8677-B97A6FE3D9B3}" dt="2022-02-18T07:10:06.328" v="662" actId="1076"/>
          <ac:spMkLst>
            <pc:docMk/>
            <pc:sldMk cId="3531607389" sldId="359"/>
            <ac:spMk id="3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4:51.175" v="40" actId="478"/>
          <ac:spMkLst>
            <pc:docMk/>
            <pc:sldMk cId="3531607389" sldId="359"/>
            <ac:spMk id="4" creationId="{00000000-0000-0000-0000-000000000000}"/>
          </ac:spMkLst>
        </pc:spChg>
        <pc:spChg chg="del">
          <ac:chgData name="Afshin Tanouri" userId="6acf76a7-f6fe-4c03-8e37-cdc4d225d520" providerId="ADAL" clId="{C0992702-B969-42A4-8677-B97A6FE3D9B3}" dt="2022-02-18T06:44:52.783" v="42" actId="478"/>
          <ac:spMkLst>
            <pc:docMk/>
            <pc:sldMk cId="3531607389" sldId="359"/>
            <ac:spMk id="6" creationId="{DE019DD5-EF1F-4181-B97A-523494C23773}"/>
          </ac:spMkLst>
        </pc:spChg>
        <pc:spChg chg="del">
          <ac:chgData name="Afshin Tanouri" userId="6acf76a7-f6fe-4c03-8e37-cdc4d225d520" providerId="ADAL" clId="{C0992702-B969-42A4-8677-B97A6FE3D9B3}" dt="2022-02-18T06:44:54.303" v="44" actId="478"/>
          <ac:spMkLst>
            <pc:docMk/>
            <pc:sldMk cId="3531607389" sldId="359"/>
            <ac:spMk id="7" creationId="{7F544BC1-BD12-4F1C-930F-618788027A15}"/>
          </ac:spMkLst>
        </pc:spChg>
        <pc:spChg chg="add del mod ord">
          <ac:chgData name="Afshin Tanouri" userId="6acf76a7-f6fe-4c03-8e37-cdc4d225d520" providerId="ADAL" clId="{C0992702-B969-42A4-8677-B97A6FE3D9B3}" dt="2022-02-18T06:48:05.406" v="118" actId="478"/>
          <ac:spMkLst>
            <pc:docMk/>
            <pc:sldMk cId="3531607389" sldId="359"/>
            <ac:spMk id="8" creationId="{1A349B68-4874-4AE1-8D73-C6D62200E1B0}"/>
          </ac:spMkLst>
        </pc:spChg>
        <pc:spChg chg="del">
          <ac:chgData name="Afshin Tanouri" userId="6acf76a7-f6fe-4c03-8e37-cdc4d225d520" providerId="ADAL" clId="{C0992702-B969-42A4-8677-B97A6FE3D9B3}" dt="2022-02-18T06:44:53.327" v="43" actId="478"/>
          <ac:spMkLst>
            <pc:docMk/>
            <pc:sldMk cId="3531607389" sldId="359"/>
            <ac:spMk id="9" creationId="{439BB9E5-2F95-402F-A11A-4ECB2CF1A879}"/>
          </ac:spMkLst>
        </pc:spChg>
        <pc:spChg chg="add del mod ord">
          <ac:chgData name="Afshin Tanouri" userId="6acf76a7-f6fe-4c03-8e37-cdc4d225d520" providerId="ADAL" clId="{C0992702-B969-42A4-8677-B97A6FE3D9B3}" dt="2022-02-18T06:48:09.038" v="121" actId="478"/>
          <ac:spMkLst>
            <pc:docMk/>
            <pc:sldMk cId="3531607389" sldId="359"/>
            <ac:spMk id="12" creationId="{4FC4364B-D8CB-448B-AEDF-2EC9B2CD2F3A}"/>
          </ac:spMkLst>
        </pc:spChg>
        <pc:spChg chg="mod">
          <ac:chgData name="Afshin Tanouri" userId="6acf76a7-f6fe-4c03-8e37-cdc4d225d520" providerId="ADAL" clId="{C0992702-B969-42A4-8677-B97A6FE3D9B3}" dt="2022-02-18T06:48:27.142" v="126" actId="1076"/>
          <ac:spMkLst>
            <pc:docMk/>
            <pc:sldMk cId="3531607389" sldId="359"/>
            <ac:spMk id="14" creationId="{D23526F1-419B-48C0-B8A7-1D08E4231A94}"/>
          </ac:spMkLst>
        </pc:spChg>
        <pc:spChg chg="add mod">
          <ac:chgData name="Afshin Tanouri" userId="6acf76a7-f6fe-4c03-8e37-cdc4d225d520" providerId="ADAL" clId="{C0992702-B969-42A4-8677-B97A6FE3D9B3}" dt="2022-02-18T06:48:33.235" v="127"/>
          <ac:spMkLst>
            <pc:docMk/>
            <pc:sldMk cId="3531607389" sldId="359"/>
            <ac:spMk id="15" creationId="{7003EF49-45D9-44A2-877D-F0DAD140555D}"/>
          </ac:spMkLst>
        </pc:spChg>
        <pc:picChg chg="del">
          <ac:chgData name="Afshin Tanouri" userId="6acf76a7-f6fe-4c03-8e37-cdc4d225d520" providerId="ADAL" clId="{C0992702-B969-42A4-8677-B97A6FE3D9B3}" dt="2022-02-18T06:44:52.327" v="41" actId="478"/>
          <ac:picMkLst>
            <pc:docMk/>
            <pc:sldMk cId="3531607389" sldId="359"/>
            <ac:picMk id="5" creationId="{917B5830-F5DC-471B-9C68-12542316F320}"/>
          </ac:picMkLst>
        </pc:picChg>
        <pc:picChg chg="mod">
          <ac:chgData name="Afshin Tanouri" userId="6acf76a7-f6fe-4c03-8e37-cdc4d225d520" providerId="ADAL" clId="{C0992702-B969-42A4-8677-B97A6FE3D9B3}" dt="2022-02-18T07:10:01.104" v="661" actId="1076"/>
          <ac:picMkLst>
            <pc:docMk/>
            <pc:sldMk cId="3531607389" sldId="359"/>
            <ac:picMk id="11" creationId="{00000000-0000-0000-0000-000000000000}"/>
          </ac:picMkLst>
        </pc:picChg>
        <pc:picChg chg="add del mod">
          <ac:chgData name="Afshin Tanouri" userId="6acf76a7-f6fe-4c03-8e37-cdc4d225d520" providerId="ADAL" clId="{C0992702-B969-42A4-8677-B97A6FE3D9B3}" dt="2022-02-18T06:48:22.966" v="125" actId="1076"/>
          <ac:picMkLst>
            <pc:docMk/>
            <pc:sldMk cId="3531607389" sldId="359"/>
            <ac:picMk id="13" creationId="{00000000-0000-0000-0000-000000000000}"/>
          </ac:picMkLst>
        </pc:picChg>
      </pc:sldChg>
      <pc:sldChg chg="addSp delSp modSp mod modClrScheme chgLayout">
        <pc:chgData name="Afshin Tanouri" userId="6acf76a7-f6fe-4c03-8e37-cdc4d225d520" providerId="ADAL" clId="{C0992702-B969-42A4-8677-B97A6FE3D9B3}" dt="2022-02-18T06:47:17.104" v="100" actId="404"/>
        <pc:sldMkLst>
          <pc:docMk/>
          <pc:sldMk cId="420985574" sldId="360"/>
        </pc:sldMkLst>
        <pc:spChg chg="del mod">
          <ac:chgData name="Afshin Tanouri" userId="6acf76a7-f6fe-4c03-8e37-cdc4d225d520" providerId="ADAL" clId="{C0992702-B969-42A4-8677-B97A6FE3D9B3}" dt="2022-02-18T06:47:06.847" v="95" actId="478"/>
          <ac:spMkLst>
            <pc:docMk/>
            <pc:sldMk cId="420985574" sldId="360"/>
            <ac:spMk id="2" creationId="{00000000-0000-0000-0000-000000000000}"/>
          </ac:spMkLst>
        </pc:spChg>
        <pc:spChg chg="add del">
          <ac:chgData name="Afshin Tanouri" userId="6acf76a7-f6fe-4c03-8e37-cdc4d225d520" providerId="ADAL" clId="{C0992702-B969-42A4-8677-B97A6FE3D9B3}" dt="2022-02-18T06:44:33.007" v="25" actId="478"/>
          <ac:spMkLst>
            <pc:docMk/>
            <pc:sldMk cId="420985574" sldId="360"/>
            <ac:spMk id="4" creationId="{00000000-0000-0000-0000-000000000000}"/>
          </ac:spMkLst>
        </pc:spChg>
        <pc:spChg chg="add del mod">
          <ac:chgData name="Afshin Tanouri" userId="6acf76a7-f6fe-4c03-8e37-cdc4d225d520" providerId="ADAL" clId="{C0992702-B969-42A4-8677-B97A6FE3D9B3}" dt="2022-02-18T06:44:34.871" v="26" actId="478"/>
          <ac:spMkLst>
            <pc:docMk/>
            <pc:sldMk cId="420985574" sldId="360"/>
            <ac:spMk id="6" creationId="{DE019DD5-EF1F-4181-B97A-523494C23773}"/>
          </ac:spMkLst>
        </pc:spChg>
        <pc:spChg chg="del">
          <ac:chgData name="Afshin Tanouri" userId="6acf76a7-f6fe-4c03-8e37-cdc4d225d520" providerId="ADAL" clId="{C0992702-B969-42A4-8677-B97A6FE3D9B3}" dt="2022-02-18T06:44:36.760" v="28" actId="478"/>
          <ac:spMkLst>
            <pc:docMk/>
            <pc:sldMk cId="420985574" sldId="360"/>
            <ac:spMk id="7" creationId="{7F544BC1-BD12-4F1C-930F-618788027A15}"/>
          </ac:spMkLst>
        </pc:spChg>
        <pc:spChg chg="add del mod ord">
          <ac:chgData name="Afshin Tanouri" userId="6acf76a7-f6fe-4c03-8e37-cdc4d225d520" providerId="ADAL" clId="{C0992702-B969-42A4-8677-B97A6FE3D9B3}" dt="2022-02-18T06:43:25.861" v="19" actId="700"/>
          <ac:spMkLst>
            <pc:docMk/>
            <pc:sldMk cId="420985574" sldId="360"/>
            <ac:spMk id="8" creationId="{14618825-59EA-4B26-B4BF-58980FE45E38}"/>
          </ac:spMkLst>
        </pc:spChg>
        <pc:spChg chg="add del">
          <ac:chgData name="Afshin Tanouri" userId="6acf76a7-f6fe-4c03-8e37-cdc4d225d520" providerId="ADAL" clId="{C0992702-B969-42A4-8677-B97A6FE3D9B3}" dt="2022-02-18T06:44:35.400" v="27" actId="478"/>
          <ac:spMkLst>
            <pc:docMk/>
            <pc:sldMk cId="420985574" sldId="360"/>
            <ac:spMk id="9" creationId="{439BB9E5-2F95-402F-A11A-4ECB2CF1A879}"/>
          </ac:spMkLst>
        </pc:spChg>
        <pc:spChg chg="add del mod ord">
          <ac:chgData name="Afshin Tanouri" userId="6acf76a7-f6fe-4c03-8e37-cdc4d225d520" providerId="ADAL" clId="{C0992702-B969-42A4-8677-B97A6FE3D9B3}" dt="2022-02-18T06:43:25.861" v="19" actId="700"/>
          <ac:spMkLst>
            <pc:docMk/>
            <pc:sldMk cId="420985574" sldId="360"/>
            <ac:spMk id="10" creationId="{4E6B354E-1C8A-4D01-AB89-047E911F3237}"/>
          </ac:spMkLst>
        </pc:spChg>
        <pc:spChg chg="add mod ord">
          <ac:chgData name="Afshin Tanouri" userId="6acf76a7-f6fe-4c03-8e37-cdc4d225d520" providerId="ADAL" clId="{C0992702-B969-42A4-8677-B97A6FE3D9B3}" dt="2022-02-18T06:47:17.104" v="100" actId="404"/>
          <ac:spMkLst>
            <pc:docMk/>
            <pc:sldMk cId="420985574" sldId="360"/>
            <ac:spMk id="11" creationId="{6E471F7A-B9CB-4947-9FE2-B6A950747A62}"/>
          </ac:spMkLst>
        </pc:spChg>
        <pc:spChg chg="add del mod ord">
          <ac:chgData name="Afshin Tanouri" userId="6acf76a7-f6fe-4c03-8e37-cdc4d225d520" providerId="ADAL" clId="{C0992702-B969-42A4-8677-B97A6FE3D9B3}" dt="2022-02-18T06:47:13.822" v="99" actId="478"/>
          <ac:spMkLst>
            <pc:docMk/>
            <pc:sldMk cId="420985574" sldId="360"/>
            <ac:spMk id="12" creationId="{131506AC-B265-4C9F-B546-B4C4B803EF5B}"/>
          </ac:spMkLst>
        </pc:spChg>
        <pc:picChg chg="add del">
          <ac:chgData name="Afshin Tanouri" userId="6acf76a7-f6fe-4c03-8e37-cdc4d225d520" providerId="ADAL" clId="{C0992702-B969-42A4-8677-B97A6FE3D9B3}" dt="2022-02-18T06:47:12.486" v="98" actId="478"/>
          <ac:picMkLst>
            <pc:docMk/>
            <pc:sldMk cId="420985574" sldId="360"/>
            <ac:picMk id="3" creationId="{00000000-0000-0000-0000-000000000000}"/>
          </ac:picMkLst>
        </pc:picChg>
        <pc:picChg chg="add del mod">
          <ac:chgData name="Afshin Tanouri" userId="6acf76a7-f6fe-4c03-8e37-cdc4d225d520" providerId="ADAL" clId="{C0992702-B969-42A4-8677-B97A6FE3D9B3}" dt="2022-02-18T06:44:37.215" v="29" actId="478"/>
          <ac:picMkLst>
            <pc:docMk/>
            <pc:sldMk cId="420985574" sldId="360"/>
            <ac:picMk id="5" creationId="{917B5830-F5DC-471B-9C68-12542316F320}"/>
          </ac:picMkLst>
        </pc:picChg>
      </pc:sldChg>
      <pc:sldChg chg="modSp mod modClrScheme chgLayout">
        <pc:chgData name="Afshin Tanouri" userId="6acf76a7-f6fe-4c03-8e37-cdc4d225d520" providerId="ADAL" clId="{C0992702-B969-42A4-8677-B97A6FE3D9B3}" dt="2022-02-18T06:52:45.583" v="234" actId="113"/>
        <pc:sldMkLst>
          <pc:docMk/>
          <pc:sldMk cId="2555160315" sldId="361"/>
        </pc:sldMkLst>
        <pc:spChg chg="mod ord">
          <ac:chgData name="Afshin Tanouri" userId="6acf76a7-f6fe-4c03-8e37-cdc4d225d520" providerId="ADAL" clId="{C0992702-B969-42A4-8677-B97A6FE3D9B3}" dt="2022-02-18T06:52:45.583" v="234" actId="113"/>
          <ac:spMkLst>
            <pc:docMk/>
            <pc:sldMk cId="2555160315" sldId="361"/>
            <ac:spMk id="2" creationId="{B1E6E7FC-EA7D-4956-9BB7-F4624165C9C8}"/>
          </ac:spMkLst>
        </pc:spChg>
        <pc:spChg chg="mod ord">
          <ac:chgData name="Afshin Tanouri" userId="6acf76a7-f6fe-4c03-8e37-cdc4d225d520" providerId="ADAL" clId="{C0992702-B969-42A4-8677-B97A6FE3D9B3}" dt="2022-02-18T06:52:37.824" v="231" actId="113"/>
          <ac:spMkLst>
            <pc:docMk/>
            <pc:sldMk cId="2555160315" sldId="361"/>
            <ac:spMk id="3" creationId="{ABAF667C-ED61-4E3A-B1CC-D1886A7434BC}"/>
          </ac:spMkLst>
        </pc:spChg>
      </pc:sldChg>
      <pc:sldChg chg="addSp delSp modSp mod modClrScheme chgLayout">
        <pc:chgData name="Afshin Tanouri" userId="6acf76a7-f6fe-4c03-8e37-cdc4d225d520" providerId="ADAL" clId="{C0992702-B969-42A4-8677-B97A6FE3D9B3}" dt="2022-02-18T06:56:13.046" v="297" actId="207"/>
        <pc:sldMkLst>
          <pc:docMk/>
          <pc:sldMk cId="1021255588" sldId="362"/>
        </pc:sldMkLst>
        <pc:spChg chg="del mod ord">
          <ac:chgData name="Afshin Tanouri" userId="6acf76a7-f6fe-4c03-8e37-cdc4d225d520" providerId="ADAL" clId="{C0992702-B969-42A4-8677-B97A6FE3D9B3}" dt="2022-02-18T06:46:52.228" v="91" actId="700"/>
          <ac:spMkLst>
            <pc:docMk/>
            <pc:sldMk cId="1021255588" sldId="362"/>
            <ac:spMk id="2" creationId="{DE3D9E40-B2D7-49B9-A451-1586E73D31AE}"/>
          </ac:spMkLst>
        </pc:spChg>
        <pc:spChg chg="add del mod ord">
          <ac:chgData name="Afshin Tanouri" userId="6acf76a7-f6fe-4c03-8e37-cdc4d225d520" providerId="ADAL" clId="{C0992702-B969-42A4-8677-B97A6FE3D9B3}" dt="2022-02-18T06:52:51.413" v="235" actId="478"/>
          <ac:spMkLst>
            <pc:docMk/>
            <pc:sldMk cId="1021255588" sldId="362"/>
            <ac:spMk id="3" creationId="{F868E26B-E08C-4F8F-8274-719B84C641B0}"/>
          </ac:spMkLst>
        </pc:spChg>
        <pc:spChg chg="add mod ord">
          <ac:chgData name="Afshin Tanouri" userId="6acf76a7-f6fe-4c03-8e37-cdc4d225d520" providerId="ADAL" clId="{C0992702-B969-42A4-8677-B97A6FE3D9B3}" dt="2022-02-18T06:56:13.046" v="297" actId="207"/>
          <ac:spMkLst>
            <pc:docMk/>
            <pc:sldMk cId="1021255588" sldId="362"/>
            <ac:spMk id="5" creationId="{717E957E-1ADD-4462-9A0D-E6EAF98564E2}"/>
          </ac:spMkLst>
        </pc:spChg>
        <pc:spChg chg="del mod">
          <ac:chgData name="Afshin Tanouri" userId="6acf76a7-f6fe-4c03-8e37-cdc4d225d520" providerId="ADAL" clId="{C0992702-B969-42A4-8677-B97A6FE3D9B3}" dt="2022-02-18T06:55:21.117" v="279" actId="478"/>
          <ac:spMkLst>
            <pc:docMk/>
            <pc:sldMk cId="1021255588" sldId="362"/>
            <ac:spMk id="6" creationId="{C19B6E74-FBAF-47B0-90FC-5ABAE1CDEA37}"/>
          </ac:spMkLst>
        </pc:spChg>
        <pc:graphicFrameChg chg="mod ord modGraphic">
          <ac:chgData name="Afshin Tanouri" userId="6acf76a7-f6fe-4c03-8e37-cdc4d225d520" providerId="ADAL" clId="{C0992702-B969-42A4-8677-B97A6FE3D9B3}" dt="2022-02-18T06:55:45.422" v="285" actId="122"/>
          <ac:graphicFrameMkLst>
            <pc:docMk/>
            <pc:sldMk cId="1021255588" sldId="362"/>
            <ac:graphicFrameMk id="4" creationId="{C196A945-BA6D-4609-85B5-8D72F432A070}"/>
          </ac:graphicFrameMkLst>
        </pc:graphicFrameChg>
      </pc:sldChg>
      <pc:sldChg chg="addSp delSp modSp mod modClrScheme chgLayout">
        <pc:chgData name="Afshin Tanouri" userId="6acf76a7-f6fe-4c03-8e37-cdc4d225d520" providerId="ADAL" clId="{C0992702-B969-42A4-8677-B97A6FE3D9B3}" dt="2022-02-18T06:57:30.008" v="323" actId="14100"/>
        <pc:sldMkLst>
          <pc:docMk/>
          <pc:sldMk cId="1496883173" sldId="363"/>
        </pc:sldMkLst>
        <pc:spChg chg="del mod ord">
          <ac:chgData name="Afshin Tanouri" userId="6acf76a7-f6fe-4c03-8e37-cdc4d225d520" providerId="ADAL" clId="{C0992702-B969-42A4-8677-B97A6FE3D9B3}" dt="2022-02-18T06:46:52.228" v="91" actId="700"/>
          <ac:spMkLst>
            <pc:docMk/>
            <pc:sldMk cId="1496883173" sldId="363"/>
            <ac:spMk id="2" creationId="{AE5ACFB1-8EFE-461D-A823-0979336B57B9}"/>
          </ac:spMkLst>
        </pc:spChg>
        <pc:spChg chg="add mod ord">
          <ac:chgData name="Afshin Tanouri" userId="6acf76a7-f6fe-4c03-8e37-cdc4d225d520" providerId="ADAL" clId="{C0992702-B969-42A4-8677-B97A6FE3D9B3}" dt="2022-02-18T06:56:08.522" v="296" actId="207"/>
          <ac:spMkLst>
            <pc:docMk/>
            <pc:sldMk cId="1496883173" sldId="363"/>
            <ac:spMk id="3" creationId="{9C53BCE6-C98F-4F4A-B6D0-12082520218A}"/>
          </ac:spMkLst>
        </pc:spChg>
        <pc:spChg chg="del mod">
          <ac:chgData name="Afshin Tanouri" userId="6acf76a7-f6fe-4c03-8e37-cdc4d225d520" providerId="ADAL" clId="{C0992702-B969-42A4-8677-B97A6FE3D9B3}" dt="2022-02-18T06:56:16.100" v="298" actId="478"/>
          <ac:spMkLst>
            <pc:docMk/>
            <pc:sldMk cId="1496883173" sldId="363"/>
            <ac:spMk id="6" creationId="{36A18147-1079-4443-B8DB-CA6EBAB97B29}"/>
          </ac:spMkLst>
        </pc:spChg>
        <pc:graphicFrameChg chg="mod ord modGraphic">
          <ac:chgData name="Afshin Tanouri" userId="6acf76a7-f6fe-4c03-8e37-cdc4d225d520" providerId="ADAL" clId="{C0992702-B969-42A4-8677-B97A6FE3D9B3}" dt="2022-02-18T06:57:30.008" v="323" actId="14100"/>
          <ac:graphicFrameMkLst>
            <pc:docMk/>
            <pc:sldMk cId="1496883173" sldId="363"/>
            <ac:graphicFrameMk id="4" creationId="{6A5FA557-D276-4750-B7D2-5DCE9B85A5F6}"/>
          </ac:graphicFrameMkLst>
        </pc:graphicFrameChg>
      </pc:sldChg>
      <pc:sldChg chg="modSp mod modClrScheme chgLayout">
        <pc:chgData name="Afshin Tanouri" userId="6acf76a7-f6fe-4c03-8e37-cdc4d225d520" providerId="ADAL" clId="{C0992702-B969-42A4-8677-B97A6FE3D9B3}" dt="2022-02-18T06:58:17.741" v="334" actId="20577"/>
        <pc:sldMkLst>
          <pc:docMk/>
          <pc:sldMk cId="2219850249" sldId="364"/>
        </pc:sldMkLst>
        <pc:spChg chg="mod ord">
          <ac:chgData name="Afshin Tanouri" userId="6acf76a7-f6fe-4c03-8e37-cdc4d225d520" providerId="ADAL" clId="{C0992702-B969-42A4-8677-B97A6FE3D9B3}" dt="2022-02-18T06:58:11.279" v="331" actId="700"/>
          <ac:spMkLst>
            <pc:docMk/>
            <pc:sldMk cId="2219850249" sldId="364"/>
            <ac:spMk id="2" creationId="{8767531B-8F54-4F25-BAE0-4C630D3E5427}"/>
          </ac:spMkLst>
        </pc:spChg>
        <pc:spChg chg="mod ord">
          <ac:chgData name="Afshin Tanouri" userId="6acf76a7-f6fe-4c03-8e37-cdc4d225d520" providerId="ADAL" clId="{C0992702-B969-42A4-8677-B97A6FE3D9B3}" dt="2022-02-18T06:58:17.741" v="334" actId="20577"/>
          <ac:spMkLst>
            <pc:docMk/>
            <pc:sldMk cId="2219850249" sldId="364"/>
            <ac:spMk id="3" creationId="{EEEFA2EE-1EAB-49BD-909D-1887E6B49123}"/>
          </ac:spMkLst>
        </pc:spChg>
      </pc:sldChg>
      <pc:sldChg chg="modSp mod modClrScheme chgLayout">
        <pc:chgData name="Afshin Tanouri" userId="6acf76a7-f6fe-4c03-8e37-cdc4d225d520" providerId="ADAL" clId="{C0992702-B969-42A4-8677-B97A6FE3D9B3}" dt="2022-02-18T06:59:08.964" v="356" actId="1076"/>
        <pc:sldMkLst>
          <pc:docMk/>
          <pc:sldMk cId="6669943" sldId="365"/>
        </pc:sldMkLst>
        <pc:spChg chg="mod ord">
          <ac:chgData name="Afshin Tanouri" userId="6acf76a7-f6fe-4c03-8e37-cdc4d225d520" providerId="ADAL" clId="{C0992702-B969-42A4-8677-B97A6FE3D9B3}" dt="2022-02-18T06:58:56.158" v="351" actId="207"/>
          <ac:spMkLst>
            <pc:docMk/>
            <pc:sldMk cId="6669943" sldId="365"/>
            <ac:spMk id="2" creationId="{875E4A5F-367E-45DA-8826-A092A52FE937}"/>
          </ac:spMkLst>
        </pc:spChg>
        <pc:spChg chg="mod ord">
          <ac:chgData name="Afshin Tanouri" userId="6acf76a7-f6fe-4c03-8e37-cdc4d225d520" providerId="ADAL" clId="{C0992702-B969-42A4-8677-B97A6FE3D9B3}" dt="2022-02-18T06:59:08.964" v="356" actId="1076"/>
          <ac:spMkLst>
            <pc:docMk/>
            <pc:sldMk cId="6669943" sldId="365"/>
            <ac:spMk id="3" creationId="{D131112B-25B2-4466-9FA1-D2E7E6FF39AB}"/>
          </ac:spMkLst>
        </pc:spChg>
      </pc:sldChg>
      <pc:sldChg chg="modSp mod modClrScheme chgLayout">
        <pc:chgData name="Afshin Tanouri" userId="6acf76a7-f6fe-4c03-8e37-cdc4d225d520" providerId="ADAL" clId="{C0992702-B969-42A4-8677-B97A6FE3D9B3}" dt="2022-02-18T07:00:14.788" v="373" actId="2711"/>
        <pc:sldMkLst>
          <pc:docMk/>
          <pc:sldMk cId="574926618" sldId="366"/>
        </pc:sldMkLst>
        <pc:spChg chg="mod ord">
          <ac:chgData name="Afshin Tanouri" userId="6acf76a7-f6fe-4c03-8e37-cdc4d225d520" providerId="ADAL" clId="{C0992702-B969-42A4-8677-B97A6FE3D9B3}" dt="2022-02-18T06:59:24.612" v="358" actId="20577"/>
          <ac:spMkLst>
            <pc:docMk/>
            <pc:sldMk cId="574926618" sldId="366"/>
            <ac:spMk id="2" creationId="{854D7660-D266-44F2-BFC6-15DD044F3CD9}"/>
          </ac:spMkLst>
        </pc:spChg>
        <pc:spChg chg="mod ord">
          <ac:chgData name="Afshin Tanouri" userId="6acf76a7-f6fe-4c03-8e37-cdc4d225d520" providerId="ADAL" clId="{C0992702-B969-42A4-8677-B97A6FE3D9B3}" dt="2022-02-18T06:59:40.307" v="363" actId="1076"/>
          <ac:spMkLst>
            <pc:docMk/>
            <pc:sldMk cId="574926618" sldId="366"/>
            <ac:spMk id="3" creationId="{7F24E06D-B8F6-4BB8-B210-48F649F51B34}"/>
          </ac:spMkLst>
        </pc:spChg>
        <pc:graphicFrameChg chg="mod">
          <ac:chgData name="Afshin Tanouri" userId="6acf76a7-f6fe-4c03-8e37-cdc4d225d520" providerId="ADAL" clId="{C0992702-B969-42A4-8677-B97A6FE3D9B3}" dt="2022-02-18T07:00:14.788" v="373" actId="2711"/>
          <ac:graphicFrameMkLst>
            <pc:docMk/>
            <pc:sldMk cId="574926618" sldId="366"/>
            <ac:graphicFrameMk id="4" creationId="{7DB01AD5-C232-4F2E-AA11-60DB6398F4F7}"/>
          </ac:graphicFrameMkLst>
        </pc:graphicFrameChg>
      </pc:sldChg>
      <pc:sldChg chg="modSp mod modClrScheme chgLayout">
        <pc:chgData name="Afshin Tanouri" userId="6acf76a7-f6fe-4c03-8e37-cdc4d225d520" providerId="ADAL" clId="{C0992702-B969-42A4-8677-B97A6FE3D9B3}" dt="2022-02-18T07:02:44.715" v="402" actId="20577"/>
        <pc:sldMkLst>
          <pc:docMk/>
          <pc:sldMk cId="1360601138" sldId="367"/>
        </pc:sldMkLst>
        <pc:spChg chg="mod ord">
          <ac:chgData name="Afshin Tanouri" userId="6acf76a7-f6fe-4c03-8e37-cdc4d225d520" providerId="ADAL" clId="{C0992702-B969-42A4-8677-B97A6FE3D9B3}" dt="2022-02-18T07:02:44.715" v="402" actId="20577"/>
          <ac:spMkLst>
            <pc:docMk/>
            <pc:sldMk cId="1360601138" sldId="367"/>
            <ac:spMk id="2" creationId="{DF2C4098-5313-4BB5-AAEB-21A1D9C74AB0}"/>
          </ac:spMkLst>
        </pc:spChg>
        <pc:spChg chg="mod">
          <ac:chgData name="Afshin Tanouri" userId="6acf76a7-f6fe-4c03-8e37-cdc4d225d520" providerId="ADAL" clId="{C0992702-B969-42A4-8677-B97A6FE3D9B3}" dt="2022-02-18T07:01:54.595" v="387" actId="1076"/>
          <ac:spMkLst>
            <pc:docMk/>
            <pc:sldMk cId="1360601138" sldId="367"/>
            <ac:spMk id="6" creationId="{0C10DF87-FFD8-4C35-8F9F-194159FB5533}"/>
          </ac:spMkLst>
        </pc:spChg>
        <pc:graphicFrameChg chg="mod ord">
          <ac:chgData name="Afshin Tanouri" userId="6acf76a7-f6fe-4c03-8e37-cdc4d225d520" providerId="ADAL" clId="{C0992702-B969-42A4-8677-B97A6FE3D9B3}" dt="2022-02-18T07:02:33.643" v="400" actId="14100"/>
          <ac:graphicFrameMkLst>
            <pc:docMk/>
            <pc:sldMk cId="1360601138" sldId="367"/>
            <ac:graphicFrameMk id="4" creationId="{2442EFB6-1CB2-4DF0-922C-237613F709B3}"/>
          </ac:graphicFrameMkLst>
        </pc:graphicFrameChg>
      </pc:sldChg>
      <pc:sldChg chg="modSp mod modClrScheme chgLayout">
        <pc:chgData name="Afshin Tanouri" userId="6acf76a7-f6fe-4c03-8e37-cdc4d225d520" providerId="ADAL" clId="{C0992702-B969-42A4-8677-B97A6FE3D9B3}" dt="2022-02-18T07:03:12.770" v="410" actId="14100"/>
        <pc:sldMkLst>
          <pc:docMk/>
          <pc:sldMk cId="4051740812" sldId="368"/>
        </pc:sldMkLst>
        <pc:spChg chg="mod ord">
          <ac:chgData name="Afshin Tanouri" userId="6acf76a7-f6fe-4c03-8e37-cdc4d225d520" providerId="ADAL" clId="{C0992702-B969-42A4-8677-B97A6FE3D9B3}" dt="2022-02-18T07:02:57.788" v="405" actId="2711"/>
          <ac:spMkLst>
            <pc:docMk/>
            <pc:sldMk cId="4051740812" sldId="368"/>
            <ac:spMk id="2" creationId="{4B0DF7FB-8585-4211-A792-49E31563E857}"/>
          </ac:spMkLst>
        </pc:spChg>
        <pc:spChg chg="mod ord">
          <ac:chgData name="Afshin Tanouri" userId="6acf76a7-f6fe-4c03-8e37-cdc4d225d520" providerId="ADAL" clId="{C0992702-B969-42A4-8677-B97A6FE3D9B3}" dt="2022-02-18T07:03:12.770" v="410" actId="14100"/>
          <ac:spMkLst>
            <pc:docMk/>
            <pc:sldMk cId="4051740812" sldId="368"/>
            <ac:spMk id="3" creationId="{75352D5C-D437-4E6D-AB01-4BB7C3246B83}"/>
          </ac:spMkLst>
        </pc:spChg>
      </pc:sldChg>
      <pc:sldChg chg="addSp delSp modSp new mod modClrScheme chgLayout">
        <pc:chgData name="Afshin Tanouri" userId="6acf76a7-f6fe-4c03-8e37-cdc4d225d520" providerId="ADAL" clId="{C0992702-B969-42A4-8677-B97A6FE3D9B3}" dt="2022-02-18T07:03:48.683" v="472" actId="20577"/>
        <pc:sldMkLst>
          <pc:docMk/>
          <pc:sldMk cId="533279930" sldId="369"/>
        </pc:sldMkLst>
        <pc:spChg chg="del mod ord">
          <ac:chgData name="Afshin Tanouri" userId="6acf76a7-f6fe-4c03-8e37-cdc4d225d520" providerId="ADAL" clId="{C0992702-B969-42A4-8677-B97A6FE3D9B3}" dt="2022-02-18T07:03:24.372" v="412" actId="700"/>
          <ac:spMkLst>
            <pc:docMk/>
            <pc:sldMk cId="533279930" sldId="369"/>
            <ac:spMk id="2" creationId="{D18F4CDD-C370-426F-8F25-F4F73D44DF6C}"/>
          </ac:spMkLst>
        </pc:spChg>
        <pc:spChg chg="del mod ord">
          <ac:chgData name="Afshin Tanouri" userId="6acf76a7-f6fe-4c03-8e37-cdc4d225d520" providerId="ADAL" clId="{C0992702-B969-42A4-8677-B97A6FE3D9B3}" dt="2022-02-18T07:03:24.372" v="412" actId="700"/>
          <ac:spMkLst>
            <pc:docMk/>
            <pc:sldMk cId="533279930" sldId="369"/>
            <ac:spMk id="3" creationId="{89065A6B-4BC8-47BC-98F6-570B77605308}"/>
          </ac:spMkLst>
        </pc:spChg>
        <pc:spChg chg="add mod ord">
          <ac:chgData name="Afshin Tanouri" userId="6acf76a7-f6fe-4c03-8e37-cdc4d225d520" providerId="ADAL" clId="{C0992702-B969-42A4-8677-B97A6FE3D9B3}" dt="2022-02-18T07:03:33.027" v="441" actId="20577"/>
          <ac:spMkLst>
            <pc:docMk/>
            <pc:sldMk cId="533279930" sldId="369"/>
            <ac:spMk id="4" creationId="{828BEAB5-6309-4644-94AB-66C7A43E2F34}"/>
          </ac:spMkLst>
        </pc:spChg>
        <pc:spChg chg="add mod ord">
          <ac:chgData name="Afshin Tanouri" userId="6acf76a7-f6fe-4c03-8e37-cdc4d225d520" providerId="ADAL" clId="{C0992702-B969-42A4-8677-B97A6FE3D9B3}" dt="2022-02-18T07:03:48.683" v="472" actId="20577"/>
          <ac:spMkLst>
            <pc:docMk/>
            <pc:sldMk cId="533279930" sldId="369"/>
            <ac:spMk id="5" creationId="{3C92F3FD-2E3A-45CA-8606-7B76A200204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cliveac-my.sharepoint.com/personal/aba250_uclive_ac_nz/Documents/PhD/experiments/Data%20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cliveac-my.sharepoint.com/personal/aba250_uclive_ac_nz/Documents/PhD/experiments/gas%20production%20rat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cliveac-my.sharepoint.com/personal/aba250_uclive_ac_nz/Documents/PhD/experiments/23-02-20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aba240\OneDrive%20-%20University%20of%20Canterbury%20(1)\PhD\experiments\Data%20v2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C:\Users\aba240\OneDrive%20-%20University%20of%20Canterbury%20(1)\PhD\experiments\COD%20test%2025-03-2022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C:\Users\aba240\OneDrive%20-%20University%20of%20Canterbury%20(1)\PhD\experiments\COD%20test%2025-03-20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NZ" sz="1800" b="1" i="0" dirty="0">
                <a:solidFill>
                  <a:schemeClr val="tx1"/>
                </a:solidFill>
                <a:latin typeface="Calibri" panose="020F0502020204030204" pitchFamily="34" charset="0"/>
              </a:rPr>
              <a:t>Daily</a:t>
            </a:r>
            <a:r>
              <a:rPr lang="en-NZ" sz="1800" b="1" i="0" baseline="0" dirty="0">
                <a:solidFill>
                  <a:schemeClr val="tx1"/>
                </a:solidFill>
                <a:latin typeface="Calibri" panose="020F0502020204030204" pitchFamily="34" charset="0"/>
              </a:rPr>
              <a:t> Methane Production</a:t>
            </a:r>
            <a:endParaRPr lang="en-NZ" sz="1800" b="1" i="0" dirty="0">
              <a:solidFill>
                <a:schemeClr val="tx1"/>
              </a:solidFill>
              <a:latin typeface="Calibri" panose="020F05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1"/>
          <c:tx>
            <c:v>AD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'MEC run (start 25-12-2021)'!$A$101:$A$126</c:f>
              <c:numCache>
                <c:formatCode>General</c:formatCode>
                <c:ptCount val="26"/>
                <c:pt idx="0">
                  <c:v>96</c:v>
                </c:pt>
                <c:pt idx="1">
                  <c:v>97</c:v>
                </c:pt>
                <c:pt idx="2">
                  <c:v>98</c:v>
                </c:pt>
                <c:pt idx="3">
                  <c:v>99</c:v>
                </c:pt>
                <c:pt idx="4">
                  <c:v>100</c:v>
                </c:pt>
                <c:pt idx="5">
                  <c:v>101</c:v>
                </c:pt>
                <c:pt idx="6">
                  <c:v>102</c:v>
                </c:pt>
                <c:pt idx="7">
                  <c:v>103</c:v>
                </c:pt>
                <c:pt idx="8">
                  <c:v>104</c:v>
                </c:pt>
                <c:pt idx="9">
                  <c:v>105</c:v>
                </c:pt>
                <c:pt idx="10">
                  <c:v>106</c:v>
                </c:pt>
                <c:pt idx="11">
                  <c:v>107</c:v>
                </c:pt>
                <c:pt idx="12">
                  <c:v>108</c:v>
                </c:pt>
                <c:pt idx="13">
                  <c:v>109</c:v>
                </c:pt>
                <c:pt idx="14">
                  <c:v>110</c:v>
                </c:pt>
                <c:pt idx="15">
                  <c:v>111</c:v>
                </c:pt>
                <c:pt idx="16">
                  <c:v>112</c:v>
                </c:pt>
                <c:pt idx="17">
                  <c:v>113</c:v>
                </c:pt>
                <c:pt idx="18">
                  <c:v>114</c:v>
                </c:pt>
                <c:pt idx="19">
                  <c:v>115</c:v>
                </c:pt>
                <c:pt idx="20">
                  <c:v>116</c:v>
                </c:pt>
                <c:pt idx="21">
                  <c:v>117</c:v>
                </c:pt>
                <c:pt idx="22">
                  <c:v>118</c:v>
                </c:pt>
                <c:pt idx="23">
                  <c:v>119</c:v>
                </c:pt>
                <c:pt idx="24">
                  <c:v>120</c:v>
                </c:pt>
                <c:pt idx="25">
                  <c:v>121</c:v>
                </c:pt>
              </c:numCache>
            </c:numRef>
          </c:xVal>
          <c:yVal>
            <c:numRef>
              <c:f>'MEC run (start 25-12-2021)'!$E$101:$E$126</c:f>
              <c:numCache>
                <c:formatCode>General</c:formatCode>
                <c:ptCount val="26"/>
                <c:pt idx="0">
                  <c:v>194</c:v>
                </c:pt>
                <c:pt idx="1">
                  <c:v>194</c:v>
                </c:pt>
                <c:pt idx="2">
                  <c:v>194</c:v>
                </c:pt>
                <c:pt idx="3">
                  <c:v>224</c:v>
                </c:pt>
                <c:pt idx="4">
                  <c:v>194</c:v>
                </c:pt>
                <c:pt idx="5">
                  <c:v>194</c:v>
                </c:pt>
                <c:pt idx="6">
                  <c:v>194</c:v>
                </c:pt>
                <c:pt idx="7">
                  <c:v>219</c:v>
                </c:pt>
                <c:pt idx="8">
                  <c:v>227</c:v>
                </c:pt>
                <c:pt idx="9">
                  <c:v>194</c:v>
                </c:pt>
                <c:pt idx="10">
                  <c:v>185</c:v>
                </c:pt>
                <c:pt idx="11">
                  <c:v>194</c:v>
                </c:pt>
                <c:pt idx="12">
                  <c:v>194</c:v>
                </c:pt>
                <c:pt idx="13">
                  <c:v>194</c:v>
                </c:pt>
                <c:pt idx="14">
                  <c:v>210</c:v>
                </c:pt>
                <c:pt idx="15">
                  <c:v>194</c:v>
                </c:pt>
                <c:pt idx="16">
                  <c:v>194</c:v>
                </c:pt>
                <c:pt idx="17">
                  <c:v>194</c:v>
                </c:pt>
                <c:pt idx="18">
                  <c:v>194</c:v>
                </c:pt>
                <c:pt idx="19">
                  <c:v>171</c:v>
                </c:pt>
                <c:pt idx="20">
                  <c:v>193</c:v>
                </c:pt>
                <c:pt idx="21">
                  <c:v>170</c:v>
                </c:pt>
                <c:pt idx="22">
                  <c:v>193</c:v>
                </c:pt>
                <c:pt idx="23">
                  <c:v>193</c:v>
                </c:pt>
                <c:pt idx="24">
                  <c:v>164</c:v>
                </c:pt>
                <c:pt idx="25">
                  <c:v>164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BF9-4D7A-AF5E-B5887A47A79F}"/>
            </c:ext>
          </c:extLst>
        </c:ser>
        <c:ser>
          <c:idx val="2"/>
          <c:order val="2"/>
          <c:tx>
            <c:v>MEC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'MEC run (start 25-12-2021)'!$A$101:$A$126</c:f>
              <c:numCache>
                <c:formatCode>General</c:formatCode>
                <c:ptCount val="26"/>
                <c:pt idx="0">
                  <c:v>96</c:v>
                </c:pt>
                <c:pt idx="1">
                  <c:v>97</c:v>
                </c:pt>
                <c:pt idx="2">
                  <c:v>98</c:v>
                </c:pt>
                <c:pt idx="3">
                  <c:v>99</c:v>
                </c:pt>
                <c:pt idx="4">
                  <c:v>100</c:v>
                </c:pt>
                <c:pt idx="5">
                  <c:v>101</c:v>
                </c:pt>
                <c:pt idx="6">
                  <c:v>102</c:v>
                </c:pt>
                <c:pt idx="7">
                  <c:v>103</c:v>
                </c:pt>
                <c:pt idx="8">
                  <c:v>104</c:v>
                </c:pt>
                <c:pt idx="9">
                  <c:v>105</c:v>
                </c:pt>
                <c:pt idx="10">
                  <c:v>106</c:v>
                </c:pt>
                <c:pt idx="11">
                  <c:v>107</c:v>
                </c:pt>
                <c:pt idx="12">
                  <c:v>108</c:v>
                </c:pt>
                <c:pt idx="13">
                  <c:v>109</c:v>
                </c:pt>
                <c:pt idx="14">
                  <c:v>110</c:v>
                </c:pt>
                <c:pt idx="15">
                  <c:v>111</c:v>
                </c:pt>
                <c:pt idx="16">
                  <c:v>112</c:v>
                </c:pt>
                <c:pt idx="17">
                  <c:v>113</c:v>
                </c:pt>
                <c:pt idx="18">
                  <c:v>114</c:v>
                </c:pt>
                <c:pt idx="19">
                  <c:v>115</c:v>
                </c:pt>
                <c:pt idx="20">
                  <c:v>116</c:v>
                </c:pt>
                <c:pt idx="21">
                  <c:v>117</c:v>
                </c:pt>
                <c:pt idx="22">
                  <c:v>118</c:v>
                </c:pt>
                <c:pt idx="23">
                  <c:v>119</c:v>
                </c:pt>
                <c:pt idx="24">
                  <c:v>120</c:v>
                </c:pt>
                <c:pt idx="25">
                  <c:v>121</c:v>
                </c:pt>
              </c:numCache>
            </c:numRef>
          </c:xVal>
          <c:yVal>
            <c:numRef>
              <c:f>'MEC run (start 25-12-2021)'!$F$101:$F$126</c:f>
              <c:numCache>
                <c:formatCode>General</c:formatCode>
                <c:ptCount val="26"/>
                <c:pt idx="0">
                  <c:v>241</c:v>
                </c:pt>
                <c:pt idx="1">
                  <c:v>241</c:v>
                </c:pt>
                <c:pt idx="2">
                  <c:v>241</c:v>
                </c:pt>
                <c:pt idx="3">
                  <c:v>231</c:v>
                </c:pt>
                <c:pt idx="4">
                  <c:v>241</c:v>
                </c:pt>
                <c:pt idx="5">
                  <c:v>217</c:v>
                </c:pt>
                <c:pt idx="6">
                  <c:v>241</c:v>
                </c:pt>
                <c:pt idx="7">
                  <c:v>233</c:v>
                </c:pt>
                <c:pt idx="8">
                  <c:v>241</c:v>
                </c:pt>
                <c:pt idx="9">
                  <c:v>241</c:v>
                </c:pt>
                <c:pt idx="10">
                  <c:v>198</c:v>
                </c:pt>
                <c:pt idx="11">
                  <c:v>241</c:v>
                </c:pt>
                <c:pt idx="12">
                  <c:v>241</c:v>
                </c:pt>
                <c:pt idx="13">
                  <c:v>241</c:v>
                </c:pt>
                <c:pt idx="14">
                  <c:v>216</c:v>
                </c:pt>
                <c:pt idx="15">
                  <c:v>241</c:v>
                </c:pt>
                <c:pt idx="16">
                  <c:v>241</c:v>
                </c:pt>
                <c:pt idx="17">
                  <c:v>241</c:v>
                </c:pt>
                <c:pt idx="18">
                  <c:v>222</c:v>
                </c:pt>
                <c:pt idx="19">
                  <c:v>216</c:v>
                </c:pt>
                <c:pt idx="20">
                  <c:v>216</c:v>
                </c:pt>
                <c:pt idx="21">
                  <c:v>207</c:v>
                </c:pt>
                <c:pt idx="22">
                  <c:v>222</c:v>
                </c:pt>
                <c:pt idx="23">
                  <c:v>222</c:v>
                </c:pt>
                <c:pt idx="24">
                  <c:v>216</c:v>
                </c:pt>
                <c:pt idx="25">
                  <c:v>216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BF9-4D7A-AF5E-B5887A47A7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9877504"/>
        <c:axId val="972717328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spPr>
                  <a:ln w="1905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'MEC run (start 25-12-2021)'!$A$101:$A$126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96</c:v>
                      </c:pt>
                      <c:pt idx="1">
                        <c:v>97</c:v>
                      </c:pt>
                      <c:pt idx="2">
                        <c:v>98</c:v>
                      </c:pt>
                      <c:pt idx="3">
                        <c:v>99</c:v>
                      </c:pt>
                      <c:pt idx="4">
                        <c:v>100</c:v>
                      </c:pt>
                      <c:pt idx="5">
                        <c:v>101</c:v>
                      </c:pt>
                      <c:pt idx="6">
                        <c:v>102</c:v>
                      </c:pt>
                      <c:pt idx="7">
                        <c:v>103</c:v>
                      </c:pt>
                      <c:pt idx="8">
                        <c:v>104</c:v>
                      </c:pt>
                      <c:pt idx="9">
                        <c:v>105</c:v>
                      </c:pt>
                      <c:pt idx="10">
                        <c:v>106</c:v>
                      </c:pt>
                      <c:pt idx="11">
                        <c:v>107</c:v>
                      </c:pt>
                      <c:pt idx="12">
                        <c:v>108</c:v>
                      </c:pt>
                      <c:pt idx="13">
                        <c:v>109</c:v>
                      </c:pt>
                      <c:pt idx="14">
                        <c:v>110</c:v>
                      </c:pt>
                      <c:pt idx="15">
                        <c:v>111</c:v>
                      </c:pt>
                      <c:pt idx="16">
                        <c:v>112</c:v>
                      </c:pt>
                      <c:pt idx="17">
                        <c:v>113</c:v>
                      </c:pt>
                      <c:pt idx="18">
                        <c:v>114</c:v>
                      </c:pt>
                      <c:pt idx="19">
                        <c:v>115</c:v>
                      </c:pt>
                      <c:pt idx="20">
                        <c:v>116</c:v>
                      </c:pt>
                      <c:pt idx="21">
                        <c:v>117</c:v>
                      </c:pt>
                      <c:pt idx="22">
                        <c:v>118</c:v>
                      </c:pt>
                      <c:pt idx="23">
                        <c:v>119</c:v>
                      </c:pt>
                      <c:pt idx="24">
                        <c:v>120</c:v>
                      </c:pt>
                      <c:pt idx="25">
                        <c:v>121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'MEC run (start 25-12-2021)'!$D$101:$D$126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202</c:v>
                      </c:pt>
                      <c:pt idx="1">
                        <c:v>202</c:v>
                      </c:pt>
                      <c:pt idx="2">
                        <c:v>202</c:v>
                      </c:pt>
                      <c:pt idx="3">
                        <c:v>223</c:v>
                      </c:pt>
                      <c:pt idx="4">
                        <c:v>202</c:v>
                      </c:pt>
                      <c:pt idx="5">
                        <c:v>171</c:v>
                      </c:pt>
                      <c:pt idx="6">
                        <c:v>202</c:v>
                      </c:pt>
                      <c:pt idx="7">
                        <c:v>210</c:v>
                      </c:pt>
                      <c:pt idx="8">
                        <c:v>222</c:v>
                      </c:pt>
                      <c:pt idx="9">
                        <c:v>202</c:v>
                      </c:pt>
                      <c:pt idx="10">
                        <c:v>200</c:v>
                      </c:pt>
                      <c:pt idx="11">
                        <c:v>202</c:v>
                      </c:pt>
                      <c:pt idx="12">
                        <c:v>202</c:v>
                      </c:pt>
                      <c:pt idx="13">
                        <c:v>202</c:v>
                      </c:pt>
                      <c:pt idx="14">
                        <c:v>248</c:v>
                      </c:pt>
                      <c:pt idx="15">
                        <c:v>202</c:v>
                      </c:pt>
                      <c:pt idx="16">
                        <c:v>202</c:v>
                      </c:pt>
                      <c:pt idx="17">
                        <c:v>202</c:v>
                      </c:pt>
                      <c:pt idx="18">
                        <c:v>202</c:v>
                      </c:pt>
                      <c:pt idx="19">
                        <c:v>202</c:v>
                      </c:pt>
                      <c:pt idx="20">
                        <c:v>193</c:v>
                      </c:pt>
                      <c:pt idx="21">
                        <c:v>177</c:v>
                      </c:pt>
                      <c:pt idx="22">
                        <c:v>193</c:v>
                      </c:pt>
                      <c:pt idx="23">
                        <c:v>193</c:v>
                      </c:pt>
                      <c:pt idx="24">
                        <c:v>171</c:v>
                      </c:pt>
                      <c:pt idx="25">
                        <c:v>171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FBF9-4D7A-AF5E-B5887A47A79F}"/>
                  </c:ext>
                </c:extLst>
              </c15:ser>
            </c15:filteredScatterSeries>
          </c:ext>
        </c:extLst>
      </c:scatterChart>
      <c:valAx>
        <c:axId val="1169877504"/>
        <c:scaling>
          <c:orientation val="minMax"/>
          <c:min val="9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 sz="1600" b="0" i="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Time (days from start</a:t>
                </a:r>
                <a:r>
                  <a:rPr lang="en-NZ" sz="1600" b="0" i="0" baseline="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date)</a:t>
                </a:r>
                <a:endParaRPr lang="en-NZ" sz="1600" b="0" i="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2717328"/>
        <c:crosses val="autoZero"/>
        <c:crossBetween val="midCat"/>
      </c:valAx>
      <c:valAx>
        <c:axId val="97271732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 sz="1600" b="0" i="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Volume (mL)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87750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NZ" sz="1800" b="1" i="0" dirty="0">
                <a:solidFill>
                  <a:schemeClr val="tx1"/>
                </a:solidFill>
                <a:latin typeface="Calibri" panose="020F0502020204030204" pitchFamily="34" charset="0"/>
              </a:rPr>
              <a:t>Methane</a:t>
            </a:r>
            <a:r>
              <a:rPr lang="en-NZ" sz="1800" b="1" i="0" baseline="0" dirty="0">
                <a:solidFill>
                  <a:schemeClr val="tx1"/>
                </a:solidFill>
                <a:latin typeface="Calibri" panose="020F0502020204030204" pitchFamily="34" charset="0"/>
              </a:rPr>
              <a:t> production in one cycle</a:t>
            </a:r>
            <a:endParaRPr lang="en-NZ" sz="1800" b="1" i="0" dirty="0">
              <a:solidFill>
                <a:schemeClr val="tx1"/>
              </a:solidFill>
              <a:latin typeface="Calibri" panose="020F05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'19-03-2022'!$F$1</c:f>
              <c:strCache>
                <c:ptCount val="1"/>
                <c:pt idx="0">
                  <c:v>AD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'19-03-2022'!$A$2:$A$47</c:f>
              <c:numCache>
                <c:formatCode>General</c:formatCode>
                <c:ptCount val="4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</c:numCache>
            </c:numRef>
          </c:xVal>
          <c:yVal>
            <c:numRef>
              <c:f>'19-03-2022'!$F$2:$F$47</c:f>
              <c:numCache>
                <c:formatCode>General</c:formatCode>
                <c:ptCount val="46"/>
                <c:pt idx="0">
                  <c:v>0</c:v>
                </c:pt>
                <c:pt idx="1">
                  <c:v>0</c:v>
                </c:pt>
                <c:pt idx="2">
                  <c:v>15</c:v>
                </c:pt>
                <c:pt idx="3">
                  <c:v>31</c:v>
                </c:pt>
                <c:pt idx="4">
                  <c:v>46</c:v>
                </c:pt>
                <c:pt idx="5">
                  <c:v>62</c:v>
                </c:pt>
                <c:pt idx="6">
                  <c:v>77</c:v>
                </c:pt>
                <c:pt idx="7">
                  <c:v>85</c:v>
                </c:pt>
                <c:pt idx="8">
                  <c:v>92</c:v>
                </c:pt>
                <c:pt idx="9">
                  <c:v>106</c:v>
                </c:pt>
                <c:pt idx="10">
                  <c:v>118</c:v>
                </c:pt>
                <c:pt idx="11">
                  <c:v>124</c:v>
                </c:pt>
                <c:pt idx="12">
                  <c:v>131</c:v>
                </c:pt>
                <c:pt idx="13">
                  <c:v>139</c:v>
                </c:pt>
                <c:pt idx="14">
                  <c:v>147</c:v>
                </c:pt>
                <c:pt idx="15">
                  <c:v>154</c:v>
                </c:pt>
                <c:pt idx="16">
                  <c:v>154</c:v>
                </c:pt>
                <c:pt idx="17">
                  <c:v>162</c:v>
                </c:pt>
                <c:pt idx="18">
                  <c:v>162</c:v>
                </c:pt>
                <c:pt idx="19">
                  <c:v>170</c:v>
                </c:pt>
                <c:pt idx="20">
                  <c:v>170</c:v>
                </c:pt>
                <c:pt idx="21">
                  <c:v>178</c:v>
                </c:pt>
                <c:pt idx="22">
                  <c:v>178</c:v>
                </c:pt>
                <c:pt idx="23">
                  <c:v>178</c:v>
                </c:pt>
                <c:pt idx="24">
                  <c:v>178</c:v>
                </c:pt>
                <c:pt idx="25">
                  <c:v>178</c:v>
                </c:pt>
                <c:pt idx="26">
                  <c:v>185</c:v>
                </c:pt>
                <c:pt idx="27">
                  <c:v>185</c:v>
                </c:pt>
                <c:pt idx="28">
                  <c:v>185</c:v>
                </c:pt>
                <c:pt idx="29">
                  <c:v>185</c:v>
                </c:pt>
                <c:pt idx="30">
                  <c:v>185</c:v>
                </c:pt>
                <c:pt idx="31">
                  <c:v>185</c:v>
                </c:pt>
                <c:pt idx="32">
                  <c:v>193</c:v>
                </c:pt>
                <c:pt idx="33">
                  <c:v>193</c:v>
                </c:pt>
                <c:pt idx="34">
                  <c:v>193</c:v>
                </c:pt>
                <c:pt idx="35">
                  <c:v>193</c:v>
                </c:pt>
                <c:pt idx="36">
                  <c:v>193</c:v>
                </c:pt>
                <c:pt idx="37">
                  <c:v>193</c:v>
                </c:pt>
                <c:pt idx="38">
                  <c:v>193</c:v>
                </c:pt>
                <c:pt idx="39">
                  <c:v>193</c:v>
                </c:pt>
                <c:pt idx="40">
                  <c:v>193</c:v>
                </c:pt>
                <c:pt idx="41">
                  <c:v>201</c:v>
                </c:pt>
                <c:pt idx="42">
                  <c:v>201</c:v>
                </c:pt>
                <c:pt idx="43">
                  <c:v>201</c:v>
                </c:pt>
                <c:pt idx="44">
                  <c:v>201</c:v>
                </c:pt>
                <c:pt idx="45">
                  <c:v>201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9F3-435F-BF31-09865AB443F6}"/>
            </c:ext>
          </c:extLst>
        </c:ser>
        <c:ser>
          <c:idx val="1"/>
          <c:order val="1"/>
          <c:tx>
            <c:strRef>
              <c:f>'19-03-2022'!$J$1</c:f>
              <c:strCache>
                <c:ptCount val="1"/>
                <c:pt idx="0">
                  <c:v>MEC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x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'19-03-2022'!$A$2:$A$47</c:f>
              <c:numCache>
                <c:formatCode>General</c:formatCode>
                <c:ptCount val="4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</c:numCache>
            </c:numRef>
          </c:xVal>
          <c:yVal>
            <c:numRef>
              <c:f>'19-03-2022'!$J$2:$J$47</c:f>
              <c:numCache>
                <c:formatCode>General</c:formatCode>
                <c:ptCount val="46"/>
                <c:pt idx="0">
                  <c:v>0</c:v>
                </c:pt>
                <c:pt idx="1">
                  <c:v>0</c:v>
                </c:pt>
                <c:pt idx="2">
                  <c:v>16</c:v>
                </c:pt>
                <c:pt idx="3">
                  <c:v>32</c:v>
                </c:pt>
                <c:pt idx="4">
                  <c:v>48</c:v>
                </c:pt>
                <c:pt idx="5">
                  <c:v>56</c:v>
                </c:pt>
                <c:pt idx="6">
                  <c:v>72</c:v>
                </c:pt>
                <c:pt idx="7">
                  <c:v>88</c:v>
                </c:pt>
                <c:pt idx="8">
                  <c:v>98</c:v>
                </c:pt>
                <c:pt idx="9">
                  <c:v>104</c:v>
                </c:pt>
                <c:pt idx="10">
                  <c:v>120</c:v>
                </c:pt>
                <c:pt idx="11">
                  <c:v>127</c:v>
                </c:pt>
                <c:pt idx="12">
                  <c:v>135</c:v>
                </c:pt>
                <c:pt idx="13">
                  <c:v>143</c:v>
                </c:pt>
                <c:pt idx="14">
                  <c:v>143</c:v>
                </c:pt>
                <c:pt idx="15">
                  <c:v>151</c:v>
                </c:pt>
                <c:pt idx="16">
                  <c:v>159</c:v>
                </c:pt>
                <c:pt idx="17">
                  <c:v>159</c:v>
                </c:pt>
                <c:pt idx="18">
                  <c:v>167</c:v>
                </c:pt>
                <c:pt idx="19">
                  <c:v>167</c:v>
                </c:pt>
                <c:pt idx="20">
                  <c:v>175</c:v>
                </c:pt>
                <c:pt idx="21">
                  <c:v>175</c:v>
                </c:pt>
                <c:pt idx="22">
                  <c:v>183</c:v>
                </c:pt>
                <c:pt idx="23">
                  <c:v>183</c:v>
                </c:pt>
                <c:pt idx="24">
                  <c:v>191</c:v>
                </c:pt>
                <c:pt idx="25">
                  <c:v>191</c:v>
                </c:pt>
                <c:pt idx="26">
                  <c:v>199</c:v>
                </c:pt>
                <c:pt idx="27">
                  <c:v>199</c:v>
                </c:pt>
                <c:pt idx="28">
                  <c:v>207</c:v>
                </c:pt>
                <c:pt idx="29">
                  <c:v>207</c:v>
                </c:pt>
                <c:pt idx="30">
                  <c:v>207</c:v>
                </c:pt>
                <c:pt idx="31">
                  <c:v>215</c:v>
                </c:pt>
                <c:pt idx="32">
                  <c:v>215</c:v>
                </c:pt>
                <c:pt idx="33">
                  <c:v>215</c:v>
                </c:pt>
                <c:pt idx="34">
                  <c:v>215</c:v>
                </c:pt>
                <c:pt idx="35">
                  <c:v>223</c:v>
                </c:pt>
                <c:pt idx="36">
                  <c:v>223</c:v>
                </c:pt>
                <c:pt idx="37">
                  <c:v>223</c:v>
                </c:pt>
                <c:pt idx="38">
                  <c:v>223</c:v>
                </c:pt>
                <c:pt idx="39">
                  <c:v>223</c:v>
                </c:pt>
                <c:pt idx="40">
                  <c:v>231</c:v>
                </c:pt>
                <c:pt idx="41">
                  <c:v>231</c:v>
                </c:pt>
                <c:pt idx="42">
                  <c:v>231</c:v>
                </c:pt>
                <c:pt idx="43">
                  <c:v>231</c:v>
                </c:pt>
                <c:pt idx="44">
                  <c:v>231</c:v>
                </c:pt>
                <c:pt idx="45">
                  <c:v>239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9F3-435F-BF31-09865AB443F6}"/>
            </c:ext>
          </c:extLst>
        </c:ser>
        <c:ser>
          <c:idx val="2"/>
          <c:order val="2"/>
          <c:tx>
            <c:strRef>
              <c:f>'19-03-2022'!$D$1</c:f>
              <c:strCache>
                <c:ptCount val="1"/>
                <c:pt idx="0">
                  <c:v>Fitted -MEC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'19-03-2022'!$A$2:$A$47</c:f>
              <c:numCache>
                <c:formatCode>General</c:formatCode>
                <c:ptCount val="4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</c:numCache>
            </c:numRef>
          </c:xVal>
          <c:yVal>
            <c:numRef>
              <c:f>'19-03-2022'!$D$2:$D$47</c:f>
              <c:numCache>
                <c:formatCode>General</c:formatCode>
                <c:ptCount val="46"/>
                <c:pt idx="0">
                  <c:v>18.399999999999999</c:v>
                </c:pt>
                <c:pt idx="1">
                  <c:v>24.43</c:v>
                </c:pt>
                <c:pt idx="2">
                  <c:v>31.41</c:v>
                </c:pt>
                <c:pt idx="3">
                  <c:v>39.270000000000003</c:v>
                </c:pt>
                <c:pt idx="4">
                  <c:v>47.87</c:v>
                </c:pt>
                <c:pt idx="5">
                  <c:v>57.06</c:v>
                </c:pt>
                <c:pt idx="6">
                  <c:v>66.7</c:v>
                </c:pt>
                <c:pt idx="7">
                  <c:v>76.599999999999994</c:v>
                </c:pt>
                <c:pt idx="8">
                  <c:v>86.61</c:v>
                </c:pt>
                <c:pt idx="9">
                  <c:v>96.59</c:v>
                </c:pt>
                <c:pt idx="10">
                  <c:v>106.4</c:v>
                </c:pt>
                <c:pt idx="11">
                  <c:v>115.94</c:v>
                </c:pt>
                <c:pt idx="12">
                  <c:v>125.12</c:v>
                </c:pt>
                <c:pt idx="13">
                  <c:v>133.88</c:v>
                </c:pt>
                <c:pt idx="14">
                  <c:v>142.16</c:v>
                </c:pt>
                <c:pt idx="15">
                  <c:v>149.94</c:v>
                </c:pt>
                <c:pt idx="16">
                  <c:v>157.19999999999999</c:v>
                </c:pt>
                <c:pt idx="17">
                  <c:v>163.93</c:v>
                </c:pt>
                <c:pt idx="18">
                  <c:v>170.15</c:v>
                </c:pt>
                <c:pt idx="19">
                  <c:v>175.87</c:v>
                </c:pt>
                <c:pt idx="20">
                  <c:v>181.1</c:v>
                </c:pt>
                <c:pt idx="21">
                  <c:v>185.88</c:v>
                </c:pt>
                <c:pt idx="22">
                  <c:v>190.22</c:v>
                </c:pt>
                <c:pt idx="23">
                  <c:v>194.16</c:v>
                </c:pt>
                <c:pt idx="24">
                  <c:v>197.73</c:v>
                </c:pt>
                <c:pt idx="25">
                  <c:v>200.94</c:v>
                </c:pt>
                <c:pt idx="26">
                  <c:v>203.84</c:v>
                </c:pt>
                <c:pt idx="27">
                  <c:v>206.45</c:v>
                </c:pt>
                <c:pt idx="28">
                  <c:v>208.8</c:v>
                </c:pt>
                <c:pt idx="29">
                  <c:v>210.9</c:v>
                </c:pt>
                <c:pt idx="30">
                  <c:v>212.78</c:v>
                </c:pt>
                <c:pt idx="31">
                  <c:v>214.47</c:v>
                </c:pt>
                <c:pt idx="32">
                  <c:v>215.97</c:v>
                </c:pt>
                <c:pt idx="33">
                  <c:v>217.32</c:v>
                </c:pt>
                <c:pt idx="34">
                  <c:v>218.52</c:v>
                </c:pt>
                <c:pt idx="35">
                  <c:v>219.59</c:v>
                </c:pt>
                <c:pt idx="36">
                  <c:v>220.55</c:v>
                </c:pt>
                <c:pt idx="37">
                  <c:v>221.4</c:v>
                </c:pt>
                <c:pt idx="38">
                  <c:v>222.16</c:v>
                </c:pt>
                <c:pt idx="39">
                  <c:v>222.84</c:v>
                </c:pt>
                <c:pt idx="40">
                  <c:v>223.44</c:v>
                </c:pt>
                <c:pt idx="41">
                  <c:v>223.97</c:v>
                </c:pt>
                <c:pt idx="42">
                  <c:v>224.45</c:v>
                </c:pt>
                <c:pt idx="43">
                  <c:v>224.87</c:v>
                </c:pt>
                <c:pt idx="44">
                  <c:v>225.25</c:v>
                </c:pt>
                <c:pt idx="45">
                  <c:v>225.58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9F3-435F-BF31-09865AB443F6}"/>
            </c:ext>
          </c:extLst>
        </c:ser>
        <c:ser>
          <c:idx val="3"/>
          <c:order val="3"/>
          <c:tx>
            <c:strRef>
              <c:f>'19-03-2022'!$G$1</c:f>
              <c:strCache>
                <c:ptCount val="1"/>
                <c:pt idx="0">
                  <c:v>Fitted-AD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'19-03-2022'!$A$2:$A$47</c:f>
              <c:numCache>
                <c:formatCode>General</c:formatCode>
                <c:ptCount val="4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</c:numCache>
            </c:numRef>
          </c:xVal>
          <c:yVal>
            <c:numRef>
              <c:f>'19-03-2022'!$G$2:$G$47</c:f>
              <c:numCache>
                <c:formatCode>General</c:formatCode>
                <c:ptCount val="46"/>
                <c:pt idx="0">
                  <c:v>10.73</c:v>
                </c:pt>
                <c:pt idx="1">
                  <c:v>16.77</c:v>
                </c:pt>
                <c:pt idx="2">
                  <c:v>24.47</c:v>
                </c:pt>
                <c:pt idx="3">
                  <c:v>33.68</c:v>
                </c:pt>
                <c:pt idx="4">
                  <c:v>44.12</c:v>
                </c:pt>
                <c:pt idx="5">
                  <c:v>55.44</c:v>
                </c:pt>
                <c:pt idx="6">
                  <c:v>67.25</c:v>
                </c:pt>
                <c:pt idx="7">
                  <c:v>79.180000000000007</c:v>
                </c:pt>
                <c:pt idx="8">
                  <c:v>90.9</c:v>
                </c:pt>
                <c:pt idx="9">
                  <c:v>102.16</c:v>
                </c:pt>
                <c:pt idx="10">
                  <c:v>112.76</c:v>
                </c:pt>
                <c:pt idx="11">
                  <c:v>122.58</c:v>
                </c:pt>
                <c:pt idx="12">
                  <c:v>131.54</c:v>
                </c:pt>
                <c:pt idx="13">
                  <c:v>139.63</c:v>
                </c:pt>
                <c:pt idx="14">
                  <c:v>146.86000000000001</c:v>
                </c:pt>
                <c:pt idx="15">
                  <c:v>153.26</c:v>
                </c:pt>
                <c:pt idx="16">
                  <c:v>158.88999999999999</c:v>
                </c:pt>
                <c:pt idx="17">
                  <c:v>163.82</c:v>
                </c:pt>
                <c:pt idx="18">
                  <c:v>168.1</c:v>
                </c:pt>
                <c:pt idx="19">
                  <c:v>171.81</c:v>
                </c:pt>
                <c:pt idx="20">
                  <c:v>175</c:v>
                </c:pt>
                <c:pt idx="21">
                  <c:v>177.76</c:v>
                </c:pt>
                <c:pt idx="22">
                  <c:v>180.12</c:v>
                </c:pt>
                <c:pt idx="23">
                  <c:v>182.14</c:v>
                </c:pt>
                <c:pt idx="24">
                  <c:v>183.86</c:v>
                </c:pt>
                <c:pt idx="25">
                  <c:v>185.33</c:v>
                </c:pt>
                <c:pt idx="26">
                  <c:v>186.59</c:v>
                </c:pt>
                <c:pt idx="27">
                  <c:v>187.65</c:v>
                </c:pt>
                <c:pt idx="28">
                  <c:v>188.56</c:v>
                </c:pt>
                <c:pt idx="29">
                  <c:v>189.33</c:v>
                </c:pt>
                <c:pt idx="30">
                  <c:v>189.98</c:v>
                </c:pt>
                <c:pt idx="31">
                  <c:v>190.54</c:v>
                </c:pt>
                <c:pt idx="32">
                  <c:v>191.01</c:v>
                </c:pt>
                <c:pt idx="33">
                  <c:v>191.41</c:v>
                </c:pt>
                <c:pt idx="34">
                  <c:v>191.74</c:v>
                </c:pt>
                <c:pt idx="35">
                  <c:v>192.03</c:v>
                </c:pt>
                <c:pt idx="36">
                  <c:v>192.27</c:v>
                </c:pt>
                <c:pt idx="37">
                  <c:v>192.48</c:v>
                </c:pt>
                <c:pt idx="38">
                  <c:v>192.65</c:v>
                </c:pt>
                <c:pt idx="39">
                  <c:v>192.8</c:v>
                </c:pt>
                <c:pt idx="40">
                  <c:v>192.92</c:v>
                </c:pt>
                <c:pt idx="41">
                  <c:v>193.03</c:v>
                </c:pt>
                <c:pt idx="42">
                  <c:v>193.12</c:v>
                </c:pt>
                <c:pt idx="43">
                  <c:v>193.19</c:v>
                </c:pt>
                <c:pt idx="44">
                  <c:v>193.25</c:v>
                </c:pt>
                <c:pt idx="45">
                  <c:v>193.31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9F3-435F-BF31-09865AB443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5405536"/>
        <c:axId val="1605407616"/>
      </c:scatterChart>
      <c:valAx>
        <c:axId val="160540553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 sz="1600" b="0" i="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Time (hours from feeding)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5407616"/>
        <c:crosses val="autoZero"/>
        <c:crossBetween val="midCat"/>
        <c:majorUnit val="2"/>
      </c:valAx>
      <c:valAx>
        <c:axId val="160540761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 sz="1600" b="0" i="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Volume</a:t>
                </a:r>
                <a:r>
                  <a:rPr lang="en-NZ" sz="1600" b="0" i="0" baseline="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(mL)</a:t>
                </a:r>
                <a:endParaRPr lang="en-NZ" sz="1600" b="0" i="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5405536"/>
        <c:crosses val="autoZero"/>
        <c:crossBetween val="midCat"/>
      </c:valAx>
      <c:spPr>
        <a:noFill/>
        <a:ln>
          <a:solidFill>
            <a:schemeClr val="accent3"/>
          </a:solidFill>
        </a:ln>
        <a:effectLst/>
      </c:spPr>
    </c:plotArea>
    <c:legend>
      <c:legendPos val="b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NZ" sz="1800" b="1" dirty="0">
                <a:solidFill>
                  <a:schemeClr val="tx1"/>
                </a:solidFill>
              </a:rPr>
              <a:t>Current drawn</a:t>
            </a:r>
            <a:r>
              <a:rPr lang="en-NZ" sz="1800" b="1" baseline="0" dirty="0">
                <a:solidFill>
                  <a:schemeClr val="tx1"/>
                </a:solidFill>
              </a:rPr>
              <a:t> from the reactors</a:t>
            </a:r>
            <a:endParaRPr lang="en-NZ" sz="18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'23-02-2022'!$E$15332:$E$20802</c:f>
              <c:numCache>
                <c:formatCode>General</c:formatCode>
                <c:ptCount val="547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1.2130000000000001</c:v>
                </c:pt>
                <c:pt idx="5">
                  <c:v>1.2130000000000001</c:v>
                </c:pt>
                <c:pt idx="6">
                  <c:v>0</c:v>
                </c:pt>
                <c:pt idx="7">
                  <c:v>1.2130000000000001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1.2130000000000001</c:v>
                </c:pt>
                <c:pt idx="14">
                  <c:v>0</c:v>
                </c:pt>
                <c:pt idx="15">
                  <c:v>0</c:v>
                </c:pt>
                <c:pt idx="16">
                  <c:v>1.2130000000000001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1.2130000000000001</c:v>
                </c:pt>
                <c:pt idx="24">
                  <c:v>1.2130000000000001</c:v>
                </c:pt>
                <c:pt idx="25">
                  <c:v>0</c:v>
                </c:pt>
                <c:pt idx="26">
                  <c:v>0</c:v>
                </c:pt>
                <c:pt idx="27">
                  <c:v>1.2130000000000001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1.2130000000000001</c:v>
                </c:pt>
                <c:pt idx="37">
                  <c:v>1.2130000000000001</c:v>
                </c:pt>
                <c:pt idx="38">
                  <c:v>1.2130000000000001</c:v>
                </c:pt>
                <c:pt idx="39">
                  <c:v>1.2130000000000001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1.2130000000000001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1.2130000000000001</c:v>
                </c:pt>
                <c:pt idx="57">
                  <c:v>0</c:v>
                </c:pt>
                <c:pt idx="58">
                  <c:v>1.2130000000000001</c:v>
                </c:pt>
                <c:pt idx="59">
                  <c:v>0</c:v>
                </c:pt>
                <c:pt idx="60">
                  <c:v>1.2130000000000001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1.2130000000000001</c:v>
                </c:pt>
                <c:pt idx="67">
                  <c:v>1.2130000000000001</c:v>
                </c:pt>
                <c:pt idx="68">
                  <c:v>1.2130000000000001</c:v>
                </c:pt>
                <c:pt idx="69">
                  <c:v>1.2130000000000001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1.2130000000000001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1.2130000000000001</c:v>
                </c:pt>
                <c:pt idx="90">
                  <c:v>1.2130000000000001</c:v>
                </c:pt>
                <c:pt idx="91">
                  <c:v>1.2130000000000001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1.2130000000000001</c:v>
                </c:pt>
                <c:pt idx="100">
                  <c:v>0</c:v>
                </c:pt>
                <c:pt idx="101">
                  <c:v>1.2130000000000001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1.2130000000000001</c:v>
                </c:pt>
                <c:pt idx="111">
                  <c:v>0</c:v>
                </c:pt>
                <c:pt idx="112">
                  <c:v>1.2130000000000001</c:v>
                </c:pt>
                <c:pt idx="113">
                  <c:v>1.2130000000000001</c:v>
                </c:pt>
                <c:pt idx="114">
                  <c:v>1.2130000000000001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1.2130000000000001</c:v>
                </c:pt>
                <c:pt idx="123">
                  <c:v>0</c:v>
                </c:pt>
                <c:pt idx="124">
                  <c:v>1.2130000000000001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1.2130000000000001</c:v>
                </c:pt>
                <c:pt idx="131">
                  <c:v>0</c:v>
                </c:pt>
                <c:pt idx="132">
                  <c:v>1.2130000000000001</c:v>
                </c:pt>
                <c:pt idx="133">
                  <c:v>1.2130000000000001</c:v>
                </c:pt>
                <c:pt idx="134">
                  <c:v>0</c:v>
                </c:pt>
                <c:pt idx="135">
                  <c:v>1.2130000000000001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1.2130000000000001</c:v>
                </c:pt>
                <c:pt idx="143">
                  <c:v>1.2130000000000001</c:v>
                </c:pt>
                <c:pt idx="144">
                  <c:v>0</c:v>
                </c:pt>
                <c:pt idx="145">
                  <c:v>1.2130000000000001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1.2130000000000001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1.2130000000000001</c:v>
                </c:pt>
                <c:pt idx="166">
                  <c:v>1.2130000000000001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1.2130000000000001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1.2130000000000001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1.2130000000000001</c:v>
                </c:pt>
                <c:pt idx="195">
                  <c:v>1.2130000000000001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1.2130000000000001</c:v>
                </c:pt>
                <c:pt idx="205">
                  <c:v>0</c:v>
                </c:pt>
                <c:pt idx="206">
                  <c:v>1.2130000000000001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1.2130000000000001</c:v>
                </c:pt>
                <c:pt idx="216">
                  <c:v>1.2130000000000001</c:v>
                </c:pt>
                <c:pt idx="217">
                  <c:v>1.2130000000000001</c:v>
                </c:pt>
                <c:pt idx="218">
                  <c:v>0</c:v>
                </c:pt>
                <c:pt idx="219">
                  <c:v>1.2130000000000001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1.2130000000000001</c:v>
                </c:pt>
                <c:pt idx="227">
                  <c:v>1.2130000000000001</c:v>
                </c:pt>
                <c:pt idx="228">
                  <c:v>0</c:v>
                </c:pt>
                <c:pt idx="229">
                  <c:v>1.2130000000000001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1.2130000000000001</c:v>
                </c:pt>
                <c:pt idx="237">
                  <c:v>1.2130000000000001</c:v>
                </c:pt>
                <c:pt idx="238">
                  <c:v>1.2130000000000001</c:v>
                </c:pt>
                <c:pt idx="239">
                  <c:v>1.2130000000000001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1.2130000000000001</c:v>
                </c:pt>
                <c:pt idx="248">
                  <c:v>0</c:v>
                </c:pt>
                <c:pt idx="249">
                  <c:v>1.2130000000000001</c:v>
                </c:pt>
                <c:pt idx="250">
                  <c:v>1.2130000000000001</c:v>
                </c:pt>
                <c:pt idx="251">
                  <c:v>1.2130000000000001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1.2130000000000001</c:v>
                </c:pt>
                <c:pt idx="258">
                  <c:v>1.2130000000000001</c:v>
                </c:pt>
                <c:pt idx="259">
                  <c:v>1.2130000000000001</c:v>
                </c:pt>
                <c:pt idx="260">
                  <c:v>0</c:v>
                </c:pt>
                <c:pt idx="261">
                  <c:v>0</c:v>
                </c:pt>
                <c:pt idx="262">
                  <c:v>1.2130000000000001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1.2130000000000001</c:v>
                </c:pt>
                <c:pt idx="268">
                  <c:v>1.2130000000000001</c:v>
                </c:pt>
                <c:pt idx="269">
                  <c:v>0</c:v>
                </c:pt>
                <c:pt idx="270">
                  <c:v>1.2130000000000001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1.2130000000000001</c:v>
                </c:pt>
                <c:pt idx="279">
                  <c:v>1.2130000000000001</c:v>
                </c:pt>
                <c:pt idx="280">
                  <c:v>1.2130000000000001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1.2130000000000001</c:v>
                </c:pt>
                <c:pt idx="292">
                  <c:v>1.2130000000000001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1.2130000000000001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1.2130000000000001</c:v>
                </c:pt>
                <c:pt idx="303">
                  <c:v>0</c:v>
                </c:pt>
                <c:pt idx="304">
                  <c:v>1.2130000000000001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1.2130000000000001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1.2130000000000001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1.2130000000000001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1.2130000000000001</c:v>
                </c:pt>
                <c:pt idx="335">
                  <c:v>1.2130000000000001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1.2130000000000001</c:v>
                </c:pt>
                <c:pt idx="343">
                  <c:v>1.2130000000000001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1.2130000000000001</c:v>
                </c:pt>
                <c:pt idx="364">
                  <c:v>0</c:v>
                </c:pt>
                <c:pt idx="365">
                  <c:v>1.2130000000000001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1.2130000000000001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1.2130000000000001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1.2130000000000001</c:v>
                </c:pt>
                <c:pt idx="397">
                  <c:v>1.2130000000000001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1.2130000000000001</c:v>
                </c:pt>
                <c:pt idx="405">
                  <c:v>1.2130000000000001</c:v>
                </c:pt>
                <c:pt idx="406">
                  <c:v>1.2130000000000001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1.2130000000000001</c:v>
                </c:pt>
                <c:pt idx="415">
                  <c:v>1.2130000000000001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1.2130000000000001</c:v>
                </c:pt>
                <c:pt idx="426">
                  <c:v>0</c:v>
                </c:pt>
                <c:pt idx="427">
                  <c:v>0</c:v>
                </c:pt>
                <c:pt idx="428">
                  <c:v>1.2130000000000001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1.2130000000000001</c:v>
                </c:pt>
                <c:pt idx="435">
                  <c:v>1.2130000000000001</c:v>
                </c:pt>
                <c:pt idx="436">
                  <c:v>0</c:v>
                </c:pt>
                <c:pt idx="437">
                  <c:v>1.2130000000000001</c:v>
                </c:pt>
                <c:pt idx="438">
                  <c:v>1.2130000000000001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1.2130000000000001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1.2130000000000001</c:v>
                </c:pt>
                <c:pt idx="455">
                  <c:v>1.2130000000000001</c:v>
                </c:pt>
                <c:pt idx="456">
                  <c:v>1.2130000000000001</c:v>
                </c:pt>
                <c:pt idx="457">
                  <c:v>0</c:v>
                </c:pt>
                <c:pt idx="458">
                  <c:v>1.2130000000000001</c:v>
                </c:pt>
                <c:pt idx="459">
                  <c:v>1.2130000000000001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1.2130000000000001</c:v>
                </c:pt>
                <c:pt idx="468">
                  <c:v>1.2130000000000001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1.2130000000000001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1.2130000000000001</c:v>
                </c:pt>
                <c:pt idx="486">
                  <c:v>0</c:v>
                </c:pt>
                <c:pt idx="487">
                  <c:v>1.2130000000000001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1.2130000000000001</c:v>
                </c:pt>
                <c:pt idx="497">
                  <c:v>0</c:v>
                </c:pt>
                <c:pt idx="498">
                  <c:v>0</c:v>
                </c:pt>
                <c:pt idx="499">
                  <c:v>1.2130000000000001</c:v>
                </c:pt>
                <c:pt idx="500">
                  <c:v>1.2130000000000001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1.2130000000000001</c:v>
                </c:pt>
                <c:pt idx="507">
                  <c:v>0</c:v>
                </c:pt>
                <c:pt idx="508">
                  <c:v>1.2130000000000001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1.2130000000000001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1.2130000000000001</c:v>
                </c:pt>
                <c:pt idx="528">
                  <c:v>1.2130000000000001</c:v>
                </c:pt>
                <c:pt idx="529">
                  <c:v>0</c:v>
                </c:pt>
                <c:pt idx="530">
                  <c:v>1.2130000000000001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1.2130000000000001</c:v>
                </c:pt>
                <c:pt idx="540">
                  <c:v>1.2130000000000001</c:v>
                </c:pt>
                <c:pt idx="541">
                  <c:v>1.2130000000000001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1.2130000000000001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1.2130000000000001</c:v>
                </c:pt>
                <c:pt idx="568">
                  <c:v>0</c:v>
                </c:pt>
                <c:pt idx="569">
                  <c:v>1.2130000000000001</c:v>
                </c:pt>
                <c:pt idx="570">
                  <c:v>1.2130000000000001</c:v>
                </c:pt>
                <c:pt idx="571">
                  <c:v>1.2130000000000001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1.2130000000000001</c:v>
                </c:pt>
                <c:pt idx="580">
                  <c:v>0</c:v>
                </c:pt>
                <c:pt idx="581">
                  <c:v>1.2130000000000001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1.2130000000000001</c:v>
                </c:pt>
                <c:pt idx="588">
                  <c:v>0</c:v>
                </c:pt>
                <c:pt idx="589">
                  <c:v>1.2130000000000001</c:v>
                </c:pt>
                <c:pt idx="590">
                  <c:v>1.2130000000000001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1.2130000000000001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1.2130000000000001</c:v>
                </c:pt>
                <c:pt idx="608">
                  <c:v>1.2130000000000001</c:v>
                </c:pt>
                <c:pt idx="609">
                  <c:v>1.2130000000000001</c:v>
                </c:pt>
                <c:pt idx="610">
                  <c:v>0</c:v>
                </c:pt>
                <c:pt idx="611">
                  <c:v>1.2130000000000001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1.2130000000000001</c:v>
                </c:pt>
                <c:pt idx="621">
                  <c:v>0</c:v>
                </c:pt>
                <c:pt idx="622">
                  <c:v>1.2130000000000001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1.2130000000000001</c:v>
                </c:pt>
                <c:pt idx="631">
                  <c:v>1.2130000000000001</c:v>
                </c:pt>
                <c:pt idx="632">
                  <c:v>0</c:v>
                </c:pt>
                <c:pt idx="633">
                  <c:v>1.2130000000000001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1.2130000000000001</c:v>
                </c:pt>
                <c:pt idx="641">
                  <c:v>0</c:v>
                </c:pt>
                <c:pt idx="642">
                  <c:v>1.2130000000000001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1.2130000000000001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1.2130000000000001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1.2130000000000001</c:v>
                </c:pt>
                <c:pt idx="671">
                  <c:v>1.2130000000000001</c:v>
                </c:pt>
                <c:pt idx="672">
                  <c:v>1.2130000000000001</c:v>
                </c:pt>
                <c:pt idx="673">
                  <c:v>1.2130000000000001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1.2130000000000001</c:v>
                </c:pt>
                <c:pt idx="682">
                  <c:v>0</c:v>
                </c:pt>
                <c:pt idx="683">
                  <c:v>1.2130000000000001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1.2130000000000001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1.2130000000000001</c:v>
                </c:pt>
                <c:pt idx="703">
                  <c:v>1.2130000000000001</c:v>
                </c:pt>
                <c:pt idx="704">
                  <c:v>1.2130000000000001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1.2130000000000001</c:v>
                </c:pt>
                <c:pt idx="715">
                  <c:v>1.2130000000000001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1.2130000000000001</c:v>
                </c:pt>
                <c:pt idx="726">
                  <c:v>1.2130000000000001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1.2130000000000001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1.2130000000000001</c:v>
                </c:pt>
                <c:pt idx="745">
                  <c:v>1.2130000000000001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1.2130000000000001</c:v>
                </c:pt>
                <c:pt idx="754">
                  <c:v>0</c:v>
                </c:pt>
                <c:pt idx="755">
                  <c:v>1.2130000000000001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1.2130000000000001</c:v>
                </c:pt>
                <c:pt idx="764">
                  <c:v>0</c:v>
                </c:pt>
                <c:pt idx="765">
                  <c:v>0</c:v>
                </c:pt>
                <c:pt idx="766">
                  <c:v>1.2130000000000001</c:v>
                </c:pt>
                <c:pt idx="767">
                  <c:v>1.2130000000000001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1.2130000000000001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1.2130000000000001</c:v>
                </c:pt>
                <c:pt idx="784">
                  <c:v>0</c:v>
                </c:pt>
                <c:pt idx="785">
                  <c:v>1.2130000000000001</c:v>
                </c:pt>
                <c:pt idx="786">
                  <c:v>0</c:v>
                </c:pt>
                <c:pt idx="787">
                  <c:v>1.2130000000000001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1.2130000000000001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1.2130000000000001</c:v>
                </c:pt>
                <c:pt idx="805">
                  <c:v>1.2130000000000001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1.2130000000000001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1.2130000000000001</c:v>
                </c:pt>
                <c:pt idx="825">
                  <c:v>0</c:v>
                </c:pt>
                <c:pt idx="826">
                  <c:v>1.2130000000000001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1.2130000000000001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1.2130000000000001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1.2130000000000001</c:v>
                </c:pt>
                <c:pt idx="845">
                  <c:v>0</c:v>
                </c:pt>
                <c:pt idx="846">
                  <c:v>1.2130000000000001</c:v>
                </c:pt>
                <c:pt idx="847">
                  <c:v>1.2130000000000001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1.2130000000000001</c:v>
                </c:pt>
                <c:pt idx="856">
                  <c:v>1.2130000000000001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1.2130000000000001</c:v>
                </c:pt>
                <c:pt idx="865">
                  <c:v>1.2130000000000001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1.2130000000000001</c:v>
                </c:pt>
                <c:pt idx="874">
                  <c:v>1.2130000000000001</c:v>
                </c:pt>
                <c:pt idx="875">
                  <c:v>0</c:v>
                </c:pt>
                <c:pt idx="876">
                  <c:v>1.2130000000000001</c:v>
                </c:pt>
                <c:pt idx="877">
                  <c:v>1.2130000000000001</c:v>
                </c:pt>
                <c:pt idx="878">
                  <c:v>1.2130000000000001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1.2130000000000001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1.2130000000000001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1.2130000000000001</c:v>
                </c:pt>
                <c:pt idx="907">
                  <c:v>1.2130000000000001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1.2130000000000001</c:v>
                </c:pt>
                <c:pt idx="916">
                  <c:v>0</c:v>
                </c:pt>
                <c:pt idx="917">
                  <c:v>1.2130000000000001</c:v>
                </c:pt>
                <c:pt idx="918">
                  <c:v>1.2130000000000001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1.2130000000000001</c:v>
                </c:pt>
                <c:pt idx="925">
                  <c:v>1.2130000000000001</c:v>
                </c:pt>
                <c:pt idx="926">
                  <c:v>0</c:v>
                </c:pt>
                <c:pt idx="927">
                  <c:v>1.2130000000000001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1.2130000000000001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1.2130000000000001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1.2130000000000001</c:v>
                </c:pt>
                <c:pt idx="956">
                  <c:v>0</c:v>
                </c:pt>
                <c:pt idx="957">
                  <c:v>1.2130000000000001</c:v>
                </c:pt>
                <c:pt idx="958">
                  <c:v>0</c:v>
                </c:pt>
                <c:pt idx="959">
                  <c:v>1.2130000000000001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1.2130000000000001</c:v>
                </c:pt>
                <c:pt idx="966">
                  <c:v>1.2130000000000001</c:v>
                </c:pt>
                <c:pt idx="967">
                  <c:v>0</c:v>
                </c:pt>
                <c:pt idx="968">
                  <c:v>0</c:v>
                </c:pt>
                <c:pt idx="969">
                  <c:v>1.2130000000000001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1.2130000000000001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1.2130000000000001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1.2130000000000001</c:v>
                </c:pt>
                <c:pt idx="997">
                  <c:v>0</c:v>
                </c:pt>
                <c:pt idx="998">
                  <c:v>0</c:v>
                </c:pt>
                <c:pt idx="999">
                  <c:v>1.2130000000000001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1.2130000000000001</c:v>
                </c:pt>
                <c:pt idx="1009">
                  <c:v>0</c:v>
                </c:pt>
                <c:pt idx="1010">
                  <c:v>1.2130000000000001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1.2130000000000001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1.2130000000000001</c:v>
                </c:pt>
                <c:pt idx="1039">
                  <c:v>0</c:v>
                </c:pt>
                <c:pt idx="1040">
                  <c:v>1.2130000000000001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1.2130000000000001</c:v>
                </c:pt>
                <c:pt idx="1051">
                  <c:v>1.2130000000000001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1.2130000000000001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1.2130000000000001</c:v>
                </c:pt>
                <c:pt idx="1070">
                  <c:v>0</c:v>
                </c:pt>
                <c:pt idx="1071">
                  <c:v>0</c:v>
                </c:pt>
                <c:pt idx="1072">
                  <c:v>1.2130000000000001</c:v>
                </c:pt>
                <c:pt idx="1073">
                  <c:v>1.2130000000000001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1.2130000000000001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1.2130000000000001</c:v>
                </c:pt>
                <c:pt idx="1092">
                  <c:v>1.2130000000000001</c:v>
                </c:pt>
                <c:pt idx="1093">
                  <c:v>1.2130000000000001</c:v>
                </c:pt>
                <c:pt idx="1094">
                  <c:v>1.2130000000000001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1.2130000000000001</c:v>
                </c:pt>
                <c:pt idx="1101">
                  <c:v>0</c:v>
                </c:pt>
                <c:pt idx="1102">
                  <c:v>1.2130000000000001</c:v>
                </c:pt>
                <c:pt idx="1103">
                  <c:v>1.2130000000000001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1.2130000000000001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1.2130000000000001</c:v>
                </c:pt>
                <c:pt idx="1122">
                  <c:v>0</c:v>
                </c:pt>
                <c:pt idx="1123">
                  <c:v>0</c:v>
                </c:pt>
                <c:pt idx="1124">
                  <c:v>1.2130000000000001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1.2130000000000001</c:v>
                </c:pt>
                <c:pt idx="1131">
                  <c:v>1.2130000000000001</c:v>
                </c:pt>
                <c:pt idx="1132">
                  <c:v>0</c:v>
                </c:pt>
                <c:pt idx="1133">
                  <c:v>0</c:v>
                </c:pt>
                <c:pt idx="1134">
                  <c:v>1.2130000000000001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1.2130000000000001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1.2130000000000001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1.2130000000000001</c:v>
                </c:pt>
                <c:pt idx="1163">
                  <c:v>1.2130000000000001</c:v>
                </c:pt>
                <c:pt idx="1164">
                  <c:v>1.2130000000000001</c:v>
                </c:pt>
                <c:pt idx="1165">
                  <c:v>1.2130000000000001</c:v>
                </c:pt>
                <c:pt idx="1166">
                  <c:v>1.2130000000000001</c:v>
                </c:pt>
                <c:pt idx="1167">
                  <c:v>1.2130000000000001</c:v>
                </c:pt>
                <c:pt idx="1168">
                  <c:v>1.2130000000000001</c:v>
                </c:pt>
                <c:pt idx="1169">
                  <c:v>1.2130000000000001</c:v>
                </c:pt>
                <c:pt idx="1170">
                  <c:v>1.2130000000000001</c:v>
                </c:pt>
                <c:pt idx="1171">
                  <c:v>1.2130000000000001</c:v>
                </c:pt>
                <c:pt idx="1172">
                  <c:v>1.2130000000000001</c:v>
                </c:pt>
                <c:pt idx="1173">
                  <c:v>1.2130000000000001</c:v>
                </c:pt>
                <c:pt idx="1174">
                  <c:v>1.2130000000000001</c:v>
                </c:pt>
                <c:pt idx="1175">
                  <c:v>1.2130000000000001</c:v>
                </c:pt>
                <c:pt idx="1176">
                  <c:v>1.2130000000000001</c:v>
                </c:pt>
                <c:pt idx="1177">
                  <c:v>1.2130000000000001</c:v>
                </c:pt>
                <c:pt idx="1178">
                  <c:v>1.2130000000000001</c:v>
                </c:pt>
                <c:pt idx="1179">
                  <c:v>1.2130000000000001</c:v>
                </c:pt>
                <c:pt idx="1180">
                  <c:v>1.2130000000000001</c:v>
                </c:pt>
                <c:pt idx="1181">
                  <c:v>1.2130000000000001</c:v>
                </c:pt>
                <c:pt idx="1182">
                  <c:v>1.2130000000000001</c:v>
                </c:pt>
                <c:pt idx="1183">
                  <c:v>1.2130000000000001</c:v>
                </c:pt>
                <c:pt idx="1184">
                  <c:v>1.2130000000000001</c:v>
                </c:pt>
                <c:pt idx="1185">
                  <c:v>1.2130000000000001</c:v>
                </c:pt>
                <c:pt idx="1186">
                  <c:v>1.2130000000000001</c:v>
                </c:pt>
                <c:pt idx="1187">
                  <c:v>1.2130000000000001</c:v>
                </c:pt>
                <c:pt idx="1188">
                  <c:v>1.2130000000000001</c:v>
                </c:pt>
                <c:pt idx="1189">
                  <c:v>1.2130000000000001</c:v>
                </c:pt>
                <c:pt idx="1190">
                  <c:v>1.2130000000000001</c:v>
                </c:pt>
                <c:pt idx="1191">
                  <c:v>1.2130000000000001</c:v>
                </c:pt>
                <c:pt idx="1192">
                  <c:v>1.2130000000000001</c:v>
                </c:pt>
                <c:pt idx="1193">
                  <c:v>1.2130000000000001</c:v>
                </c:pt>
                <c:pt idx="1194">
                  <c:v>2.4260000000000002</c:v>
                </c:pt>
                <c:pt idx="1195">
                  <c:v>2.4260000000000002</c:v>
                </c:pt>
                <c:pt idx="1196">
                  <c:v>2.4260000000000002</c:v>
                </c:pt>
                <c:pt idx="1197">
                  <c:v>2.4260000000000002</c:v>
                </c:pt>
                <c:pt idx="1198">
                  <c:v>1.2130000000000001</c:v>
                </c:pt>
                <c:pt idx="1199">
                  <c:v>1.2130000000000001</c:v>
                </c:pt>
                <c:pt idx="1200">
                  <c:v>1.2130000000000001</c:v>
                </c:pt>
                <c:pt idx="1201">
                  <c:v>1.2130000000000001</c:v>
                </c:pt>
                <c:pt idx="1202">
                  <c:v>1.2130000000000001</c:v>
                </c:pt>
                <c:pt idx="1203">
                  <c:v>1.2130000000000001</c:v>
                </c:pt>
                <c:pt idx="1204">
                  <c:v>1.2130000000000001</c:v>
                </c:pt>
                <c:pt idx="1205">
                  <c:v>2.4260000000000002</c:v>
                </c:pt>
                <c:pt idx="1206">
                  <c:v>2.4260000000000002</c:v>
                </c:pt>
                <c:pt idx="1207">
                  <c:v>2.4260000000000002</c:v>
                </c:pt>
                <c:pt idx="1208">
                  <c:v>2.4260000000000002</c:v>
                </c:pt>
                <c:pt idx="1209">
                  <c:v>2.4260000000000002</c:v>
                </c:pt>
                <c:pt idx="1210">
                  <c:v>1.2130000000000001</c:v>
                </c:pt>
                <c:pt idx="1211">
                  <c:v>1.2130000000000001</c:v>
                </c:pt>
                <c:pt idx="1212">
                  <c:v>1.2130000000000001</c:v>
                </c:pt>
                <c:pt idx="1213">
                  <c:v>1.2130000000000001</c:v>
                </c:pt>
                <c:pt idx="1214">
                  <c:v>1.2130000000000001</c:v>
                </c:pt>
                <c:pt idx="1215">
                  <c:v>2.4260000000000002</c:v>
                </c:pt>
                <c:pt idx="1216">
                  <c:v>2.4260000000000002</c:v>
                </c:pt>
                <c:pt idx="1217">
                  <c:v>2.4260000000000002</c:v>
                </c:pt>
                <c:pt idx="1218">
                  <c:v>2.4260000000000002</c:v>
                </c:pt>
                <c:pt idx="1219">
                  <c:v>2.4260000000000002</c:v>
                </c:pt>
                <c:pt idx="1220">
                  <c:v>1.2130000000000001</c:v>
                </c:pt>
                <c:pt idx="1221">
                  <c:v>2.4260000000000002</c:v>
                </c:pt>
                <c:pt idx="1222">
                  <c:v>2.4260000000000002</c:v>
                </c:pt>
                <c:pt idx="1223">
                  <c:v>2.4260000000000002</c:v>
                </c:pt>
                <c:pt idx="1224">
                  <c:v>2.4260000000000002</c:v>
                </c:pt>
                <c:pt idx="1225">
                  <c:v>2.4260000000000002</c:v>
                </c:pt>
                <c:pt idx="1226">
                  <c:v>1.2130000000000001</c:v>
                </c:pt>
                <c:pt idx="1227">
                  <c:v>2.4260000000000002</c:v>
                </c:pt>
                <c:pt idx="1228">
                  <c:v>2.4260000000000002</c:v>
                </c:pt>
                <c:pt idx="1229">
                  <c:v>2.4260000000000002</c:v>
                </c:pt>
                <c:pt idx="1230">
                  <c:v>2.4260000000000002</c:v>
                </c:pt>
                <c:pt idx="1231">
                  <c:v>2.4260000000000002</c:v>
                </c:pt>
                <c:pt idx="1232">
                  <c:v>1.2130000000000001</c:v>
                </c:pt>
                <c:pt idx="1233">
                  <c:v>2.4260000000000002</c:v>
                </c:pt>
                <c:pt idx="1234">
                  <c:v>2.4260000000000002</c:v>
                </c:pt>
                <c:pt idx="1235">
                  <c:v>2.4260000000000002</c:v>
                </c:pt>
                <c:pt idx="1236">
                  <c:v>2.4260000000000002</c:v>
                </c:pt>
                <c:pt idx="1237">
                  <c:v>2.4260000000000002</c:v>
                </c:pt>
                <c:pt idx="1238">
                  <c:v>2.4260000000000002</c:v>
                </c:pt>
                <c:pt idx="1239">
                  <c:v>2.4260000000000002</c:v>
                </c:pt>
                <c:pt idx="1240">
                  <c:v>2.4260000000000002</c:v>
                </c:pt>
                <c:pt idx="1241">
                  <c:v>2.4260000000000002</c:v>
                </c:pt>
                <c:pt idx="1242">
                  <c:v>2.4260000000000002</c:v>
                </c:pt>
                <c:pt idx="1243">
                  <c:v>2.4260000000000002</c:v>
                </c:pt>
                <c:pt idx="1244">
                  <c:v>2.4260000000000002</c:v>
                </c:pt>
                <c:pt idx="1245">
                  <c:v>2.4260000000000002</c:v>
                </c:pt>
                <c:pt idx="1246">
                  <c:v>2.4260000000000002</c:v>
                </c:pt>
                <c:pt idx="1247">
                  <c:v>2.4260000000000002</c:v>
                </c:pt>
                <c:pt idx="1248">
                  <c:v>2.4260000000000002</c:v>
                </c:pt>
                <c:pt idx="1249">
                  <c:v>2.4260000000000002</c:v>
                </c:pt>
                <c:pt idx="1250">
                  <c:v>2.4260000000000002</c:v>
                </c:pt>
                <c:pt idx="1251">
                  <c:v>2.4260000000000002</c:v>
                </c:pt>
                <c:pt idx="1252">
                  <c:v>2.4260000000000002</c:v>
                </c:pt>
                <c:pt idx="1253">
                  <c:v>2.4260000000000002</c:v>
                </c:pt>
                <c:pt idx="1254">
                  <c:v>2.4260000000000002</c:v>
                </c:pt>
                <c:pt idx="1255">
                  <c:v>2.4260000000000002</c:v>
                </c:pt>
                <c:pt idx="1256">
                  <c:v>2.4260000000000002</c:v>
                </c:pt>
                <c:pt idx="1257">
                  <c:v>2.4260000000000002</c:v>
                </c:pt>
                <c:pt idx="1258">
                  <c:v>2.4260000000000002</c:v>
                </c:pt>
                <c:pt idx="1259">
                  <c:v>2.4260000000000002</c:v>
                </c:pt>
                <c:pt idx="1260">
                  <c:v>2.4260000000000002</c:v>
                </c:pt>
                <c:pt idx="1261">
                  <c:v>2.4260000000000002</c:v>
                </c:pt>
                <c:pt idx="1262">
                  <c:v>2.4260000000000002</c:v>
                </c:pt>
                <c:pt idx="1263">
                  <c:v>2.4260000000000002</c:v>
                </c:pt>
                <c:pt idx="1264">
                  <c:v>2.4260000000000002</c:v>
                </c:pt>
                <c:pt idx="1265">
                  <c:v>2.4260000000000002</c:v>
                </c:pt>
                <c:pt idx="1266">
                  <c:v>2.4260000000000002</c:v>
                </c:pt>
                <c:pt idx="1267">
                  <c:v>2.4260000000000002</c:v>
                </c:pt>
                <c:pt idx="1268">
                  <c:v>2.4260000000000002</c:v>
                </c:pt>
                <c:pt idx="1269">
                  <c:v>2.4260000000000002</c:v>
                </c:pt>
                <c:pt idx="1270">
                  <c:v>2.4260000000000002</c:v>
                </c:pt>
                <c:pt idx="1271">
                  <c:v>2.4260000000000002</c:v>
                </c:pt>
                <c:pt idx="1272">
                  <c:v>2.4260000000000002</c:v>
                </c:pt>
                <c:pt idx="1273">
                  <c:v>2.4260000000000002</c:v>
                </c:pt>
                <c:pt idx="1274">
                  <c:v>2.4260000000000002</c:v>
                </c:pt>
                <c:pt idx="1275">
                  <c:v>2.4260000000000002</c:v>
                </c:pt>
                <c:pt idx="1276">
                  <c:v>2.4260000000000002</c:v>
                </c:pt>
                <c:pt idx="1277">
                  <c:v>2.4260000000000002</c:v>
                </c:pt>
                <c:pt idx="1278">
                  <c:v>2.4260000000000002</c:v>
                </c:pt>
                <c:pt idx="1279">
                  <c:v>2.4260000000000002</c:v>
                </c:pt>
                <c:pt idx="1280">
                  <c:v>2.4260000000000002</c:v>
                </c:pt>
                <c:pt idx="1281">
                  <c:v>2.4260000000000002</c:v>
                </c:pt>
                <c:pt idx="1282">
                  <c:v>2.4260000000000002</c:v>
                </c:pt>
                <c:pt idx="1283">
                  <c:v>2.4260000000000002</c:v>
                </c:pt>
                <c:pt idx="1284">
                  <c:v>2.4260000000000002</c:v>
                </c:pt>
                <c:pt idx="1285">
                  <c:v>2.4260000000000002</c:v>
                </c:pt>
                <c:pt idx="1286">
                  <c:v>2.4260000000000002</c:v>
                </c:pt>
                <c:pt idx="1287">
                  <c:v>2.4260000000000002</c:v>
                </c:pt>
                <c:pt idx="1288">
                  <c:v>2.4260000000000002</c:v>
                </c:pt>
                <c:pt idx="1289">
                  <c:v>2.4260000000000002</c:v>
                </c:pt>
                <c:pt idx="1290">
                  <c:v>2.4260000000000002</c:v>
                </c:pt>
                <c:pt idx="1291">
                  <c:v>2.4260000000000002</c:v>
                </c:pt>
                <c:pt idx="1292">
                  <c:v>2.4260000000000002</c:v>
                </c:pt>
                <c:pt idx="1293">
                  <c:v>2.4260000000000002</c:v>
                </c:pt>
                <c:pt idx="1294">
                  <c:v>2.4260000000000002</c:v>
                </c:pt>
                <c:pt idx="1295">
                  <c:v>2.4260000000000002</c:v>
                </c:pt>
                <c:pt idx="1296">
                  <c:v>2.4260000000000002</c:v>
                </c:pt>
                <c:pt idx="1297">
                  <c:v>2.4260000000000002</c:v>
                </c:pt>
                <c:pt idx="1298">
                  <c:v>2.4260000000000002</c:v>
                </c:pt>
                <c:pt idx="1299">
                  <c:v>2.4260000000000002</c:v>
                </c:pt>
                <c:pt idx="1300">
                  <c:v>2.4260000000000002</c:v>
                </c:pt>
                <c:pt idx="1301">
                  <c:v>2.4260000000000002</c:v>
                </c:pt>
                <c:pt idx="1302">
                  <c:v>2.4260000000000002</c:v>
                </c:pt>
                <c:pt idx="1303">
                  <c:v>2.4260000000000002</c:v>
                </c:pt>
                <c:pt idx="1304">
                  <c:v>2.4260000000000002</c:v>
                </c:pt>
                <c:pt idx="1305">
                  <c:v>2.4260000000000002</c:v>
                </c:pt>
                <c:pt idx="1306">
                  <c:v>2.4260000000000002</c:v>
                </c:pt>
                <c:pt idx="1307">
                  <c:v>2.4260000000000002</c:v>
                </c:pt>
                <c:pt idx="1308">
                  <c:v>2.4260000000000002</c:v>
                </c:pt>
                <c:pt idx="1309">
                  <c:v>2.4260000000000002</c:v>
                </c:pt>
                <c:pt idx="1310">
                  <c:v>2.4260000000000002</c:v>
                </c:pt>
                <c:pt idx="1311">
                  <c:v>2.4260000000000002</c:v>
                </c:pt>
                <c:pt idx="1312">
                  <c:v>2.4260000000000002</c:v>
                </c:pt>
                <c:pt idx="1313">
                  <c:v>2.4260000000000002</c:v>
                </c:pt>
                <c:pt idx="1314">
                  <c:v>2.4260000000000002</c:v>
                </c:pt>
                <c:pt idx="1315">
                  <c:v>2.4260000000000002</c:v>
                </c:pt>
                <c:pt idx="1316">
                  <c:v>2.4260000000000002</c:v>
                </c:pt>
                <c:pt idx="1317">
                  <c:v>2.4260000000000002</c:v>
                </c:pt>
                <c:pt idx="1318">
                  <c:v>2.4260000000000002</c:v>
                </c:pt>
                <c:pt idx="1319">
                  <c:v>2.4260000000000002</c:v>
                </c:pt>
                <c:pt idx="1320">
                  <c:v>2.4260000000000002</c:v>
                </c:pt>
                <c:pt idx="1321">
                  <c:v>2.4260000000000002</c:v>
                </c:pt>
                <c:pt idx="1322">
                  <c:v>2.4260000000000002</c:v>
                </c:pt>
                <c:pt idx="1323">
                  <c:v>2.4260000000000002</c:v>
                </c:pt>
                <c:pt idx="1324">
                  <c:v>2.4260000000000002</c:v>
                </c:pt>
                <c:pt idx="1325">
                  <c:v>2.4260000000000002</c:v>
                </c:pt>
                <c:pt idx="1326">
                  <c:v>2.4260000000000002</c:v>
                </c:pt>
                <c:pt idx="1327">
                  <c:v>2.4260000000000002</c:v>
                </c:pt>
                <c:pt idx="1328">
                  <c:v>2.4260000000000002</c:v>
                </c:pt>
                <c:pt idx="1329">
                  <c:v>2.4260000000000002</c:v>
                </c:pt>
                <c:pt idx="1330">
                  <c:v>2.4260000000000002</c:v>
                </c:pt>
                <c:pt idx="1331">
                  <c:v>2.4260000000000002</c:v>
                </c:pt>
                <c:pt idx="1332">
                  <c:v>2.4260000000000002</c:v>
                </c:pt>
                <c:pt idx="1333">
                  <c:v>2.4260000000000002</c:v>
                </c:pt>
                <c:pt idx="1334">
                  <c:v>2.4260000000000002</c:v>
                </c:pt>
                <c:pt idx="1335">
                  <c:v>2.4260000000000002</c:v>
                </c:pt>
                <c:pt idx="1336">
                  <c:v>2.4260000000000002</c:v>
                </c:pt>
                <c:pt idx="1337">
                  <c:v>2.4260000000000002</c:v>
                </c:pt>
                <c:pt idx="1338">
                  <c:v>2.4260000000000002</c:v>
                </c:pt>
                <c:pt idx="1339">
                  <c:v>3.6389999999999998</c:v>
                </c:pt>
                <c:pt idx="1340">
                  <c:v>2.4260000000000002</c:v>
                </c:pt>
                <c:pt idx="1341">
                  <c:v>2.4260000000000002</c:v>
                </c:pt>
                <c:pt idx="1342">
                  <c:v>2.4260000000000002</c:v>
                </c:pt>
                <c:pt idx="1343">
                  <c:v>2.4260000000000002</c:v>
                </c:pt>
                <c:pt idx="1344">
                  <c:v>2.4260000000000002</c:v>
                </c:pt>
                <c:pt idx="1345">
                  <c:v>2.4260000000000002</c:v>
                </c:pt>
                <c:pt idx="1346">
                  <c:v>2.4260000000000002</c:v>
                </c:pt>
                <c:pt idx="1347">
                  <c:v>2.4260000000000002</c:v>
                </c:pt>
                <c:pt idx="1348">
                  <c:v>2.4260000000000002</c:v>
                </c:pt>
                <c:pt idx="1349">
                  <c:v>2.4260000000000002</c:v>
                </c:pt>
                <c:pt idx="1350">
                  <c:v>2.4260000000000002</c:v>
                </c:pt>
                <c:pt idx="1351">
                  <c:v>2.4260000000000002</c:v>
                </c:pt>
                <c:pt idx="1352">
                  <c:v>2.4260000000000002</c:v>
                </c:pt>
                <c:pt idx="1353">
                  <c:v>2.4260000000000002</c:v>
                </c:pt>
                <c:pt idx="1354">
                  <c:v>2.4260000000000002</c:v>
                </c:pt>
                <c:pt idx="1355">
                  <c:v>2.4260000000000002</c:v>
                </c:pt>
                <c:pt idx="1356">
                  <c:v>2.4260000000000002</c:v>
                </c:pt>
                <c:pt idx="1357">
                  <c:v>2.4260000000000002</c:v>
                </c:pt>
                <c:pt idx="1358">
                  <c:v>2.4260000000000002</c:v>
                </c:pt>
                <c:pt idx="1359">
                  <c:v>2.4260000000000002</c:v>
                </c:pt>
                <c:pt idx="1360">
                  <c:v>2.4260000000000002</c:v>
                </c:pt>
                <c:pt idx="1361">
                  <c:v>2.4260000000000002</c:v>
                </c:pt>
                <c:pt idx="1362">
                  <c:v>2.4260000000000002</c:v>
                </c:pt>
                <c:pt idx="1363">
                  <c:v>2.4260000000000002</c:v>
                </c:pt>
                <c:pt idx="1364">
                  <c:v>2.4260000000000002</c:v>
                </c:pt>
                <c:pt idx="1365">
                  <c:v>2.4260000000000002</c:v>
                </c:pt>
                <c:pt idx="1366">
                  <c:v>2.4260000000000002</c:v>
                </c:pt>
                <c:pt idx="1367">
                  <c:v>2.4260000000000002</c:v>
                </c:pt>
                <c:pt idx="1368">
                  <c:v>2.4260000000000002</c:v>
                </c:pt>
                <c:pt idx="1369">
                  <c:v>2.4260000000000002</c:v>
                </c:pt>
                <c:pt idx="1370">
                  <c:v>2.4260000000000002</c:v>
                </c:pt>
                <c:pt idx="1371">
                  <c:v>2.4260000000000002</c:v>
                </c:pt>
                <c:pt idx="1372">
                  <c:v>2.4260000000000002</c:v>
                </c:pt>
                <c:pt idx="1373">
                  <c:v>2.4260000000000002</c:v>
                </c:pt>
                <c:pt idx="1374">
                  <c:v>2.4260000000000002</c:v>
                </c:pt>
                <c:pt idx="1375">
                  <c:v>2.4260000000000002</c:v>
                </c:pt>
                <c:pt idx="1376">
                  <c:v>2.4260000000000002</c:v>
                </c:pt>
                <c:pt idx="1377">
                  <c:v>2.4260000000000002</c:v>
                </c:pt>
                <c:pt idx="1378">
                  <c:v>2.4260000000000002</c:v>
                </c:pt>
                <c:pt idx="1379">
                  <c:v>2.4260000000000002</c:v>
                </c:pt>
                <c:pt idx="1380">
                  <c:v>2.4260000000000002</c:v>
                </c:pt>
                <c:pt idx="1381">
                  <c:v>2.4260000000000002</c:v>
                </c:pt>
                <c:pt idx="1382">
                  <c:v>2.4260000000000002</c:v>
                </c:pt>
                <c:pt idx="1383">
                  <c:v>2.4260000000000002</c:v>
                </c:pt>
                <c:pt idx="1384">
                  <c:v>2.4260000000000002</c:v>
                </c:pt>
                <c:pt idx="1385">
                  <c:v>2.4260000000000002</c:v>
                </c:pt>
                <c:pt idx="1386">
                  <c:v>2.4260000000000002</c:v>
                </c:pt>
                <c:pt idx="1387">
                  <c:v>2.4260000000000002</c:v>
                </c:pt>
                <c:pt idx="1388">
                  <c:v>2.4260000000000002</c:v>
                </c:pt>
                <c:pt idx="1389">
                  <c:v>2.4260000000000002</c:v>
                </c:pt>
                <c:pt idx="1390">
                  <c:v>2.4260000000000002</c:v>
                </c:pt>
                <c:pt idx="1391">
                  <c:v>2.4260000000000002</c:v>
                </c:pt>
                <c:pt idx="1392">
                  <c:v>2.4260000000000002</c:v>
                </c:pt>
                <c:pt idx="1393">
                  <c:v>2.4260000000000002</c:v>
                </c:pt>
                <c:pt idx="1394">
                  <c:v>2.4260000000000002</c:v>
                </c:pt>
                <c:pt idx="1395">
                  <c:v>2.4260000000000002</c:v>
                </c:pt>
                <c:pt idx="1396">
                  <c:v>2.4260000000000002</c:v>
                </c:pt>
                <c:pt idx="1397">
                  <c:v>2.4260000000000002</c:v>
                </c:pt>
                <c:pt idx="1398">
                  <c:v>2.4260000000000002</c:v>
                </c:pt>
                <c:pt idx="1399">
                  <c:v>2.4260000000000002</c:v>
                </c:pt>
                <c:pt idx="1400">
                  <c:v>2.4260000000000002</c:v>
                </c:pt>
                <c:pt idx="1401">
                  <c:v>2.4260000000000002</c:v>
                </c:pt>
                <c:pt idx="1402">
                  <c:v>2.4260000000000002</c:v>
                </c:pt>
                <c:pt idx="1403">
                  <c:v>2.4260000000000002</c:v>
                </c:pt>
                <c:pt idx="1404">
                  <c:v>2.4260000000000002</c:v>
                </c:pt>
                <c:pt idx="1405">
                  <c:v>2.4260000000000002</c:v>
                </c:pt>
                <c:pt idx="1406">
                  <c:v>2.4260000000000002</c:v>
                </c:pt>
                <c:pt idx="1407">
                  <c:v>2.4260000000000002</c:v>
                </c:pt>
                <c:pt idx="1408">
                  <c:v>2.4260000000000002</c:v>
                </c:pt>
                <c:pt idx="1409">
                  <c:v>2.4260000000000002</c:v>
                </c:pt>
                <c:pt idx="1410">
                  <c:v>2.4260000000000002</c:v>
                </c:pt>
                <c:pt idx="1411">
                  <c:v>2.4260000000000002</c:v>
                </c:pt>
                <c:pt idx="1412">
                  <c:v>2.4260000000000002</c:v>
                </c:pt>
                <c:pt idx="1413">
                  <c:v>2.4260000000000002</c:v>
                </c:pt>
                <c:pt idx="1414">
                  <c:v>2.4260000000000002</c:v>
                </c:pt>
                <c:pt idx="1415">
                  <c:v>2.4260000000000002</c:v>
                </c:pt>
                <c:pt idx="1416">
                  <c:v>2.4260000000000002</c:v>
                </c:pt>
                <c:pt idx="1417">
                  <c:v>2.4260000000000002</c:v>
                </c:pt>
                <c:pt idx="1418">
                  <c:v>2.4260000000000002</c:v>
                </c:pt>
                <c:pt idx="1419">
                  <c:v>2.4260000000000002</c:v>
                </c:pt>
                <c:pt idx="1420">
                  <c:v>2.4260000000000002</c:v>
                </c:pt>
                <c:pt idx="1421">
                  <c:v>2.4260000000000002</c:v>
                </c:pt>
                <c:pt idx="1422">
                  <c:v>2.4260000000000002</c:v>
                </c:pt>
                <c:pt idx="1423">
                  <c:v>2.4260000000000002</c:v>
                </c:pt>
                <c:pt idx="1424">
                  <c:v>2.4260000000000002</c:v>
                </c:pt>
                <c:pt idx="1425">
                  <c:v>2.4260000000000002</c:v>
                </c:pt>
                <c:pt idx="1426">
                  <c:v>2.4260000000000002</c:v>
                </c:pt>
                <c:pt idx="1427">
                  <c:v>2.4260000000000002</c:v>
                </c:pt>
                <c:pt idx="1428">
                  <c:v>2.4260000000000002</c:v>
                </c:pt>
                <c:pt idx="1429">
                  <c:v>2.4260000000000002</c:v>
                </c:pt>
                <c:pt idx="1430">
                  <c:v>2.4260000000000002</c:v>
                </c:pt>
                <c:pt idx="1431">
                  <c:v>2.4260000000000002</c:v>
                </c:pt>
                <c:pt idx="1432">
                  <c:v>2.4260000000000002</c:v>
                </c:pt>
                <c:pt idx="1433">
                  <c:v>2.4260000000000002</c:v>
                </c:pt>
                <c:pt idx="1434">
                  <c:v>2.4260000000000002</c:v>
                </c:pt>
                <c:pt idx="1435">
                  <c:v>2.4260000000000002</c:v>
                </c:pt>
                <c:pt idx="1436">
                  <c:v>2.4260000000000002</c:v>
                </c:pt>
                <c:pt idx="1437">
                  <c:v>2.4260000000000002</c:v>
                </c:pt>
                <c:pt idx="1438">
                  <c:v>2.4260000000000002</c:v>
                </c:pt>
                <c:pt idx="1439">
                  <c:v>2.4260000000000002</c:v>
                </c:pt>
                <c:pt idx="1440">
                  <c:v>2.4260000000000002</c:v>
                </c:pt>
                <c:pt idx="1441">
                  <c:v>2.4260000000000002</c:v>
                </c:pt>
                <c:pt idx="1442">
                  <c:v>2.4260000000000002</c:v>
                </c:pt>
                <c:pt idx="1443">
                  <c:v>2.4260000000000002</c:v>
                </c:pt>
                <c:pt idx="1444">
                  <c:v>2.4260000000000002</c:v>
                </c:pt>
                <c:pt idx="1445">
                  <c:v>2.4260000000000002</c:v>
                </c:pt>
                <c:pt idx="1446">
                  <c:v>2.4260000000000002</c:v>
                </c:pt>
                <c:pt idx="1447">
                  <c:v>2.4260000000000002</c:v>
                </c:pt>
                <c:pt idx="1448">
                  <c:v>2.4260000000000002</c:v>
                </c:pt>
                <c:pt idx="1449">
                  <c:v>2.4260000000000002</c:v>
                </c:pt>
                <c:pt idx="1450">
                  <c:v>2.4260000000000002</c:v>
                </c:pt>
                <c:pt idx="1451">
                  <c:v>2.4260000000000002</c:v>
                </c:pt>
                <c:pt idx="1452">
                  <c:v>2.4260000000000002</c:v>
                </c:pt>
                <c:pt idx="1453">
                  <c:v>2.4260000000000002</c:v>
                </c:pt>
                <c:pt idx="1454">
                  <c:v>2.4260000000000002</c:v>
                </c:pt>
                <c:pt idx="1455">
                  <c:v>2.4260000000000002</c:v>
                </c:pt>
                <c:pt idx="1456">
                  <c:v>2.4260000000000002</c:v>
                </c:pt>
                <c:pt idx="1457">
                  <c:v>2.4260000000000002</c:v>
                </c:pt>
                <c:pt idx="1458">
                  <c:v>2.4260000000000002</c:v>
                </c:pt>
                <c:pt idx="1459">
                  <c:v>2.4260000000000002</c:v>
                </c:pt>
                <c:pt idx="1460">
                  <c:v>2.4260000000000002</c:v>
                </c:pt>
                <c:pt idx="1461">
                  <c:v>2.4260000000000002</c:v>
                </c:pt>
                <c:pt idx="1462">
                  <c:v>2.4260000000000002</c:v>
                </c:pt>
                <c:pt idx="1463">
                  <c:v>2.4260000000000002</c:v>
                </c:pt>
                <c:pt idx="1464">
                  <c:v>2.4260000000000002</c:v>
                </c:pt>
                <c:pt idx="1465">
                  <c:v>2.4260000000000002</c:v>
                </c:pt>
                <c:pt idx="1466">
                  <c:v>2.4260000000000002</c:v>
                </c:pt>
                <c:pt idx="1467">
                  <c:v>2.4260000000000002</c:v>
                </c:pt>
                <c:pt idx="1468">
                  <c:v>2.4260000000000002</c:v>
                </c:pt>
                <c:pt idx="1469">
                  <c:v>2.4260000000000002</c:v>
                </c:pt>
                <c:pt idx="1470">
                  <c:v>2.4260000000000002</c:v>
                </c:pt>
                <c:pt idx="1471">
                  <c:v>2.4260000000000002</c:v>
                </c:pt>
                <c:pt idx="1472">
                  <c:v>2.4260000000000002</c:v>
                </c:pt>
                <c:pt idx="1473">
                  <c:v>2.4260000000000002</c:v>
                </c:pt>
                <c:pt idx="1474">
                  <c:v>2.4260000000000002</c:v>
                </c:pt>
                <c:pt idx="1475">
                  <c:v>2.4260000000000002</c:v>
                </c:pt>
                <c:pt idx="1476">
                  <c:v>2.4260000000000002</c:v>
                </c:pt>
                <c:pt idx="1477">
                  <c:v>2.4260000000000002</c:v>
                </c:pt>
                <c:pt idx="1478">
                  <c:v>2.4260000000000002</c:v>
                </c:pt>
                <c:pt idx="1479">
                  <c:v>2.4260000000000002</c:v>
                </c:pt>
                <c:pt idx="1480">
                  <c:v>2.4260000000000002</c:v>
                </c:pt>
                <c:pt idx="1481">
                  <c:v>2.4260000000000002</c:v>
                </c:pt>
                <c:pt idx="1482">
                  <c:v>2.4260000000000002</c:v>
                </c:pt>
                <c:pt idx="1483">
                  <c:v>2.4260000000000002</c:v>
                </c:pt>
                <c:pt idx="1484">
                  <c:v>2.4260000000000002</c:v>
                </c:pt>
                <c:pt idx="1485">
                  <c:v>2.4260000000000002</c:v>
                </c:pt>
                <c:pt idx="1486">
                  <c:v>2.4260000000000002</c:v>
                </c:pt>
                <c:pt idx="1487">
                  <c:v>2.4260000000000002</c:v>
                </c:pt>
                <c:pt idx="1488">
                  <c:v>2.4260000000000002</c:v>
                </c:pt>
                <c:pt idx="1489">
                  <c:v>2.4260000000000002</c:v>
                </c:pt>
                <c:pt idx="1490">
                  <c:v>2.4260000000000002</c:v>
                </c:pt>
                <c:pt idx="1491">
                  <c:v>2.4260000000000002</c:v>
                </c:pt>
                <c:pt idx="1492">
                  <c:v>2.4260000000000002</c:v>
                </c:pt>
                <c:pt idx="1493">
                  <c:v>2.4260000000000002</c:v>
                </c:pt>
                <c:pt idx="1494">
                  <c:v>2.4260000000000002</c:v>
                </c:pt>
                <c:pt idx="1495">
                  <c:v>2.4260000000000002</c:v>
                </c:pt>
                <c:pt idx="1496">
                  <c:v>2.4260000000000002</c:v>
                </c:pt>
                <c:pt idx="1497">
                  <c:v>2.4260000000000002</c:v>
                </c:pt>
                <c:pt idx="1498">
                  <c:v>2.4260000000000002</c:v>
                </c:pt>
                <c:pt idx="1499">
                  <c:v>2.4260000000000002</c:v>
                </c:pt>
                <c:pt idx="1500">
                  <c:v>2.4260000000000002</c:v>
                </c:pt>
                <c:pt idx="1501">
                  <c:v>2.4260000000000002</c:v>
                </c:pt>
                <c:pt idx="1502">
                  <c:v>2.4260000000000002</c:v>
                </c:pt>
                <c:pt idx="1503">
                  <c:v>2.4260000000000002</c:v>
                </c:pt>
                <c:pt idx="1504">
                  <c:v>2.4260000000000002</c:v>
                </c:pt>
                <c:pt idx="1505">
                  <c:v>2.4260000000000002</c:v>
                </c:pt>
                <c:pt idx="1506">
                  <c:v>2.4260000000000002</c:v>
                </c:pt>
                <c:pt idx="1507">
                  <c:v>2.4260000000000002</c:v>
                </c:pt>
                <c:pt idx="1508">
                  <c:v>2.4260000000000002</c:v>
                </c:pt>
                <c:pt idx="1509">
                  <c:v>2.4260000000000002</c:v>
                </c:pt>
                <c:pt idx="1510">
                  <c:v>2.4260000000000002</c:v>
                </c:pt>
                <c:pt idx="1511">
                  <c:v>2.4260000000000002</c:v>
                </c:pt>
                <c:pt idx="1512">
                  <c:v>2.4260000000000002</c:v>
                </c:pt>
                <c:pt idx="1513">
                  <c:v>2.4260000000000002</c:v>
                </c:pt>
                <c:pt idx="1514">
                  <c:v>2.4260000000000002</c:v>
                </c:pt>
                <c:pt idx="1515">
                  <c:v>2.4260000000000002</c:v>
                </c:pt>
                <c:pt idx="1516">
                  <c:v>2.4260000000000002</c:v>
                </c:pt>
                <c:pt idx="1517">
                  <c:v>2.4260000000000002</c:v>
                </c:pt>
                <c:pt idx="1518">
                  <c:v>2.4260000000000002</c:v>
                </c:pt>
                <c:pt idx="1519">
                  <c:v>2.4260000000000002</c:v>
                </c:pt>
                <c:pt idx="1520">
                  <c:v>2.4260000000000002</c:v>
                </c:pt>
                <c:pt idx="1521">
                  <c:v>2.4260000000000002</c:v>
                </c:pt>
                <c:pt idx="1522">
                  <c:v>2.4260000000000002</c:v>
                </c:pt>
                <c:pt idx="1523">
                  <c:v>2.4260000000000002</c:v>
                </c:pt>
                <c:pt idx="1524">
                  <c:v>2.4260000000000002</c:v>
                </c:pt>
                <c:pt idx="1525">
                  <c:v>2.4260000000000002</c:v>
                </c:pt>
                <c:pt idx="1526">
                  <c:v>2.4260000000000002</c:v>
                </c:pt>
                <c:pt idx="1527">
                  <c:v>2.4260000000000002</c:v>
                </c:pt>
                <c:pt idx="1528">
                  <c:v>2.4260000000000002</c:v>
                </c:pt>
                <c:pt idx="1529">
                  <c:v>2.4260000000000002</c:v>
                </c:pt>
                <c:pt idx="1530">
                  <c:v>2.4260000000000002</c:v>
                </c:pt>
                <c:pt idx="1531">
                  <c:v>2.4260000000000002</c:v>
                </c:pt>
                <c:pt idx="1532">
                  <c:v>2.4260000000000002</c:v>
                </c:pt>
                <c:pt idx="1533">
                  <c:v>2.4260000000000002</c:v>
                </c:pt>
                <c:pt idx="1534">
                  <c:v>2.4260000000000002</c:v>
                </c:pt>
                <c:pt idx="1535">
                  <c:v>2.4260000000000002</c:v>
                </c:pt>
                <c:pt idx="1536">
                  <c:v>2.4260000000000002</c:v>
                </c:pt>
                <c:pt idx="1537">
                  <c:v>2.4260000000000002</c:v>
                </c:pt>
                <c:pt idx="1538">
                  <c:v>2.4260000000000002</c:v>
                </c:pt>
                <c:pt idx="1539">
                  <c:v>2.4260000000000002</c:v>
                </c:pt>
                <c:pt idx="1540">
                  <c:v>2.4260000000000002</c:v>
                </c:pt>
                <c:pt idx="1541">
                  <c:v>2.4260000000000002</c:v>
                </c:pt>
                <c:pt idx="1542">
                  <c:v>2.4260000000000002</c:v>
                </c:pt>
                <c:pt idx="1543">
                  <c:v>2.4260000000000002</c:v>
                </c:pt>
                <c:pt idx="1544">
                  <c:v>2.4260000000000002</c:v>
                </c:pt>
                <c:pt idx="1545">
                  <c:v>2.4260000000000002</c:v>
                </c:pt>
                <c:pt idx="1546">
                  <c:v>2.4260000000000002</c:v>
                </c:pt>
                <c:pt idx="1547">
                  <c:v>1.2130000000000001</c:v>
                </c:pt>
                <c:pt idx="1548">
                  <c:v>2.4260000000000002</c:v>
                </c:pt>
                <c:pt idx="1549">
                  <c:v>2.4260000000000002</c:v>
                </c:pt>
                <c:pt idx="1550">
                  <c:v>2.4260000000000002</c:v>
                </c:pt>
                <c:pt idx="1551">
                  <c:v>1.2130000000000001</c:v>
                </c:pt>
                <c:pt idx="1552">
                  <c:v>1.2130000000000001</c:v>
                </c:pt>
                <c:pt idx="1553">
                  <c:v>2.4260000000000002</c:v>
                </c:pt>
                <c:pt idx="1554">
                  <c:v>2.4260000000000002</c:v>
                </c:pt>
                <c:pt idx="1555">
                  <c:v>2.4260000000000002</c:v>
                </c:pt>
                <c:pt idx="1556">
                  <c:v>2.4260000000000002</c:v>
                </c:pt>
                <c:pt idx="1557">
                  <c:v>2.4260000000000002</c:v>
                </c:pt>
                <c:pt idx="1558">
                  <c:v>2.4260000000000002</c:v>
                </c:pt>
                <c:pt idx="1559">
                  <c:v>2.4260000000000002</c:v>
                </c:pt>
                <c:pt idx="1560">
                  <c:v>2.4260000000000002</c:v>
                </c:pt>
                <c:pt idx="1561">
                  <c:v>2.4260000000000002</c:v>
                </c:pt>
                <c:pt idx="1562">
                  <c:v>1.2130000000000001</c:v>
                </c:pt>
                <c:pt idx="1563">
                  <c:v>2.4260000000000002</c:v>
                </c:pt>
                <c:pt idx="1564">
                  <c:v>2.4260000000000002</c:v>
                </c:pt>
                <c:pt idx="1565">
                  <c:v>2.4260000000000002</c:v>
                </c:pt>
                <c:pt idx="1566">
                  <c:v>2.4260000000000002</c:v>
                </c:pt>
                <c:pt idx="1567">
                  <c:v>2.4260000000000002</c:v>
                </c:pt>
                <c:pt idx="1568">
                  <c:v>2.4260000000000002</c:v>
                </c:pt>
                <c:pt idx="1569">
                  <c:v>2.4260000000000002</c:v>
                </c:pt>
                <c:pt idx="1570">
                  <c:v>1.2130000000000001</c:v>
                </c:pt>
                <c:pt idx="1571">
                  <c:v>2.4260000000000002</c:v>
                </c:pt>
                <c:pt idx="1572">
                  <c:v>1.2130000000000001</c:v>
                </c:pt>
                <c:pt idx="1573">
                  <c:v>2.4260000000000002</c:v>
                </c:pt>
                <c:pt idx="1574">
                  <c:v>1.2130000000000001</c:v>
                </c:pt>
                <c:pt idx="1575">
                  <c:v>2.4260000000000002</c:v>
                </c:pt>
                <c:pt idx="1576">
                  <c:v>2.4260000000000002</c:v>
                </c:pt>
                <c:pt idx="1577">
                  <c:v>2.4260000000000002</c:v>
                </c:pt>
                <c:pt idx="1578">
                  <c:v>2.4260000000000002</c:v>
                </c:pt>
                <c:pt idx="1579">
                  <c:v>2.4260000000000002</c:v>
                </c:pt>
                <c:pt idx="1580">
                  <c:v>2.4260000000000002</c:v>
                </c:pt>
                <c:pt idx="1581">
                  <c:v>2.4260000000000002</c:v>
                </c:pt>
                <c:pt idx="1582">
                  <c:v>1.2130000000000001</c:v>
                </c:pt>
                <c:pt idx="1583">
                  <c:v>1.2130000000000001</c:v>
                </c:pt>
                <c:pt idx="1584">
                  <c:v>1.2130000000000001</c:v>
                </c:pt>
                <c:pt idx="1585">
                  <c:v>1.2130000000000001</c:v>
                </c:pt>
                <c:pt idx="1586">
                  <c:v>1.2130000000000001</c:v>
                </c:pt>
                <c:pt idx="1587">
                  <c:v>2.4260000000000002</c:v>
                </c:pt>
                <c:pt idx="1588">
                  <c:v>2.4260000000000002</c:v>
                </c:pt>
                <c:pt idx="1589">
                  <c:v>2.4260000000000002</c:v>
                </c:pt>
                <c:pt idx="1590">
                  <c:v>2.4260000000000002</c:v>
                </c:pt>
                <c:pt idx="1591">
                  <c:v>2.4260000000000002</c:v>
                </c:pt>
                <c:pt idx="1592">
                  <c:v>1.2130000000000001</c:v>
                </c:pt>
                <c:pt idx="1593">
                  <c:v>1.2130000000000001</c:v>
                </c:pt>
                <c:pt idx="1594">
                  <c:v>1.2130000000000001</c:v>
                </c:pt>
                <c:pt idx="1595">
                  <c:v>1.2130000000000001</c:v>
                </c:pt>
                <c:pt idx="1596">
                  <c:v>1.2130000000000001</c:v>
                </c:pt>
                <c:pt idx="1597">
                  <c:v>1.2130000000000001</c:v>
                </c:pt>
                <c:pt idx="1598">
                  <c:v>1.2130000000000001</c:v>
                </c:pt>
                <c:pt idx="1599">
                  <c:v>2.4260000000000002</c:v>
                </c:pt>
                <c:pt idx="1600">
                  <c:v>2.4260000000000002</c:v>
                </c:pt>
                <c:pt idx="1601">
                  <c:v>2.4260000000000002</c:v>
                </c:pt>
                <c:pt idx="1602">
                  <c:v>2.4260000000000002</c:v>
                </c:pt>
                <c:pt idx="1603">
                  <c:v>2.4260000000000002</c:v>
                </c:pt>
                <c:pt idx="1604">
                  <c:v>2.4260000000000002</c:v>
                </c:pt>
                <c:pt idx="1605">
                  <c:v>1.2130000000000001</c:v>
                </c:pt>
                <c:pt idx="1606">
                  <c:v>1.2130000000000001</c:v>
                </c:pt>
                <c:pt idx="1607">
                  <c:v>1.2130000000000001</c:v>
                </c:pt>
                <c:pt idx="1608">
                  <c:v>1.2130000000000001</c:v>
                </c:pt>
                <c:pt idx="1609">
                  <c:v>1.2130000000000001</c:v>
                </c:pt>
                <c:pt idx="1610">
                  <c:v>2.4260000000000002</c:v>
                </c:pt>
                <c:pt idx="1611">
                  <c:v>2.4260000000000002</c:v>
                </c:pt>
                <c:pt idx="1612">
                  <c:v>2.4260000000000002</c:v>
                </c:pt>
                <c:pt idx="1613">
                  <c:v>2.4260000000000002</c:v>
                </c:pt>
                <c:pt idx="1614">
                  <c:v>2.4260000000000002</c:v>
                </c:pt>
                <c:pt idx="1615">
                  <c:v>2.4260000000000002</c:v>
                </c:pt>
                <c:pt idx="1616">
                  <c:v>2.4260000000000002</c:v>
                </c:pt>
                <c:pt idx="1617">
                  <c:v>1.2130000000000001</c:v>
                </c:pt>
                <c:pt idx="1618">
                  <c:v>1.2130000000000001</c:v>
                </c:pt>
                <c:pt idx="1619">
                  <c:v>1.2130000000000001</c:v>
                </c:pt>
                <c:pt idx="1620">
                  <c:v>1.2130000000000001</c:v>
                </c:pt>
                <c:pt idx="1621">
                  <c:v>1.2130000000000001</c:v>
                </c:pt>
                <c:pt idx="1622">
                  <c:v>2.4260000000000002</c:v>
                </c:pt>
                <c:pt idx="1623">
                  <c:v>2.4260000000000002</c:v>
                </c:pt>
                <c:pt idx="1624">
                  <c:v>2.4260000000000002</c:v>
                </c:pt>
                <c:pt idx="1625">
                  <c:v>2.4260000000000002</c:v>
                </c:pt>
                <c:pt idx="1626">
                  <c:v>2.4260000000000002</c:v>
                </c:pt>
                <c:pt idx="1627">
                  <c:v>1.2130000000000001</c:v>
                </c:pt>
                <c:pt idx="1628">
                  <c:v>1.2130000000000001</c:v>
                </c:pt>
                <c:pt idx="1629">
                  <c:v>1.2130000000000001</c:v>
                </c:pt>
                <c:pt idx="1630">
                  <c:v>1.2130000000000001</c:v>
                </c:pt>
                <c:pt idx="1631">
                  <c:v>1.2130000000000001</c:v>
                </c:pt>
                <c:pt idx="1632">
                  <c:v>1.2130000000000001</c:v>
                </c:pt>
                <c:pt idx="1633">
                  <c:v>1.2130000000000001</c:v>
                </c:pt>
                <c:pt idx="1634">
                  <c:v>2.4260000000000002</c:v>
                </c:pt>
                <c:pt idx="1635">
                  <c:v>1.2130000000000001</c:v>
                </c:pt>
                <c:pt idx="1636">
                  <c:v>2.4260000000000002</c:v>
                </c:pt>
                <c:pt idx="1637">
                  <c:v>1.2130000000000001</c:v>
                </c:pt>
                <c:pt idx="1638">
                  <c:v>2.4260000000000002</c:v>
                </c:pt>
                <c:pt idx="1639">
                  <c:v>1.2130000000000001</c:v>
                </c:pt>
                <c:pt idx="1640">
                  <c:v>1.2130000000000001</c:v>
                </c:pt>
                <c:pt idx="1641">
                  <c:v>1.2130000000000001</c:v>
                </c:pt>
                <c:pt idx="1642">
                  <c:v>1.2130000000000001</c:v>
                </c:pt>
                <c:pt idx="1643">
                  <c:v>1.2130000000000001</c:v>
                </c:pt>
                <c:pt idx="1644">
                  <c:v>1.2130000000000001</c:v>
                </c:pt>
                <c:pt idx="1645">
                  <c:v>1.2130000000000001</c:v>
                </c:pt>
                <c:pt idx="1646">
                  <c:v>1.2130000000000001</c:v>
                </c:pt>
                <c:pt idx="1647">
                  <c:v>1.2130000000000001</c:v>
                </c:pt>
                <c:pt idx="1648">
                  <c:v>1.2130000000000001</c:v>
                </c:pt>
                <c:pt idx="1649">
                  <c:v>1.2130000000000001</c:v>
                </c:pt>
                <c:pt idx="1650">
                  <c:v>1.2130000000000001</c:v>
                </c:pt>
                <c:pt idx="1651">
                  <c:v>1.2130000000000001</c:v>
                </c:pt>
                <c:pt idx="1652">
                  <c:v>1.2130000000000001</c:v>
                </c:pt>
                <c:pt idx="1653">
                  <c:v>1.2130000000000001</c:v>
                </c:pt>
                <c:pt idx="1654">
                  <c:v>1.2130000000000001</c:v>
                </c:pt>
                <c:pt idx="1655">
                  <c:v>1.2130000000000001</c:v>
                </c:pt>
                <c:pt idx="1656">
                  <c:v>1.2130000000000001</c:v>
                </c:pt>
                <c:pt idx="1657">
                  <c:v>1.2130000000000001</c:v>
                </c:pt>
                <c:pt idx="1658">
                  <c:v>1.2130000000000001</c:v>
                </c:pt>
                <c:pt idx="1659">
                  <c:v>1.2130000000000001</c:v>
                </c:pt>
                <c:pt idx="1660">
                  <c:v>1.2130000000000001</c:v>
                </c:pt>
                <c:pt idx="1661">
                  <c:v>1.2130000000000001</c:v>
                </c:pt>
                <c:pt idx="1662">
                  <c:v>1.2130000000000001</c:v>
                </c:pt>
                <c:pt idx="1663">
                  <c:v>1.2130000000000001</c:v>
                </c:pt>
                <c:pt idx="1664">
                  <c:v>1.2130000000000001</c:v>
                </c:pt>
                <c:pt idx="1665">
                  <c:v>1.2130000000000001</c:v>
                </c:pt>
                <c:pt idx="1666">
                  <c:v>1.2130000000000001</c:v>
                </c:pt>
                <c:pt idx="1667">
                  <c:v>1.2130000000000001</c:v>
                </c:pt>
                <c:pt idx="1668">
                  <c:v>1.2130000000000001</c:v>
                </c:pt>
                <c:pt idx="1669">
                  <c:v>1.2130000000000001</c:v>
                </c:pt>
                <c:pt idx="1670">
                  <c:v>1.2130000000000001</c:v>
                </c:pt>
                <c:pt idx="1671">
                  <c:v>1.2130000000000001</c:v>
                </c:pt>
                <c:pt idx="1672">
                  <c:v>1.2130000000000001</c:v>
                </c:pt>
                <c:pt idx="1673">
                  <c:v>1.2130000000000001</c:v>
                </c:pt>
                <c:pt idx="1674">
                  <c:v>1.2130000000000001</c:v>
                </c:pt>
                <c:pt idx="1675">
                  <c:v>1.2130000000000001</c:v>
                </c:pt>
                <c:pt idx="1676">
                  <c:v>1.2130000000000001</c:v>
                </c:pt>
                <c:pt idx="1677">
                  <c:v>1.2130000000000001</c:v>
                </c:pt>
                <c:pt idx="1678">
                  <c:v>1.2130000000000001</c:v>
                </c:pt>
                <c:pt idx="1679">
                  <c:v>1.2130000000000001</c:v>
                </c:pt>
                <c:pt idx="1680">
                  <c:v>1.2130000000000001</c:v>
                </c:pt>
                <c:pt idx="1681">
                  <c:v>1.2130000000000001</c:v>
                </c:pt>
                <c:pt idx="1682">
                  <c:v>1.2130000000000001</c:v>
                </c:pt>
                <c:pt idx="1683">
                  <c:v>1.2130000000000001</c:v>
                </c:pt>
                <c:pt idx="1684">
                  <c:v>1.2130000000000001</c:v>
                </c:pt>
                <c:pt idx="1685">
                  <c:v>1.2130000000000001</c:v>
                </c:pt>
                <c:pt idx="1686">
                  <c:v>1.2130000000000001</c:v>
                </c:pt>
                <c:pt idx="1687">
                  <c:v>1.2130000000000001</c:v>
                </c:pt>
                <c:pt idx="1688">
                  <c:v>1.2130000000000001</c:v>
                </c:pt>
                <c:pt idx="1689">
                  <c:v>1.2130000000000001</c:v>
                </c:pt>
                <c:pt idx="1690">
                  <c:v>1.2130000000000001</c:v>
                </c:pt>
                <c:pt idx="1691">
                  <c:v>1.2130000000000001</c:v>
                </c:pt>
                <c:pt idx="1692">
                  <c:v>1.2130000000000001</c:v>
                </c:pt>
                <c:pt idx="1693">
                  <c:v>1.2130000000000001</c:v>
                </c:pt>
                <c:pt idx="1694">
                  <c:v>1.2130000000000001</c:v>
                </c:pt>
                <c:pt idx="1695">
                  <c:v>1.2130000000000001</c:v>
                </c:pt>
                <c:pt idx="1696">
                  <c:v>1.2130000000000001</c:v>
                </c:pt>
                <c:pt idx="1697">
                  <c:v>1.2130000000000001</c:v>
                </c:pt>
                <c:pt idx="1698">
                  <c:v>1.2130000000000001</c:v>
                </c:pt>
                <c:pt idx="1699">
                  <c:v>1.2130000000000001</c:v>
                </c:pt>
                <c:pt idx="1700">
                  <c:v>1.2130000000000001</c:v>
                </c:pt>
                <c:pt idx="1701">
                  <c:v>1.2130000000000001</c:v>
                </c:pt>
                <c:pt idx="1702">
                  <c:v>1.2130000000000001</c:v>
                </c:pt>
                <c:pt idx="1703">
                  <c:v>1.2130000000000001</c:v>
                </c:pt>
                <c:pt idx="1704">
                  <c:v>1.2130000000000001</c:v>
                </c:pt>
                <c:pt idx="1705">
                  <c:v>1.2130000000000001</c:v>
                </c:pt>
                <c:pt idx="1706">
                  <c:v>1.2130000000000001</c:v>
                </c:pt>
                <c:pt idx="1707">
                  <c:v>1.2130000000000001</c:v>
                </c:pt>
                <c:pt idx="1708">
                  <c:v>1.2130000000000001</c:v>
                </c:pt>
                <c:pt idx="1709">
                  <c:v>1.2130000000000001</c:v>
                </c:pt>
                <c:pt idx="1710">
                  <c:v>1.2130000000000001</c:v>
                </c:pt>
                <c:pt idx="1711">
                  <c:v>1.2130000000000001</c:v>
                </c:pt>
                <c:pt idx="1712">
                  <c:v>1.2130000000000001</c:v>
                </c:pt>
                <c:pt idx="1713">
                  <c:v>1.2130000000000001</c:v>
                </c:pt>
                <c:pt idx="1714">
                  <c:v>1.2130000000000001</c:v>
                </c:pt>
                <c:pt idx="1715">
                  <c:v>1.2130000000000001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1.2130000000000001</c:v>
                </c:pt>
                <c:pt idx="1720">
                  <c:v>1.2130000000000001</c:v>
                </c:pt>
                <c:pt idx="1721">
                  <c:v>1.2130000000000001</c:v>
                </c:pt>
                <c:pt idx="1722">
                  <c:v>1.2130000000000001</c:v>
                </c:pt>
                <c:pt idx="1723">
                  <c:v>1.2130000000000001</c:v>
                </c:pt>
                <c:pt idx="1724">
                  <c:v>1.2130000000000001</c:v>
                </c:pt>
                <c:pt idx="1725">
                  <c:v>1.2130000000000001</c:v>
                </c:pt>
                <c:pt idx="1726">
                  <c:v>1.2130000000000001</c:v>
                </c:pt>
                <c:pt idx="1727">
                  <c:v>1.2130000000000001</c:v>
                </c:pt>
                <c:pt idx="1728">
                  <c:v>0</c:v>
                </c:pt>
                <c:pt idx="1729">
                  <c:v>1.2130000000000001</c:v>
                </c:pt>
                <c:pt idx="1730">
                  <c:v>0</c:v>
                </c:pt>
                <c:pt idx="1731">
                  <c:v>1.2130000000000001</c:v>
                </c:pt>
                <c:pt idx="1732">
                  <c:v>1.2130000000000001</c:v>
                </c:pt>
                <c:pt idx="1733">
                  <c:v>1.2130000000000001</c:v>
                </c:pt>
                <c:pt idx="1734">
                  <c:v>1.2130000000000001</c:v>
                </c:pt>
                <c:pt idx="1735">
                  <c:v>1.2130000000000001</c:v>
                </c:pt>
                <c:pt idx="1736">
                  <c:v>1.2130000000000001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1.2130000000000001</c:v>
                </c:pt>
                <c:pt idx="1743">
                  <c:v>1.2130000000000001</c:v>
                </c:pt>
                <c:pt idx="1744">
                  <c:v>1.2130000000000001</c:v>
                </c:pt>
                <c:pt idx="1745">
                  <c:v>1.2130000000000001</c:v>
                </c:pt>
                <c:pt idx="1746">
                  <c:v>1.2130000000000001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1.2130000000000001</c:v>
                </c:pt>
                <c:pt idx="1754">
                  <c:v>1.2130000000000001</c:v>
                </c:pt>
                <c:pt idx="1755">
                  <c:v>1.2130000000000001</c:v>
                </c:pt>
                <c:pt idx="1756">
                  <c:v>1.2130000000000001</c:v>
                </c:pt>
                <c:pt idx="1757">
                  <c:v>1.2130000000000001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1.2130000000000001</c:v>
                </c:pt>
                <c:pt idx="1764">
                  <c:v>1.2130000000000001</c:v>
                </c:pt>
                <c:pt idx="1765">
                  <c:v>1.2130000000000001</c:v>
                </c:pt>
                <c:pt idx="1766">
                  <c:v>1.2130000000000001</c:v>
                </c:pt>
                <c:pt idx="1767">
                  <c:v>1.2130000000000001</c:v>
                </c:pt>
                <c:pt idx="1768">
                  <c:v>1.2130000000000001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1.2130000000000001</c:v>
                </c:pt>
                <c:pt idx="1774">
                  <c:v>1.2130000000000001</c:v>
                </c:pt>
                <c:pt idx="1775">
                  <c:v>1.2130000000000001</c:v>
                </c:pt>
                <c:pt idx="1776">
                  <c:v>1.2130000000000001</c:v>
                </c:pt>
                <c:pt idx="1777">
                  <c:v>1.2130000000000001</c:v>
                </c:pt>
                <c:pt idx="1778">
                  <c:v>1.2130000000000001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1.2130000000000001</c:v>
                </c:pt>
                <c:pt idx="1787">
                  <c:v>1.2130000000000001</c:v>
                </c:pt>
                <c:pt idx="1788">
                  <c:v>1.2130000000000001</c:v>
                </c:pt>
                <c:pt idx="1789">
                  <c:v>1.2130000000000001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1.2130000000000001</c:v>
                </c:pt>
                <c:pt idx="1796">
                  <c:v>1.2130000000000001</c:v>
                </c:pt>
                <c:pt idx="1797">
                  <c:v>1.2130000000000001</c:v>
                </c:pt>
                <c:pt idx="1798">
                  <c:v>1.2130000000000001</c:v>
                </c:pt>
                <c:pt idx="1799">
                  <c:v>1.2130000000000001</c:v>
                </c:pt>
                <c:pt idx="1800">
                  <c:v>1.2130000000000001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1.2130000000000001</c:v>
                </c:pt>
                <c:pt idx="1807">
                  <c:v>1.2130000000000001</c:v>
                </c:pt>
                <c:pt idx="1808">
                  <c:v>1.2130000000000001</c:v>
                </c:pt>
                <c:pt idx="1809">
                  <c:v>1.2130000000000001</c:v>
                </c:pt>
                <c:pt idx="1810">
                  <c:v>1.2130000000000001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1.2130000000000001</c:v>
                </c:pt>
                <c:pt idx="1818">
                  <c:v>1.2130000000000001</c:v>
                </c:pt>
                <c:pt idx="1819">
                  <c:v>1.2130000000000001</c:v>
                </c:pt>
                <c:pt idx="1820">
                  <c:v>1.2130000000000001</c:v>
                </c:pt>
                <c:pt idx="1821">
                  <c:v>1.2130000000000001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1.2130000000000001</c:v>
                </c:pt>
                <c:pt idx="1828">
                  <c:v>1.2130000000000001</c:v>
                </c:pt>
                <c:pt idx="1829">
                  <c:v>1.2130000000000001</c:v>
                </c:pt>
                <c:pt idx="1830">
                  <c:v>1.2130000000000001</c:v>
                </c:pt>
                <c:pt idx="1831">
                  <c:v>1.2130000000000001</c:v>
                </c:pt>
                <c:pt idx="1832">
                  <c:v>1.2130000000000001</c:v>
                </c:pt>
                <c:pt idx="1833">
                  <c:v>1.2130000000000001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1.2130000000000001</c:v>
                </c:pt>
                <c:pt idx="1841">
                  <c:v>1.2130000000000001</c:v>
                </c:pt>
                <c:pt idx="1842">
                  <c:v>1.2130000000000001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1.2130000000000001</c:v>
                </c:pt>
                <c:pt idx="1851">
                  <c:v>1.2130000000000001</c:v>
                </c:pt>
                <c:pt idx="1852">
                  <c:v>1.2130000000000001</c:v>
                </c:pt>
                <c:pt idx="1853">
                  <c:v>1.2130000000000001</c:v>
                </c:pt>
                <c:pt idx="1854">
                  <c:v>1.2130000000000001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1.2130000000000001</c:v>
                </c:pt>
                <c:pt idx="1861">
                  <c:v>1.2130000000000001</c:v>
                </c:pt>
                <c:pt idx="1862">
                  <c:v>1.2130000000000001</c:v>
                </c:pt>
                <c:pt idx="1863">
                  <c:v>1.2130000000000001</c:v>
                </c:pt>
                <c:pt idx="1864">
                  <c:v>1.2130000000000001</c:v>
                </c:pt>
                <c:pt idx="1865">
                  <c:v>1.2130000000000001</c:v>
                </c:pt>
                <c:pt idx="1866">
                  <c:v>1.2130000000000001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1.2130000000000001</c:v>
                </c:pt>
                <c:pt idx="1873">
                  <c:v>1.2130000000000001</c:v>
                </c:pt>
                <c:pt idx="1874">
                  <c:v>1.2130000000000001</c:v>
                </c:pt>
                <c:pt idx="1875">
                  <c:v>1.2130000000000001</c:v>
                </c:pt>
                <c:pt idx="1876">
                  <c:v>1.2130000000000001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1.2130000000000001</c:v>
                </c:pt>
                <c:pt idx="1884">
                  <c:v>1.2130000000000001</c:v>
                </c:pt>
                <c:pt idx="1885">
                  <c:v>1.2130000000000001</c:v>
                </c:pt>
                <c:pt idx="1886">
                  <c:v>1.2130000000000001</c:v>
                </c:pt>
                <c:pt idx="1887">
                  <c:v>1.2130000000000001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1.2130000000000001</c:v>
                </c:pt>
                <c:pt idx="1894">
                  <c:v>1.2130000000000001</c:v>
                </c:pt>
                <c:pt idx="1895">
                  <c:v>1.2130000000000001</c:v>
                </c:pt>
                <c:pt idx="1896">
                  <c:v>1.2130000000000001</c:v>
                </c:pt>
                <c:pt idx="1897">
                  <c:v>1.2130000000000001</c:v>
                </c:pt>
                <c:pt idx="1898">
                  <c:v>1.2130000000000001</c:v>
                </c:pt>
                <c:pt idx="1899">
                  <c:v>1.2130000000000001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1.2130000000000001</c:v>
                </c:pt>
                <c:pt idx="1906">
                  <c:v>0</c:v>
                </c:pt>
                <c:pt idx="1907">
                  <c:v>1.2130000000000001</c:v>
                </c:pt>
                <c:pt idx="1908">
                  <c:v>1.2130000000000001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1.2130000000000001</c:v>
                </c:pt>
                <c:pt idx="1917">
                  <c:v>1.2130000000000001</c:v>
                </c:pt>
                <c:pt idx="1918">
                  <c:v>1.2130000000000001</c:v>
                </c:pt>
                <c:pt idx="1919">
                  <c:v>1.2130000000000001</c:v>
                </c:pt>
                <c:pt idx="1920">
                  <c:v>1.2130000000000001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1.2130000000000001</c:v>
                </c:pt>
                <c:pt idx="1928">
                  <c:v>1.2130000000000001</c:v>
                </c:pt>
                <c:pt idx="1929">
                  <c:v>1.2130000000000001</c:v>
                </c:pt>
                <c:pt idx="1930">
                  <c:v>1.2130000000000001</c:v>
                </c:pt>
                <c:pt idx="1931">
                  <c:v>1.2130000000000001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1.2130000000000001</c:v>
                </c:pt>
                <c:pt idx="1939">
                  <c:v>1.2130000000000001</c:v>
                </c:pt>
                <c:pt idx="1940">
                  <c:v>1.2130000000000001</c:v>
                </c:pt>
                <c:pt idx="1941">
                  <c:v>1.2130000000000001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1.2130000000000001</c:v>
                </c:pt>
                <c:pt idx="1949">
                  <c:v>1.2130000000000001</c:v>
                </c:pt>
                <c:pt idx="1950">
                  <c:v>1.2130000000000001</c:v>
                </c:pt>
                <c:pt idx="1951">
                  <c:v>1.2130000000000001</c:v>
                </c:pt>
                <c:pt idx="1952">
                  <c:v>1.2130000000000001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1.2130000000000001</c:v>
                </c:pt>
                <c:pt idx="1959">
                  <c:v>1.2130000000000001</c:v>
                </c:pt>
                <c:pt idx="1960">
                  <c:v>1.2130000000000001</c:v>
                </c:pt>
                <c:pt idx="1961">
                  <c:v>1.2130000000000001</c:v>
                </c:pt>
                <c:pt idx="1962">
                  <c:v>1.2130000000000001</c:v>
                </c:pt>
                <c:pt idx="1963">
                  <c:v>1.2130000000000001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1.2130000000000001</c:v>
                </c:pt>
                <c:pt idx="1970">
                  <c:v>1.2130000000000001</c:v>
                </c:pt>
                <c:pt idx="1971">
                  <c:v>1.2130000000000001</c:v>
                </c:pt>
                <c:pt idx="1972">
                  <c:v>1.2130000000000001</c:v>
                </c:pt>
                <c:pt idx="1973">
                  <c:v>1.2130000000000001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1.2130000000000001</c:v>
                </c:pt>
                <c:pt idx="1981">
                  <c:v>1.2130000000000001</c:v>
                </c:pt>
                <c:pt idx="1982">
                  <c:v>1.2130000000000001</c:v>
                </c:pt>
                <c:pt idx="1983">
                  <c:v>1.2130000000000001</c:v>
                </c:pt>
                <c:pt idx="1984">
                  <c:v>1.2130000000000001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1.2130000000000001</c:v>
                </c:pt>
                <c:pt idx="1991">
                  <c:v>1.2130000000000001</c:v>
                </c:pt>
                <c:pt idx="1992">
                  <c:v>1.2130000000000001</c:v>
                </c:pt>
                <c:pt idx="1993">
                  <c:v>1.2130000000000001</c:v>
                </c:pt>
                <c:pt idx="1994">
                  <c:v>1.2130000000000001</c:v>
                </c:pt>
                <c:pt idx="1995">
                  <c:v>1.2130000000000001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1.2130000000000001</c:v>
                </c:pt>
                <c:pt idx="2003">
                  <c:v>1.2130000000000001</c:v>
                </c:pt>
                <c:pt idx="2004">
                  <c:v>1.2130000000000001</c:v>
                </c:pt>
                <c:pt idx="2005">
                  <c:v>1.2130000000000001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1.2130000000000001</c:v>
                </c:pt>
                <c:pt idx="2013">
                  <c:v>1.2130000000000001</c:v>
                </c:pt>
                <c:pt idx="2014">
                  <c:v>1.2130000000000001</c:v>
                </c:pt>
                <c:pt idx="2015">
                  <c:v>1.2130000000000001</c:v>
                </c:pt>
                <c:pt idx="2016">
                  <c:v>1.2130000000000001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1.2130000000000001</c:v>
                </c:pt>
                <c:pt idx="2023">
                  <c:v>1.2130000000000001</c:v>
                </c:pt>
                <c:pt idx="2024">
                  <c:v>1.2130000000000001</c:v>
                </c:pt>
                <c:pt idx="2025">
                  <c:v>1.2130000000000001</c:v>
                </c:pt>
                <c:pt idx="2026">
                  <c:v>1.2130000000000001</c:v>
                </c:pt>
                <c:pt idx="2027">
                  <c:v>1.2130000000000001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1.2130000000000001</c:v>
                </c:pt>
                <c:pt idx="2034">
                  <c:v>1.2130000000000001</c:v>
                </c:pt>
                <c:pt idx="2035">
                  <c:v>1.2130000000000001</c:v>
                </c:pt>
                <c:pt idx="2036">
                  <c:v>1.2130000000000001</c:v>
                </c:pt>
                <c:pt idx="2037">
                  <c:v>1.2130000000000001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1.2130000000000001</c:v>
                </c:pt>
                <c:pt idx="2044">
                  <c:v>1.2130000000000001</c:v>
                </c:pt>
                <c:pt idx="2045">
                  <c:v>1.2130000000000001</c:v>
                </c:pt>
                <c:pt idx="2046">
                  <c:v>0</c:v>
                </c:pt>
                <c:pt idx="2047">
                  <c:v>1.2130000000000001</c:v>
                </c:pt>
                <c:pt idx="2048">
                  <c:v>1.2130000000000001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1.2130000000000001</c:v>
                </c:pt>
                <c:pt idx="2056">
                  <c:v>1.2130000000000001</c:v>
                </c:pt>
                <c:pt idx="2057">
                  <c:v>1.2130000000000001</c:v>
                </c:pt>
                <c:pt idx="2058">
                  <c:v>1.2130000000000001</c:v>
                </c:pt>
                <c:pt idx="2059">
                  <c:v>1.2130000000000001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1.2130000000000001</c:v>
                </c:pt>
                <c:pt idx="2065">
                  <c:v>1.2130000000000001</c:v>
                </c:pt>
                <c:pt idx="2066">
                  <c:v>1.2130000000000001</c:v>
                </c:pt>
                <c:pt idx="2067">
                  <c:v>1.2130000000000001</c:v>
                </c:pt>
                <c:pt idx="2068">
                  <c:v>1.2130000000000001</c:v>
                </c:pt>
                <c:pt idx="2069">
                  <c:v>1.2130000000000001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1.2130000000000001</c:v>
                </c:pt>
                <c:pt idx="2077">
                  <c:v>1.2130000000000001</c:v>
                </c:pt>
                <c:pt idx="2078">
                  <c:v>1.2130000000000001</c:v>
                </c:pt>
                <c:pt idx="2079">
                  <c:v>1.2130000000000001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1.2130000000000001</c:v>
                </c:pt>
                <c:pt idx="2087">
                  <c:v>1.2130000000000001</c:v>
                </c:pt>
                <c:pt idx="2088">
                  <c:v>1.2130000000000001</c:v>
                </c:pt>
                <c:pt idx="2089">
                  <c:v>1.2130000000000001</c:v>
                </c:pt>
                <c:pt idx="2090">
                  <c:v>1.2130000000000001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1.2130000000000001</c:v>
                </c:pt>
                <c:pt idx="2097">
                  <c:v>1.2130000000000001</c:v>
                </c:pt>
                <c:pt idx="2098">
                  <c:v>1.2130000000000001</c:v>
                </c:pt>
                <c:pt idx="2099">
                  <c:v>1.2130000000000001</c:v>
                </c:pt>
                <c:pt idx="2100">
                  <c:v>1.2130000000000001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1.2130000000000001</c:v>
                </c:pt>
                <c:pt idx="2109">
                  <c:v>1.2130000000000001</c:v>
                </c:pt>
                <c:pt idx="2110">
                  <c:v>1.2130000000000001</c:v>
                </c:pt>
                <c:pt idx="2111">
                  <c:v>1.2130000000000001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1.2130000000000001</c:v>
                </c:pt>
                <c:pt idx="2119">
                  <c:v>1.2130000000000001</c:v>
                </c:pt>
                <c:pt idx="2120">
                  <c:v>1.2130000000000001</c:v>
                </c:pt>
                <c:pt idx="2121">
                  <c:v>1.2130000000000001</c:v>
                </c:pt>
                <c:pt idx="2122">
                  <c:v>0</c:v>
                </c:pt>
                <c:pt idx="2123">
                  <c:v>1.2130000000000001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1.2130000000000001</c:v>
                </c:pt>
                <c:pt idx="2130">
                  <c:v>1.2130000000000001</c:v>
                </c:pt>
                <c:pt idx="2131">
                  <c:v>1.2130000000000001</c:v>
                </c:pt>
                <c:pt idx="2132">
                  <c:v>1.2130000000000001</c:v>
                </c:pt>
                <c:pt idx="2133">
                  <c:v>1.2130000000000001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1.2130000000000001</c:v>
                </c:pt>
                <c:pt idx="2141">
                  <c:v>1.2130000000000001</c:v>
                </c:pt>
                <c:pt idx="2142">
                  <c:v>1.2130000000000001</c:v>
                </c:pt>
                <c:pt idx="2143">
                  <c:v>1.2130000000000001</c:v>
                </c:pt>
                <c:pt idx="2144">
                  <c:v>1.2130000000000001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1.2130000000000001</c:v>
                </c:pt>
                <c:pt idx="2151">
                  <c:v>0</c:v>
                </c:pt>
                <c:pt idx="2152">
                  <c:v>1.2130000000000001</c:v>
                </c:pt>
                <c:pt idx="2153">
                  <c:v>1.2130000000000001</c:v>
                </c:pt>
                <c:pt idx="2154">
                  <c:v>1.2130000000000001</c:v>
                </c:pt>
                <c:pt idx="2155">
                  <c:v>1.2130000000000001</c:v>
                </c:pt>
                <c:pt idx="2156">
                  <c:v>1.2130000000000001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1.2130000000000001</c:v>
                </c:pt>
                <c:pt idx="2163">
                  <c:v>1.2130000000000001</c:v>
                </c:pt>
                <c:pt idx="2164">
                  <c:v>1.2130000000000001</c:v>
                </c:pt>
                <c:pt idx="2165">
                  <c:v>1.2130000000000001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1.2130000000000001</c:v>
                </c:pt>
                <c:pt idx="2174">
                  <c:v>1.2130000000000001</c:v>
                </c:pt>
                <c:pt idx="2175">
                  <c:v>1.2130000000000001</c:v>
                </c:pt>
                <c:pt idx="2176">
                  <c:v>1.2130000000000001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1.2130000000000001</c:v>
                </c:pt>
                <c:pt idx="2183">
                  <c:v>1.2130000000000001</c:v>
                </c:pt>
                <c:pt idx="2184">
                  <c:v>1.2130000000000001</c:v>
                </c:pt>
                <c:pt idx="2185">
                  <c:v>1.2130000000000001</c:v>
                </c:pt>
                <c:pt idx="2186">
                  <c:v>1.2130000000000001</c:v>
                </c:pt>
                <c:pt idx="2187">
                  <c:v>1.2130000000000001</c:v>
                </c:pt>
                <c:pt idx="2188">
                  <c:v>1.2130000000000001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1.2130000000000001</c:v>
                </c:pt>
                <c:pt idx="2195">
                  <c:v>1.2130000000000001</c:v>
                </c:pt>
                <c:pt idx="2196">
                  <c:v>1.2130000000000001</c:v>
                </c:pt>
                <c:pt idx="2197">
                  <c:v>1.2130000000000001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1.2130000000000001</c:v>
                </c:pt>
                <c:pt idx="2206">
                  <c:v>1.2130000000000001</c:v>
                </c:pt>
                <c:pt idx="2207">
                  <c:v>1.2130000000000001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1.2130000000000001</c:v>
                </c:pt>
                <c:pt idx="2216">
                  <c:v>1.2130000000000001</c:v>
                </c:pt>
                <c:pt idx="2217">
                  <c:v>1.2130000000000001</c:v>
                </c:pt>
                <c:pt idx="2218">
                  <c:v>1.2130000000000001</c:v>
                </c:pt>
                <c:pt idx="2219">
                  <c:v>1.2130000000000001</c:v>
                </c:pt>
                <c:pt idx="2220">
                  <c:v>1.2130000000000001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1.2130000000000001</c:v>
                </c:pt>
                <c:pt idx="2227">
                  <c:v>1.2130000000000001</c:v>
                </c:pt>
                <c:pt idx="2228">
                  <c:v>0</c:v>
                </c:pt>
                <c:pt idx="2229">
                  <c:v>1.2130000000000001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1.2130000000000001</c:v>
                </c:pt>
                <c:pt idx="2240">
                  <c:v>1.2130000000000001</c:v>
                </c:pt>
                <c:pt idx="2241">
                  <c:v>1.2130000000000001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1.2130000000000001</c:v>
                </c:pt>
                <c:pt idx="2248">
                  <c:v>1.2130000000000001</c:v>
                </c:pt>
                <c:pt idx="2249">
                  <c:v>1.2130000000000001</c:v>
                </c:pt>
                <c:pt idx="2250">
                  <c:v>0</c:v>
                </c:pt>
                <c:pt idx="2251">
                  <c:v>1.2130000000000001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1.2130000000000001</c:v>
                </c:pt>
                <c:pt idx="2259">
                  <c:v>0</c:v>
                </c:pt>
                <c:pt idx="2260">
                  <c:v>1.2130000000000001</c:v>
                </c:pt>
                <c:pt idx="2261">
                  <c:v>1.2130000000000001</c:v>
                </c:pt>
                <c:pt idx="2262">
                  <c:v>1.2130000000000001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1.2130000000000001</c:v>
                </c:pt>
                <c:pt idx="2269">
                  <c:v>1.2130000000000001</c:v>
                </c:pt>
                <c:pt idx="2270">
                  <c:v>0</c:v>
                </c:pt>
                <c:pt idx="2271">
                  <c:v>1.2130000000000001</c:v>
                </c:pt>
                <c:pt idx="2272">
                  <c:v>1.2130000000000001</c:v>
                </c:pt>
                <c:pt idx="2273">
                  <c:v>1.2130000000000001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1.2130000000000001</c:v>
                </c:pt>
                <c:pt idx="2282">
                  <c:v>1.2130000000000001</c:v>
                </c:pt>
                <c:pt idx="2283">
                  <c:v>1.2130000000000001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1.2130000000000001</c:v>
                </c:pt>
                <c:pt idx="2291">
                  <c:v>1.2130000000000001</c:v>
                </c:pt>
                <c:pt idx="2292">
                  <c:v>1.2130000000000001</c:v>
                </c:pt>
                <c:pt idx="2293">
                  <c:v>1.2130000000000001</c:v>
                </c:pt>
                <c:pt idx="2294">
                  <c:v>1.2130000000000001</c:v>
                </c:pt>
                <c:pt idx="2295">
                  <c:v>1.2130000000000001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1.2130000000000001</c:v>
                </c:pt>
                <c:pt idx="2302">
                  <c:v>0</c:v>
                </c:pt>
                <c:pt idx="2303">
                  <c:v>1.2130000000000001</c:v>
                </c:pt>
                <c:pt idx="2304">
                  <c:v>1.2130000000000001</c:v>
                </c:pt>
                <c:pt idx="2305">
                  <c:v>1.2130000000000001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1.2130000000000001</c:v>
                </c:pt>
                <c:pt idx="2314">
                  <c:v>0</c:v>
                </c:pt>
                <c:pt idx="2315">
                  <c:v>1.2130000000000001</c:v>
                </c:pt>
                <c:pt idx="2316">
                  <c:v>1.2130000000000001</c:v>
                </c:pt>
                <c:pt idx="2317">
                  <c:v>1.2130000000000001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1.2130000000000001</c:v>
                </c:pt>
                <c:pt idx="2324">
                  <c:v>0</c:v>
                </c:pt>
                <c:pt idx="2325">
                  <c:v>1.2130000000000001</c:v>
                </c:pt>
                <c:pt idx="2326">
                  <c:v>1.2130000000000001</c:v>
                </c:pt>
                <c:pt idx="2327">
                  <c:v>1.2130000000000001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1.2130000000000001</c:v>
                </c:pt>
                <c:pt idx="2335">
                  <c:v>0</c:v>
                </c:pt>
                <c:pt idx="2336">
                  <c:v>1.2130000000000001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1.2130000000000001</c:v>
                </c:pt>
                <c:pt idx="2346">
                  <c:v>0</c:v>
                </c:pt>
                <c:pt idx="2347">
                  <c:v>1.2130000000000001</c:v>
                </c:pt>
                <c:pt idx="2348">
                  <c:v>1.2130000000000001</c:v>
                </c:pt>
                <c:pt idx="2349">
                  <c:v>1.2130000000000001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1.2130000000000001</c:v>
                </c:pt>
                <c:pt idx="2356">
                  <c:v>1.2130000000000001</c:v>
                </c:pt>
                <c:pt idx="2357">
                  <c:v>1.2130000000000001</c:v>
                </c:pt>
                <c:pt idx="2358">
                  <c:v>0</c:v>
                </c:pt>
                <c:pt idx="2359">
                  <c:v>1.2130000000000001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1.2130000000000001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1.2130000000000001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1.2130000000000001</c:v>
                </c:pt>
                <c:pt idx="2377">
                  <c:v>1.2130000000000001</c:v>
                </c:pt>
                <c:pt idx="2378">
                  <c:v>1.2130000000000001</c:v>
                </c:pt>
                <c:pt idx="2379">
                  <c:v>1.2130000000000001</c:v>
                </c:pt>
                <c:pt idx="2380">
                  <c:v>1.2130000000000001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1.2130000000000001</c:v>
                </c:pt>
                <c:pt idx="2388">
                  <c:v>1.2130000000000001</c:v>
                </c:pt>
                <c:pt idx="2389">
                  <c:v>0</c:v>
                </c:pt>
                <c:pt idx="2390">
                  <c:v>1.2130000000000001</c:v>
                </c:pt>
                <c:pt idx="2391">
                  <c:v>1.2130000000000001</c:v>
                </c:pt>
                <c:pt idx="2392">
                  <c:v>1.2130000000000001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1.2130000000000001</c:v>
                </c:pt>
                <c:pt idx="2399">
                  <c:v>1.2130000000000001</c:v>
                </c:pt>
                <c:pt idx="2400">
                  <c:v>1.2130000000000001</c:v>
                </c:pt>
                <c:pt idx="2401">
                  <c:v>1.2130000000000001</c:v>
                </c:pt>
                <c:pt idx="2402">
                  <c:v>1.2130000000000001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1.2130000000000001</c:v>
                </c:pt>
                <c:pt idx="2410">
                  <c:v>1.2130000000000001</c:v>
                </c:pt>
                <c:pt idx="2411">
                  <c:v>1.2130000000000001</c:v>
                </c:pt>
                <c:pt idx="2412">
                  <c:v>1.2130000000000001</c:v>
                </c:pt>
                <c:pt idx="2413">
                  <c:v>1.2130000000000001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1.2130000000000001</c:v>
                </c:pt>
                <c:pt idx="2420">
                  <c:v>0</c:v>
                </c:pt>
                <c:pt idx="2421">
                  <c:v>1.2130000000000001</c:v>
                </c:pt>
                <c:pt idx="2422">
                  <c:v>1.2130000000000001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1.2130000000000001</c:v>
                </c:pt>
                <c:pt idx="2430">
                  <c:v>1.2130000000000001</c:v>
                </c:pt>
                <c:pt idx="2431">
                  <c:v>1.2130000000000001</c:v>
                </c:pt>
                <c:pt idx="2432">
                  <c:v>1.2130000000000001</c:v>
                </c:pt>
                <c:pt idx="2433">
                  <c:v>1.2130000000000001</c:v>
                </c:pt>
                <c:pt idx="2434">
                  <c:v>0</c:v>
                </c:pt>
                <c:pt idx="2435">
                  <c:v>1.2130000000000001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1.2130000000000001</c:v>
                </c:pt>
                <c:pt idx="2443">
                  <c:v>1.2130000000000001</c:v>
                </c:pt>
                <c:pt idx="2444">
                  <c:v>1.2130000000000001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1.2130000000000001</c:v>
                </c:pt>
                <c:pt idx="2453">
                  <c:v>1.2130000000000001</c:v>
                </c:pt>
                <c:pt idx="2454">
                  <c:v>1.2130000000000001</c:v>
                </c:pt>
                <c:pt idx="2455">
                  <c:v>1.2130000000000001</c:v>
                </c:pt>
                <c:pt idx="2456">
                  <c:v>1.2130000000000001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1.2130000000000001</c:v>
                </c:pt>
                <c:pt idx="2463">
                  <c:v>1.2130000000000001</c:v>
                </c:pt>
                <c:pt idx="2464">
                  <c:v>0</c:v>
                </c:pt>
                <c:pt idx="2465">
                  <c:v>1.2130000000000001</c:v>
                </c:pt>
                <c:pt idx="2466">
                  <c:v>1.2130000000000001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1.2130000000000001</c:v>
                </c:pt>
                <c:pt idx="2475">
                  <c:v>0</c:v>
                </c:pt>
                <c:pt idx="2476">
                  <c:v>1.2130000000000001</c:v>
                </c:pt>
                <c:pt idx="2477">
                  <c:v>1.2130000000000001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1.2130000000000001</c:v>
                </c:pt>
                <c:pt idx="2485">
                  <c:v>1.2130000000000001</c:v>
                </c:pt>
                <c:pt idx="2486">
                  <c:v>1.2130000000000001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1.2130000000000001</c:v>
                </c:pt>
                <c:pt idx="2497">
                  <c:v>0</c:v>
                </c:pt>
                <c:pt idx="2498">
                  <c:v>1.2130000000000001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1.2130000000000001</c:v>
                </c:pt>
                <c:pt idx="2507">
                  <c:v>1.2130000000000001</c:v>
                </c:pt>
                <c:pt idx="2508">
                  <c:v>1.2130000000000001</c:v>
                </c:pt>
                <c:pt idx="2509">
                  <c:v>1.2130000000000001</c:v>
                </c:pt>
                <c:pt idx="2510">
                  <c:v>1.2130000000000001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1.2130000000000001</c:v>
                </c:pt>
                <c:pt idx="2518">
                  <c:v>1.2130000000000001</c:v>
                </c:pt>
                <c:pt idx="2519">
                  <c:v>1.2130000000000001</c:v>
                </c:pt>
                <c:pt idx="2520">
                  <c:v>1.2130000000000001</c:v>
                </c:pt>
                <c:pt idx="2521">
                  <c:v>1.2130000000000001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1.2130000000000001</c:v>
                </c:pt>
                <c:pt idx="2529">
                  <c:v>1.2130000000000001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1.2130000000000001</c:v>
                </c:pt>
                <c:pt idx="2538">
                  <c:v>1.2130000000000001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1.2130000000000001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1.2130000000000001</c:v>
                </c:pt>
                <c:pt idx="2551">
                  <c:v>1.2130000000000001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1.2130000000000001</c:v>
                </c:pt>
                <c:pt idx="2560">
                  <c:v>1.2130000000000001</c:v>
                </c:pt>
                <c:pt idx="2561">
                  <c:v>0</c:v>
                </c:pt>
                <c:pt idx="2562">
                  <c:v>1.2130000000000001</c:v>
                </c:pt>
                <c:pt idx="2563">
                  <c:v>1.2130000000000001</c:v>
                </c:pt>
                <c:pt idx="2564">
                  <c:v>1.2130000000000001</c:v>
                </c:pt>
                <c:pt idx="2565">
                  <c:v>1.2130000000000001</c:v>
                </c:pt>
                <c:pt idx="2566">
                  <c:v>1.2130000000000001</c:v>
                </c:pt>
                <c:pt idx="2567">
                  <c:v>1.2130000000000001</c:v>
                </c:pt>
                <c:pt idx="2568">
                  <c:v>1.2130000000000001</c:v>
                </c:pt>
                <c:pt idx="2569">
                  <c:v>1.2130000000000001</c:v>
                </c:pt>
                <c:pt idx="2570">
                  <c:v>1.2130000000000001</c:v>
                </c:pt>
                <c:pt idx="2571">
                  <c:v>1.2130000000000001</c:v>
                </c:pt>
                <c:pt idx="2572">
                  <c:v>1.2130000000000001</c:v>
                </c:pt>
                <c:pt idx="2573">
                  <c:v>1.2130000000000001</c:v>
                </c:pt>
                <c:pt idx="2574">
                  <c:v>1.2130000000000001</c:v>
                </c:pt>
                <c:pt idx="2575">
                  <c:v>1.2130000000000001</c:v>
                </c:pt>
                <c:pt idx="2576">
                  <c:v>1.2130000000000001</c:v>
                </c:pt>
                <c:pt idx="2577">
                  <c:v>1.2130000000000001</c:v>
                </c:pt>
                <c:pt idx="2578">
                  <c:v>1.2130000000000001</c:v>
                </c:pt>
                <c:pt idx="2579">
                  <c:v>2.4260000000000002</c:v>
                </c:pt>
                <c:pt idx="2580">
                  <c:v>2.4260000000000002</c:v>
                </c:pt>
                <c:pt idx="2581">
                  <c:v>2.4260000000000002</c:v>
                </c:pt>
                <c:pt idx="2582">
                  <c:v>2.4260000000000002</c:v>
                </c:pt>
                <c:pt idx="2583">
                  <c:v>1.2130000000000001</c:v>
                </c:pt>
                <c:pt idx="2584">
                  <c:v>1.2130000000000001</c:v>
                </c:pt>
                <c:pt idx="2585">
                  <c:v>1.2130000000000001</c:v>
                </c:pt>
                <c:pt idx="2586">
                  <c:v>1.2130000000000001</c:v>
                </c:pt>
                <c:pt idx="2587">
                  <c:v>1.2130000000000001</c:v>
                </c:pt>
                <c:pt idx="2588">
                  <c:v>2.4260000000000002</c:v>
                </c:pt>
                <c:pt idx="2589">
                  <c:v>2.4260000000000002</c:v>
                </c:pt>
                <c:pt idx="2590">
                  <c:v>2.4260000000000002</c:v>
                </c:pt>
                <c:pt idx="2591">
                  <c:v>2.4260000000000002</c:v>
                </c:pt>
                <c:pt idx="2592">
                  <c:v>2.4260000000000002</c:v>
                </c:pt>
                <c:pt idx="2593">
                  <c:v>2.4260000000000002</c:v>
                </c:pt>
                <c:pt idx="2594">
                  <c:v>2.4260000000000002</c:v>
                </c:pt>
                <c:pt idx="2595">
                  <c:v>2.4260000000000002</c:v>
                </c:pt>
                <c:pt idx="2596">
                  <c:v>2.4260000000000002</c:v>
                </c:pt>
                <c:pt idx="2597">
                  <c:v>1.2130000000000001</c:v>
                </c:pt>
                <c:pt idx="2598">
                  <c:v>2.4260000000000002</c:v>
                </c:pt>
                <c:pt idx="2599">
                  <c:v>2.4260000000000002</c:v>
                </c:pt>
                <c:pt idx="2600">
                  <c:v>2.4260000000000002</c:v>
                </c:pt>
                <c:pt idx="2601">
                  <c:v>2.4260000000000002</c:v>
                </c:pt>
                <c:pt idx="2602">
                  <c:v>2.4260000000000002</c:v>
                </c:pt>
                <c:pt idx="2603">
                  <c:v>2.4260000000000002</c:v>
                </c:pt>
                <c:pt idx="2604">
                  <c:v>2.4260000000000002</c:v>
                </c:pt>
                <c:pt idx="2605">
                  <c:v>2.4260000000000002</c:v>
                </c:pt>
                <c:pt idx="2606">
                  <c:v>2.4260000000000002</c:v>
                </c:pt>
                <c:pt idx="2607">
                  <c:v>2.4260000000000002</c:v>
                </c:pt>
                <c:pt idx="2608">
                  <c:v>2.4260000000000002</c:v>
                </c:pt>
                <c:pt idx="2609">
                  <c:v>2.4260000000000002</c:v>
                </c:pt>
                <c:pt idx="2610">
                  <c:v>2.4260000000000002</c:v>
                </c:pt>
                <c:pt idx="2611">
                  <c:v>2.4260000000000002</c:v>
                </c:pt>
                <c:pt idx="2612">
                  <c:v>2.4260000000000002</c:v>
                </c:pt>
                <c:pt idx="2613">
                  <c:v>2.4260000000000002</c:v>
                </c:pt>
                <c:pt idx="2614">
                  <c:v>2.4260000000000002</c:v>
                </c:pt>
                <c:pt idx="2615">
                  <c:v>2.4260000000000002</c:v>
                </c:pt>
                <c:pt idx="2616">
                  <c:v>2.4260000000000002</c:v>
                </c:pt>
                <c:pt idx="2617">
                  <c:v>2.4260000000000002</c:v>
                </c:pt>
                <c:pt idx="2618">
                  <c:v>2.4260000000000002</c:v>
                </c:pt>
                <c:pt idx="2619">
                  <c:v>2.4260000000000002</c:v>
                </c:pt>
                <c:pt idx="2620">
                  <c:v>2.4260000000000002</c:v>
                </c:pt>
                <c:pt idx="2621">
                  <c:v>2.4260000000000002</c:v>
                </c:pt>
                <c:pt idx="2622">
                  <c:v>2.4260000000000002</c:v>
                </c:pt>
                <c:pt idx="2623">
                  <c:v>2.4260000000000002</c:v>
                </c:pt>
                <c:pt idx="2624">
                  <c:v>2.4260000000000002</c:v>
                </c:pt>
                <c:pt idx="2625">
                  <c:v>2.4260000000000002</c:v>
                </c:pt>
                <c:pt idx="2626">
                  <c:v>2.4260000000000002</c:v>
                </c:pt>
                <c:pt idx="2627">
                  <c:v>2.4260000000000002</c:v>
                </c:pt>
                <c:pt idx="2628">
                  <c:v>2.4260000000000002</c:v>
                </c:pt>
                <c:pt idx="2629">
                  <c:v>2.4260000000000002</c:v>
                </c:pt>
                <c:pt idx="2630">
                  <c:v>2.4260000000000002</c:v>
                </c:pt>
                <c:pt idx="2631">
                  <c:v>2.4260000000000002</c:v>
                </c:pt>
                <c:pt idx="2632">
                  <c:v>2.4260000000000002</c:v>
                </c:pt>
                <c:pt idx="2633">
                  <c:v>2.4260000000000002</c:v>
                </c:pt>
                <c:pt idx="2634">
                  <c:v>2.4260000000000002</c:v>
                </c:pt>
                <c:pt idx="2635">
                  <c:v>2.4260000000000002</c:v>
                </c:pt>
                <c:pt idx="2636">
                  <c:v>2.4260000000000002</c:v>
                </c:pt>
                <c:pt idx="2637">
                  <c:v>2.4260000000000002</c:v>
                </c:pt>
                <c:pt idx="2638">
                  <c:v>2.4260000000000002</c:v>
                </c:pt>
                <c:pt idx="2639">
                  <c:v>2.4260000000000002</c:v>
                </c:pt>
                <c:pt idx="2640">
                  <c:v>2.4260000000000002</c:v>
                </c:pt>
                <c:pt idx="2641">
                  <c:v>2.4260000000000002</c:v>
                </c:pt>
                <c:pt idx="2642">
                  <c:v>2.4260000000000002</c:v>
                </c:pt>
                <c:pt idx="2643">
                  <c:v>2.4260000000000002</c:v>
                </c:pt>
                <c:pt idx="2644">
                  <c:v>2.4260000000000002</c:v>
                </c:pt>
                <c:pt idx="2645">
                  <c:v>2.4260000000000002</c:v>
                </c:pt>
                <c:pt idx="2646">
                  <c:v>2.4260000000000002</c:v>
                </c:pt>
                <c:pt idx="2647">
                  <c:v>2.4260000000000002</c:v>
                </c:pt>
                <c:pt idx="2648">
                  <c:v>2.4260000000000002</c:v>
                </c:pt>
                <c:pt idx="2649">
                  <c:v>2.4260000000000002</c:v>
                </c:pt>
                <c:pt idx="2650">
                  <c:v>2.4260000000000002</c:v>
                </c:pt>
                <c:pt idx="2651">
                  <c:v>2.4260000000000002</c:v>
                </c:pt>
                <c:pt idx="2652">
                  <c:v>2.4260000000000002</c:v>
                </c:pt>
                <c:pt idx="2653">
                  <c:v>2.4260000000000002</c:v>
                </c:pt>
                <c:pt idx="2654">
                  <c:v>2.4260000000000002</c:v>
                </c:pt>
                <c:pt idx="2655">
                  <c:v>2.4260000000000002</c:v>
                </c:pt>
                <c:pt idx="2656">
                  <c:v>2.4260000000000002</c:v>
                </c:pt>
                <c:pt idx="2657">
                  <c:v>2.4260000000000002</c:v>
                </c:pt>
                <c:pt idx="2658">
                  <c:v>2.4260000000000002</c:v>
                </c:pt>
                <c:pt idx="2659">
                  <c:v>2.4260000000000002</c:v>
                </c:pt>
                <c:pt idx="2660">
                  <c:v>2.4260000000000002</c:v>
                </c:pt>
                <c:pt idx="2661">
                  <c:v>2.4260000000000002</c:v>
                </c:pt>
                <c:pt idx="2662">
                  <c:v>2.4260000000000002</c:v>
                </c:pt>
                <c:pt idx="2663">
                  <c:v>2.4260000000000002</c:v>
                </c:pt>
                <c:pt idx="2664">
                  <c:v>2.4260000000000002</c:v>
                </c:pt>
                <c:pt idx="2665">
                  <c:v>2.4260000000000002</c:v>
                </c:pt>
                <c:pt idx="2666">
                  <c:v>3.6389999999999998</c:v>
                </c:pt>
                <c:pt idx="2667">
                  <c:v>2.4260000000000002</c:v>
                </c:pt>
                <c:pt idx="2668">
                  <c:v>2.4260000000000002</c:v>
                </c:pt>
                <c:pt idx="2669">
                  <c:v>2.4260000000000002</c:v>
                </c:pt>
                <c:pt idx="2670">
                  <c:v>2.4260000000000002</c:v>
                </c:pt>
                <c:pt idx="2671">
                  <c:v>2.4260000000000002</c:v>
                </c:pt>
                <c:pt idx="2672">
                  <c:v>2.4260000000000002</c:v>
                </c:pt>
                <c:pt idx="2673">
                  <c:v>2.4260000000000002</c:v>
                </c:pt>
                <c:pt idx="2674">
                  <c:v>2.4260000000000002</c:v>
                </c:pt>
                <c:pt idx="2675">
                  <c:v>2.4260000000000002</c:v>
                </c:pt>
                <c:pt idx="2676">
                  <c:v>2.4260000000000002</c:v>
                </c:pt>
                <c:pt idx="2677">
                  <c:v>2.4260000000000002</c:v>
                </c:pt>
                <c:pt idx="2678">
                  <c:v>2.4260000000000002</c:v>
                </c:pt>
                <c:pt idx="2679">
                  <c:v>2.4260000000000002</c:v>
                </c:pt>
                <c:pt idx="2680">
                  <c:v>2.4260000000000002</c:v>
                </c:pt>
                <c:pt idx="2681">
                  <c:v>2.4260000000000002</c:v>
                </c:pt>
                <c:pt idx="2682">
                  <c:v>2.4260000000000002</c:v>
                </c:pt>
                <c:pt idx="2683">
                  <c:v>2.4260000000000002</c:v>
                </c:pt>
                <c:pt idx="2684">
                  <c:v>3.6389999999999998</c:v>
                </c:pt>
                <c:pt idx="2685">
                  <c:v>3.6389999999999998</c:v>
                </c:pt>
                <c:pt idx="2686">
                  <c:v>2.4260000000000002</c:v>
                </c:pt>
                <c:pt idx="2687">
                  <c:v>2.4260000000000002</c:v>
                </c:pt>
                <c:pt idx="2688">
                  <c:v>2.4260000000000002</c:v>
                </c:pt>
                <c:pt idx="2689">
                  <c:v>2.4260000000000002</c:v>
                </c:pt>
                <c:pt idx="2690">
                  <c:v>2.4260000000000002</c:v>
                </c:pt>
                <c:pt idx="2691">
                  <c:v>2.4260000000000002</c:v>
                </c:pt>
                <c:pt idx="2692">
                  <c:v>2.4260000000000002</c:v>
                </c:pt>
                <c:pt idx="2693">
                  <c:v>2.4260000000000002</c:v>
                </c:pt>
                <c:pt idx="2694">
                  <c:v>2.4260000000000002</c:v>
                </c:pt>
                <c:pt idx="2695">
                  <c:v>2.4260000000000002</c:v>
                </c:pt>
                <c:pt idx="2696">
                  <c:v>2.4260000000000002</c:v>
                </c:pt>
                <c:pt idx="2697">
                  <c:v>2.4260000000000002</c:v>
                </c:pt>
                <c:pt idx="2698">
                  <c:v>2.4260000000000002</c:v>
                </c:pt>
                <c:pt idx="2699">
                  <c:v>2.4260000000000002</c:v>
                </c:pt>
                <c:pt idx="2700">
                  <c:v>2.4260000000000002</c:v>
                </c:pt>
                <c:pt idx="2701">
                  <c:v>2.4260000000000002</c:v>
                </c:pt>
                <c:pt idx="2702">
                  <c:v>2.4260000000000002</c:v>
                </c:pt>
                <c:pt idx="2703">
                  <c:v>2.4260000000000002</c:v>
                </c:pt>
                <c:pt idx="2704">
                  <c:v>3.6389999999999998</c:v>
                </c:pt>
                <c:pt idx="2705">
                  <c:v>2.4260000000000002</c:v>
                </c:pt>
                <c:pt idx="2706">
                  <c:v>2.4260000000000002</c:v>
                </c:pt>
                <c:pt idx="2707">
                  <c:v>2.4260000000000002</c:v>
                </c:pt>
                <c:pt idx="2708">
                  <c:v>2.4260000000000002</c:v>
                </c:pt>
                <c:pt idx="2709">
                  <c:v>2.4260000000000002</c:v>
                </c:pt>
                <c:pt idx="2710">
                  <c:v>2.4260000000000002</c:v>
                </c:pt>
                <c:pt idx="2711">
                  <c:v>2.4260000000000002</c:v>
                </c:pt>
                <c:pt idx="2712">
                  <c:v>2.4260000000000002</c:v>
                </c:pt>
                <c:pt idx="2713">
                  <c:v>2.4260000000000002</c:v>
                </c:pt>
                <c:pt idx="2714">
                  <c:v>2.4260000000000002</c:v>
                </c:pt>
                <c:pt idx="2715">
                  <c:v>2.4260000000000002</c:v>
                </c:pt>
                <c:pt idx="2716">
                  <c:v>2.4260000000000002</c:v>
                </c:pt>
                <c:pt idx="2717">
                  <c:v>2.4260000000000002</c:v>
                </c:pt>
                <c:pt idx="2718">
                  <c:v>3.6389999999999998</c:v>
                </c:pt>
                <c:pt idx="2719">
                  <c:v>2.4260000000000002</c:v>
                </c:pt>
                <c:pt idx="2720">
                  <c:v>2.4260000000000002</c:v>
                </c:pt>
                <c:pt idx="2721">
                  <c:v>2.4260000000000002</c:v>
                </c:pt>
                <c:pt idx="2722">
                  <c:v>2.4260000000000002</c:v>
                </c:pt>
                <c:pt idx="2723">
                  <c:v>2.4260000000000002</c:v>
                </c:pt>
                <c:pt idx="2724">
                  <c:v>2.4260000000000002</c:v>
                </c:pt>
                <c:pt idx="2725">
                  <c:v>3.6389999999999998</c:v>
                </c:pt>
                <c:pt idx="2726">
                  <c:v>3.6389999999999998</c:v>
                </c:pt>
                <c:pt idx="2727">
                  <c:v>2.4260000000000002</c:v>
                </c:pt>
                <c:pt idx="2728">
                  <c:v>3.6389999999999998</c:v>
                </c:pt>
                <c:pt idx="2729">
                  <c:v>3.6389999999999998</c:v>
                </c:pt>
                <c:pt idx="2730">
                  <c:v>2.4260000000000002</c:v>
                </c:pt>
                <c:pt idx="2731">
                  <c:v>2.4260000000000002</c:v>
                </c:pt>
                <c:pt idx="2732">
                  <c:v>2.4260000000000002</c:v>
                </c:pt>
                <c:pt idx="2733">
                  <c:v>2.4260000000000002</c:v>
                </c:pt>
                <c:pt idx="2734">
                  <c:v>2.4260000000000002</c:v>
                </c:pt>
                <c:pt idx="2735">
                  <c:v>2.4260000000000002</c:v>
                </c:pt>
                <c:pt idx="2736">
                  <c:v>2.4260000000000002</c:v>
                </c:pt>
                <c:pt idx="2737">
                  <c:v>3.6389999999999998</c:v>
                </c:pt>
                <c:pt idx="2738">
                  <c:v>3.6389999999999998</c:v>
                </c:pt>
                <c:pt idx="2739">
                  <c:v>3.6389999999999998</c:v>
                </c:pt>
                <c:pt idx="2740">
                  <c:v>3.6389999999999998</c:v>
                </c:pt>
                <c:pt idx="2741">
                  <c:v>2.4260000000000002</c:v>
                </c:pt>
                <c:pt idx="2742">
                  <c:v>2.4260000000000002</c:v>
                </c:pt>
                <c:pt idx="2743">
                  <c:v>2.4260000000000002</c:v>
                </c:pt>
                <c:pt idx="2744">
                  <c:v>2.4260000000000002</c:v>
                </c:pt>
                <c:pt idx="2745">
                  <c:v>2.4260000000000002</c:v>
                </c:pt>
                <c:pt idx="2746">
                  <c:v>2.4260000000000002</c:v>
                </c:pt>
                <c:pt idx="2747">
                  <c:v>2.4260000000000002</c:v>
                </c:pt>
                <c:pt idx="2748">
                  <c:v>2.4260000000000002</c:v>
                </c:pt>
                <c:pt idx="2749">
                  <c:v>2.4260000000000002</c:v>
                </c:pt>
                <c:pt idx="2750">
                  <c:v>2.4260000000000002</c:v>
                </c:pt>
                <c:pt idx="2751">
                  <c:v>3.6389999999999998</c:v>
                </c:pt>
                <c:pt idx="2752">
                  <c:v>2.4260000000000002</c:v>
                </c:pt>
                <c:pt idx="2753">
                  <c:v>2.4260000000000002</c:v>
                </c:pt>
                <c:pt idx="2754">
                  <c:v>2.4260000000000002</c:v>
                </c:pt>
                <c:pt idx="2755">
                  <c:v>2.4260000000000002</c:v>
                </c:pt>
                <c:pt idx="2756">
                  <c:v>2.4260000000000002</c:v>
                </c:pt>
                <c:pt idx="2757">
                  <c:v>2.4260000000000002</c:v>
                </c:pt>
                <c:pt idx="2758">
                  <c:v>3.6389999999999998</c:v>
                </c:pt>
                <c:pt idx="2759">
                  <c:v>3.6389999999999998</c:v>
                </c:pt>
                <c:pt idx="2760">
                  <c:v>3.6389999999999998</c:v>
                </c:pt>
                <c:pt idx="2761">
                  <c:v>3.6389999999999998</c:v>
                </c:pt>
                <c:pt idx="2762">
                  <c:v>2.4260000000000002</c:v>
                </c:pt>
                <c:pt idx="2763">
                  <c:v>2.4260000000000002</c:v>
                </c:pt>
                <c:pt idx="2764">
                  <c:v>2.4260000000000002</c:v>
                </c:pt>
                <c:pt idx="2765">
                  <c:v>2.4260000000000002</c:v>
                </c:pt>
                <c:pt idx="2766">
                  <c:v>2.4260000000000002</c:v>
                </c:pt>
                <c:pt idx="2767">
                  <c:v>2.4260000000000002</c:v>
                </c:pt>
                <c:pt idx="2768">
                  <c:v>3.6389999999999998</c:v>
                </c:pt>
                <c:pt idx="2769">
                  <c:v>3.6389999999999998</c:v>
                </c:pt>
                <c:pt idx="2770">
                  <c:v>2.4260000000000002</c:v>
                </c:pt>
                <c:pt idx="2771">
                  <c:v>3.6389999999999998</c:v>
                </c:pt>
                <c:pt idx="2772">
                  <c:v>3.6389999999999998</c:v>
                </c:pt>
                <c:pt idx="2773">
                  <c:v>2.4260000000000002</c:v>
                </c:pt>
                <c:pt idx="2774">
                  <c:v>2.4260000000000002</c:v>
                </c:pt>
                <c:pt idx="2775">
                  <c:v>2.4260000000000002</c:v>
                </c:pt>
                <c:pt idx="2776">
                  <c:v>2.4260000000000002</c:v>
                </c:pt>
                <c:pt idx="2777">
                  <c:v>2.4260000000000002</c:v>
                </c:pt>
                <c:pt idx="2778">
                  <c:v>2.4260000000000002</c:v>
                </c:pt>
                <c:pt idx="2779">
                  <c:v>2.4260000000000002</c:v>
                </c:pt>
                <c:pt idx="2780">
                  <c:v>2.4260000000000002</c:v>
                </c:pt>
                <c:pt idx="2781">
                  <c:v>3.6389999999999998</c:v>
                </c:pt>
                <c:pt idx="2782">
                  <c:v>3.6389999999999998</c:v>
                </c:pt>
                <c:pt idx="2783">
                  <c:v>3.6389999999999998</c:v>
                </c:pt>
                <c:pt idx="2784">
                  <c:v>2.4260000000000002</c:v>
                </c:pt>
                <c:pt idx="2785">
                  <c:v>2.4260000000000002</c:v>
                </c:pt>
                <c:pt idx="2786">
                  <c:v>2.4260000000000002</c:v>
                </c:pt>
                <c:pt idx="2787">
                  <c:v>2.4260000000000002</c:v>
                </c:pt>
                <c:pt idx="2788">
                  <c:v>2.4260000000000002</c:v>
                </c:pt>
                <c:pt idx="2789">
                  <c:v>2.4260000000000002</c:v>
                </c:pt>
                <c:pt idx="2790">
                  <c:v>3.6389999999999998</c:v>
                </c:pt>
                <c:pt idx="2791">
                  <c:v>2.4260000000000002</c:v>
                </c:pt>
                <c:pt idx="2792">
                  <c:v>2.4260000000000002</c:v>
                </c:pt>
                <c:pt idx="2793">
                  <c:v>2.4260000000000002</c:v>
                </c:pt>
                <c:pt idx="2794">
                  <c:v>3.6389999999999998</c:v>
                </c:pt>
                <c:pt idx="2795">
                  <c:v>2.4260000000000002</c:v>
                </c:pt>
                <c:pt idx="2796">
                  <c:v>2.4260000000000002</c:v>
                </c:pt>
                <c:pt idx="2797">
                  <c:v>2.4260000000000002</c:v>
                </c:pt>
                <c:pt idx="2798">
                  <c:v>2.4260000000000002</c:v>
                </c:pt>
                <c:pt idx="2799">
                  <c:v>2.4260000000000002</c:v>
                </c:pt>
                <c:pt idx="2800">
                  <c:v>3.6389999999999998</c:v>
                </c:pt>
                <c:pt idx="2801">
                  <c:v>2.4260000000000002</c:v>
                </c:pt>
                <c:pt idx="2802">
                  <c:v>3.6389999999999998</c:v>
                </c:pt>
                <c:pt idx="2803">
                  <c:v>3.6389999999999998</c:v>
                </c:pt>
                <c:pt idx="2804">
                  <c:v>2.4260000000000002</c:v>
                </c:pt>
                <c:pt idx="2805">
                  <c:v>2.4260000000000002</c:v>
                </c:pt>
                <c:pt idx="2806">
                  <c:v>2.4260000000000002</c:v>
                </c:pt>
                <c:pt idx="2807">
                  <c:v>2.4260000000000002</c:v>
                </c:pt>
                <c:pt idx="2808">
                  <c:v>2.4260000000000002</c:v>
                </c:pt>
                <c:pt idx="2809">
                  <c:v>2.4260000000000002</c:v>
                </c:pt>
                <c:pt idx="2810">
                  <c:v>2.4260000000000002</c:v>
                </c:pt>
                <c:pt idx="2811">
                  <c:v>2.4260000000000002</c:v>
                </c:pt>
                <c:pt idx="2812">
                  <c:v>2.4260000000000002</c:v>
                </c:pt>
                <c:pt idx="2813">
                  <c:v>3.6389999999999998</c:v>
                </c:pt>
                <c:pt idx="2814">
                  <c:v>2.4260000000000002</c:v>
                </c:pt>
                <c:pt idx="2815">
                  <c:v>2.4260000000000002</c:v>
                </c:pt>
                <c:pt idx="2816">
                  <c:v>3.6389999999999998</c:v>
                </c:pt>
                <c:pt idx="2817">
                  <c:v>2.4260000000000002</c:v>
                </c:pt>
                <c:pt idx="2818">
                  <c:v>2.4260000000000002</c:v>
                </c:pt>
                <c:pt idx="2819">
                  <c:v>2.4260000000000002</c:v>
                </c:pt>
                <c:pt idx="2820">
                  <c:v>2.4260000000000002</c:v>
                </c:pt>
                <c:pt idx="2821">
                  <c:v>2.4260000000000002</c:v>
                </c:pt>
                <c:pt idx="2822">
                  <c:v>2.4260000000000002</c:v>
                </c:pt>
                <c:pt idx="2823">
                  <c:v>2.4260000000000002</c:v>
                </c:pt>
                <c:pt idx="2824">
                  <c:v>2.4260000000000002</c:v>
                </c:pt>
                <c:pt idx="2825">
                  <c:v>2.4260000000000002</c:v>
                </c:pt>
                <c:pt idx="2826">
                  <c:v>3.6389999999999998</c:v>
                </c:pt>
                <c:pt idx="2827">
                  <c:v>2.4260000000000002</c:v>
                </c:pt>
                <c:pt idx="2828">
                  <c:v>2.4260000000000002</c:v>
                </c:pt>
                <c:pt idx="2829">
                  <c:v>2.4260000000000002</c:v>
                </c:pt>
                <c:pt idx="2830">
                  <c:v>2.4260000000000002</c:v>
                </c:pt>
                <c:pt idx="2831">
                  <c:v>2.4260000000000002</c:v>
                </c:pt>
                <c:pt idx="2832">
                  <c:v>2.4260000000000002</c:v>
                </c:pt>
                <c:pt idx="2833">
                  <c:v>2.4260000000000002</c:v>
                </c:pt>
                <c:pt idx="2834">
                  <c:v>2.4260000000000002</c:v>
                </c:pt>
                <c:pt idx="2835">
                  <c:v>3.6389999999999998</c:v>
                </c:pt>
                <c:pt idx="2836">
                  <c:v>2.4260000000000002</c:v>
                </c:pt>
                <c:pt idx="2837">
                  <c:v>2.4260000000000002</c:v>
                </c:pt>
                <c:pt idx="2838">
                  <c:v>2.4260000000000002</c:v>
                </c:pt>
                <c:pt idx="2839">
                  <c:v>2.4260000000000002</c:v>
                </c:pt>
                <c:pt idx="2840">
                  <c:v>2.4260000000000002</c:v>
                </c:pt>
                <c:pt idx="2841">
                  <c:v>2.4260000000000002</c:v>
                </c:pt>
                <c:pt idx="2842">
                  <c:v>2.4260000000000002</c:v>
                </c:pt>
                <c:pt idx="2843">
                  <c:v>2.4260000000000002</c:v>
                </c:pt>
                <c:pt idx="2844">
                  <c:v>2.4260000000000002</c:v>
                </c:pt>
                <c:pt idx="2845">
                  <c:v>2.4260000000000002</c:v>
                </c:pt>
                <c:pt idx="2846">
                  <c:v>2.4260000000000002</c:v>
                </c:pt>
                <c:pt idx="2847">
                  <c:v>2.4260000000000002</c:v>
                </c:pt>
                <c:pt idx="2848">
                  <c:v>2.4260000000000002</c:v>
                </c:pt>
                <c:pt idx="2849">
                  <c:v>2.4260000000000002</c:v>
                </c:pt>
                <c:pt idx="2850">
                  <c:v>2.4260000000000002</c:v>
                </c:pt>
                <c:pt idx="2851">
                  <c:v>2.4260000000000002</c:v>
                </c:pt>
                <c:pt idx="2852">
                  <c:v>2.4260000000000002</c:v>
                </c:pt>
                <c:pt idx="2853">
                  <c:v>2.4260000000000002</c:v>
                </c:pt>
                <c:pt idx="2854">
                  <c:v>2.4260000000000002</c:v>
                </c:pt>
                <c:pt idx="2855">
                  <c:v>2.4260000000000002</c:v>
                </c:pt>
                <c:pt idx="2856">
                  <c:v>2.4260000000000002</c:v>
                </c:pt>
                <c:pt idx="2857">
                  <c:v>2.4260000000000002</c:v>
                </c:pt>
                <c:pt idx="2858">
                  <c:v>2.4260000000000002</c:v>
                </c:pt>
                <c:pt idx="2859">
                  <c:v>2.4260000000000002</c:v>
                </c:pt>
                <c:pt idx="2860">
                  <c:v>2.4260000000000002</c:v>
                </c:pt>
                <c:pt idx="2861">
                  <c:v>2.4260000000000002</c:v>
                </c:pt>
                <c:pt idx="2862">
                  <c:v>2.4260000000000002</c:v>
                </c:pt>
                <c:pt idx="2863">
                  <c:v>2.4260000000000002</c:v>
                </c:pt>
                <c:pt idx="2864">
                  <c:v>2.4260000000000002</c:v>
                </c:pt>
                <c:pt idx="2865">
                  <c:v>2.4260000000000002</c:v>
                </c:pt>
                <c:pt idx="2866">
                  <c:v>2.4260000000000002</c:v>
                </c:pt>
                <c:pt idx="2867">
                  <c:v>3.6389999999999998</c:v>
                </c:pt>
                <c:pt idx="2868">
                  <c:v>2.4260000000000002</c:v>
                </c:pt>
                <c:pt idx="2869">
                  <c:v>2.4260000000000002</c:v>
                </c:pt>
                <c:pt idx="2870">
                  <c:v>2.4260000000000002</c:v>
                </c:pt>
                <c:pt idx="2871">
                  <c:v>2.4260000000000002</c:v>
                </c:pt>
                <c:pt idx="2872">
                  <c:v>2.4260000000000002</c:v>
                </c:pt>
                <c:pt idx="2873">
                  <c:v>2.4260000000000002</c:v>
                </c:pt>
                <c:pt idx="2874">
                  <c:v>2.4260000000000002</c:v>
                </c:pt>
                <c:pt idx="2875">
                  <c:v>2.4260000000000002</c:v>
                </c:pt>
                <c:pt idx="2876">
                  <c:v>2.4260000000000002</c:v>
                </c:pt>
                <c:pt idx="2877">
                  <c:v>2.4260000000000002</c:v>
                </c:pt>
                <c:pt idx="2878">
                  <c:v>2.4260000000000002</c:v>
                </c:pt>
                <c:pt idx="2879">
                  <c:v>2.4260000000000002</c:v>
                </c:pt>
                <c:pt idx="2880">
                  <c:v>2.4260000000000002</c:v>
                </c:pt>
                <c:pt idx="2881">
                  <c:v>2.4260000000000002</c:v>
                </c:pt>
                <c:pt idx="2882">
                  <c:v>2.4260000000000002</c:v>
                </c:pt>
                <c:pt idx="2883">
                  <c:v>2.4260000000000002</c:v>
                </c:pt>
                <c:pt idx="2884">
                  <c:v>2.4260000000000002</c:v>
                </c:pt>
                <c:pt idx="2885">
                  <c:v>2.4260000000000002</c:v>
                </c:pt>
                <c:pt idx="2886">
                  <c:v>2.4260000000000002</c:v>
                </c:pt>
                <c:pt idx="2887">
                  <c:v>2.4260000000000002</c:v>
                </c:pt>
                <c:pt idx="2888">
                  <c:v>2.4260000000000002</c:v>
                </c:pt>
                <c:pt idx="2889">
                  <c:v>2.4260000000000002</c:v>
                </c:pt>
                <c:pt idx="2890">
                  <c:v>2.4260000000000002</c:v>
                </c:pt>
                <c:pt idx="2891">
                  <c:v>2.4260000000000002</c:v>
                </c:pt>
                <c:pt idx="2892">
                  <c:v>2.4260000000000002</c:v>
                </c:pt>
                <c:pt idx="2893">
                  <c:v>2.4260000000000002</c:v>
                </c:pt>
                <c:pt idx="2894">
                  <c:v>2.4260000000000002</c:v>
                </c:pt>
                <c:pt idx="2895">
                  <c:v>2.4260000000000002</c:v>
                </c:pt>
                <c:pt idx="2896">
                  <c:v>2.4260000000000002</c:v>
                </c:pt>
                <c:pt idx="2897">
                  <c:v>2.4260000000000002</c:v>
                </c:pt>
                <c:pt idx="2898">
                  <c:v>2.4260000000000002</c:v>
                </c:pt>
                <c:pt idx="2899">
                  <c:v>2.4260000000000002</c:v>
                </c:pt>
                <c:pt idx="2900">
                  <c:v>2.4260000000000002</c:v>
                </c:pt>
                <c:pt idx="2901">
                  <c:v>2.4260000000000002</c:v>
                </c:pt>
                <c:pt idx="2902">
                  <c:v>2.4260000000000002</c:v>
                </c:pt>
                <c:pt idx="2903">
                  <c:v>2.4260000000000002</c:v>
                </c:pt>
                <c:pt idx="2904">
                  <c:v>2.4260000000000002</c:v>
                </c:pt>
                <c:pt idx="2905">
                  <c:v>2.4260000000000002</c:v>
                </c:pt>
                <c:pt idx="2906">
                  <c:v>2.4260000000000002</c:v>
                </c:pt>
                <c:pt idx="2907">
                  <c:v>2.4260000000000002</c:v>
                </c:pt>
                <c:pt idx="2908">
                  <c:v>2.4260000000000002</c:v>
                </c:pt>
                <c:pt idx="2909">
                  <c:v>2.4260000000000002</c:v>
                </c:pt>
                <c:pt idx="2910">
                  <c:v>2.4260000000000002</c:v>
                </c:pt>
                <c:pt idx="2911">
                  <c:v>2.4260000000000002</c:v>
                </c:pt>
                <c:pt idx="2912">
                  <c:v>2.4260000000000002</c:v>
                </c:pt>
                <c:pt idx="2913">
                  <c:v>2.4260000000000002</c:v>
                </c:pt>
                <c:pt idx="2914">
                  <c:v>2.4260000000000002</c:v>
                </c:pt>
                <c:pt idx="2915">
                  <c:v>2.4260000000000002</c:v>
                </c:pt>
                <c:pt idx="2916">
                  <c:v>2.4260000000000002</c:v>
                </c:pt>
                <c:pt idx="2917">
                  <c:v>2.4260000000000002</c:v>
                </c:pt>
                <c:pt idx="2918">
                  <c:v>2.4260000000000002</c:v>
                </c:pt>
                <c:pt idx="2919">
                  <c:v>2.4260000000000002</c:v>
                </c:pt>
                <c:pt idx="2920">
                  <c:v>2.4260000000000002</c:v>
                </c:pt>
                <c:pt idx="2921">
                  <c:v>2.4260000000000002</c:v>
                </c:pt>
                <c:pt idx="2922">
                  <c:v>2.4260000000000002</c:v>
                </c:pt>
                <c:pt idx="2923">
                  <c:v>2.4260000000000002</c:v>
                </c:pt>
                <c:pt idx="2924">
                  <c:v>2.4260000000000002</c:v>
                </c:pt>
                <c:pt idx="2925">
                  <c:v>2.4260000000000002</c:v>
                </c:pt>
                <c:pt idx="2926">
                  <c:v>2.4260000000000002</c:v>
                </c:pt>
                <c:pt idx="2927">
                  <c:v>2.4260000000000002</c:v>
                </c:pt>
                <c:pt idx="2928">
                  <c:v>2.4260000000000002</c:v>
                </c:pt>
                <c:pt idx="2929">
                  <c:v>2.4260000000000002</c:v>
                </c:pt>
                <c:pt idx="2930">
                  <c:v>2.4260000000000002</c:v>
                </c:pt>
                <c:pt idx="2931">
                  <c:v>2.4260000000000002</c:v>
                </c:pt>
                <c:pt idx="2932">
                  <c:v>2.4260000000000002</c:v>
                </c:pt>
                <c:pt idx="2933">
                  <c:v>2.4260000000000002</c:v>
                </c:pt>
                <c:pt idx="2934">
                  <c:v>2.4260000000000002</c:v>
                </c:pt>
                <c:pt idx="2935">
                  <c:v>2.4260000000000002</c:v>
                </c:pt>
                <c:pt idx="2936">
                  <c:v>2.4260000000000002</c:v>
                </c:pt>
                <c:pt idx="2937">
                  <c:v>2.4260000000000002</c:v>
                </c:pt>
                <c:pt idx="2938">
                  <c:v>2.4260000000000002</c:v>
                </c:pt>
                <c:pt idx="2939">
                  <c:v>2.4260000000000002</c:v>
                </c:pt>
                <c:pt idx="2940">
                  <c:v>2.4260000000000002</c:v>
                </c:pt>
                <c:pt idx="2941">
                  <c:v>2.4260000000000002</c:v>
                </c:pt>
                <c:pt idx="2942">
                  <c:v>2.4260000000000002</c:v>
                </c:pt>
                <c:pt idx="2943">
                  <c:v>2.4260000000000002</c:v>
                </c:pt>
                <c:pt idx="2944">
                  <c:v>2.4260000000000002</c:v>
                </c:pt>
                <c:pt idx="2945">
                  <c:v>2.4260000000000002</c:v>
                </c:pt>
                <c:pt idx="2946">
                  <c:v>2.4260000000000002</c:v>
                </c:pt>
                <c:pt idx="2947">
                  <c:v>2.4260000000000002</c:v>
                </c:pt>
                <c:pt idx="2948">
                  <c:v>2.4260000000000002</c:v>
                </c:pt>
                <c:pt idx="2949">
                  <c:v>2.4260000000000002</c:v>
                </c:pt>
                <c:pt idx="2950">
                  <c:v>2.4260000000000002</c:v>
                </c:pt>
                <c:pt idx="2951">
                  <c:v>2.4260000000000002</c:v>
                </c:pt>
                <c:pt idx="2952">
                  <c:v>2.4260000000000002</c:v>
                </c:pt>
                <c:pt idx="2953">
                  <c:v>2.4260000000000002</c:v>
                </c:pt>
                <c:pt idx="2954">
                  <c:v>2.4260000000000002</c:v>
                </c:pt>
                <c:pt idx="2955">
                  <c:v>2.4260000000000002</c:v>
                </c:pt>
                <c:pt idx="2956">
                  <c:v>2.4260000000000002</c:v>
                </c:pt>
                <c:pt idx="2957">
                  <c:v>2.4260000000000002</c:v>
                </c:pt>
                <c:pt idx="2958">
                  <c:v>2.4260000000000002</c:v>
                </c:pt>
                <c:pt idx="2959">
                  <c:v>2.4260000000000002</c:v>
                </c:pt>
                <c:pt idx="2960">
                  <c:v>2.4260000000000002</c:v>
                </c:pt>
                <c:pt idx="2961">
                  <c:v>2.4260000000000002</c:v>
                </c:pt>
                <c:pt idx="2962">
                  <c:v>2.4260000000000002</c:v>
                </c:pt>
                <c:pt idx="2963">
                  <c:v>2.4260000000000002</c:v>
                </c:pt>
                <c:pt idx="2964">
                  <c:v>2.4260000000000002</c:v>
                </c:pt>
                <c:pt idx="2965">
                  <c:v>2.4260000000000002</c:v>
                </c:pt>
                <c:pt idx="2966">
                  <c:v>2.4260000000000002</c:v>
                </c:pt>
                <c:pt idx="2967">
                  <c:v>2.4260000000000002</c:v>
                </c:pt>
                <c:pt idx="2968">
                  <c:v>2.4260000000000002</c:v>
                </c:pt>
                <c:pt idx="2969">
                  <c:v>2.4260000000000002</c:v>
                </c:pt>
                <c:pt idx="2970">
                  <c:v>2.4260000000000002</c:v>
                </c:pt>
                <c:pt idx="2971">
                  <c:v>2.4260000000000002</c:v>
                </c:pt>
                <c:pt idx="2972">
                  <c:v>2.4260000000000002</c:v>
                </c:pt>
                <c:pt idx="2973">
                  <c:v>2.4260000000000002</c:v>
                </c:pt>
                <c:pt idx="2974">
                  <c:v>2.4260000000000002</c:v>
                </c:pt>
                <c:pt idx="2975">
                  <c:v>2.4260000000000002</c:v>
                </c:pt>
                <c:pt idx="2976">
                  <c:v>2.4260000000000002</c:v>
                </c:pt>
                <c:pt idx="2977">
                  <c:v>2.4260000000000002</c:v>
                </c:pt>
                <c:pt idx="2978">
                  <c:v>2.4260000000000002</c:v>
                </c:pt>
                <c:pt idx="2979">
                  <c:v>2.4260000000000002</c:v>
                </c:pt>
                <c:pt idx="2980">
                  <c:v>2.4260000000000002</c:v>
                </c:pt>
                <c:pt idx="2981">
                  <c:v>2.4260000000000002</c:v>
                </c:pt>
                <c:pt idx="2982">
                  <c:v>2.4260000000000002</c:v>
                </c:pt>
                <c:pt idx="2983">
                  <c:v>2.4260000000000002</c:v>
                </c:pt>
                <c:pt idx="2984">
                  <c:v>2.4260000000000002</c:v>
                </c:pt>
                <c:pt idx="2985">
                  <c:v>2.4260000000000002</c:v>
                </c:pt>
                <c:pt idx="2986">
                  <c:v>2.4260000000000002</c:v>
                </c:pt>
                <c:pt idx="2987">
                  <c:v>2.4260000000000002</c:v>
                </c:pt>
                <c:pt idx="2988">
                  <c:v>2.4260000000000002</c:v>
                </c:pt>
                <c:pt idx="2989">
                  <c:v>2.4260000000000002</c:v>
                </c:pt>
                <c:pt idx="2990">
                  <c:v>2.4260000000000002</c:v>
                </c:pt>
                <c:pt idx="2991">
                  <c:v>2.4260000000000002</c:v>
                </c:pt>
                <c:pt idx="2992">
                  <c:v>1.2130000000000001</c:v>
                </c:pt>
                <c:pt idx="2993">
                  <c:v>2.4260000000000002</c:v>
                </c:pt>
                <c:pt idx="2994">
                  <c:v>1.2130000000000001</c:v>
                </c:pt>
                <c:pt idx="2995">
                  <c:v>1.2130000000000001</c:v>
                </c:pt>
                <c:pt idx="2996">
                  <c:v>2.4260000000000002</c:v>
                </c:pt>
                <c:pt idx="2997">
                  <c:v>1.2130000000000001</c:v>
                </c:pt>
                <c:pt idx="2998">
                  <c:v>2.4260000000000002</c:v>
                </c:pt>
                <c:pt idx="2999">
                  <c:v>2.4260000000000002</c:v>
                </c:pt>
                <c:pt idx="3000">
                  <c:v>2.4260000000000002</c:v>
                </c:pt>
                <c:pt idx="3001">
                  <c:v>2.4260000000000002</c:v>
                </c:pt>
                <c:pt idx="3002">
                  <c:v>2.4260000000000002</c:v>
                </c:pt>
                <c:pt idx="3003">
                  <c:v>1.2130000000000001</c:v>
                </c:pt>
                <c:pt idx="3004">
                  <c:v>1.2130000000000001</c:v>
                </c:pt>
                <c:pt idx="3005">
                  <c:v>1.2130000000000001</c:v>
                </c:pt>
                <c:pt idx="3006">
                  <c:v>1.2130000000000001</c:v>
                </c:pt>
                <c:pt idx="3007">
                  <c:v>2.4260000000000002</c:v>
                </c:pt>
                <c:pt idx="3008">
                  <c:v>2.4260000000000002</c:v>
                </c:pt>
                <c:pt idx="3009">
                  <c:v>2.4260000000000002</c:v>
                </c:pt>
                <c:pt idx="3010">
                  <c:v>2.4260000000000002</c:v>
                </c:pt>
                <c:pt idx="3011">
                  <c:v>2.4260000000000002</c:v>
                </c:pt>
                <c:pt idx="3012">
                  <c:v>2.4260000000000002</c:v>
                </c:pt>
                <c:pt idx="3013">
                  <c:v>2.4260000000000002</c:v>
                </c:pt>
                <c:pt idx="3014">
                  <c:v>1.2130000000000001</c:v>
                </c:pt>
                <c:pt idx="3015">
                  <c:v>1.2130000000000001</c:v>
                </c:pt>
                <c:pt idx="3016">
                  <c:v>1.2130000000000001</c:v>
                </c:pt>
                <c:pt idx="3017">
                  <c:v>1.2130000000000001</c:v>
                </c:pt>
                <c:pt idx="3018">
                  <c:v>2.4260000000000002</c:v>
                </c:pt>
                <c:pt idx="3019">
                  <c:v>2.4260000000000002</c:v>
                </c:pt>
                <c:pt idx="3020">
                  <c:v>2.4260000000000002</c:v>
                </c:pt>
                <c:pt idx="3021">
                  <c:v>2.4260000000000002</c:v>
                </c:pt>
                <c:pt idx="3022">
                  <c:v>2.4260000000000002</c:v>
                </c:pt>
                <c:pt idx="3023">
                  <c:v>1.2130000000000001</c:v>
                </c:pt>
                <c:pt idx="3024">
                  <c:v>1.2130000000000001</c:v>
                </c:pt>
                <c:pt idx="3025">
                  <c:v>1.2130000000000001</c:v>
                </c:pt>
                <c:pt idx="3026">
                  <c:v>1.2130000000000001</c:v>
                </c:pt>
                <c:pt idx="3027">
                  <c:v>1.2130000000000001</c:v>
                </c:pt>
                <c:pt idx="3028">
                  <c:v>1.2130000000000001</c:v>
                </c:pt>
                <c:pt idx="3029">
                  <c:v>2.4260000000000002</c:v>
                </c:pt>
                <c:pt idx="3030">
                  <c:v>2.4260000000000002</c:v>
                </c:pt>
                <c:pt idx="3031">
                  <c:v>2.4260000000000002</c:v>
                </c:pt>
                <c:pt idx="3032">
                  <c:v>2.4260000000000002</c:v>
                </c:pt>
                <c:pt idx="3033">
                  <c:v>2.4260000000000002</c:v>
                </c:pt>
                <c:pt idx="3034">
                  <c:v>1.2130000000000001</c:v>
                </c:pt>
                <c:pt idx="3035">
                  <c:v>1.2130000000000001</c:v>
                </c:pt>
                <c:pt idx="3036">
                  <c:v>1.2130000000000001</c:v>
                </c:pt>
                <c:pt idx="3037">
                  <c:v>1.2130000000000001</c:v>
                </c:pt>
                <c:pt idx="3038">
                  <c:v>1.2130000000000001</c:v>
                </c:pt>
                <c:pt idx="3039">
                  <c:v>1.2130000000000001</c:v>
                </c:pt>
                <c:pt idx="3040">
                  <c:v>2.4260000000000002</c:v>
                </c:pt>
                <c:pt idx="3041">
                  <c:v>2.4260000000000002</c:v>
                </c:pt>
                <c:pt idx="3042">
                  <c:v>2.4260000000000002</c:v>
                </c:pt>
                <c:pt idx="3043">
                  <c:v>2.4260000000000002</c:v>
                </c:pt>
                <c:pt idx="3044">
                  <c:v>2.4260000000000002</c:v>
                </c:pt>
                <c:pt idx="3045">
                  <c:v>1.2130000000000001</c:v>
                </c:pt>
                <c:pt idx="3046">
                  <c:v>1.2130000000000001</c:v>
                </c:pt>
                <c:pt idx="3047">
                  <c:v>1.2130000000000001</c:v>
                </c:pt>
                <c:pt idx="3048">
                  <c:v>1.2130000000000001</c:v>
                </c:pt>
                <c:pt idx="3049">
                  <c:v>1.2130000000000001</c:v>
                </c:pt>
                <c:pt idx="3050">
                  <c:v>2.4260000000000002</c:v>
                </c:pt>
                <c:pt idx="3051">
                  <c:v>2.4260000000000002</c:v>
                </c:pt>
                <c:pt idx="3052">
                  <c:v>2.4260000000000002</c:v>
                </c:pt>
                <c:pt idx="3053">
                  <c:v>2.4260000000000002</c:v>
                </c:pt>
                <c:pt idx="3054">
                  <c:v>2.4260000000000002</c:v>
                </c:pt>
                <c:pt idx="3055">
                  <c:v>2.4260000000000002</c:v>
                </c:pt>
                <c:pt idx="3056">
                  <c:v>1.2130000000000001</c:v>
                </c:pt>
                <c:pt idx="3057">
                  <c:v>1.2130000000000001</c:v>
                </c:pt>
                <c:pt idx="3058">
                  <c:v>1.2130000000000001</c:v>
                </c:pt>
                <c:pt idx="3059">
                  <c:v>1.2130000000000001</c:v>
                </c:pt>
                <c:pt idx="3060">
                  <c:v>1.2130000000000001</c:v>
                </c:pt>
                <c:pt idx="3061">
                  <c:v>2.4260000000000002</c:v>
                </c:pt>
                <c:pt idx="3062">
                  <c:v>2.4260000000000002</c:v>
                </c:pt>
                <c:pt idx="3063">
                  <c:v>2.4260000000000002</c:v>
                </c:pt>
                <c:pt idx="3064">
                  <c:v>1.2130000000000001</c:v>
                </c:pt>
                <c:pt idx="3065">
                  <c:v>2.4260000000000002</c:v>
                </c:pt>
                <c:pt idx="3066">
                  <c:v>1.2130000000000001</c:v>
                </c:pt>
                <c:pt idx="3067">
                  <c:v>1.2130000000000001</c:v>
                </c:pt>
                <c:pt idx="3068">
                  <c:v>1.2130000000000001</c:v>
                </c:pt>
                <c:pt idx="3069">
                  <c:v>1.2130000000000001</c:v>
                </c:pt>
                <c:pt idx="3070">
                  <c:v>1.2130000000000001</c:v>
                </c:pt>
                <c:pt idx="3071">
                  <c:v>1.2130000000000001</c:v>
                </c:pt>
                <c:pt idx="3072">
                  <c:v>1.2130000000000001</c:v>
                </c:pt>
                <c:pt idx="3073">
                  <c:v>1.2130000000000001</c:v>
                </c:pt>
                <c:pt idx="3074">
                  <c:v>1.2130000000000001</c:v>
                </c:pt>
                <c:pt idx="3075">
                  <c:v>2.4260000000000002</c:v>
                </c:pt>
                <c:pt idx="3076">
                  <c:v>1.2130000000000001</c:v>
                </c:pt>
                <c:pt idx="3077">
                  <c:v>1.2130000000000001</c:v>
                </c:pt>
                <c:pt idx="3078">
                  <c:v>1.2130000000000001</c:v>
                </c:pt>
                <c:pt idx="3079">
                  <c:v>1.2130000000000001</c:v>
                </c:pt>
                <c:pt idx="3080">
                  <c:v>1.2130000000000001</c:v>
                </c:pt>
                <c:pt idx="3081">
                  <c:v>1.2130000000000001</c:v>
                </c:pt>
                <c:pt idx="3082">
                  <c:v>1.2130000000000001</c:v>
                </c:pt>
                <c:pt idx="3083">
                  <c:v>1.2130000000000001</c:v>
                </c:pt>
                <c:pt idx="3084">
                  <c:v>1.2130000000000001</c:v>
                </c:pt>
                <c:pt idx="3085">
                  <c:v>1.2130000000000001</c:v>
                </c:pt>
                <c:pt idx="3086">
                  <c:v>1.2130000000000001</c:v>
                </c:pt>
                <c:pt idx="3087">
                  <c:v>1.2130000000000001</c:v>
                </c:pt>
                <c:pt idx="3088">
                  <c:v>1.2130000000000001</c:v>
                </c:pt>
                <c:pt idx="3089">
                  <c:v>1.2130000000000001</c:v>
                </c:pt>
                <c:pt idx="3090">
                  <c:v>1.2130000000000001</c:v>
                </c:pt>
                <c:pt idx="3091">
                  <c:v>1.2130000000000001</c:v>
                </c:pt>
                <c:pt idx="3092">
                  <c:v>1.2130000000000001</c:v>
                </c:pt>
                <c:pt idx="3093">
                  <c:v>1.2130000000000001</c:v>
                </c:pt>
                <c:pt idx="3094">
                  <c:v>1.2130000000000001</c:v>
                </c:pt>
                <c:pt idx="3095">
                  <c:v>1.2130000000000001</c:v>
                </c:pt>
                <c:pt idx="3096">
                  <c:v>1.2130000000000001</c:v>
                </c:pt>
                <c:pt idx="3097">
                  <c:v>1.2130000000000001</c:v>
                </c:pt>
                <c:pt idx="3098">
                  <c:v>1.2130000000000001</c:v>
                </c:pt>
                <c:pt idx="3099">
                  <c:v>1.2130000000000001</c:v>
                </c:pt>
                <c:pt idx="3100">
                  <c:v>1.2130000000000001</c:v>
                </c:pt>
                <c:pt idx="3101">
                  <c:v>1.2130000000000001</c:v>
                </c:pt>
                <c:pt idx="3102">
                  <c:v>1.2130000000000001</c:v>
                </c:pt>
                <c:pt idx="3103">
                  <c:v>1.2130000000000001</c:v>
                </c:pt>
                <c:pt idx="3104">
                  <c:v>1.2130000000000001</c:v>
                </c:pt>
                <c:pt idx="3105">
                  <c:v>1.2130000000000001</c:v>
                </c:pt>
                <c:pt idx="3106">
                  <c:v>1.2130000000000001</c:v>
                </c:pt>
                <c:pt idx="3107">
                  <c:v>1.2130000000000001</c:v>
                </c:pt>
                <c:pt idx="3108">
                  <c:v>1.2130000000000001</c:v>
                </c:pt>
                <c:pt idx="3109">
                  <c:v>1.2130000000000001</c:v>
                </c:pt>
                <c:pt idx="3110">
                  <c:v>1.2130000000000001</c:v>
                </c:pt>
                <c:pt idx="3111">
                  <c:v>1.2130000000000001</c:v>
                </c:pt>
                <c:pt idx="3112">
                  <c:v>1.2130000000000001</c:v>
                </c:pt>
                <c:pt idx="3113">
                  <c:v>1.2130000000000001</c:v>
                </c:pt>
                <c:pt idx="3114">
                  <c:v>1.2130000000000001</c:v>
                </c:pt>
                <c:pt idx="3115">
                  <c:v>1.2130000000000001</c:v>
                </c:pt>
                <c:pt idx="3116">
                  <c:v>1.2130000000000001</c:v>
                </c:pt>
                <c:pt idx="3117">
                  <c:v>1.2130000000000001</c:v>
                </c:pt>
                <c:pt idx="3118">
                  <c:v>1.2130000000000001</c:v>
                </c:pt>
                <c:pt idx="3119">
                  <c:v>1.2130000000000001</c:v>
                </c:pt>
                <c:pt idx="3120">
                  <c:v>1.2130000000000001</c:v>
                </c:pt>
                <c:pt idx="3121">
                  <c:v>1.2130000000000001</c:v>
                </c:pt>
                <c:pt idx="3122">
                  <c:v>1.2130000000000001</c:v>
                </c:pt>
                <c:pt idx="3123">
                  <c:v>1.2130000000000001</c:v>
                </c:pt>
                <c:pt idx="3124">
                  <c:v>1.2130000000000001</c:v>
                </c:pt>
                <c:pt idx="3125">
                  <c:v>1.2130000000000001</c:v>
                </c:pt>
                <c:pt idx="3126">
                  <c:v>1.2130000000000001</c:v>
                </c:pt>
                <c:pt idx="3127">
                  <c:v>1.2130000000000001</c:v>
                </c:pt>
                <c:pt idx="3128">
                  <c:v>1.2130000000000001</c:v>
                </c:pt>
                <c:pt idx="3129">
                  <c:v>1.2130000000000001</c:v>
                </c:pt>
                <c:pt idx="3130">
                  <c:v>1.2130000000000001</c:v>
                </c:pt>
                <c:pt idx="3131">
                  <c:v>1.2130000000000001</c:v>
                </c:pt>
                <c:pt idx="3132">
                  <c:v>1.2130000000000001</c:v>
                </c:pt>
                <c:pt idx="3133">
                  <c:v>1.2130000000000001</c:v>
                </c:pt>
                <c:pt idx="3134">
                  <c:v>1.2130000000000001</c:v>
                </c:pt>
                <c:pt idx="3135">
                  <c:v>1.2130000000000001</c:v>
                </c:pt>
                <c:pt idx="3136">
                  <c:v>1.2130000000000001</c:v>
                </c:pt>
                <c:pt idx="3137">
                  <c:v>1.2130000000000001</c:v>
                </c:pt>
                <c:pt idx="3138">
                  <c:v>1.2130000000000001</c:v>
                </c:pt>
                <c:pt idx="3139">
                  <c:v>1.2130000000000001</c:v>
                </c:pt>
                <c:pt idx="3140">
                  <c:v>1.2130000000000001</c:v>
                </c:pt>
                <c:pt idx="3141">
                  <c:v>1.2130000000000001</c:v>
                </c:pt>
                <c:pt idx="3142">
                  <c:v>1.2130000000000001</c:v>
                </c:pt>
                <c:pt idx="3143">
                  <c:v>1.2130000000000001</c:v>
                </c:pt>
                <c:pt idx="3144">
                  <c:v>1.2130000000000001</c:v>
                </c:pt>
                <c:pt idx="3145">
                  <c:v>1.2130000000000001</c:v>
                </c:pt>
                <c:pt idx="3146">
                  <c:v>1.2130000000000001</c:v>
                </c:pt>
                <c:pt idx="3147">
                  <c:v>1.2130000000000001</c:v>
                </c:pt>
                <c:pt idx="3148">
                  <c:v>1.2130000000000001</c:v>
                </c:pt>
                <c:pt idx="3149">
                  <c:v>1.2130000000000001</c:v>
                </c:pt>
                <c:pt idx="3150">
                  <c:v>1.2130000000000001</c:v>
                </c:pt>
                <c:pt idx="3151">
                  <c:v>1.2130000000000001</c:v>
                </c:pt>
                <c:pt idx="3152">
                  <c:v>1.2130000000000001</c:v>
                </c:pt>
                <c:pt idx="3153">
                  <c:v>1.2130000000000001</c:v>
                </c:pt>
                <c:pt idx="3154">
                  <c:v>1.2130000000000001</c:v>
                </c:pt>
                <c:pt idx="3155">
                  <c:v>1.2130000000000001</c:v>
                </c:pt>
                <c:pt idx="3156">
                  <c:v>1.2130000000000001</c:v>
                </c:pt>
                <c:pt idx="3157">
                  <c:v>1.2130000000000001</c:v>
                </c:pt>
                <c:pt idx="3158">
                  <c:v>1.2130000000000001</c:v>
                </c:pt>
                <c:pt idx="3159">
                  <c:v>0</c:v>
                </c:pt>
                <c:pt idx="3160">
                  <c:v>1.2130000000000001</c:v>
                </c:pt>
                <c:pt idx="3161">
                  <c:v>1.2130000000000001</c:v>
                </c:pt>
                <c:pt idx="3162">
                  <c:v>1.2130000000000001</c:v>
                </c:pt>
                <c:pt idx="3163">
                  <c:v>1.2130000000000001</c:v>
                </c:pt>
                <c:pt idx="3164">
                  <c:v>1.2130000000000001</c:v>
                </c:pt>
                <c:pt idx="3165">
                  <c:v>1.2130000000000001</c:v>
                </c:pt>
                <c:pt idx="3166">
                  <c:v>1.2130000000000001</c:v>
                </c:pt>
                <c:pt idx="3167">
                  <c:v>1.2130000000000001</c:v>
                </c:pt>
                <c:pt idx="3168">
                  <c:v>0</c:v>
                </c:pt>
                <c:pt idx="3169">
                  <c:v>1.2130000000000001</c:v>
                </c:pt>
                <c:pt idx="3170">
                  <c:v>1.2130000000000001</c:v>
                </c:pt>
                <c:pt idx="3171">
                  <c:v>1.2130000000000001</c:v>
                </c:pt>
                <c:pt idx="3172">
                  <c:v>1.2130000000000001</c:v>
                </c:pt>
                <c:pt idx="3173">
                  <c:v>1.2130000000000001</c:v>
                </c:pt>
                <c:pt idx="3174">
                  <c:v>1.2130000000000001</c:v>
                </c:pt>
                <c:pt idx="3175">
                  <c:v>1.2130000000000001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1.2130000000000001</c:v>
                </c:pt>
                <c:pt idx="3181">
                  <c:v>1.2130000000000001</c:v>
                </c:pt>
                <c:pt idx="3182">
                  <c:v>1.2130000000000001</c:v>
                </c:pt>
                <c:pt idx="3183">
                  <c:v>1.2130000000000001</c:v>
                </c:pt>
                <c:pt idx="3184">
                  <c:v>1.2130000000000001</c:v>
                </c:pt>
                <c:pt idx="3185">
                  <c:v>1.2130000000000001</c:v>
                </c:pt>
                <c:pt idx="3186">
                  <c:v>1.2130000000000001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1.2130000000000001</c:v>
                </c:pt>
                <c:pt idx="3194">
                  <c:v>1.2130000000000001</c:v>
                </c:pt>
                <c:pt idx="3195">
                  <c:v>1.2130000000000001</c:v>
                </c:pt>
                <c:pt idx="3196">
                  <c:v>1.2130000000000001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1.2130000000000001</c:v>
                </c:pt>
                <c:pt idx="3204">
                  <c:v>1.2130000000000001</c:v>
                </c:pt>
                <c:pt idx="3205">
                  <c:v>1.2130000000000001</c:v>
                </c:pt>
                <c:pt idx="3206">
                  <c:v>1.2130000000000001</c:v>
                </c:pt>
                <c:pt idx="3207">
                  <c:v>1.2130000000000001</c:v>
                </c:pt>
                <c:pt idx="3208">
                  <c:v>1.2130000000000001</c:v>
                </c:pt>
                <c:pt idx="3209">
                  <c:v>1.2130000000000001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1.2130000000000001</c:v>
                </c:pt>
                <c:pt idx="3215">
                  <c:v>1.2130000000000001</c:v>
                </c:pt>
                <c:pt idx="3216">
                  <c:v>1.2130000000000001</c:v>
                </c:pt>
                <c:pt idx="3217">
                  <c:v>1.2130000000000001</c:v>
                </c:pt>
                <c:pt idx="3218">
                  <c:v>1.2130000000000001</c:v>
                </c:pt>
                <c:pt idx="3219">
                  <c:v>1.2130000000000001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1.2130000000000001</c:v>
                </c:pt>
                <c:pt idx="3226">
                  <c:v>1.2130000000000001</c:v>
                </c:pt>
                <c:pt idx="3227">
                  <c:v>1.2130000000000001</c:v>
                </c:pt>
                <c:pt idx="3228">
                  <c:v>1.2130000000000001</c:v>
                </c:pt>
                <c:pt idx="3229">
                  <c:v>1.2130000000000001</c:v>
                </c:pt>
                <c:pt idx="3230">
                  <c:v>1.2130000000000001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1.2130000000000001</c:v>
                </c:pt>
                <c:pt idx="3237">
                  <c:v>1.2130000000000001</c:v>
                </c:pt>
                <c:pt idx="3238">
                  <c:v>1.2130000000000001</c:v>
                </c:pt>
                <c:pt idx="3239">
                  <c:v>1.2130000000000001</c:v>
                </c:pt>
                <c:pt idx="3240">
                  <c:v>1.2130000000000001</c:v>
                </c:pt>
                <c:pt idx="3241">
                  <c:v>1.2130000000000001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1.2130000000000001</c:v>
                </c:pt>
                <c:pt idx="3248">
                  <c:v>1.2130000000000001</c:v>
                </c:pt>
                <c:pt idx="3249">
                  <c:v>1.2130000000000001</c:v>
                </c:pt>
                <c:pt idx="3250">
                  <c:v>1.2130000000000001</c:v>
                </c:pt>
                <c:pt idx="3251">
                  <c:v>1.2130000000000001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1.2130000000000001</c:v>
                </c:pt>
                <c:pt idx="3259">
                  <c:v>1.2130000000000001</c:v>
                </c:pt>
                <c:pt idx="3260">
                  <c:v>1.2130000000000001</c:v>
                </c:pt>
                <c:pt idx="3261">
                  <c:v>1.2130000000000001</c:v>
                </c:pt>
                <c:pt idx="3262">
                  <c:v>1.2130000000000001</c:v>
                </c:pt>
                <c:pt idx="3263">
                  <c:v>1.2130000000000001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1.2130000000000001</c:v>
                </c:pt>
                <c:pt idx="3270">
                  <c:v>1.2130000000000001</c:v>
                </c:pt>
                <c:pt idx="3271">
                  <c:v>1.2130000000000001</c:v>
                </c:pt>
                <c:pt idx="3272">
                  <c:v>1.2130000000000001</c:v>
                </c:pt>
                <c:pt idx="3273">
                  <c:v>1.2130000000000001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1.2130000000000001</c:v>
                </c:pt>
                <c:pt idx="3281">
                  <c:v>1.2130000000000001</c:v>
                </c:pt>
                <c:pt idx="3282">
                  <c:v>1.2130000000000001</c:v>
                </c:pt>
                <c:pt idx="3283">
                  <c:v>1.2130000000000001</c:v>
                </c:pt>
                <c:pt idx="3284">
                  <c:v>1.2130000000000001</c:v>
                </c:pt>
                <c:pt idx="3285">
                  <c:v>1.2130000000000001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1.2130000000000001</c:v>
                </c:pt>
                <c:pt idx="3291">
                  <c:v>1.2130000000000001</c:v>
                </c:pt>
                <c:pt idx="3292">
                  <c:v>1.2130000000000001</c:v>
                </c:pt>
                <c:pt idx="3293">
                  <c:v>1.2130000000000001</c:v>
                </c:pt>
                <c:pt idx="3294">
                  <c:v>1.2130000000000001</c:v>
                </c:pt>
                <c:pt idx="3295">
                  <c:v>1.2130000000000001</c:v>
                </c:pt>
                <c:pt idx="3296">
                  <c:v>1.2130000000000001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1.2130000000000001</c:v>
                </c:pt>
                <c:pt idx="3303">
                  <c:v>1.2130000000000001</c:v>
                </c:pt>
                <c:pt idx="3304">
                  <c:v>1.2130000000000001</c:v>
                </c:pt>
                <c:pt idx="3305">
                  <c:v>1.2130000000000001</c:v>
                </c:pt>
                <c:pt idx="3306">
                  <c:v>1.2130000000000001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1.2130000000000001</c:v>
                </c:pt>
                <c:pt idx="3315">
                  <c:v>1.2130000000000001</c:v>
                </c:pt>
                <c:pt idx="3316">
                  <c:v>1.2130000000000001</c:v>
                </c:pt>
                <c:pt idx="3317">
                  <c:v>1.2130000000000001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1.2130000000000001</c:v>
                </c:pt>
                <c:pt idx="3324">
                  <c:v>1.2130000000000001</c:v>
                </c:pt>
                <c:pt idx="3325">
                  <c:v>1.2130000000000001</c:v>
                </c:pt>
                <c:pt idx="3326">
                  <c:v>1.2130000000000001</c:v>
                </c:pt>
                <c:pt idx="3327">
                  <c:v>1.2130000000000001</c:v>
                </c:pt>
                <c:pt idx="3328">
                  <c:v>1.2130000000000001</c:v>
                </c:pt>
                <c:pt idx="3329">
                  <c:v>1.2130000000000001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1.2130000000000001</c:v>
                </c:pt>
                <c:pt idx="3336">
                  <c:v>1.2130000000000001</c:v>
                </c:pt>
                <c:pt idx="3337">
                  <c:v>1.2130000000000001</c:v>
                </c:pt>
                <c:pt idx="3338">
                  <c:v>0</c:v>
                </c:pt>
                <c:pt idx="3339">
                  <c:v>1.2130000000000001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1.2130000000000001</c:v>
                </c:pt>
                <c:pt idx="3347">
                  <c:v>1.2130000000000001</c:v>
                </c:pt>
                <c:pt idx="3348">
                  <c:v>1.2130000000000001</c:v>
                </c:pt>
                <c:pt idx="3349">
                  <c:v>1.2130000000000001</c:v>
                </c:pt>
                <c:pt idx="3350">
                  <c:v>1.2130000000000001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1.2130000000000001</c:v>
                </c:pt>
                <c:pt idx="3357">
                  <c:v>1.2130000000000001</c:v>
                </c:pt>
                <c:pt idx="3358">
                  <c:v>1.2130000000000001</c:v>
                </c:pt>
                <c:pt idx="3359">
                  <c:v>1.2130000000000001</c:v>
                </c:pt>
                <c:pt idx="3360">
                  <c:v>1.2130000000000001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1.2130000000000001</c:v>
                </c:pt>
                <c:pt idx="3369">
                  <c:v>1.2130000000000001</c:v>
                </c:pt>
                <c:pt idx="3370">
                  <c:v>1.2130000000000001</c:v>
                </c:pt>
                <c:pt idx="3371">
                  <c:v>1.2130000000000001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1.2130000000000001</c:v>
                </c:pt>
                <c:pt idx="3378">
                  <c:v>1.2130000000000001</c:v>
                </c:pt>
                <c:pt idx="3379">
                  <c:v>1.2130000000000001</c:v>
                </c:pt>
                <c:pt idx="3380">
                  <c:v>1.2130000000000001</c:v>
                </c:pt>
                <c:pt idx="3381">
                  <c:v>1.2130000000000001</c:v>
                </c:pt>
                <c:pt idx="3382">
                  <c:v>1.2130000000000001</c:v>
                </c:pt>
                <c:pt idx="3383">
                  <c:v>1.2130000000000001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1.2130000000000001</c:v>
                </c:pt>
                <c:pt idx="3390">
                  <c:v>1.2130000000000001</c:v>
                </c:pt>
                <c:pt idx="3391">
                  <c:v>1.2130000000000001</c:v>
                </c:pt>
                <c:pt idx="3392">
                  <c:v>1.2130000000000001</c:v>
                </c:pt>
                <c:pt idx="3393">
                  <c:v>1.2130000000000001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1.2130000000000001</c:v>
                </c:pt>
                <c:pt idx="3401">
                  <c:v>0</c:v>
                </c:pt>
                <c:pt idx="3402">
                  <c:v>1.2130000000000001</c:v>
                </c:pt>
                <c:pt idx="3403">
                  <c:v>1.2130000000000001</c:v>
                </c:pt>
                <c:pt idx="3404">
                  <c:v>1.2130000000000001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1.2130000000000001</c:v>
                </c:pt>
                <c:pt idx="3411">
                  <c:v>1.2130000000000001</c:v>
                </c:pt>
                <c:pt idx="3412">
                  <c:v>1.2130000000000001</c:v>
                </c:pt>
                <c:pt idx="3413">
                  <c:v>1.2130000000000001</c:v>
                </c:pt>
                <c:pt idx="3414">
                  <c:v>1.2130000000000001</c:v>
                </c:pt>
                <c:pt idx="3415">
                  <c:v>1.2130000000000001</c:v>
                </c:pt>
                <c:pt idx="3416">
                  <c:v>1.2130000000000001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1.2130000000000001</c:v>
                </c:pt>
                <c:pt idx="3423">
                  <c:v>1.2130000000000001</c:v>
                </c:pt>
                <c:pt idx="3424">
                  <c:v>1.2130000000000001</c:v>
                </c:pt>
                <c:pt idx="3425">
                  <c:v>1.2130000000000001</c:v>
                </c:pt>
                <c:pt idx="3426">
                  <c:v>1.2130000000000001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1.2130000000000001</c:v>
                </c:pt>
                <c:pt idx="3434">
                  <c:v>1.2130000000000001</c:v>
                </c:pt>
                <c:pt idx="3435">
                  <c:v>1.2130000000000001</c:v>
                </c:pt>
                <c:pt idx="3436">
                  <c:v>1.2130000000000001</c:v>
                </c:pt>
                <c:pt idx="3437">
                  <c:v>1.2130000000000001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1.2130000000000001</c:v>
                </c:pt>
                <c:pt idx="3444">
                  <c:v>1.2130000000000001</c:v>
                </c:pt>
                <c:pt idx="3445">
                  <c:v>1.2130000000000001</c:v>
                </c:pt>
                <c:pt idx="3446">
                  <c:v>1.2130000000000001</c:v>
                </c:pt>
                <c:pt idx="3447">
                  <c:v>1.2130000000000001</c:v>
                </c:pt>
                <c:pt idx="3448">
                  <c:v>1.2130000000000001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1.2130000000000001</c:v>
                </c:pt>
                <c:pt idx="3455">
                  <c:v>1.2130000000000001</c:v>
                </c:pt>
                <c:pt idx="3456">
                  <c:v>1.2130000000000001</c:v>
                </c:pt>
                <c:pt idx="3457">
                  <c:v>1.2130000000000001</c:v>
                </c:pt>
                <c:pt idx="3458">
                  <c:v>1.2130000000000001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1.2130000000000001</c:v>
                </c:pt>
                <c:pt idx="3467">
                  <c:v>1.2130000000000001</c:v>
                </c:pt>
                <c:pt idx="3468">
                  <c:v>1.2130000000000001</c:v>
                </c:pt>
                <c:pt idx="3469">
                  <c:v>1.2130000000000001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1.2130000000000001</c:v>
                </c:pt>
                <c:pt idx="3476">
                  <c:v>1.2130000000000001</c:v>
                </c:pt>
                <c:pt idx="3477">
                  <c:v>1.2130000000000001</c:v>
                </c:pt>
                <c:pt idx="3478">
                  <c:v>1.2130000000000001</c:v>
                </c:pt>
                <c:pt idx="3479">
                  <c:v>1.2130000000000001</c:v>
                </c:pt>
                <c:pt idx="3480">
                  <c:v>1.2130000000000001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1.2130000000000001</c:v>
                </c:pt>
                <c:pt idx="3488">
                  <c:v>1.2130000000000001</c:v>
                </c:pt>
                <c:pt idx="3489">
                  <c:v>1.2130000000000001</c:v>
                </c:pt>
                <c:pt idx="3490">
                  <c:v>1.2130000000000001</c:v>
                </c:pt>
                <c:pt idx="3491">
                  <c:v>1.2130000000000001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1.2130000000000001</c:v>
                </c:pt>
                <c:pt idx="3499">
                  <c:v>1.2130000000000001</c:v>
                </c:pt>
                <c:pt idx="3500">
                  <c:v>1.2130000000000001</c:v>
                </c:pt>
                <c:pt idx="3501">
                  <c:v>1.2130000000000001</c:v>
                </c:pt>
                <c:pt idx="3502">
                  <c:v>1.2130000000000001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1.2130000000000001</c:v>
                </c:pt>
                <c:pt idx="3509">
                  <c:v>1.2130000000000001</c:v>
                </c:pt>
                <c:pt idx="3510">
                  <c:v>1.2130000000000001</c:v>
                </c:pt>
                <c:pt idx="3511">
                  <c:v>1.2130000000000001</c:v>
                </c:pt>
                <c:pt idx="3512">
                  <c:v>1.2130000000000001</c:v>
                </c:pt>
                <c:pt idx="3513">
                  <c:v>1.2130000000000001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1.2130000000000001</c:v>
                </c:pt>
                <c:pt idx="3520">
                  <c:v>1.2130000000000001</c:v>
                </c:pt>
                <c:pt idx="3521">
                  <c:v>1.2130000000000001</c:v>
                </c:pt>
                <c:pt idx="3522">
                  <c:v>1.2130000000000001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1.2130000000000001</c:v>
                </c:pt>
                <c:pt idx="3530">
                  <c:v>1.2130000000000001</c:v>
                </c:pt>
                <c:pt idx="3531">
                  <c:v>1.2130000000000001</c:v>
                </c:pt>
                <c:pt idx="3532">
                  <c:v>1.2130000000000001</c:v>
                </c:pt>
                <c:pt idx="3533">
                  <c:v>1.2130000000000001</c:v>
                </c:pt>
                <c:pt idx="3534">
                  <c:v>1.2130000000000001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1.2130000000000001</c:v>
                </c:pt>
                <c:pt idx="3540">
                  <c:v>1.2130000000000001</c:v>
                </c:pt>
                <c:pt idx="3541">
                  <c:v>1.2130000000000001</c:v>
                </c:pt>
                <c:pt idx="3542">
                  <c:v>1.2130000000000001</c:v>
                </c:pt>
                <c:pt idx="3543">
                  <c:v>1.2130000000000001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1.2130000000000001</c:v>
                </c:pt>
                <c:pt idx="3551">
                  <c:v>1.2130000000000001</c:v>
                </c:pt>
                <c:pt idx="3552">
                  <c:v>1.2130000000000001</c:v>
                </c:pt>
                <c:pt idx="3553">
                  <c:v>1.2130000000000001</c:v>
                </c:pt>
                <c:pt idx="3554">
                  <c:v>1.2130000000000001</c:v>
                </c:pt>
                <c:pt idx="3555">
                  <c:v>1.2130000000000001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1.2130000000000001</c:v>
                </c:pt>
                <c:pt idx="3561">
                  <c:v>1.2130000000000001</c:v>
                </c:pt>
                <c:pt idx="3562">
                  <c:v>1.2130000000000001</c:v>
                </c:pt>
                <c:pt idx="3563">
                  <c:v>0</c:v>
                </c:pt>
                <c:pt idx="3564">
                  <c:v>0</c:v>
                </c:pt>
                <c:pt idx="3565">
                  <c:v>1.2130000000000001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1.2130000000000001</c:v>
                </c:pt>
                <c:pt idx="3572">
                  <c:v>1.2130000000000001</c:v>
                </c:pt>
                <c:pt idx="3573">
                  <c:v>1.2130000000000001</c:v>
                </c:pt>
                <c:pt idx="3574">
                  <c:v>1.2130000000000001</c:v>
                </c:pt>
                <c:pt idx="3575">
                  <c:v>1.2130000000000001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1.2130000000000001</c:v>
                </c:pt>
                <c:pt idx="3583">
                  <c:v>1.2130000000000001</c:v>
                </c:pt>
                <c:pt idx="3584">
                  <c:v>1.2130000000000001</c:v>
                </c:pt>
                <c:pt idx="3585">
                  <c:v>1.2130000000000001</c:v>
                </c:pt>
                <c:pt idx="3586">
                  <c:v>1.2130000000000001</c:v>
                </c:pt>
                <c:pt idx="3587">
                  <c:v>1.2130000000000001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1.2130000000000001</c:v>
                </c:pt>
                <c:pt idx="3594">
                  <c:v>1.2130000000000001</c:v>
                </c:pt>
                <c:pt idx="3595">
                  <c:v>1.2130000000000001</c:v>
                </c:pt>
                <c:pt idx="3596">
                  <c:v>1.2130000000000001</c:v>
                </c:pt>
                <c:pt idx="3597">
                  <c:v>1.2130000000000001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1.2130000000000001</c:v>
                </c:pt>
                <c:pt idx="3605">
                  <c:v>1.2130000000000001</c:v>
                </c:pt>
                <c:pt idx="3606">
                  <c:v>1.2130000000000001</c:v>
                </c:pt>
                <c:pt idx="3607">
                  <c:v>1.2130000000000001</c:v>
                </c:pt>
                <c:pt idx="3608">
                  <c:v>1.2130000000000001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1.2130000000000001</c:v>
                </c:pt>
                <c:pt idx="3615">
                  <c:v>1.2130000000000001</c:v>
                </c:pt>
                <c:pt idx="3616">
                  <c:v>1.2130000000000001</c:v>
                </c:pt>
                <c:pt idx="3617">
                  <c:v>1.2130000000000001</c:v>
                </c:pt>
                <c:pt idx="3618">
                  <c:v>1.2130000000000001</c:v>
                </c:pt>
                <c:pt idx="3619">
                  <c:v>1.2130000000000001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1.2130000000000001</c:v>
                </c:pt>
                <c:pt idx="3627">
                  <c:v>1.2130000000000001</c:v>
                </c:pt>
                <c:pt idx="3628">
                  <c:v>1.2130000000000001</c:v>
                </c:pt>
                <c:pt idx="3629">
                  <c:v>1.2130000000000001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1.2130000000000001</c:v>
                </c:pt>
                <c:pt idx="3638">
                  <c:v>1.2130000000000001</c:v>
                </c:pt>
                <c:pt idx="3639">
                  <c:v>1.2130000000000001</c:v>
                </c:pt>
                <c:pt idx="3640">
                  <c:v>1.2130000000000001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1.2130000000000001</c:v>
                </c:pt>
                <c:pt idx="3648">
                  <c:v>1.2130000000000001</c:v>
                </c:pt>
                <c:pt idx="3649">
                  <c:v>1.2130000000000001</c:v>
                </c:pt>
                <c:pt idx="3650">
                  <c:v>1.2130000000000001</c:v>
                </c:pt>
                <c:pt idx="3651">
                  <c:v>1.2130000000000001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1.2130000000000001</c:v>
                </c:pt>
                <c:pt idx="3659">
                  <c:v>1.2130000000000001</c:v>
                </c:pt>
                <c:pt idx="3660">
                  <c:v>1.2130000000000001</c:v>
                </c:pt>
                <c:pt idx="3661">
                  <c:v>1.2130000000000001</c:v>
                </c:pt>
                <c:pt idx="3662">
                  <c:v>1.2130000000000001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1.2130000000000001</c:v>
                </c:pt>
                <c:pt idx="3669">
                  <c:v>1.2130000000000001</c:v>
                </c:pt>
                <c:pt idx="3670">
                  <c:v>1.2130000000000001</c:v>
                </c:pt>
                <c:pt idx="3671">
                  <c:v>1.2130000000000001</c:v>
                </c:pt>
                <c:pt idx="3672">
                  <c:v>1.2130000000000001</c:v>
                </c:pt>
                <c:pt idx="3673">
                  <c:v>1.2130000000000001</c:v>
                </c:pt>
                <c:pt idx="3674">
                  <c:v>1.2130000000000001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1.2130000000000001</c:v>
                </c:pt>
                <c:pt idx="3680">
                  <c:v>1.2130000000000001</c:v>
                </c:pt>
                <c:pt idx="3681">
                  <c:v>1.2130000000000001</c:v>
                </c:pt>
                <c:pt idx="3682">
                  <c:v>1.2130000000000001</c:v>
                </c:pt>
                <c:pt idx="3683">
                  <c:v>1.2130000000000001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1.2130000000000001</c:v>
                </c:pt>
                <c:pt idx="3692">
                  <c:v>1.2130000000000001</c:v>
                </c:pt>
                <c:pt idx="3693">
                  <c:v>1.2130000000000001</c:v>
                </c:pt>
                <c:pt idx="3694">
                  <c:v>1.2130000000000001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1.2130000000000001</c:v>
                </c:pt>
                <c:pt idx="3702">
                  <c:v>1.2130000000000001</c:v>
                </c:pt>
                <c:pt idx="3703">
                  <c:v>1.2130000000000001</c:v>
                </c:pt>
                <c:pt idx="3704">
                  <c:v>1.2130000000000001</c:v>
                </c:pt>
                <c:pt idx="3705">
                  <c:v>1.2130000000000001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1.2130000000000001</c:v>
                </c:pt>
                <c:pt idx="3713">
                  <c:v>0</c:v>
                </c:pt>
                <c:pt idx="3714">
                  <c:v>1.2130000000000001</c:v>
                </c:pt>
                <c:pt idx="3715">
                  <c:v>1.2130000000000001</c:v>
                </c:pt>
                <c:pt idx="3716">
                  <c:v>1.2130000000000001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1.2130000000000001</c:v>
                </c:pt>
                <c:pt idx="3724">
                  <c:v>1.2130000000000001</c:v>
                </c:pt>
                <c:pt idx="3725">
                  <c:v>1.2130000000000001</c:v>
                </c:pt>
                <c:pt idx="3726">
                  <c:v>1.2130000000000001</c:v>
                </c:pt>
                <c:pt idx="3727">
                  <c:v>1.2130000000000001</c:v>
                </c:pt>
                <c:pt idx="3728">
                  <c:v>1.2130000000000001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1.2130000000000001</c:v>
                </c:pt>
                <c:pt idx="3735">
                  <c:v>0</c:v>
                </c:pt>
                <c:pt idx="3736">
                  <c:v>1.2130000000000001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1.2130000000000001</c:v>
                </c:pt>
                <c:pt idx="3747">
                  <c:v>1.2130000000000001</c:v>
                </c:pt>
                <c:pt idx="3748">
                  <c:v>1.2130000000000001</c:v>
                </c:pt>
                <c:pt idx="3749">
                  <c:v>1.2130000000000001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1.2130000000000001</c:v>
                </c:pt>
                <c:pt idx="3756">
                  <c:v>1.2130000000000001</c:v>
                </c:pt>
                <c:pt idx="3757">
                  <c:v>1.2130000000000001</c:v>
                </c:pt>
                <c:pt idx="3758">
                  <c:v>1.2130000000000001</c:v>
                </c:pt>
                <c:pt idx="3759">
                  <c:v>1.2130000000000001</c:v>
                </c:pt>
                <c:pt idx="3760">
                  <c:v>1.2130000000000001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1.2130000000000001</c:v>
                </c:pt>
                <c:pt idx="3768">
                  <c:v>1.2130000000000001</c:v>
                </c:pt>
                <c:pt idx="3769">
                  <c:v>1.2130000000000001</c:v>
                </c:pt>
                <c:pt idx="3770">
                  <c:v>0</c:v>
                </c:pt>
                <c:pt idx="3771">
                  <c:v>1.2130000000000001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1.2130000000000001</c:v>
                </c:pt>
                <c:pt idx="3778">
                  <c:v>0</c:v>
                </c:pt>
                <c:pt idx="3779">
                  <c:v>1.2130000000000001</c:v>
                </c:pt>
                <c:pt idx="3780">
                  <c:v>1.2130000000000001</c:v>
                </c:pt>
                <c:pt idx="3781">
                  <c:v>1.2130000000000001</c:v>
                </c:pt>
                <c:pt idx="3782">
                  <c:v>1.2130000000000001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1.2130000000000001</c:v>
                </c:pt>
                <c:pt idx="3790">
                  <c:v>1.2130000000000001</c:v>
                </c:pt>
                <c:pt idx="3791">
                  <c:v>1.2130000000000001</c:v>
                </c:pt>
                <c:pt idx="3792">
                  <c:v>1.2130000000000001</c:v>
                </c:pt>
                <c:pt idx="3793">
                  <c:v>1.2130000000000001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1.2130000000000001</c:v>
                </c:pt>
                <c:pt idx="3800">
                  <c:v>1.2130000000000001</c:v>
                </c:pt>
                <c:pt idx="3801">
                  <c:v>1.2130000000000001</c:v>
                </c:pt>
                <c:pt idx="3802">
                  <c:v>1.2130000000000001</c:v>
                </c:pt>
                <c:pt idx="3803">
                  <c:v>1.2130000000000001</c:v>
                </c:pt>
                <c:pt idx="3804">
                  <c:v>0</c:v>
                </c:pt>
                <c:pt idx="3805">
                  <c:v>1.2130000000000001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1.2130000000000001</c:v>
                </c:pt>
                <c:pt idx="3813">
                  <c:v>1.2130000000000001</c:v>
                </c:pt>
                <c:pt idx="3814">
                  <c:v>0</c:v>
                </c:pt>
                <c:pt idx="3815">
                  <c:v>1.2130000000000001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1.2130000000000001</c:v>
                </c:pt>
                <c:pt idx="3822">
                  <c:v>1.2130000000000001</c:v>
                </c:pt>
                <c:pt idx="3823">
                  <c:v>1.2130000000000001</c:v>
                </c:pt>
                <c:pt idx="3824">
                  <c:v>1.2130000000000001</c:v>
                </c:pt>
                <c:pt idx="3825">
                  <c:v>1.2130000000000001</c:v>
                </c:pt>
                <c:pt idx="3826">
                  <c:v>1.2130000000000001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1.2130000000000001</c:v>
                </c:pt>
                <c:pt idx="3833">
                  <c:v>1.2130000000000001</c:v>
                </c:pt>
                <c:pt idx="3834">
                  <c:v>1.2130000000000001</c:v>
                </c:pt>
                <c:pt idx="3835">
                  <c:v>0</c:v>
                </c:pt>
                <c:pt idx="3836">
                  <c:v>1.2130000000000001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1.2130000000000001</c:v>
                </c:pt>
                <c:pt idx="3843">
                  <c:v>1.2130000000000001</c:v>
                </c:pt>
                <c:pt idx="3844">
                  <c:v>0</c:v>
                </c:pt>
                <c:pt idx="3845">
                  <c:v>1.2130000000000001</c:v>
                </c:pt>
                <c:pt idx="3846">
                  <c:v>1.2130000000000001</c:v>
                </c:pt>
                <c:pt idx="3847">
                  <c:v>1.2130000000000001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1.2130000000000001</c:v>
                </c:pt>
                <c:pt idx="3855">
                  <c:v>1.2130000000000001</c:v>
                </c:pt>
                <c:pt idx="3856">
                  <c:v>1.2130000000000001</c:v>
                </c:pt>
                <c:pt idx="3857">
                  <c:v>1.2130000000000001</c:v>
                </c:pt>
                <c:pt idx="3858">
                  <c:v>1.2130000000000001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1.2130000000000001</c:v>
                </c:pt>
                <c:pt idx="3866">
                  <c:v>1.2130000000000001</c:v>
                </c:pt>
                <c:pt idx="3867">
                  <c:v>1.2130000000000001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1.2130000000000001</c:v>
                </c:pt>
                <c:pt idx="3878">
                  <c:v>1.2130000000000001</c:v>
                </c:pt>
                <c:pt idx="3879">
                  <c:v>1.2130000000000001</c:v>
                </c:pt>
                <c:pt idx="3880">
                  <c:v>1.2130000000000001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1.2130000000000001</c:v>
                </c:pt>
                <c:pt idx="3888">
                  <c:v>1.2130000000000001</c:v>
                </c:pt>
                <c:pt idx="3889">
                  <c:v>1.2130000000000001</c:v>
                </c:pt>
                <c:pt idx="3890">
                  <c:v>1.2130000000000001</c:v>
                </c:pt>
                <c:pt idx="3891">
                  <c:v>1.2130000000000001</c:v>
                </c:pt>
                <c:pt idx="3892">
                  <c:v>1.2130000000000001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1.2130000000000001</c:v>
                </c:pt>
                <c:pt idx="3898">
                  <c:v>1.2130000000000001</c:v>
                </c:pt>
                <c:pt idx="3899">
                  <c:v>1.2130000000000001</c:v>
                </c:pt>
                <c:pt idx="3900">
                  <c:v>1.2130000000000001</c:v>
                </c:pt>
                <c:pt idx="3901">
                  <c:v>1.2130000000000001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1.2130000000000001</c:v>
                </c:pt>
                <c:pt idx="3910">
                  <c:v>1.2130000000000001</c:v>
                </c:pt>
                <c:pt idx="3911">
                  <c:v>1.2130000000000001</c:v>
                </c:pt>
                <c:pt idx="3912">
                  <c:v>0</c:v>
                </c:pt>
                <c:pt idx="3913">
                  <c:v>1.2130000000000001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1.2130000000000001</c:v>
                </c:pt>
                <c:pt idx="3920">
                  <c:v>1.2130000000000001</c:v>
                </c:pt>
                <c:pt idx="3921">
                  <c:v>1.2130000000000001</c:v>
                </c:pt>
                <c:pt idx="3922">
                  <c:v>1.2130000000000001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1.2130000000000001</c:v>
                </c:pt>
                <c:pt idx="3932">
                  <c:v>1.2130000000000001</c:v>
                </c:pt>
                <c:pt idx="3933">
                  <c:v>1.2130000000000001</c:v>
                </c:pt>
                <c:pt idx="3934">
                  <c:v>1.2130000000000001</c:v>
                </c:pt>
                <c:pt idx="3935">
                  <c:v>1.2130000000000001</c:v>
                </c:pt>
                <c:pt idx="3936">
                  <c:v>1.2130000000000001</c:v>
                </c:pt>
                <c:pt idx="3937">
                  <c:v>1.2130000000000001</c:v>
                </c:pt>
                <c:pt idx="3938">
                  <c:v>1.2130000000000001</c:v>
                </c:pt>
                <c:pt idx="3939">
                  <c:v>1.2130000000000001</c:v>
                </c:pt>
                <c:pt idx="3940">
                  <c:v>2.4260000000000002</c:v>
                </c:pt>
                <c:pt idx="3941">
                  <c:v>2.4260000000000002</c:v>
                </c:pt>
                <c:pt idx="3942">
                  <c:v>2.4260000000000002</c:v>
                </c:pt>
                <c:pt idx="3943">
                  <c:v>2.4260000000000002</c:v>
                </c:pt>
                <c:pt idx="3944">
                  <c:v>2.4260000000000002</c:v>
                </c:pt>
                <c:pt idx="3945">
                  <c:v>2.4260000000000002</c:v>
                </c:pt>
                <c:pt idx="3946">
                  <c:v>2.4260000000000002</c:v>
                </c:pt>
                <c:pt idx="3947">
                  <c:v>1.2130000000000001</c:v>
                </c:pt>
                <c:pt idx="3948">
                  <c:v>2.4260000000000002</c:v>
                </c:pt>
                <c:pt idx="3949">
                  <c:v>2.4260000000000002</c:v>
                </c:pt>
                <c:pt idx="3950">
                  <c:v>1.2130000000000001</c:v>
                </c:pt>
                <c:pt idx="3951">
                  <c:v>2.4260000000000002</c:v>
                </c:pt>
                <c:pt idx="3952">
                  <c:v>2.4260000000000002</c:v>
                </c:pt>
                <c:pt idx="3953">
                  <c:v>2.4260000000000002</c:v>
                </c:pt>
                <c:pt idx="3954">
                  <c:v>2.4260000000000002</c:v>
                </c:pt>
                <c:pt idx="3955">
                  <c:v>2.4260000000000002</c:v>
                </c:pt>
                <c:pt idx="3956">
                  <c:v>2.4260000000000002</c:v>
                </c:pt>
                <c:pt idx="3957">
                  <c:v>2.4260000000000002</c:v>
                </c:pt>
                <c:pt idx="3958">
                  <c:v>2.4260000000000002</c:v>
                </c:pt>
                <c:pt idx="3959">
                  <c:v>2.4260000000000002</c:v>
                </c:pt>
                <c:pt idx="3960">
                  <c:v>2.4260000000000002</c:v>
                </c:pt>
                <c:pt idx="3961">
                  <c:v>2.4260000000000002</c:v>
                </c:pt>
                <c:pt idx="3962">
                  <c:v>2.4260000000000002</c:v>
                </c:pt>
                <c:pt idx="3963">
                  <c:v>2.4260000000000002</c:v>
                </c:pt>
                <c:pt idx="3964">
                  <c:v>2.4260000000000002</c:v>
                </c:pt>
                <c:pt idx="3965">
                  <c:v>2.4260000000000002</c:v>
                </c:pt>
                <c:pt idx="3966">
                  <c:v>2.4260000000000002</c:v>
                </c:pt>
                <c:pt idx="3967">
                  <c:v>2.4260000000000002</c:v>
                </c:pt>
                <c:pt idx="3968">
                  <c:v>2.4260000000000002</c:v>
                </c:pt>
                <c:pt idx="3969">
                  <c:v>2.4260000000000002</c:v>
                </c:pt>
                <c:pt idx="3970">
                  <c:v>2.4260000000000002</c:v>
                </c:pt>
                <c:pt idx="3971">
                  <c:v>2.4260000000000002</c:v>
                </c:pt>
                <c:pt idx="3972">
                  <c:v>2.4260000000000002</c:v>
                </c:pt>
                <c:pt idx="3973">
                  <c:v>2.4260000000000002</c:v>
                </c:pt>
                <c:pt idx="3974">
                  <c:v>2.4260000000000002</c:v>
                </c:pt>
                <c:pt idx="3975">
                  <c:v>2.4260000000000002</c:v>
                </c:pt>
                <c:pt idx="3976">
                  <c:v>2.4260000000000002</c:v>
                </c:pt>
                <c:pt idx="3977">
                  <c:v>2.4260000000000002</c:v>
                </c:pt>
                <c:pt idx="3978">
                  <c:v>2.4260000000000002</c:v>
                </c:pt>
                <c:pt idx="3979">
                  <c:v>2.4260000000000002</c:v>
                </c:pt>
                <c:pt idx="3980">
                  <c:v>2.4260000000000002</c:v>
                </c:pt>
                <c:pt idx="3981">
                  <c:v>2.4260000000000002</c:v>
                </c:pt>
                <c:pt idx="3982">
                  <c:v>2.4260000000000002</c:v>
                </c:pt>
                <c:pt idx="3983">
                  <c:v>2.4260000000000002</c:v>
                </c:pt>
                <c:pt idx="3984">
                  <c:v>2.4260000000000002</c:v>
                </c:pt>
                <c:pt idx="3985">
                  <c:v>2.4260000000000002</c:v>
                </c:pt>
                <c:pt idx="3986">
                  <c:v>2.4260000000000002</c:v>
                </c:pt>
                <c:pt idx="3987">
                  <c:v>2.4260000000000002</c:v>
                </c:pt>
                <c:pt idx="3988">
                  <c:v>2.4260000000000002</c:v>
                </c:pt>
                <c:pt idx="3989">
                  <c:v>2.4260000000000002</c:v>
                </c:pt>
                <c:pt idx="3990">
                  <c:v>2.4260000000000002</c:v>
                </c:pt>
                <c:pt idx="3991">
                  <c:v>2.4260000000000002</c:v>
                </c:pt>
                <c:pt idx="3992">
                  <c:v>2.4260000000000002</c:v>
                </c:pt>
                <c:pt idx="3993">
                  <c:v>2.4260000000000002</c:v>
                </c:pt>
                <c:pt idx="3994">
                  <c:v>2.4260000000000002</c:v>
                </c:pt>
                <c:pt idx="3995">
                  <c:v>2.4260000000000002</c:v>
                </c:pt>
                <c:pt idx="3996">
                  <c:v>2.4260000000000002</c:v>
                </c:pt>
                <c:pt idx="3997">
                  <c:v>2.4260000000000002</c:v>
                </c:pt>
                <c:pt idx="3998">
                  <c:v>2.4260000000000002</c:v>
                </c:pt>
                <c:pt idx="3999">
                  <c:v>2.4260000000000002</c:v>
                </c:pt>
                <c:pt idx="4000">
                  <c:v>2.4260000000000002</c:v>
                </c:pt>
                <c:pt idx="4001">
                  <c:v>2.4260000000000002</c:v>
                </c:pt>
                <c:pt idx="4002">
                  <c:v>2.4260000000000002</c:v>
                </c:pt>
                <c:pt idx="4003">
                  <c:v>2.4260000000000002</c:v>
                </c:pt>
                <c:pt idx="4004">
                  <c:v>2.4260000000000002</c:v>
                </c:pt>
                <c:pt idx="4005">
                  <c:v>2.4260000000000002</c:v>
                </c:pt>
                <c:pt idx="4006">
                  <c:v>3.6389999999999998</c:v>
                </c:pt>
                <c:pt idx="4007">
                  <c:v>2.4260000000000002</c:v>
                </c:pt>
                <c:pt idx="4008">
                  <c:v>2.4260000000000002</c:v>
                </c:pt>
                <c:pt idx="4009">
                  <c:v>2.4260000000000002</c:v>
                </c:pt>
                <c:pt idx="4010">
                  <c:v>2.4260000000000002</c:v>
                </c:pt>
                <c:pt idx="4011">
                  <c:v>2.4260000000000002</c:v>
                </c:pt>
                <c:pt idx="4012">
                  <c:v>2.4260000000000002</c:v>
                </c:pt>
                <c:pt idx="4013">
                  <c:v>2.4260000000000002</c:v>
                </c:pt>
                <c:pt idx="4014">
                  <c:v>3.6389999999999998</c:v>
                </c:pt>
                <c:pt idx="4015">
                  <c:v>2.4260000000000002</c:v>
                </c:pt>
                <c:pt idx="4016">
                  <c:v>2.4260000000000002</c:v>
                </c:pt>
                <c:pt idx="4017">
                  <c:v>2.4260000000000002</c:v>
                </c:pt>
                <c:pt idx="4018">
                  <c:v>2.4260000000000002</c:v>
                </c:pt>
                <c:pt idx="4019">
                  <c:v>2.4260000000000002</c:v>
                </c:pt>
                <c:pt idx="4020">
                  <c:v>2.4260000000000002</c:v>
                </c:pt>
                <c:pt idx="4021">
                  <c:v>2.4260000000000002</c:v>
                </c:pt>
                <c:pt idx="4022">
                  <c:v>2.4260000000000002</c:v>
                </c:pt>
                <c:pt idx="4023">
                  <c:v>3.6389999999999998</c:v>
                </c:pt>
                <c:pt idx="4024">
                  <c:v>3.6389999999999998</c:v>
                </c:pt>
                <c:pt idx="4025">
                  <c:v>2.4260000000000002</c:v>
                </c:pt>
                <c:pt idx="4026">
                  <c:v>3.6389999999999998</c:v>
                </c:pt>
                <c:pt idx="4027">
                  <c:v>2.4260000000000002</c:v>
                </c:pt>
                <c:pt idx="4028">
                  <c:v>2.4260000000000002</c:v>
                </c:pt>
                <c:pt idx="4029">
                  <c:v>2.4260000000000002</c:v>
                </c:pt>
                <c:pt idx="4030">
                  <c:v>2.4260000000000002</c:v>
                </c:pt>
                <c:pt idx="4031">
                  <c:v>2.4260000000000002</c:v>
                </c:pt>
                <c:pt idx="4032">
                  <c:v>2.4260000000000002</c:v>
                </c:pt>
                <c:pt idx="4033">
                  <c:v>3.6389999999999998</c:v>
                </c:pt>
                <c:pt idx="4034">
                  <c:v>3.6389999999999998</c:v>
                </c:pt>
                <c:pt idx="4035">
                  <c:v>2.4260000000000002</c:v>
                </c:pt>
                <c:pt idx="4036">
                  <c:v>3.6389999999999998</c:v>
                </c:pt>
                <c:pt idx="4037">
                  <c:v>3.6389999999999998</c:v>
                </c:pt>
                <c:pt idx="4038">
                  <c:v>3.6389999999999998</c:v>
                </c:pt>
                <c:pt idx="4039">
                  <c:v>2.4260000000000002</c:v>
                </c:pt>
                <c:pt idx="4040">
                  <c:v>2.4260000000000002</c:v>
                </c:pt>
                <c:pt idx="4041">
                  <c:v>2.4260000000000002</c:v>
                </c:pt>
                <c:pt idx="4042">
                  <c:v>2.4260000000000002</c:v>
                </c:pt>
                <c:pt idx="4043">
                  <c:v>2.4260000000000002</c:v>
                </c:pt>
                <c:pt idx="4044">
                  <c:v>3.6389999999999998</c:v>
                </c:pt>
                <c:pt idx="4045">
                  <c:v>3.6389999999999998</c:v>
                </c:pt>
                <c:pt idx="4046">
                  <c:v>3.6389999999999998</c:v>
                </c:pt>
                <c:pt idx="4047">
                  <c:v>3.6389999999999998</c:v>
                </c:pt>
                <c:pt idx="4048">
                  <c:v>2.4260000000000002</c:v>
                </c:pt>
                <c:pt idx="4049">
                  <c:v>2.4260000000000002</c:v>
                </c:pt>
                <c:pt idx="4050">
                  <c:v>2.4260000000000002</c:v>
                </c:pt>
                <c:pt idx="4051">
                  <c:v>2.4260000000000002</c:v>
                </c:pt>
                <c:pt idx="4052">
                  <c:v>2.4260000000000002</c:v>
                </c:pt>
                <c:pt idx="4053">
                  <c:v>2.4260000000000002</c:v>
                </c:pt>
                <c:pt idx="4054">
                  <c:v>2.4260000000000002</c:v>
                </c:pt>
                <c:pt idx="4055">
                  <c:v>3.6389999999999998</c:v>
                </c:pt>
                <c:pt idx="4056">
                  <c:v>3.6389999999999998</c:v>
                </c:pt>
                <c:pt idx="4057">
                  <c:v>3.6389999999999998</c:v>
                </c:pt>
                <c:pt idx="4058">
                  <c:v>3.6389999999999998</c:v>
                </c:pt>
                <c:pt idx="4059">
                  <c:v>2.4260000000000002</c:v>
                </c:pt>
                <c:pt idx="4060">
                  <c:v>2.4260000000000002</c:v>
                </c:pt>
                <c:pt idx="4061">
                  <c:v>2.4260000000000002</c:v>
                </c:pt>
                <c:pt idx="4062">
                  <c:v>2.4260000000000002</c:v>
                </c:pt>
                <c:pt idx="4063">
                  <c:v>2.4260000000000002</c:v>
                </c:pt>
                <c:pt idx="4064">
                  <c:v>2.4260000000000002</c:v>
                </c:pt>
                <c:pt idx="4065">
                  <c:v>2.4260000000000002</c:v>
                </c:pt>
                <c:pt idx="4066">
                  <c:v>2.4260000000000002</c:v>
                </c:pt>
                <c:pt idx="4067">
                  <c:v>3.6389999999999998</c:v>
                </c:pt>
                <c:pt idx="4068">
                  <c:v>3.6389999999999998</c:v>
                </c:pt>
                <c:pt idx="4069">
                  <c:v>2.4260000000000002</c:v>
                </c:pt>
                <c:pt idx="4070">
                  <c:v>2.4260000000000002</c:v>
                </c:pt>
                <c:pt idx="4071">
                  <c:v>2.4260000000000002</c:v>
                </c:pt>
                <c:pt idx="4072">
                  <c:v>2.4260000000000002</c:v>
                </c:pt>
                <c:pt idx="4073">
                  <c:v>2.4260000000000002</c:v>
                </c:pt>
                <c:pt idx="4074">
                  <c:v>3.6389999999999998</c:v>
                </c:pt>
                <c:pt idx="4075">
                  <c:v>3.6389999999999998</c:v>
                </c:pt>
                <c:pt idx="4076">
                  <c:v>3.6389999999999998</c:v>
                </c:pt>
                <c:pt idx="4077">
                  <c:v>3.6389999999999998</c:v>
                </c:pt>
                <c:pt idx="4078">
                  <c:v>3.6389999999999998</c:v>
                </c:pt>
                <c:pt idx="4079">
                  <c:v>3.6389999999999998</c:v>
                </c:pt>
                <c:pt idx="4080">
                  <c:v>2.4260000000000002</c:v>
                </c:pt>
                <c:pt idx="4081">
                  <c:v>2.4260000000000002</c:v>
                </c:pt>
                <c:pt idx="4082">
                  <c:v>2.4260000000000002</c:v>
                </c:pt>
                <c:pt idx="4083">
                  <c:v>2.4260000000000002</c:v>
                </c:pt>
                <c:pt idx="4084">
                  <c:v>3.6389999999999998</c:v>
                </c:pt>
                <c:pt idx="4085">
                  <c:v>3.6389999999999998</c:v>
                </c:pt>
                <c:pt idx="4086">
                  <c:v>3.6389999999999998</c:v>
                </c:pt>
                <c:pt idx="4087">
                  <c:v>2.4260000000000002</c:v>
                </c:pt>
                <c:pt idx="4088">
                  <c:v>3.6389999999999998</c:v>
                </c:pt>
                <c:pt idx="4089">
                  <c:v>2.4260000000000002</c:v>
                </c:pt>
                <c:pt idx="4090">
                  <c:v>2.4260000000000002</c:v>
                </c:pt>
                <c:pt idx="4091">
                  <c:v>2.4260000000000002</c:v>
                </c:pt>
                <c:pt idx="4092">
                  <c:v>2.4260000000000002</c:v>
                </c:pt>
                <c:pt idx="4093">
                  <c:v>2.4260000000000002</c:v>
                </c:pt>
                <c:pt idx="4094">
                  <c:v>2.4260000000000002</c:v>
                </c:pt>
                <c:pt idx="4095">
                  <c:v>3.6389999999999998</c:v>
                </c:pt>
                <c:pt idx="4096">
                  <c:v>3.6389999999999998</c:v>
                </c:pt>
                <c:pt idx="4097">
                  <c:v>3.6389999999999998</c:v>
                </c:pt>
                <c:pt idx="4098">
                  <c:v>2.4260000000000002</c:v>
                </c:pt>
                <c:pt idx="4099">
                  <c:v>3.6389999999999998</c:v>
                </c:pt>
                <c:pt idx="4100">
                  <c:v>2.4260000000000002</c:v>
                </c:pt>
                <c:pt idx="4101">
                  <c:v>2.4260000000000002</c:v>
                </c:pt>
                <c:pt idx="4102">
                  <c:v>2.4260000000000002</c:v>
                </c:pt>
                <c:pt idx="4103">
                  <c:v>2.4260000000000002</c:v>
                </c:pt>
                <c:pt idx="4104">
                  <c:v>2.4260000000000002</c:v>
                </c:pt>
                <c:pt idx="4105">
                  <c:v>3.6389999999999998</c:v>
                </c:pt>
                <c:pt idx="4106">
                  <c:v>3.6389999999999998</c:v>
                </c:pt>
                <c:pt idx="4107">
                  <c:v>3.6389999999999998</c:v>
                </c:pt>
                <c:pt idx="4108">
                  <c:v>2.4260000000000002</c:v>
                </c:pt>
                <c:pt idx="4109">
                  <c:v>3.6389999999999998</c:v>
                </c:pt>
                <c:pt idx="4110">
                  <c:v>2.4260000000000002</c:v>
                </c:pt>
                <c:pt idx="4111">
                  <c:v>2.4260000000000002</c:v>
                </c:pt>
                <c:pt idx="4112">
                  <c:v>2.4260000000000002</c:v>
                </c:pt>
                <c:pt idx="4113">
                  <c:v>2.4260000000000002</c:v>
                </c:pt>
                <c:pt idx="4114">
                  <c:v>2.4260000000000002</c:v>
                </c:pt>
                <c:pt idx="4115">
                  <c:v>3.6389999999999998</c:v>
                </c:pt>
                <c:pt idx="4116">
                  <c:v>3.6389999999999998</c:v>
                </c:pt>
                <c:pt idx="4117">
                  <c:v>2.4260000000000002</c:v>
                </c:pt>
                <c:pt idx="4118">
                  <c:v>3.6389999999999998</c:v>
                </c:pt>
                <c:pt idx="4119">
                  <c:v>2.4260000000000002</c:v>
                </c:pt>
                <c:pt idx="4120">
                  <c:v>2.4260000000000002</c:v>
                </c:pt>
                <c:pt idx="4121">
                  <c:v>2.4260000000000002</c:v>
                </c:pt>
                <c:pt idx="4122">
                  <c:v>2.4260000000000002</c:v>
                </c:pt>
                <c:pt idx="4123">
                  <c:v>2.4260000000000002</c:v>
                </c:pt>
                <c:pt idx="4124">
                  <c:v>2.4260000000000002</c:v>
                </c:pt>
                <c:pt idx="4125">
                  <c:v>2.4260000000000002</c:v>
                </c:pt>
                <c:pt idx="4126">
                  <c:v>3.6389999999999998</c:v>
                </c:pt>
                <c:pt idx="4127">
                  <c:v>3.6389999999999998</c:v>
                </c:pt>
                <c:pt idx="4128">
                  <c:v>2.4260000000000002</c:v>
                </c:pt>
                <c:pt idx="4129">
                  <c:v>3.6389999999999998</c:v>
                </c:pt>
                <c:pt idx="4130">
                  <c:v>2.4260000000000002</c:v>
                </c:pt>
                <c:pt idx="4131">
                  <c:v>2.4260000000000002</c:v>
                </c:pt>
                <c:pt idx="4132">
                  <c:v>2.4260000000000002</c:v>
                </c:pt>
                <c:pt idx="4133">
                  <c:v>2.4260000000000002</c:v>
                </c:pt>
                <c:pt idx="4134">
                  <c:v>2.4260000000000002</c:v>
                </c:pt>
                <c:pt idx="4135">
                  <c:v>2.4260000000000002</c:v>
                </c:pt>
                <c:pt idx="4136">
                  <c:v>3.6389999999999998</c:v>
                </c:pt>
                <c:pt idx="4137">
                  <c:v>2.4260000000000002</c:v>
                </c:pt>
                <c:pt idx="4138">
                  <c:v>2.4260000000000002</c:v>
                </c:pt>
                <c:pt idx="4139">
                  <c:v>3.6389999999999998</c:v>
                </c:pt>
                <c:pt idx="4140">
                  <c:v>2.4260000000000002</c:v>
                </c:pt>
                <c:pt idx="4141">
                  <c:v>2.4260000000000002</c:v>
                </c:pt>
                <c:pt idx="4142">
                  <c:v>2.4260000000000002</c:v>
                </c:pt>
                <c:pt idx="4143">
                  <c:v>2.4260000000000002</c:v>
                </c:pt>
                <c:pt idx="4144">
                  <c:v>2.4260000000000002</c:v>
                </c:pt>
                <c:pt idx="4145">
                  <c:v>2.4260000000000002</c:v>
                </c:pt>
                <c:pt idx="4146">
                  <c:v>2.4260000000000002</c:v>
                </c:pt>
                <c:pt idx="4147">
                  <c:v>2.4260000000000002</c:v>
                </c:pt>
                <c:pt idx="4148">
                  <c:v>3.6389999999999998</c:v>
                </c:pt>
                <c:pt idx="4149">
                  <c:v>2.4260000000000002</c:v>
                </c:pt>
                <c:pt idx="4150">
                  <c:v>2.4260000000000002</c:v>
                </c:pt>
                <c:pt idx="4151">
                  <c:v>2.4260000000000002</c:v>
                </c:pt>
                <c:pt idx="4152">
                  <c:v>2.4260000000000002</c:v>
                </c:pt>
                <c:pt idx="4153">
                  <c:v>2.4260000000000002</c:v>
                </c:pt>
                <c:pt idx="4154">
                  <c:v>2.4260000000000002</c:v>
                </c:pt>
                <c:pt idx="4155">
                  <c:v>2.4260000000000002</c:v>
                </c:pt>
                <c:pt idx="4156">
                  <c:v>2.4260000000000002</c:v>
                </c:pt>
                <c:pt idx="4157">
                  <c:v>3.6389999999999998</c:v>
                </c:pt>
                <c:pt idx="4158">
                  <c:v>2.4260000000000002</c:v>
                </c:pt>
                <c:pt idx="4159">
                  <c:v>2.4260000000000002</c:v>
                </c:pt>
                <c:pt idx="4160">
                  <c:v>3.6389999999999998</c:v>
                </c:pt>
                <c:pt idx="4161">
                  <c:v>2.4260000000000002</c:v>
                </c:pt>
                <c:pt idx="4162">
                  <c:v>2.4260000000000002</c:v>
                </c:pt>
                <c:pt idx="4163">
                  <c:v>2.4260000000000002</c:v>
                </c:pt>
                <c:pt idx="4164">
                  <c:v>2.4260000000000002</c:v>
                </c:pt>
                <c:pt idx="4165">
                  <c:v>2.4260000000000002</c:v>
                </c:pt>
                <c:pt idx="4166">
                  <c:v>3.6389999999999998</c:v>
                </c:pt>
                <c:pt idx="4167">
                  <c:v>2.4260000000000002</c:v>
                </c:pt>
                <c:pt idx="4168">
                  <c:v>2.4260000000000002</c:v>
                </c:pt>
                <c:pt idx="4169">
                  <c:v>2.4260000000000002</c:v>
                </c:pt>
                <c:pt idx="4170">
                  <c:v>2.4260000000000002</c:v>
                </c:pt>
                <c:pt idx="4171">
                  <c:v>2.4260000000000002</c:v>
                </c:pt>
                <c:pt idx="4172">
                  <c:v>2.4260000000000002</c:v>
                </c:pt>
                <c:pt idx="4173">
                  <c:v>2.4260000000000002</c:v>
                </c:pt>
                <c:pt idx="4174">
                  <c:v>2.4260000000000002</c:v>
                </c:pt>
                <c:pt idx="4175">
                  <c:v>2.4260000000000002</c:v>
                </c:pt>
                <c:pt idx="4176">
                  <c:v>2.4260000000000002</c:v>
                </c:pt>
                <c:pt idx="4177">
                  <c:v>2.4260000000000002</c:v>
                </c:pt>
                <c:pt idx="4178">
                  <c:v>2.4260000000000002</c:v>
                </c:pt>
                <c:pt idx="4179">
                  <c:v>2.4260000000000002</c:v>
                </c:pt>
                <c:pt idx="4180">
                  <c:v>2.4260000000000002</c:v>
                </c:pt>
                <c:pt idx="4181">
                  <c:v>2.4260000000000002</c:v>
                </c:pt>
                <c:pt idx="4182">
                  <c:v>2.4260000000000002</c:v>
                </c:pt>
                <c:pt idx="4183">
                  <c:v>2.4260000000000002</c:v>
                </c:pt>
                <c:pt idx="4184">
                  <c:v>2.4260000000000002</c:v>
                </c:pt>
                <c:pt idx="4185">
                  <c:v>2.4260000000000002</c:v>
                </c:pt>
                <c:pt idx="4186">
                  <c:v>3.6389999999999998</c:v>
                </c:pt>
                <c:pt idx="4187">
                  <c:v>2.4260000000000002</c:v>
                </c:pt>
                <c:pt idx="4188">
                  <c:v>2.4260000000000002</c:v>
                </c:pt>
                <c:pt idx="4189">
                  <c:v>2.4260000000000002</c:v>
                </c:pt>
                <c:pt idx="4190">
                  <c:v>2.4260000000000002</c:v>
                </c:pt>
                <c:pt idx="4191">
                  <c:v>2.4260000000000002</c:v>
                </c:pt>
                <c:pt idx="4192">
                  <c:v>2.4260000000000002</c:v>
                </c:pt>
                <c:pt idx="4193">
                  <c:v>2.4260000000000002</c:v>
                </c:pt>
                <c:pt idx="4194">
                  <c:v>2.4260000000000002</c:v>
                </c:pt>
                <c:pt idx="4195">
                  <c:v>2.4260000000000002</c:v>
                </c:pt>
                <c:pt idx="4196">
                  <c:v>2.4260000000000002</c:v>
                </c:pt>
                <c:pt idx="4197">
                  <c:v>2.4260000000000002</c:v>
                </c:pt>
                <c:pt idx="4198">
                  <c:v>2.4260000000000002</c:v>
                </c:pt>
                <c:pt idx="4199">
                  <c:v>2.4260000000000002</c:v>
                </c:pt>
                <c:pt idx="4200">
                  <c:v>2.4260000000000002</c:v>
                </c:pt>
                <c:pt idx="4201">
                  <c:v>2.4260000000000002</c:v>
                </c:pt>
                <c:pt idx="4202">
                  <c:v>2.4260000000000002</c:v>
                </c:pt>
                <c:pt idx="4203">
                  <c:v>2.4260000000000002</c:v>
                </c:pt>
                <c:pt idx="4204">
                  <c:v>2.4260000000000002</c:v>
                </c:pt>
                <c:pt idx="4205">
                  <c:v>2.4260000000000002</c:v>
                </c:pt>
                <c:pt idx="4206">
                  <c:v>2.4260000000000002</c:v>
                </c:pt>
                <c:pt idx="4207">
                  <c:v>2.4260000000000002</c:v>
                </c:pt>
                <c:pt idx="4208">
                  <c:v>2.4260000000000002</c:v>
                </c:pt>
                <c:pt idx="4209">
                  <c:v>2.4260000000000002</c:v>
                </c:pt>
                <c:pt idx="4210">
                  <c:v>2.4260000000000002</c:v>
                </c:pt>
                <c:pt idx="4211">
                  <c:v>2.4260000000000002</c:v>
                </c:pt>
                <c:pt idx="4212">
                  <c:v>2.4260000000000002</c:v>
                </c:pt>
                <c:pt idx="4213">
                  <c:v>2.4260000000000002</c:v>
                </c:pt>
                <c:pt idx="4214">
                  <c:v>2.4260000000000002</c:v>
                </c:pt>
                <c:pt idx="4215">
                  <c:v>2.4260000000000002</c:v>
                </c:pt>
                <c:pt idx="4216">
                  <c:v>2.4260000000000002</c:v>
                </c:pt>
                <c:pt idx="4217">
                  <c:v>2.4260000000000002</c:v>
                </c:pt>
                <c:pt idx="4218">
                  <c:v>2.4260000000000002</c:v>
                </c:pt>
                <c:pt idx="4219">
                  <c:v>2.4260000000000002</c:v>
                </c:pt>
                <c:pt idx="4220">
                  <c:v>2.4260000000000002</c:v>
                </c:pt>
                <c:pt idx="4221">
                  <c:v>2.4260000000000002</c:v>
                </c:pt>
                <c:pt idx="4222">
                  <c:v>2.4260000000000002</c:v>
                </c:pt>
                <c:pt idx="4223">
                  <c:v>2.4260000000000002</c:v>
                </c:pt>
                <c:pt idx="4224">
                  <c:v>2.4260000000000002</c:v>
                </c:pt>
                <c:pt idx="4225">
                  <c:v>2.4260000000000002</c:v>
                </c:pt>
                <c:pt idx="4226">
                  <c:v>2.4260000000000002</c:v>
                </c:pt>
                <c:pt idx="4227">
                  <c:v>2.4260000000000002</c:v>
                </c:pt>
                <c:pt idx="4228">
                  <c:v>2.4260000000000002</c:v>
                </c:pt>
                <c:pt idx="4229">
                  <c:v>2.4260000000000002</c:v>
                </c:pt>
                <c:pt idx="4230">
                  <c:v>2.4260000000000002</c:v>
                </c:pt>
                <c:pt idx="4231">
                  <c:v>2.4260000000000002</c:v>
                </c:pt>
                <c:pt idx="4232">
                  <c:v>2.4260000000000002</c:v>
                </c:pt>
                <c:pt idx="4233">
                  <c:v>2.4260000000000002</c:v>
                </c:pt>
                <c:pt idx="4234">
                  <c:v>2.4260000000000002</c:v>
                </c:pt>
                <c:pt idx="4235">
                  <c:v>2.4260000000000002</c:v>
                </c:pt>
                <c:pt idx="4236">
                  <c:v>2.4260000000000002</c:v>
                </c:pt>
                <c:pt idx="4237">
                  <c:v>2.4260000000000002</c:v>
                </c:pt>
                <c:pt idx="4238">
                  <c:v>2.4260000000000002</c:v>
                </c:pt>
                <c:pt idx="4239">
                  <c:v>2.4260000000000002</c:v>
                </c:pt>
                <c:pt idx="4240">
                  <c:v>2.4260000000000002</c:v>
                </c:pt>
                <c:pt idx="4241">
                  <c:v>2.4260000000000002</c:v>
                </c:pt>
                <c:pt idx="4242">
                  <c:v>2.4260000000000002</c:v>
                </c:pt>
                <c:pt idx="4243">
                  <c:v>2.4260000000000002</c:v>
                </c:pt>
                <c:pt idx="4244">
                  <c:v>2.4260000000000002</c:v>
                </c:pt>
                <c:pt idx="4245">
                  <c:v>2.4260000000000002</c:v>
                </c:pt>
                <c:pt idx="4246">
                  <c:v>2.4260000000000002</c:v>
                </c:pt>
                <c:pt idx="4247">
                  <c:v>2.4260000000000002</c:v>
                </c:pt>
                <c:pt idx="4248">
                  <c:v>2.4260000000000002</c:v>
                </c:pt>
                <c:pt idx="4249">
                  <c:v>2.4260000000000002</c:v>
                </c:pt>
                <c:pt idx="4250">
                  <c:v>2.4260000000000002</c:v>
                </c:pt>
                <c:pt idx="4251">
                  <c:v>2.4260000000000002</c:v>
                </c:pt>
                <c:pt idx="4252">
                  <c:v>2.4260000000000002</c:v>
                </c:pt>
                <c:pt idx="4253">
                  <c:v>2.4260000000000002</c:v>
                </c:pt>
                <c:pt idx="4254">
                  <c:v>2.4260000000000002</c:v>
                </c:pt>
                <c:pt idx="4255">
                  <c:v>2.4260000000000002</c:v>
                </c:pt>
                <c:pt idx="4256">
                  <c:v>2.4260000000000002</c:v>
                </c:pt>
                <c:pt idx="4257">
                  <c:v>2.4260000000000002</c:v>
                </c:pt>
                <c:pt idx="4258">
                  <c:v>2.4260000000000002</c:v>
                </c:pt>
                <c:pt idx="4259">
                  <c:v>2.4260000000000002</c:v>
                </c:pt>
                <c:pt idx="4260">
                  <c:v>2.4260000000000002</c:v>
                </c:pt>
                <c:pt idx="4261">
                  <c:v>2.4260000000000002</c:v>
                </c:pt>
                <c:pt idx="4262">
                  <c:v>2.4260000000000002</c:v>
                </c:pt>
                <c:pt idx="4263">
                  <c:v>2.4260000000000002</c:v>
                </c:pt>
                <c:pt idx="4264">
                  <c:v>2.4260000000000002</c:v>
                </c:pt>
                <c:pt idx="4265">
                  <c:v>2.4260000000000002</c:v>
                </c:pt>
                <c:pt idx="4266">
                  <c:v>2.4260000000000002</c:v>
                </c:pt>
                <c:pt idx="4267">
                  <c:v>2.4260000000000002</c:v>
                </c:pt>
                <c:pt idx="4268">
                  <c:v>2.4260000000000002</c:v>
                </c:pt>
                <c:pt idx="4269">
                  <c:v>2.4260000000000002</c:v>
                </c:pt>
                <c:pt idx="4270">
                  <c:v>2.4260000000000002</c:v>
                </c:pt>
                <c:pt idx="4271">
                  <c:v>2.4260000000000002</c:v>
                </c:pt>
                <c:pt idx="4272">
                  <c:v>2.4260000000000002</c:v>
                </c:pt>
                <c:pt idx="4273">
                  <c:v>2.4260000000000002</c:v>
                </c:pt>
                <c:pt idx="4274">
                  <c:v>2.4260000000000002</c:v>
                </c:pt>
                <c:pt idx="4275">
                  <c:v>2.4260000000000002</c:v>
                </c:pt>
                <c:pt idx="4276">
                  <c:v>2.4260000000000002</c:v>
                </c:pt>
                <c:pt idx="4277">
                  <c:v>2.4260000000000002</c:v>
                </c:pt>
                <c:pt idx="4278">
                  <c:v>2.4260000000000002</c:v>
                </c:pt>
                <c:pt idx="4279">
                  <c:v>2.4260000000000002</c:v>
                </c:pt>
                <c:pt idx="4280">
                  <c:v>2.4260000000000002</c:v>
                </c:pt>
                <c:pt idx="4281">
                  <c:v>2.4260000000000002</c:v>
                </c:pt>
                <c:pt idx="4282">
                  <c:v>2.4260000000000002</c:v>
                </c:pt>
                <c:pt idx="4283">
                  <c:v>2.4260000000000002</c:v>
                </c:pt>
                <c:pt idx="4284">
                  <c:v>2.4260000000000002</c:v>
                </c:pt>
                <c:pt idx="4285">
                  <c:v>2.4260000000000002</c:v>
                </c:pt>
                <c:pt idx="4286">
                  <c:v>2.4260000000000002</c:v>
                </c:pt>
                <c:pt idx="4287">
                  <c:v>2.4260000000000002</c:v>
                </c:pt>
                <c:pt idx="4288">
                  <c:v>2.4260000000000002</c:v>
                </c:pt>
                <c:pt idx="4289">
                  <c:v>2.4260000000000002</c:v>
                </c:pt>
                <c:pt idx="4290">
                  <c:v>2.4260000000000002</c:v>
                </c:pt>
                <c:pt idx="4291">
                  <c:v>2.4260000000000002</c:v>
                </c:pt>
                <c:pt idx="4292">
                  <c:v>2.4260000000000002</c:v>
                </c:pt>
                <c:pt idx="4293">
                  <c:v>2.4260000000000002</c:v>
                </c:pt>
                <c:pt idx="4294">
                  <c:v>2.4260000000000002</c:v>
                </c:pt>
                <c:pt idx="4295">
                  <c:v>2.4260000000000002</c:v>
                </c:pt>
                <c:pt idx="4296">
                  <c:v>2.4260000000000002</c:v>
                </c:pt>
                <c:pt idx="4297">
                  <c:v>2.4260000000000002</c:v>
                </c:pt>
                <c:pt idx="4298">
                  <c:v>2.4260000000000002</c:v>
                </c:pt>
                <c:pt idx="4299">
                  <c:v>2.4260000000000002</c:v>
                </c:pt>
                <c:pt idx="4300">
                  <c:v>2.4260000000000002</c:v>
                </c:pt>
                <c:pt idx="4301">
                  <c:v>2.4260000000000002</c:v>
                </c:pt>
                <c:pt idx="4302">
                  <c:v>2.4260000000000002</c:v>
                </c:pt>
                <c:pt idx="4303">
                  <c:v>2.4260000000000002</c:v>
                </c:pt>
                <c:pt idx="4304">
                  <c:v>2.4260000000000002</c:v>
                </c:pt>
                <c:pt idx="4305">
                  <c:v>1.2130000000000001</c:v>
                </c:pt>
                <c:pt idx="4306">
                  <c:v>2.4260000000000002</c:v>
                </c:pt>
                <c:pt idx="4307">
                  <c:v>2.4260000000000002</c:v>
                </c:pt>
                <c:pt idx="4308">
                  <c:v>2.4260000000000002</c:v>
                </c:pt>
                <c:pt idx="4309">
                  <c:v>2.4260000000000002</c:v>
                </c:pt>
                <c:pt idx="4310">
                  <c:v>2.4260000000000002</c:v>
                </c:pt>
                <c:pt idx="4311">
                  <c:v>2.4260000000000002</c:v>
                </c:pt>
                <c:pt idx="4312">
                  <c:v>2.4260000000000002</c:v>
                </c:pt>
                <c:pt idx="4313">
                  <c:v>2.4260000000000002</c:v>
                </c:pt>
                <c:pt idx="4314">
                  <c:v>2.4260000000000002</c:v>
                </c:pt>
                <c:pt idx="4315">
                  <c:v>1.2130000000000001</c:v>
                </c:pt>
                <c:pt idx="4316">
                  <c:v>1.2130000000000001</c:v>
                </c:pt>
                <c:pt idx="4317">
                  <c:v>2.4260000000000002</c:v>
                </c:pt>
                <c:pt idx="4318">
                  <c:v>2.4260000000000002</c:v>
                </c:pt>
                <c:pt idx="4319">
                  <c:v>2.4260000000000002</c:v>
                </c:pt>
                <c:pt idx="4320">
                  <c:v>2.4260000000000002</c:v>
                </c:pt>
                <c:pt idx="4321">
                  <c:v>2.4260000000000002</c:v>
                </c:pt>
                <c:pt idx="4322">
                  <c:v>1.2130000000000001</c:v>
                </c:pt>
                <c:pt idx="4323">
                  <c:v>1.2130000000000001</c:v>
                </c:pt>
                <c:pt idx="4324">
                  <c:v>1.2130000000000001</c:v>
                </c:pt>
                <c:pt idx="4325">
                  <c:v>2.4260000000000002</c:v>
                </c:pt>
                <c:pt idx="4326">
                  <c:v>2.4260000000000002</c:v>
                </c:pt>
                <c:pt idx="4327">
                  <c:v>2.4260000000000002</c:v>
                </c:pt>
                <c:pt idx="4328">
                  <c:v>1.2130000000000001</c:v>
                </c:pt>
                <c:pt idx="4329">
                  <c:v>2.4260000000000002</c:v>
                </c:pt>
                <c:pt idx="4330">
                  <c:v>2.4260000000000002</c:v>
                </c:pt>
                <c:pt idx="4331">
                  <c:v>2.4260000000000002</c:v>
                </c:pt>
                <c:pt idx="4332">
                  <c:v>2.4260000000000002</c:v>
                </c:pt>
                <c:pt idx="4333">
                  <c:v>1.2130000000000001</c:v>
                </c:pt>
                <c:pt idx="4334">
                  <c:v>1.2130000000000001</c:v>
                </c:pt>
                <c:pt idx="4335">
                  <c:v>1.2130000000000001</c:v>
                </c:pt>
                <c:pt idx="4336">
                  <c:v>1.2130000000000001</c:v>
                </c:pt>
                <c:pt idx="4337">
                  <c:v>1.2130000000000001</c:v>
                </c:pt>
                <c:pt idx="4338">
                  <c:v>2.4260000000000002</c:v>
                </c:pt>
                <c:pt idx="4339">
                  <c:v>2.4260000000000002</c:v>
                </c:pt>
                <c:pt idx="4340">
                  <c:v>2.4260000000000002</c:v>
                </c:pt>
                <c:pt idx="4341">
                  <c:v>2.4260000000000002</c:v>
                </c:pt>
                <c:pt idx="4342">
                  <c:v>2.4260000000000002</c:v>
                </c:pt>
                <c:pt idx="4343">
                  <c:v>2.4260000000000002</c:v>
                </c:pt>
                <c:pt idx="4344">
                  <c:v>1.2130000000000001</c:v>
                </c:pt>
                <c:pt idx="4345">
                  <c:v>1.2130000000000001</c:v>
                </c:pt>
                <c:pt idx="4346">
                  <c:v>1.2130000000000001</c:v>
                </c:pt>
                <c:pt idx="4347">
                  <c:v>2.4260000000000002</c:v>
                </c:pt>
                <c:pt idx="4348">
                  <c:v>1.2130000000000001</c:v>
                </c:pt>
                <c:pt idx="4349">
                  <c:v>2.4260000000000002</c:v>
                </c:pt>
                <c:pt idx="4350">
                  <c:v>2.4260000000000002</c:v>
                </c:pt>
                <c:pt idx="4351">
                  <c:v>2.4260000000000002</c:v>
                </c:pt>
                <c:pt idx="4352">
                  <c:v>2.4260000000000002</c:v>
                </c:pt>
                <c:pt idx="4353">
                  <c:v>1.2130000000000001</c:v>
                </c:pt>
                <c:pt idx="4354">
                  <c:v>1.2130000000000001</c:v>
                </c:pt>
                <c:pt idx="4355">
                  <c:v>1.2130000000000001</c:v>
                </c:pt>
                <c:pt idx="4356">
                  <c:v>1.2130000000000001</c:v>
                </c:pt>
                <c:pt idx="4357">
                  <c:v>1.2130000000000001</c:v>
                </c:pt>
                <c:pt idx="4358">
                  <c:v>1.2130000000000001</c:v>
                </c:pt>
                <c:pt idx="4359">
                  <c:v>2.4260000000000002</c:v>
                </c:pt>
                <c:pt idx="4360">
                  <c:v>2.4260000000000002</c:v>
                </c:pt>
                <c:pt idx="4361">
                  <c:v>2.4260000000000002</c:v>
                </c:pt>
                <c:pt idx="4362">
                  <c:v>2.4260000000000002</c:v>
                </c:pt>
                <c:pt idx="4363">
                  <c:v>2.4260000000000002</c:v>
                </c:pt>
                <c:pt idx="4364">
                  <c:v>1.2130000000000001</c:v>
                </c:pt>
                <c:pt idx="4365">
                  <c:v>1.2130000000000001</c:v>
                </c:pt>
                <c:pt idx="4366">
                  <c:v>1.2130000000000001</c:v>
                </c:pt>
                <c:pt idx="4367">
                  <c:v>1.2130000000000001</c:v>
                </c:pt>
                <c:pt idx="4368">
                  <c:v>1.2130000000000001</c:v>
                </c:pt>
                <c:pt idx="4369">
                  <c:v>2.4260000000000002</c:v>
                </c:pt>
                <c:pt idx="4370">
                  <c:v>1.2130000000000001</c:v>
                </c:pt>
                <c:pt idx="4371">
                  <c:v>2.4260000000000002</c:v>
                </c:pt>
                <c:pt idx="4372">
                  <c:v>2.4260000000000002</c:v>
                </c:pt>
                <c:pt idx="4373">
                  <c:v>2.4260000000000002</c:v>
                </c:pt>
                <c:pt idx="4374">
                  <c:v>1.2130000000000001</c:v>
                </c:pt>
                <c:pt idx="4375">
                  <c:v>1.2130000000000001</c:v>
                </c:pt>
                <c:pt idx="4376">
                  <c:v>1.2130000000000001</c:v>
                </c:pt>
                <c:pt idx="4377">
                  <c:v>1.2130000000000001</c:v>
                </c:pt>
                <c:pt idx="4378">
                  <c:v>1.2130000000000001</c:v>
                </c:pt>
                <c:pt idx="4379">
                  <c:v>2.4260000000000002</c:v>
                </c:pt>
                <c:pt idx="4380">
                  <c:v>1.2130000000000001</c:v>
                </c:pt>
                <c:pt idx="4381">
                  <c:v>2.4260000000000002</c:v>
                </c:pt>
                <c:pt idx="4382">
                  <c:v>2.4260000000000002</c:v>
                </c:pt>
                <c:pt idx="4383">
                  <c:v>1.2130000000000001</c:v>
                </c:pt>
                <c:pt idx="4384">
                  <c:v>1.2130000000000001</c:v>
                </c:pt>
                <c:pt idx="4385">
                  <c:v>1.2130000000000001</c:v>
                </c:pt>
                <c:pt idx="4386">
                  <c:v>1.2130000000000001</c:v>
                </c:pt>
                <c:pt idx="4387">
                  <c:v>1.2130000000000001</c:v>
                </c:pt>
                <c:pt idx="4388">
                  <c:v>1.2130000000000001</c:v>
                </c:pt>
                <c:pt idx="4389">
                  <c:v>2.4260000000000002</c:v>
                </c:pt>
                <c:pt idx="4390">
                  <c:v>1.2130000000000001</c:v>
                </c:pt>
                <c:pt idx="4391">
                  <c:v>2.4260000000000002</c:v>
                </c:pt>
                <c:pt idx="4392">
                  <c:v>1.2130000000000001</c:v>
                </c:pt>
                <c:pt idx="4393">
                  <c:v>2.4260000000000002</c:v>
                </c:pt>
                <c:pt idx="4394">
                  <c:v>1.2130000000000001</c:v>
                </c:pt>
                <c:pt idx="4395">
                  <c:v>1.2130000000000001</c:v>
                </c:pt>
                <c:pt idx="4396">
                  <c:v>1.2130000000000001</c:v>
                </c:pt>
                <c:pt idx="4397">
                  <c:v>1.2130000000000001</c:v>
                </c:pt>
                <c:pt idx="4398">
                  <c:v>1.2130000000000001</c:v>
                </c:pt>
                <c:pt idx="4399">
                  <c:v>1.2130000000000001</c:v>
                </c:pt>
                <c:pt idx="4400">
                  <c:v>1.2130000000000001</c:v>
                </c:pt>
                <c:pt idx="4401">
                  <c:v>1.2130000000000001</c:v>
                </c:pt>
                <c:pt idx="4402">
                  <c:v>1.2130000000000001</c:v>
                </c:pt>
                <c:pt idx="4403">
                  <c:v>1.2130000000000001</c:v>
                </c:pt>
                <c:pt idx="4404">
                  <c:v>1.2130000000000001</c:v>
                </c:pt>
                <c:pt idx="4405">
                  <c:v>1.2130000000000001</c:v>
                </c:pt>
                <c:pt idx="4406">
                  <c:v>1.2130000000000001</c:v>
                </c:pt>
                <c:pt idx="4407">
                  <c:v>1.2130000000000001</c:v>
                </c:pt>
                <c:pt idx="4408">
                  <c:v>1.2130000000000001</c:v>
                </c:pt>
                <c:pt idx="4409">
                  <c:v>1.2130000000000001</c:v>
                </c:pt>
                <c:pt idx="4410">
                  <c:v>1.2130000000000001</c:v>
                </c:pt>
                <c:pt idx="4411">
                  <c:v>1.2130000000000001</c:v>
                </c:pt>
                <c:pt idx="4412">
                  <c:v>1.2130000000000001</c:v>
                </c:pt>
                <c:pt idx="4413">
                  <c:v>1.2130000000000001</c:v>
                </c:pt>
                <c:pt idx="4414">
                  <c:v>1.2130000000000001</c:v>
                </c:pt>
                <c:pt idx="4415">
                  <c:v>1.2130000000000001</c:v>
                </c:pt>
                <c:pt idx="4416">
                  <c:v>1.2130000000000001</c:v>
                </c:pt>
                <c:pt idx="4417">
                  <c:v>1.2130000000000001</c:v>
                </c:pt>
                <c:pt idx="4418">
                  <c:v>1.2130000000000001</c:v>
                </c:pt>
                <c:pt idx="4419">
                  <c:v>1.2130000000000001</c:v>
                </c:pt>
                <c:pt idx="4420">
                  <c:v>1.2130000000000001</c:v>
                </c:pt>
                <c:pt idx="4421">
                  <c:v>1.2130000000000001</c:v>
                </c:pt>
                <c:pt idx="4422">
                  <c:v>1.2130000000000001</c:v>
                </c:pt>
                <c:pt idx="4423">
                  <c:v>1.2130000000000001</c:v>
                </c:pt>
                <c:pt idx="4424">
                  <c:v>1.2130000000000001</c:v>
                </c:pt>
                <c:pt idx="4425">
                  <c:v>1.2130000000000001</c:v>
                </c:pt>
                <c:pt idx="4426">
                  <c:v>1.2130000000000001</c:v>
                </c:pt>
                <c:pt idx="4427">
                  <c:v>1.2130000000000001</c:v>
                </c:pt>
                <c:pt idx="4428">
                  <c:v>1.2130000000000001</c:v>
                </c:pt>
                <c:pt idx="4429">
                  <c:v>1.2130000000000001</c:v>
                </c:pt>
                <c:pt idx="4430">
                  <c:v>1.2130000000000001</c:v>
                </c:pt>
                <c:pt idx="4431">
                  <c:v>1.2130000000000001</c:v>
                </c:pt>
                <c:pt idx="4432">
                  <c:v>1.2130000000000001</c:v>
                </c:pt>
                <c:pt idx="4433">
                  <c:v>1.2130000000000001</c:v>
                </c:pt>
                <c:pt idx="4434">
                  <c:v>1.2130000000000001</c:v>
                </c:pt>
                <c:pt idx="4435">
                  <c:v>1.2130000000000001</c:v>
                </c:pt>
                <c:pt idx="4436">
                  <c:v>1.2130000000000001</c:v>
                </c:pt>
                <c:pt idx="4437">
                  <c:v>1.2130000000000001</c:v>
                </c:pt>
                <c:pt idx="4438">
                  <c:v>1.2130000000000001</c:v>
                </c:pt>
                <c:pt idx="4439">
                  <c:v>1.2130000000000001</c:v>
                </c:pt>
                <c:pt idx="4440">
                  <c:v>1.2130000000000001</c:v>
                </c:pt>
                <c:pt idx="4441">
                  <c:v>1.2130000000000001</c:v>
                </c:pt>
                <c:pt idx="4442">
                  <c:v>1.2130000000000001</c:v>
                </c:pt>
                <c:pt idx="4443">
                  <c:v>1.2130000000000001</c:v>
                </c:pt>
                <c:pt idx="4444">
                  <c:v>1.2130000000000001</c:v>
                </c:pt>
                <c:pt idx="4445">
                  <c:v>1.2130000000000001</c:v>
                </c:pt>
                <c:pt idx="4446">
                  <c:v>1.2130000000000001</c:v>
                </c:pt>
                <c:pt idx="4447">
                  <c:v>1.2130000000000001</c:v>
                </c:pt>
                <c:pt idx="4448">
                  <c:v>1.2130000000000001</c:v>
                </c:pt>
                <c:pt idx="4449">
                  <c:v>1.2130000000000001</c:v>
                </c:pt>
                <c:pt idx="4450">
                  <c:v>1.2130000000000001</c:v>
                </c:pt>
                <c:pt idx="4451">
                  <c:v>1.2130000000000001</c:v>
                </c:pt>
                <c:pt idx="4452">
                  <c:v>1.2130000000000001</c:v>
                </c:pt>
                <c:pt idx="4453">
                  <c:v>1.2130000000000001</c:v>
                </c:pt>
                <c:pt idx="4454">
                  <c:v>1.2130000000000001</c:v>
                </c:pt>
                <c:pt idx="4455">
                  <c:v>1.2130000000000001</c:v>
                </c:pt>
                <c:pt idx="4456">
                  <c:v>1.2130000000000001</c:v>
                </c:pt>
                <c:pt idx="4457">
                  <c:v>1.2130000000000001</c:v>
                </c:pt>
                <c:pt idx="4458">
                  <c:v>1.2130000000000001</c:v>
                </c:pt>
                <c:pt idx="4459">
                  <c:v>1.2130000000000001</c:v>
                </c:pt>
                <c:pt idx="4460">
                  <c:v>1.2130000000000001</c:v>
                </c:pt>
                <c:pt idx="4461">
                  <c:v>1.2130000000000001</c:v>
                </c:pt>
                <c:pt idx="4462">
                  <c:v>1.2130000000000001</c:v>
                </c:pt>
                <c:pt idx="4463">
                  <c:v>1.2130000000000001</c:v>
                </c:pt>
                <c:pt idx="4464">
                  <c:v>1.2130000000000001</c:v>
                </c:pt>
                <c:pt idx="4465">
                  <c:v>1.2130000000000001</c:v>
                </c:pt>
                <c:pt idx="4466">
                  <c:v>0</c:v>
                </c:pt>
                <c:pt idx="4467">
                  <c:v>1.2130000000000001</c:v>
                </c:pt>
                <c:pt idx="4468">
                  <c:v>1.2130000000000001</c:v>
                </c:pt>
                <c:pt idx="4469">
                  <c:v>1.2130000000000001</c:v>
                </c:pt>
                <c:pt idx="4470">
                  <c:v>1.2130000000000001</c:v>
                </c:pt>
                <c:pt idx="4471">
                  <c:v>1.2130000000000001</c:v>
                </c:pt>
                <c:pt idx="4472">
                  <c:v>1.2130000000000001</c:v>
                </c:pt>
                <c:pt idx="4473">
                  <c:v>1.2130000000000001</c:v>
                </c:pt>
                <c:pt idx="4474">
                  <c:v>1.2130000000000001</c:v>
                </c:pt>
                <c:pt idx="4475">
                  <c:v>1.2130000000000001</c:v>
                </c:pt>
                <c:pt idx="4476">
                  <c:v>0</c:v>
                </c:pt>
                <c:pt idx="4477">
                  <c:v>0</c:v>
                </c:pt>
                <c:pt idx="4478">
                  <c:v>1.2130000000000001</c:v>
                </c:pt>
                <c:pt idx="4479">
                  <c:v>1.2130000000000001</c:v>
                </c:pt>
                <c:pt idx="4480">
                  <c:v>1.2130000000000001</c:v>
                </c:pt>
                <c:pt idx="4481">
                  <c:v>1.2130000000000001</c:v>
                </c:pt>
                <c:pt idx="4482">
                  <c:v>1.2130000000000001</c:v>
                </c:pt>
                <c:pt idx="4483">
                  <c:v>1.2130000000000001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1.2130000000000001</c:v>
                </c:pt>
                <c:pt idx="4488">
                  <c:v>0</c:v>
                </c:pt>
                <c:pt idx="4489">
                  <c:v>0</c:v>
                </c:pt>
                <c:pt idx="4490">
                  <c:v>1.2130000000000001</c:v>
                </c:pt>
                <c:pt idx="4491">
                  <c:v>1.2130000000000001</c:v>
                </c:pt>
                <c:pt idx="4492">
                  <c:v>1.2130000000000001</c:v>
                </c:pt>
                <c:pt idx="4493">
                  <c:v>1.2130000000000001</c:v>
                </c:pt>
                <c:pt idx="4494">
                  <c:v>1.2130000000000001</c:v>
                </c:pt>
                <c:pt idx="4495">
                  <c:v>0</c:v>
                </c:pt>
                <c:pt idx="4496">
                  <c:v>0</c:v>
                </c:pt>
                <c:pt idx="4497">
                  <c:v>1.2130000000000001</c:v>
                </c:pt>
                <c:pt idx="4498">
                  <c:v>0</c:v>
                </c:pt>
                <c:pt idx="4499">
                  <c:v>0</c:v>
                </c:pt>
                <c:pt idx="4500">
                  <c:v>1.2130000000000001</c:v>
                </c:pt>
                <c:pt idx="4501">
                  <c:v>1.2130000000000001</c:v>
                </c:pt>
                <c:pt idx="4502">
                  <c:v>1.2130000000000001</c:v>
                </c:pt>
                <c:pt idx="4503">
                  <c:v>1.2130000000000001</c:v>
                </c:pt>
                <c:pt idx="4504">
                  <c:v>1.2130000000000001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1.2130000000000001</c:v>
                </c:pt>
                <c:pt idx="4512">
                  <c:v>1.2130000000000001</c:v>
                </c:pt>
                <c:pt idx="4513">
                  <c:v>1.2130000000000001</c:v>
                </c:pt>
                <c:pt idx="4514">
                  <c:v>1.2130000000000001</c:v>
                </c:pt>
                <c:pt idx="4515">
                  <c:v>1.2130000000000001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1.2130000000000001</c:v>
                </c:pt>
                <c:pt idx="4521">
                  <c:v>1.2130000000000001</c:v>
                </c:pt>
                <c:pt idx="4522">
                  <c:v>1.2130000000000001</c:v>
                </c:pt>
                <c:pt idx="4523">
                  <c:v>1.2130000000000001</c:v>
                </c:pt>
                <c:pt idx="4524">
                  <c:v>1.2130000000000001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1.2130000000000001</c:v>
                </c:pt>
                <c:pt idx="4532">
                  <c:v>1.2130000000000001</c:v>
                </c:pt>
                <c:pt idx="4533">
                  <c:v>1.2130000000000001</c:v>
                </c:pt>
                <c:pt idx="4534">
                  <c:v>1.2130000000000001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1.2130000000000001</c:v>
                </c:pt>
                <c:pt idx="4541">
                  <c:v>1.2130000000000001</c:v>
                </c:pt>
                <c:pt idx="4542">
                  <c:v>1.2130000000000001</c:v>
                </c:pt>
                <c:pt idx="4543">
                  <c:v>1.2130000000000001</c:v>
                </c:pt>
                <c:pt idx="4544">
                  <c:v>1.2130000000000001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1.2130000000000001</c:v>
                </c:pt>
                <c:pt idx="4552">
                  <c:v>1.2130000000000001</c:v>
                </c:pt>
                <c:pt idx="4553">
                  <c:v>1.2130000000000001</c:v>
                </c:pt>
                <c:pt idx="4554">
                  <c:v>1.2130000000000001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1.2130000000000001</c:v>
                </c:pt>
                <c:pt idx="4561">
                  <c:v>1.2130000000000001</c:v>
                </c:pt>
                <c:pt idx="4562">
                  <c:v>1.2130000000000001</c:v>
                </c:pt>
                <c:pt idx="4563">
                  <c:v>1.2130000000000001</c:v>
                </c:pt>
                <c:pt idx="4564">
                  <c:v>1.2130000000000001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1.2130000000000001</c:v>
                </c:pt>
                <c:pt idx="4572">
                  <c:v>1.2130000000000001</c:v>
                </c:pt>
                <c:pt idx="4573">
                  <c:v>1.2130000000000001</c:v>
                </c:pt>
                <c:pt idx="4574">
                  <c:v>1.2130000000000001</c:v>
                </c:pt>
                <c:pt idx="4575">
                  <c:v>1.2130000000000001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1.2130000000000001</c:v>
                </c:pt>
                <c:pt idx="4581">
                  <c:v>1.2130000000000001</c:v>
                </c:pt>
                <c:pt idx="4582">
                  <c:v>1.2130000000000001</c:v>
                </c:pt>
                <c:pt idx="4583">
                  <c:v>1.2130000000000001</c:v>
                </c:pt>
                <c:pt idx="4584">
                  <c:v>1.2130000000000001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1.2130000000000001</c:v>
                </c:pt>
                <c:pt idx="4591">
                  <c:v>1.2130000000000001</c:v>
                </c:pt>
                <c:pt idx="4592">
                  <c:v>1.2130000000000001</c:v>
                </c:pt>
                <c:pt idx="4593">
                  <c:v>1.2130000000000001</c:v>
                </c:pt>
                <c:pt idx="4594">
                  <c:v>1.2130000000000001</c:v>
                </c:pt>
                <c:pt idx="4595">
                  <c:v>1.2130000000000001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1.2130000000000001</c:v>
                </c:pt>
                <c:pt idx="4601">
                  <c:v>1.2130000000000001</c:v>
                </c:pt>
                <c:pt idx="4602">
                  <c:v>1.2130000000000001</c:v>
                </c:pt>
                <c:pt idx="4603">
                  <c:v>0</c:v>
                </c:pt>
                <c:pt idx="4604">
                  <c:v>1.2130000000000001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1.2130000000000001</c:v>
                </c:pt>
                <c:pt idx="4612">
                  <c:v>1.2130000000000001</c:v>
                </c:pt>
                <c:pt idx="4613">
                  <c:v>1.2130000000000001</c:v>
                </c:pt>
                <c:pt idx="4614">
                  <c:v>1.2130000000000001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1.2130000000000001</c:v>
                </c:pt>
                <c:pt idx="4621">
                  <c:v>1.2130000000000001</c:v>
                </c:pt>
                <c:pt idx="4622">
                  <c:v>1.2130000000000001</c:v>
                </c:pt>
                <c:pt idx="4623">
                  <c:v>1.2130000000000001</c:v>
                </c:pt>
                <c:pt idx="4624">
                  <c:v>1.2130000000000001</c:v>
                </c:pt>
                <c:pt idx="4625">
                  <c:v>1.2130000000000001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1.2130000000000001</c:v>
                </c:pt>
                <c:pt idx="4632">
                  <c:v>1.2130000000000001</c:v>
                </c:pt>
                <c:pt idx="4633">
                  <c:v>1.2130000000000001</c:v>
                </c:pt>
                <c:pt idx="4634">
                  <c:v>1.2130000000000001</c:v>
                </c:pt>
                <c:pt idx="4635">
                  <c:v>1.2130000000000001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1.2130000000000001</c:v>
                </c:pt>
                <c:pt idx="4641">
                  <c:v>1.2130000000000001</c:v>
                </c:pt>
                <c:pt idx="4642">
                  <c:v>1.2130000000000001</c:v>
                </c:pt>
                <c:pt idx="4643">
                  <c:v>1.2130000000000001</c:v>
                </c:pt>
                <c:pt idx="4644">
                  <c:v>1.2130000000000001</c:v>
                </c:pt>
                <c:pt idx="4645">
                  <c:v>1.2130000000000001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1.2130000000000001</c:v>
                </c:pt>
                <c:pt idx="4652">
                  <c:v>1.2130000000000001</c:v>
                </c:pt>
                <c:pt idx="4653">
                  <c:v>1.2130000000000001</c:v>
                </c:pt>
                <c:pt idx="4654">
                  <c:v>1.2130000000000001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1.2130000000000001</c:v>
                </c:pt>
                <c:pt idx="4661">
                  <c:v>1.2130000000000001</c:v>
                </c:pt>
                <c:pt idx="4662">
                  <c:v>1.2130000000000001</c:v>
                </c:pt>
                <c:pt idx="4663">
                  <c:v>1.2130000000000001</c:v>
                </c:pt>
                <c:pt idx="4664">
                  <c:v>1.2130000000000001</c:v>
                </c:pt>
                <c:pt idx="4665">
                  <c:v>1.2130000000000001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1.2130000000000001</c:v>
                </c:pt>
                <c:pt idx="4671">
                  <c:v>1.2130000000000001</c:v>
                </c:pt>
                <c:pt idx="4672">
                  <c:v>1.2130000000000001</c:v>
                </c:pt>
                <c:pt idx="4673">
                  <c:v>1.2130000000000001</c:v>
                </c:pt>
                <c:pt idx="4674">
                  <c:v>1.2130000000000001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1.2130000000000001</c:v>
                </c:pt>
                <c:pt idx="4682">
                  <c:v>1.2130000000000001</c:v>
                </c:pt>
                <c:pt idx="4683">
                  <c:v>1.2130000000000001</c:v>
                </c:pt>
                <c:pt idx="4684">
                  <c:v>1.2130000000000001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1.2130000000000001</c:v>
                </c:pt>
                <c:pt idx="4691">
                  <c:v>1.2130000000000001</c:v>
                </c:pt>
                <c:pt idx="4692">
                  <c:v>1.2130000000000001</c:v>
                </c:pt>
                <c:pt idx="4693">
                  <c:v>1.2130000000000001</c:v>
                </c:pt>
                <c:pt idx="4694">
                  <c:v>1.2130000000000001</c:v>
                </c:pt>
                <c:pt idx="4695">
                  <c:v>1.2130000000000001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1.2130000000000001</c:v>
                </c:pt>
                <c:pt idx="4701">
                  <c:v>1.2130000000000001</c:v>
                </c:pt>
                <c:pt idx="4702">
                  <c:v>1.2130000000000001</c:v>
                </c:pt>
                <c:pt idx="4703">
                  <c:v>1.2130000000000001</c:v>
                </c:pt>
                <c:pt idx="4704">
                  <c:v>1.2130000000000001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1.2130000000000001</c:v>
                </c:pt>
                <c:pt idx="4712">
                  <c:v>1.2130000000000001</c:v>
                </c:pt>
                <c:pt idx="4713">
                  <c:v>1.2130000000000001</c:v>
                </c:pt>
                <c:pt idx="4714">
                  <c:v>1.2130000000000001</c:v>
                </c:pt>
                <c:pt idx="4715">
                  <c:v>1.2130000000000001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1.2130000000000001</c:v>
                </c:pt>
                <c:pt idx="4721">
                  <c:v>1.2130000000000001</c:v>
                </c:pt>
                <c:pt idx="4722">
                  <c:v>1.2130000000000001</c:v>
                </c:pt>
                <c:pt idx="4723">
                  <c:v>1.2130000000000001</c:v>
                </c:pt>
                <c:pt idx="4724">
                  <c:v>1.2130000000000001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1.2130000000000001</c:v>
                </c:pt>
                <c:pt idx="4732">
                  <c:v>0</c:v>
                </c:pt>
                <c:pt idx="4733">
                  <c:v>1.2130000000000001</c:v>
                </c:pt>
                <c:pt idx="4734">
                  <c:v>0</c:v>
                </c:pt>
                <c:pt idx="4735">
                  <c:v>1.2130000000000001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1.2130000000000001</c:v>
                </c:pt>
                <c:pt idx="4741">
                  <c:v>1.2130000000000001</c:v>
                </c:pt>
                <c:pt idx="4742">
                  <c:v>1.2130000000000001</c:v>
                </c:pt>
                <c:pt idx="4743">
                  <c:v>1.2130000000000001</c:v>
                </c:pt>
                <c:pt idx="4744">
                  <c:v>1.2130000000000001</c:v>
                </c:pt>
                <c:pt idx="4745">
                  <c:v>1.2130000000000001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1.2130000000000001</c:v>
                </c:pt>
                <c:pt idx="4752">
                  <c:v>1.2130000000000001</c:v>
                </c:pt>
                <c:pt idx="4753">
                  <c:v>1.2130000000000001</c:v>
                </c:pt>
                <c:pt idx="4754">
                  <c:v>1.2130000000000001</c:v>
                </c:pt>
                <c:pt idx="4755">
                  <c:v>1.2130000000000001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1.2130000000000001</c:v>
                </c:pt>
                <c:pt idx="4762">
                  <c:v>1.2130000000000001</c:v>
                </c:pt>
                <c:pt idx="4763">
                  <c:v>1.2130000000000001</c:v>
                </c:pt>
                <c:pt idx="4764">
                  <c:v>1.2130000000000001</c:v>
                </c:pt>
                <c:pt idx="4765">
                  <c:v>1.2130000000000001</c:v>
                </c:pt>
                <c:pt idx="4766">
                  <c:v>1.2130000000000001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1.2130000000000001</c:v>
                </c:pt>
                <c:pt idx="4773">
                  <c:v>1.2130000000000001</c:v>
                </c:pt>
                <c:pt idx="4774">
                  <c:v>1.2130000000000001</c:v>
                </c:pt>
                <c:pt idx="4775">
                  <c:v>1.2130000000000001</c:v>
                </c:pt>
                <c:pt idx="4776">
                  <c:v>1.2130000000000001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1.2130000000000001</c:v>
                </c:pt>
                <c:pt idx="4783">
                  <c:v>0</c:v>
                </c:pt>
                <c:pt idx="4784">
                  <c:v>1.2130000000000001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1.2130000000000001</c:v>
                </c:pt>
                <c:pt idx="4793">
                  <c:v>1.2130000000000001</c:v>
                </c:pt>
                <c:pt idx="4794">
                  <c:v>0</c:v>
                </c:pt>
                <c:pt idx="4795">
                  <c:v>1.2130000000000001</c:v>
                </c:pt>
                <c:pt idx="4796">
                  <c:v>1.2130000000000001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1.2130000000000001</c:v>
                </c:pt>
                <c:pt idx="4804">
                  <c:v>1.2130000000000001</c:v>
                </c:pt>
                <c:pt idx="4805">
                  <c:v>1.2130000000000001</c:v>
                </c:pt>
                <c:pt idx="4806">
                  <c:v>0</c:v>
                </c:pt>
                <c:pt idx="4807">
                  <c:v>1.2130000000000001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1.2130000000000001</c:v>
                </c:pt>
                <c:pt idx="4813">
                  <c:v>1.2130000000000001</c:v>
                </c:pt>
                <c:pt idx="4814">
                  <c:v>1.2130000000000001</c:v>
                </c:pt>
                <c:pt idx="4815">
                  <c:v>1.2130000000000001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1.2130000000000001</c:v>
                </c:pt>
                <c:pt idx="4824">
                  <c:v>1.2130000000000001</c:v>
                </c:pt>
                <c:pt idx="4825">
                  <c:v>1.2130000000000001</c:v>
                </c:pt>
                <c:pt idx="4826">
                  <c:v>0</c:v>
                </c:pt>
                <c:pt idx="4827">
                  <c:v>1.2130000000000001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1.2130000000000001</c:v>
                </c:pt>
                <c:pt idx="4833">
                  <c:v>0</c:v>
                </c:pt>
                <c:pt idx="4834">
                  <c:v>1.2130000000000001</c:v>
                </c:pt>
                <c:pt idx="4835">
                  <c:v>1.2130000000000001</c:v>
                </c:pt>
                <c:pt idx="4836">
                  <c:v>1.2130000000000001</c:v>
                </c:pt>
                <c:pt idx="4837">
                  <c:v>1.2130000000000001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1.2130000000000001</c:v>
                </c:pt>
                <c:pt idx="4845">
                  <c:v>1.2130000000000001</c:v>
                </c:pt>
                <c:pt idx="4846">
                  <c:v>1.2130000000000001</c:v>
                </c:pt>
                <c:pt idx="4847">
                  <c:v>1.2130000000000001</c:v>
                </c:pt>
                <c:pt idx="4848">
                  <c:v>1.2130000000000001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1.2130000000000001</c:v>
                </c:pt>
                <c:pt idx="4855">
                  <c:v>1.2130000000000001</c:v>
                </c:pt>
                <c:pt idx="4856">
                  <c:v>1.2130000000000001</c:v>
                </c:pt>
                <c:pt idx="4857">
                  <c:v>1.2130000000000001</c:v>
                </c:pt>
                <c:pt idx="4858">
                  <c:v>1.2130000000000001</c:v>
                </c:pt>
                <c:pt idx="4859">
                  <c:v>1.2130000000000001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1.2130000000000001</c:v>
                </c:pt>
                <c:pt idx="4865">
                  <c:v>1.2130000000000001</c:v>
                </c:pt>
                <c:pt idx="4866">
                  <c:v>1.2130000000000001</c:v>
                </c:pt>
                <c:pt idx="4867">
                  <c:v>1.2130000000000001</c:v>
                </c:pt>
                <c:pt idx="4868">
                  <c:v>1.2130000000000001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1.2130000000000001</c:v>
                </c:pt>
                <c:pt idx="4876">
                  <c:v>1.2130000000000001</c:v>
                </c:pt>
                <c:pt idx="4877">
                  <c:v>1.2130000000000001</c:v>
                </c:pt>
                <c:pt idx="4878">
                  <c:v>1.2130000000000001</c:v>
                </c:pt>
                <c:pt idx="4879">
                  <c:v>1.2130000000000001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1.2130000000000001</c:v>
                </c:pt>
                <c:pt idx="4886">
                  <c:v>1.2130000000000001</c:v>
                </c:pt>
                <c:pt idx="4887">
                  <c:v>1.2130000000000001</c:v>
                </c:pt>
                <c:pt idx="4888">
                  <c:v>1.2130000000000001</c:v>
                </c:pt>
                <c:pt idx="4889">
                  <c:v>1.2130000000000001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1.2130000000000001</c:v>
                </c:pt>
                <c:pt idx="4897">
                  <c:v>1.2130000000000001</c:v>
                </c:pt>
                <c:pt idx="4898">
                  <c:v>1.2130000000000001</c:v>
                </c:pt>
                <c:pt idx="4899">
                  <c:v>1.2130000000000001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1.2130000000000001</c:v>
                </c:pt>
                <c:pt idx="4906">
                  <c:v>1.2130000000000001</c:v>
                </c:pt>
                <c:pt idx="4907">
                  <c:v>1.2130000000000001</c:v>
                </c:pt>
                <c:pt idx="4908">
                  <c:v>1.2130000000000001</c:v>
                </c:pt>
                <c:pt idx="4909">
                  <c:v>1.2130000000000001</c:v>
                </c:pt>
                <c:pt idx="4910">
                  <c:v>1.2130000000000001</c:v>
                </c:pt>
                <c:pt idx="4911">
                  <c:v>1.2130000000000001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1.2130000000000001</c:v>
                </c:pt>
                <c:pt idx="4918">
                  <c:v>1.2130000000000001</c:v>
                </c:pt>
                <c:pt idx="4919">
                  <c:v>1.2130000000000001</c:v>
                </c:pt>
                <c:pt idx="4920">
                  <c:v>1.2130000000000001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1.2130000000000001</c:v>
                </c:pt>
                <c:pt idx="4927">
                  <c:v>1.2130000000000001</c:v>
                </c:pt>
                <c:pt idx="4928">
                  <c:v>1.2130000000000001</c:v>
                </c:pt>
                <c:pt idx="4929">
                  <c:v>1.2130000000000001</c:v>
                </c:pt>
                <c:pt idx="4930">
                  <c:v>1.2130000000000001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1.2130000000000001</c:v>
                </c:pt>
                <c:pt idx="4939">
                  <c:v>1.2130000000000001</c:v>
                </c:pt>
                <c:pt idx="4940">
                  <c:v>1.2130000000000001</c:v>
                </c:pt>
                <c:pt idx="4941">
                  <c:v>1.2130000000000001</c:v>
                </c:pt>
                <c:pt idx="4942">
                  <c:v>1.2130000000000001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1.2130000000000001</c:v>
                </c:pt>
                <c:pt idx="4948">
                  <c:v>1.2130000000000001</c:v>
                </c:pt>
                <c:pt idx="4949">
                  <c:v>1.2130000000000001</c:v>
                </c:pt>
                <c:pt idx="4950">
                  <c:v>1.2130000000000001</c:v>
                </c:pt>
                <c:pt idx="4951">
                  <c:v>0</c:v>
                </c:pt>
                <c:pt idx="4952">
                  <c:v>1.2130000000000001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1.2130000000000001</c:v>
                </c:pt>
                <c:pt idx="4960">
                  <c:v>1.2130000000000001</c:v>
                </c:pt>
                <c:pt idx="4961">
                  <c:v>1.2130000000000001</c:v>
                </c:pt>
                <c:pt idx="4962">
                  <c:v>1.2130000000000001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1.2130000000000001</c:v>
                </c:pt>
                <c:pt idx="4969">
                  <c:v>0</c:v>
                </c:pt>
                <c:pt idx="4970">
                  <c:v>1.2130000000000001</c:v>
                </c:pt>
                <c:pt idx="4971">
                  <c:v>1.2130000000000001</c:v>
                </c:pt>
                <c:pt idx="4972">
                  <c:v>1.2130000000000001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1.2130000000000001</c:v>
                </c:pt>
                <c:pt idx="4980">
                  <c:v>0</c:v>
                </c:pt>
                <c:pt idx="4981">
                  <c:v>1.2130000000000001</c:v>
                </c:pt>
                <c:pt idx="4982">
                  <c:v>1.2130000000000001</c:v>
                </c:pt>
                <c:pt idx="4983">
                  <c:v>1.2130000000000001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1.2130000000000001</c:v>
                </c:pt>
                <c:pt idx="4990">
                  <c:v>1.2130000000000001</c:v>
                </c:pt>
                <c:pt idx="4991">
                  <c:v>1.2130000000000001</c:v>
                </c:pt>
                <c:pt idx="4992">
                  <c:v>1.2130000000000001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1.2130000000000001</c:v>
                </c:pt>
                <c:pt idx="5001">
                  <c:v>1.2130000000000001</c:v>
                </c:pt>
                <c:pt idx="5002">
                  <c:v>1.2130000000000001</c:v>
                </c:pt>
                <c:pt idx="5003">
                  <c:v>1.2130000000000001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1.2130000000000001</c:v>
                </c:pt>
                <c:pt idx="5011">
                  <c:v>1.2130000000000001</c:v>
                </c:pt>
                <c:pt idx="5012">
                  <c:v>1.2130000000000001</c:v>
                </c:pt>
                <c:pt idx="5013">
                  <c:v>1.2130000000000001</c:v>
                </c:pt>
                <c:pt idx="5014">
                  <c:v>1.2130000000000001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1.2130000000000001</c:v>
                </c:pt>
                <c:pt idx="5023">
                  <c:v>1.2130000000000001</c:v>
                </c:pt>
                <c:pt idx="5024">
                  <c:v>1.2130000000000001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1.2130000000000001</c:v>
                </c:pt>
                <c:pt idx="5032">
                  <c:v>1.2130000000000001</c:v>
                </c:pt>
                <c:pt idx="5033">
                  <c:v>1.2130000000000001</c:v>
                </c:pt>
                <c:pt idx="5034">
                  <c:v>1.2130000000000001</c:v>
                </c:pt>
                <c:pt idx="5035">
                  <c:v>1.2130000000000001</c:v>
                </c:pt>
                <c:pt idx="5036">
                  <c:v>1.2130000000000001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1.2130000000000001</c:v>
                </c:pt>
                <c:pt idx="5043">
                  <c:v>1.2130000000000001</c:v>
                </c:pt>
                <c:pt idx="5044">
                  <c:v>1.2130000000000001</c:v>
                </c:pt>
                <c:pt idx="5045">
                  <c:v>1.2130000000000001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1.2130000000000001</c:v>
                </c:pt>
                <c:pt idx="5053">
                  <c:v>1.2130000000000001</c:v>
                </c:pt>
                <c:pt idx="5054">
                  <c:v>1.2130000000000001</c:v>
                </c:pt>
                <c:pt idx="5055">
                  <c:v>1.2130000000000001</c:v>
                </c:pt>
                <c:pt idx="5056">
                  <c:v>1.2130000000000001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1.2130000000000001</c:v>
                </c:pt>
                <c:pt idx="5063">
                  <c:v>1.2130000000000001</c:v>
                </c:pt>
                <c:pt idx="5064">
                  <c:v>1.2130000000000001</c:v>
                </c:pt>
                <c:pt idx="5065">
                  <c:v>0</c:v>
                </c:pt>
                <c:pt idx="5066">
                  <c:v>1.2130000000000001</c:v>
                </c:pt>
                <c:pt idx="5067">
                  <c:v>1.2130000000000001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1.2130000000000001</c:v>
                </c:pt>
                <c:pt idx="5074">
                  <c:v>1.2130000000000001</c:v>
                </c:pt>
                <c:pt idx="5075">
                  <c:v>1.2130000000000001</c:v>
                </c:pt>
                <c:pt idx="5076">
                  <c:v>1.2130000000000001</c:v>
                </c:pt>
                <c:pt idx="5077">
                  <c:v>1.2130000000000001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1.2130000000000001</c:v>
                </c:pt>
                <c:pt idx="5084">
                  <c:v>1.2130000000000001</c:v>
                </c:pt>
                <c:pt idx="5085">
                  <c:v>1.2130000000000001</c:v>
                </c:pt>
                <c:pt idx="5086">
                  <c:v>1.2130000000000001</c:v>
                </c:pt>
                <c:pt idx="5087">
                  <c:v>0</c:v>
                </c:pt>
                <c:pt idx="5088">
                  <c:v>1.2130000000000001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1.2130000000000001</c:v>
                </c:pt>
                <c:pt idx="5095">
                  <c:v>1.2130000000000001</c:v>
                </c:pt>
                <c:pt idx="5096">
                  <c:v>1.2130000000000001</c:v>
                </c:pt>
                <c:pt idx="5097">
                  <c:v>1.2130000000000001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1.2130000000000001</c:v>
                </c:pt>
                <c:pt idx="5105">
                  <c:v>1.2130000000000001</c:v>
                </c:pt>
                <c:pt idx="5106">
                  <c:v>0</c:v>
                </c:pt>
                <c:pt idx="5107">
                  <c:v>1.2130000000000001</c:v>
                </c:pt>
                <c:pt idx="5108">
                  <c:v>1.2130000000000001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1.2130000000000001</c:v>
                </c:pt>
                <c:pt idx="5115">
                  <c:v>1.2130000000000001</c:v>
                </c:pt>
                <c:pt idx="5116">
                  <c:v>1.2130000000000001</c:v>
                </c:pt>
                <c:pt idx="5117">
                  <c:v>1.2130000000000001</c:v>
                </c:pt>
                <c:pt idx="5118">
                  <c:v>1.2130000000000001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1.2130000000000001</c:v>
                </c:pt>
                <c:pt idx="5127">
                  <c:v>1.2130000000000001</c:v>
                </c:pt>
                <c:pt idx="5128">
                  <c:v>1.2130000000000001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1.2130000000000001</c:v>
                </c:pt>
                <c:pt idx="5137">
                  <c:v>0</c:v>
                </c:pt>
                <c:pt idx="5138">
                  <c:v>0</c:v>
                </c:pt>
                <c:pt idx="5139">
                  <c:v>1.2130000000000001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1.2130000000000001</c:v>
                </c:pt>
                <c:pt idx="5147">
                  <c:v>1.2130000000000001</c:v>
                </c:pt>
                <c:pt idx="5148">
                  <c:v>1.2130000000000001</c:v>
                </c:pt>
                <c:pt idx="5149">
                  <c:v>1.2130000000000001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1.2130000000000001</c:v>
                </c:pt>
                <c:pt idx="5157">
                  <c:v>1.2130000000000001</c:v>
                </c:pt>
                <c:pt idx="5158">
                  <c:v>1.2130000000000001</c:v>
                </c:pt>
                <c:pt idx="5159">
                  <c:v>1.2130000000000001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1.2130000000000001</c:v>
                </c:pt>
                <c:pt idx="5168">
                  <c:v>1.2130000000000001</c:v>
                </c:pt>
                <c:pt idx="5169">
                  <c:v>1.2130000000000001</c:v>
                </c:pt>
                <c:pt idx="5170">
                  <c:v>1.2130000000000001</c:v>
                </c:pt>
                <c:pt idx="5171">
                  <c:v>1.2130000000000001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1.2130000000000001</c:v>
                </c:pt>
                <c:pt idx="5177">
                  <c:v>1.2130000000000001</c:v>
                </c:pt>
                <c:pt idx="5178">
                  <c:v>0</c:v>
                </c:pt>
                <c:pt idx="5179">
                  <c:v>0</c:v>
                </c:pt>
                <c:pt idx="5180">
                  <c:v>1.2130000000000001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1.2130000000000001</c:v>
                </c:pt>
                <c:pt idx="5189">
                  <c:v>1.2130000000000001</c:v>
                </c:pt>
                <c:pt idx="5190">
                  <c:v>1.2130000000000001</c:v>
                </c:pt>
                <c:pt idx="5191">
                  <c:v>1.2130000000000001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1.2130000000000001</c:v>
                </c:pt>
                <c:pt idx="5198">
                  <c:v>1.2130000000000001</c:v>
                </c:pt>
                <c:pt idx="5199">
                  <c:v>1.2130000000000001</c:v>
                </c:pt>
                <c:pt idx="5200">
                  <c:v>1.2130000000000001</c:v>
                </c:pt>
                <c:pt idx="5201">
                  <c:v>1.2130000000000001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1.2130000000000001</c:v>
                </c:pt>
                <c:pt idx="5209">
                  <c:v>1.2130000000000001</c:v>
                </c:pt>
                <c:pt idx="5210">
                  <c:v>1.2130000000000001</c:v>
                </c:pt>
                <c:pt idx="5211">
                  <c:v>1.2130000000000001</c:v>
                </c:pt>
                <c:pt idx="5212">
                  <c:v>1.2130000000000001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1.2130000000000001</c:v>
                </c:pt>
                <c:pt idx="5219">
                  <c:v>1.2130000000000001</c:v>
                </c:pt>
                <c:pt idx="5220">
                  <c:v>1.2130000000000001</c:v>
                </c:pt>
                <c:pt idx="5221">
                  <c:v>1.2130000000000001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1.2130000000000001</c:v>
                </c:pt>
                <c:pt idx="5230">
                  <c:v>1.2130000000000001</c:v>
                </c:pt>
                <c:pt idx="5231">
                  <c:v>1.2130000000000001</c:v>
                </c:pt>
                <c:pt idx="5232">
                  <c:v>1.2130000000000001</c:v>
                </c:pt>
                <c:pt idx="5233">
                  <c:v>1.2130000000000001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1.2130000000000001</c:v>
                </c:pt>
                <c:pt idx="5239">
                  <c:v>1.2130000000000001</c:v>
                </c:pt>
                <c:pt idx="5240">
                  <c:v>0</c:v>
                </c:pt>
                <c:pt idx="5241">
                  <c:v>1.2130000000000001</c:v>
                </c:pt>
                <c:pt idx="5242">
                  <c:v>1.2130000000000001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1.2130000000000001</c:v>
                </c:pt>
                <c:pt idx="5251">
                  <c:v>1.2130000000000001</c:v>
                </c:pt>
                <c:pt idx="5252">
                  <c:v>0</c:v>
                </c:pt>
                <c:pt idx="5253">
                  <c:v>1.2130000000000001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1.2130000000000001</c:v>
                </c:pt>
                <c:pt idx="5259">
                  <c:v>1.2130000000000001</c:v>
                </c:pt>
                <c:pt idx="5260">
                  <c:v>1.2130000000000001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1.2130000000000001</c:v>
                </c:pt>
                <c:pt idx="5270">
                  <c:v>1.2130000000000001</c:v>
                </c:pt>
                <c:pt idx="5271">
                  <c:v>1.2130000000000001</c:v>
                </c:pt>
                <c:pt idx="5272">
                  <c:v>0</c:v>
                </c:pt>
                <c:pt idx="5273">
                  <c:v>1.2130000000000001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1.2130000000000001</c:v>
                </c:pt>
                <c:pt idx="5281">
                  <c:v>1.2130000000000001</c:v>
                </c:pt>
                <c:pt idx="5282">
                  <c:v>1.2130000000000001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1.2130000000000001</c:v>
                </c:pt>
                <c:pt idx="5290">
                  <c:v>1.2130000000000001</c:v>
                </c:pt>
                <c:pt idx="5291">
                  <c:v>1.2130000000000001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1.2130000000000001</c:v>
                </c:pt>
                <c:pt idx="5301">
                  <c:v>1.2130000000000001</c:v>
                </c:pt>
                <c:pt idx="5302">
                  <c:v>1.2130000000000001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1.2130000000000001</c:v>
                </c:pt>
                <c:pt idx="5312">
                  <c:v>1.2130000000000001</c:v>
                </c:pt>
                <c:pt idx="5313">
                  <c:v>1.2130000000000001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1.2130000000000001</c:v>
                </c:pt>
                <c:pt idx="5321">
                  <c:v>1.2130000000000001</c:v>
                </c:pt>
                <c:pt idx="5322">
                  <c:v>0</c:v>
                </c:pt>
                <c:pt idx="5323">
                  <c:v>1.2130000000000001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1.2130000000000001</c:v>
                </c:pt>
                <c:pt idx="5331">
                  <c:v>1.2130000000000001</c:v>
                </c:pt>
                <c:pt idx="5332">
                  <c:v>1.2130000000000001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1.2130000000000001</c:v>
                </c:pt>
                <c:pt idx="5340">
                  <c:v>0</c:v>
                </c:pt>
                <c:pt idx="5341">
                  <c:v>0</c:v>
                </c:pt>
                <c:pt idx="5342">
                  <c:v>1.2130000000000001</c:v>
                </c:pt>
                <c:pt idx="5343">
                  <c:v>1.2130000000000001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1.2130000000000001</c:v>
                </c:pt>
                <c:pt idx="5352">
                  <c:v>1.2130000000000001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1.2130000000000001</c:v>
                </c:pt>
                <c:pt idx="5361">
                  <c:v>1.2130000000000001</c:v>
                </c:pt>
                <c:pt idx="5362">
                  <c:v>1.2130000000000001</c:v>
                </c:pt>
                <c:pt idx="5363">
                  <c:v>1.2130000000000001</c:v>
                </c:pt>
                <c:pt idx="5364">
                  <c:v>1.2130000000000001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1.2130000000000001</c:v>
                </c:pt>
                <c:pt idx="5373">
                  <c:v>0</c:v>
                </c:pt>
                <c:pt idx="5374">
                  <c:v>1.2130000000000001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1.2130000000000001</c:v>
                </c:pt>
                <c:pt idx="5382">
                  <c:v>1.2130000000000001</c:v>
                </c:pt>
                <c:pt idx="5383">
                  <c:v>1.2130000000000001</c:v>
                </c:pt>
                <c:pt idx="5384">
                  <c:v>1.2130000000000001</c:v>
                </c:pt>
                <c:pt idx="5385">
                  <c:v>1.2130000000000001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1.2130000000000001</c:v>
                </c:pt>
                <c:pt idx="5394">
                  <c:v>1.2130000000000001</c:v>
                </c:pt>
                <c:pt idx="5395">
                  <c:v>1.2130000000000001</c:v>
                </c:pt>
                <c:pt idx="5396">
                  <c:v>1.2130000000000001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1.2130000000000001</c:v>
                </c:pt>
                <c:pt idx="5402">
                  <c:v>1.2130000000000001</c:v>
                </c:pt>
                <c:pt idx="5403">
                  <c:v>1.2130000000000001</c:v>
                </c:pt>
                <c:pt idx="5404">
                  <c:v>1.2130000000000001</c:v>
                </c:pt>
                <c:pt idx="5405">
                  <c:v>1.2130000000000001</c:v>
                </c:pt>
                <c:pt idx="5406">
                  <c:v>1.2130000000000001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1.2130000000000001</c:v>
                </c:pt>
                <c:pt idx="5414">
                  <c:v>0</c:v>
                </c:pt>
                <c:pt idx="5415">
                  <c:v>1.2130000000000001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1.2130000000000001</c:v>
                </c:pt>
                <c:pt idx="5424">
                  <c:v>1.2130000000000001</c:v>
                </c:pt>
                <c:pt idx="5425">
                  <c:v>0</c:v>
                </c:pt>
                <c:pt idx="5426">
                  <c:v>1.2130000000000001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1.2130000000000001</c:v>
                </c:pt>
                <c:pt idx="5433">
                  <c:v>0</c:v>
                </c:pt>
                <c:pt idx="5434">
                  <c:v>1.2130000000000001</c:v>
                </c:pt>
                <c:pt idx="5435">
                  <c:v>1.2130000000000001</c:v>
                </c:pt>
                <c:pt idx="5436">
                  <c:v>1.2130000000000001</c:v>
                </c:pt>
                <c:pt idx="5437">
                  <c:v>1.2130000000000001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1.2130000000000001</c:v>
                </c:pt>
                <c:pt idx="5444">
                  <c:v>0</c:v>
                </c:pt>
                <c:pt idx="5445">
                  <c:v>1.2130000000000001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1.2130000000000001</c:v>
                </c:pt>
                <c:pt idx="5455">
                  <c:v>1.2130000000000001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1.2130000000000001</c:v>
                </c:pt>
                <c:pt idx="5463">
                  <c:v>1.2130000000000001</c:v>
                </c:pt>
                <c:pt idx="5464">
                  <c:v>1.2130000000000001</c:v>
                </c:pt>
                <c:pt idx="5465">
                  <c:v>1.2130000000000001</c:v>
                </c:pt>
                <c:pt idx="5466">
                  <c:v>1.2130000000000001</c:v>
                </c:pt>
                <c:pt idx="5467">
                  <c:v>1.2130000000000001</c:v>
                </c:pt>
                <c:pt idx="5468">
                  <c:v>1.2130000000000001</c:v>
                </c:pt>
                <c:pt idx="5469">
                  <c:v>1.2130000000000001</c:v>
                </c:pt>
                <c:pt idx="5470">
                  <c:v>1.2130000000000001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C6-4DDE-8B54-CCA007EEB3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63030192"/>
        <c:axId val="1363027696"/>
      </c:lineChart>
      <c:catAx>
        <c:axId val="13630301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 sz="1600" dirty="0">
                    <a:solidFill>
                      <a:schemeClr val="tx1"/>
                    </a:solidFill>
                  </a:rPr>
                  <a:t>Time (minutes elapsed from feeding)-  graph shows 3 cycles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3027696"/>
        <c:crosses val="autoZero"/>
        <c:auto val="1"/>
        <c:lblAlgn val="ctr"/>
        <c:lblOffset val="100"/>
        <c:tickLblSkip val="1000"/>
        <c:tickMarkSkip val="1000"/>
        <c:noMultiLvlLbl val="0"/>
      </c:catAx>
      <c:valAx>
        <c:axId val="136302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 sz="1600" dirty="0">
                    <a:solidFill>
                      <a:schemeClr val="tx1"/>
                    </a:solidFill>
                  </a:rPr>
                  <a:t>Current</a:t>
                </a:r>
                <a:r>
                  <a:rPr lang="en-NZ" sz="1600" baseline="0" dirty="0">
                    <a:solidFill>
                      <a:schemeClr val="tx1"/>
                    </a:solidFill>
                  </a:rPr>
                  <a:t> (mA)</a:t>
                </a:r>
                <a:endParaRPr lang="en-NZ" sz="16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3030192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'[Data v2.xlsx]Sheet2'!$B$2:$B$23</cx:f>
        <cx:lvl ptCount="22" formatCode="General">
          <cx:pt idx="0">42.600000000000001</cx:pt>
          <cx:pt idx="4">51.289999999999999</cx:pt>
          <cx:pt idx="6">53.93</cx:pt>
          <cx:pt idx="10">53.899999999999999</cx:pt>
          <cx:pt idx="21">53.700000000000003</cx:pt>
        </cx:lvl>
      </cx:numDim>
    </cx:data>
    <cx:data id="1">
      <cx:numDim type="val">
        <cx:f>'[Data v2.xlsx]Sheet2'!$C$2:$C$23</cx:f>
        <cx:lvl ptCount="22" formatCode="General">
          <cx:pt idx="0">45.530000000000001</cx:pt>
          <cx:pt idx="4">55.200000000000003</cx:pt>
          <cx:pt idx="6">56.219999999999999</cx:pt>
          <cx:pt idx="10">54.799999999999997</cx:pt>
          <cx:pt idx="16">56.899999999999999</cx:pt>
          <cx:pt idx="18">54.899999999999999</cx:pt>
          <cx:pt idx="21">54</cx:pt>
        </cx:lvl>
      </cx:numDim>
    </cx:data>
  </cx:chartData>
  <cx:chart>
    <cx:title pos="t" align="ctr" overlay="0">
      <cx:tx>
        <cx:txData>
          <cx:v>Methane content of the biogas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800" b="1">
              <a:solidFill>
                <a:schemeClr val="tx1"/>
              </a:solidFill>
            </a:defRPr>
          </a:pPr>
          <a:r>
            <a:rPr lang="en-US" sz="1800" b="1" i="0" u="none" strike="noStrike" baseline="0">
              <a:solidFill>
                <a:schemeClr val="tx1"/>
              </a:solidFill>
              <a:latin typeface="Calibri" panose="020F0502020204030204"/>
            </a:rPr>
            <a:t>Methane content of the biogas</a:t>
          </a:r>
        </a:p>
      </cx:txPr>
    </cx:title>
    <cx:plotArea>
      <cx:plotAreaRegion>
        <cx:plotSurface>
          <cx:spPr>
            <a:ln>
              <a:solidFill>
                <a:schemeClr val="accent3"/>
              </a:solidFill>
            </a:ln>
          </cx:spPr>
        </cx:plotSurface>
        <cx:series layoutId="boxWhisker" uniqueId="{44E065C5-B249-4484-9D52-21112B9DD5D6}" formatIdx="1">
          <cx:tx>
            <cx:txData>
              <cx:f>'[Data v2.xlsx]Sheet2'!$B$1</cx:f>
              <cx:v>AD</cx:v>
            </cx:txData>
          </cx:tx>
          <cx:dataId val="0"/>
          <cx:layoutPr>
            <cx:visibility meanLine="1" meanMarker="1" nonoutliers="0" outliers="1"/>
            <cx:statistics quartileMethod="exclusive"/>
          </cx:layoutPr>
        </cx:series>
        <cx:series layoutId="boxWhisker" uniqueId="{083F3EB2-BDEE-4BB8-AC69-6C2D60B16A8A}" formatIdx="2">
          <cx:tx>
            <cx:txData>
              <cx:f>'[Data v2.xlsx]Sheet2'!$C$1</cx:f>
              <cx:v>MEC</cx:v>
            </cx:txData>
          </cx:tx>
          <cx:dataId val="1"/>
          <cx:layoutPr>
            <cx:visibility meanLine="1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 min="35"/>
        <cx:majorGridlines>
          <cx:spPr>
            <a:ln>
              <a:noFill/>
            </a:ln>
          </cx:spPr>
        </cx:majorGridlines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200">
                <a:solidFill>
                  <a:schemeClr val="tx1"/>
                </a:solidFill>
              </a:defRPr>
            </a:pPr>
            <a:endParaRPr lang="en-US" sz="1200" b="0" i="0" u="none" strike="noStrike" baseline="0">
              <a:solidFill>
                <a:schemeClr val="tx1"/>
              </a:solidFill>
              <a:latin typeface="ProfilePro"/>
            </a:endParaRPr>
          </a:p>
        </cx:txPr>
      </cx:axis>
    </cx:plotArea>
    <cx:legend pos="b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200">
              <a:solidFill>
                <a:schemeClr val="tx1"/>
              </a:solidFill>
            </a:defRPr>
          </a:pPr>
          <a:endParaRPr lang="en-US" sz="1200" b="0" i="0" u="none" strike="noStrike" baseline="0">
            <a:solidFill>
              <a:schemeClr val="tx1"/>
            </a:solidFill>
            <a:latin typeface="ProfilePro"/>
          </a:endParaRPr>
        </a:p>
      </cx:txPr>
    </cx:legend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'[COD test 25-03-2022.xlsx]Sheet1'!$AG$22:$AG$25</cx:f>
        <cx:lvl ptCount="4" formatCode="General">
          <cx:pt idx="0">0.72999999999999998</cx:pt>
          <cx:pt idx="1">0.70899999999999996</cx:pt>
          <cx:pt idx="2">0.622</cx:pt>
          <cx:pt idx="3">0.68000000000000005</cx:pt>
        </cx:lvl>
      </cx:numDim>
    </cx:data>
    <cx:data id="1">
      <cx:numDim type="val">
        <cx:f>'[COD test 25-03-2022.xlsx]Sheet1'!$AH$22:$AH$25</cx:f>
        <cx:lvl ptCount="4" formatCode="General">
          <cx:pt idx="0">0.68999999999999995</cx:pt>
          <cx:pt idx="1">0.60599999999999998</cx:pt>
          <cx:pt idx="2">0.61199999999999999</cx:pt>
          <cx:pt idx="3">0.628</cx:pt>
        </cx:lvl>
      </cx:numDim>
    </cx:data>
  </cx:chartData>
  <cx:chart>
    <cx:title pos="t" align="ctr" overlay="0">
      <cx:tx>
        <cx:txData>
          <cx:v>Effluent COD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800" b="1">
              <a:solidFill>
                <a:schemeClr val="tx1"/>
              </a:solidFill>
            </a:defRPr>
          </a:pPr>
          <a:r>
            <a:rPr lang="en-US" sz="1800" b="1" i="0" u="none" strike="noStrike" baseline="0">
              <a:solidFill>
                <a:schemeClr val="tx1"/>
              </a:solidFill>
              <a:latin typeface="Calibri" panose="020F0502020204030204"/>
            </a:rPr>
            <a:t>Effluent COD</a:t>
          </a:r>
        </a:p>
      </cx:txPr>
    </cx:title>
    <cx:plotArea>
      <cx:plotAreaRegion>
        <cx:plotSurface>
          <cx:spPr>
            <a:noFill/>
            <a:ln>
              <a:solidFill>
                <a:schemeClr val="accent3"/>
              </a:solidFill>
            </a:ln>
          </cx:spPr>
        </cx:plotSurface>
        <cx:series layoutId="boxWhisker" uniqueId="{B5994209-D727-4DB7-B323-0AA05EF31BEC}" formatIdx="1">
          <cx:tx>
            <cx:txData>
              <cx:f>'[COD test 25-03-2022.xlsx]Sheet1'!$AG$21</cx:f>
              <cx:v>AD</cx:v>
            </cx:txData>
          </cx:tx>
          <cx:dataId val="0"/>
          <cx:layoutPr>
            <cx:visibility meanLine="1" meanMarker="1" nonoutliers="0" outliers="1"/>
            <cx:statistics quartileMethod="exclusive"/>
          </cx:layoutPr>
        </cx:series>
        <cx:series layoutId="boxWhisker" uniqueId="{5852270A-1CF9-4077-9957-8A3729C60C0F}" formatIdx="2">
          <cx:tx>
            <cx:txData>
              <cx:f>'[COD test 25-03-2022.xlsx]Sheet1'!$AH$21</cx:f>
              <cx:v>MEC</cx:v>
            </cx:txData>
          </cx:tx>
          <cx:dataId val="1"/>
          <cx:layoutPr>
            <cx:visibility meanLine="1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 min="0.5"/>
        <cx:majorGridlines>
          <cx:spPr>
            <a:ln>
              <a:noFill/>
            </a:ln>
          </cx:spPr>
        </cx:majorGridlines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200">
                <a:solidFill>
                  <a:schemeClr val="tx1"/>
                </a:solidFill>
              </a:defRPr>
            </a:pPr>
            <a:endParaRPr lang="en-US" sz="1200" b="0" i="0" u="none" strike="noStrike" baseline="0">
              <a:solidFill>
                <a:schemeClr val="tx1"/>
              </a:solidFill>
              <a:latin typeface="ProfilePro"/>
            </a:endParaRPr>
          </a:p>
        </cx:txPr>
      </cx:axis>
    </cx:plotArea>
    <cx:legend pos="b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200">
              <a:solidFill>
                <a:schemeClr val="tx1"/>
              </a:solidFill>
            </a:defRPr>
          </a:pPr>
          <a:endParaRPr lang="en-US" sz="1200" b="0" i="0" u="none" strike="noStrike" baseline="0">
            <a:solidFill>
              <a:schemeClr val="tx1"/>
            </a:solidFill>
            <a:latin typeface="ProfilePro"/>
          </a:endParaRPr>
        </a:p>
      </cx:txPr>
    </cx:legend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 dir="row">'[COD test 25-03-2022.xlsx]Sheet1'!$B$45:$E$45</cx:f>
        <cx:lvl ptCount="4" formatCode="General">
          <cx:pt idx="0">43</cx:pt>
          <cx:pt idx="1">235</cx:pt>
          <cx:pt idx="2">270</cx:pt>
          <cx:pt idx="3">252</cx:pt>
        </cx:lvl>
      </cx:numDim>
    </cx:data>
    <cx:data id="1">
      <cx:numDim type="val">
        <cx:f dir="row">'[COD test 25-03-2022.xlsx]Sheet1'!$B$46:$E$46</cx:f>
        <cx:lvl ptCount="4" formatCode="General">
          <cx:pt idx="0">32</cx:pt>
          <cx:pt idx="1">116</cx:pt>
          <cx:pt idx="2">120</cx:pt>
          <cx:pt idx="3">133</cx:pt>
        </cx:lvl>
      </cx:numDim>
    </cx:data>
  </cx:chartData>
  <cx:chart>
    <cx:title pos="t" align="ctr" overlay="0">
      <cx:tx>
        <cx:txData>
          <cx:v>Effluent Acetic Acid concentration 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800" b="1">
              <a:solidFill>
                <a:schemeClr val="tx1"/>
              </a:solidFill>
            </a:defRPr>
          </a:pPr>
          <a:r>
            <a:rPr lang="en-US" sz="1800" b="1" i="0" u="none" strike="noStrike" baseline="0">
              <a:solidFill>
                <a:schemeClr val="tx1"/>
              </a:solidFill>
              <a:latin typeface="Calibri" panose="020F0502020204030204"/>
            </a:rPr>
            <a:t>Effluent Acetic Acid concentration </a:t>
          </a:r>
        </a:p>
      </cx:txPr>
    </cx:title>
    <cx:plotArea>
      <cx:plotAreaRegion>
        <cx:plotSurface>
          <cx:spPr>
            <a:ln>
              <a:solidFill>
                <a:schemeClr val="bg1">
                  <a:lumMod val="65000"/>
                </a:schemeClr>
              </a:solidFill>
            </a:ln>
          </cx:spPr>
        </cx:plotSurface>
        <cx:series layoutId="boxWhisker" uniqueId="{05F31250-77E3-48E8-B7E1-2058D14F8743}" formatIdx="1">
          <cx:tx>
            <cx:txData>
              <cx:f>'[COD test 25-03-2022.xlsx]Sheet1'!$A$45</cx:f>
              <cx:v>AD</cx:v>
            </cx:txData>
          </cx:tx>
          <cx:dataId val="0"/>
          <cx:layoutPr>
            <cx:visibility meanLine="1" meanMarker="1" nonoutliers="0" outliers="1"/>
            <cx:statistics quartileMethod="exclusive"/>
          </cx:layoutPr>
        </cx:series>
        <cx:series layoutId="boxWhisker" uniqueId="{DBCD29A2-8123-4E0E-88AF-A5B8AA8405B7}" formatIdx="2">
          <cx:tx>
            <cx:txData>
              <cx:f>'[COD test 25-03-2022.xlsx]Sheet1'!$A$46</cx:f>
              <cx:v>MEC</cx:v>
            </cx:txData>
          </cx:tx>
          <cx:dataId val="1"/>
          <cx:layoutPr>
            <cx:visibility meanLine="1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/>
        <cx:majorGridlines>
          <cx:spPr>
            <a:ln>
              <a:noFill/>
            </a:ln>
          </cx:spPr>
        </cx:majorGridlines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200">
                <a:solidFill>
                  <a:schemeClr val="tx1"/>
                </a:solidFill>
              </a:defRPr>
            </a:pPr>
            <a:endParaRPr lang="en-US" sz="1200" b="0" i="0" u="none" strike="noStrike" baseline="0">
              <a:solidFill>
                <a:schemeClr val="tx1"/>
              </a:solidFill>
              <a:latin typeface="ProfilePro"/>
            </a:endParaRPr>
          </a:p>
        </cx:txPr>
      </cx:axis>
    </cx:plotArea>
    <cx:legend pos="b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200">
              <a:solidFill>
                <a:schemeClr val="tx1"/>
              </a:solidFill>
            </a:defRPr>
          </a:pPr>
          <a:endParaRPr lang="en-US" sz="1200" b="0" i="0" u="none" strike="noStrike" baseline="0">
            <a:solidFill>
              <a:schemeClr val="tx1"/>
            </a:solidFill>
            <a:latin typeface="ProfilePro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7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7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7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14T02:47:42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1 119 10135 0 0,'23'-13'896'0'0,"-3"1"-712"0"0,-7 6-184 0 0,-7 2 0 0 0,-1 3 528 0 0,7-4 72 0 0,11-4 8 0 0,13-5 8 0 0,8-4 48 0 0,3 3 8 0 0,-2 3 0 0 0,-8 6 0 0 0,-2 3-432 0 0,-7 4-80 0 0,-4 3-24 0 0,-4 4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C6470-AA1A-4531-96BD-21D8751F8A40}" type="datetimeFigureOut">
              <a:rPr lang="en-NZ" smtClean="0"/>
              <a:t>14/10/2022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1B800-3D05-45D4-BA49-34595ADC98F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9875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1B800-3D05-45D4-BA49-34595ADC98F5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798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1B800-3D05-45D4-BA49-34595ADC98F5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67033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1B800-3D05-45D4-BA49-34595ADC98F5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74469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1B800-3D05-45D4-BA49-34595ADC98F5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71666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CC00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FFFF00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E00313-A43F-4E8C-B388-05F0AC6E02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00"/>
            <a:ext cx="12192000" cy="1773936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486C910A-A5B4-4491-9651-F0C2CFEA33F9}"/>
              </a:ext>
            </a:extLst>
          </p:cNvPr>
          <p:cNvSpPr/>
          <p:nvPr/>
        </p:nvSpPr>
        <p:spPr>
          <a:xfrm rot="18900000">
            <a:off x="8175373" y="5461061"/>
            <a:ext cx="3868544" cy="269893"/>
          </a:xfrm>
          <a:custGeom>
            <a:avLst/>
            <a:gdLst>
              <a:gd name="connsiteX0" fmla="*/ 0 w 2590800"/>
              <a:gd name="connsiteY0" fmla="*/ 0 h 190500"/>
              <a:gd name="connsiteX1" fmla="*/ 2590800 w 2590800"/>
              <a:gd name="connsiteY1" fmla="*/ 0 h 190500"/>
              <a:gd name="connsiteX2" fmla="*/ 2590800 w 2590800"/>
              <a:gd name="connsiteY2" fmla="*/ 190500 h 190500"/>
              <a:gd name="connsiteX3" fmla="*/ 0 w 2590800"/>
              <a:gd name="connsiteY3" fmla="*/ 190500 h 190500"/>
              <a:gd name="connsiteX4" fmla="*/ 0 w 2590800"/>
              <a:gd name="connsiteY4" fmla="*/ 0 h 190500"/>
              <a:gd name="connsiteX0" fmla="*/ 0 w 2590800"/>
              <a:gd name="connsiteY0" fmla="*/ 0 h 190500"/>
              <a:gd name="connsiteX1" fmla="*/ 2590800 w 2590800"/>
              <a:gd name="connsiteY1" fmla="*/ 0 h 190500"/>
              <a:gd name="connsiteX2" fmla="*/ 2590800 w 2590800"/>
              <a:gd name="connsiteY2" fmla="*/ 190500 h 190500"/>
              <a:gd name="connsiteX3" fmla="*/ 170065 w 2590800"/>
              <a:gd name="connsiteY3" fmla="*/ 178713 h 190500"/>
              <a:gd name="connsiteX4" fmla="*/ 0 w 2590800"/>
              <a:gd name="connsiteY4" fmla="*/ 0 h 190500"/>
              <a:gd name="connsiteX0" fmla="*/ 0 w 2730555"/>
              <a:gd name="connsiteY0" fmla="*/ 0 h 190500"/>
              <a:gd name="connsiteX1" fmla="*/ 2730555 w 2730555"/>
              <a:gd name="connsiteY1" fmla="*/ 1684 h 190500"/>
              <a:gd name="connsiteX2" fmla="*/ 2590800 w 2730555"/>
              <a:gd name="connsiteY2" fmla="*/ 190500 h 190500"/>
              <a:gd name="connsiteX3" fmla="*/ 170065 w 2730555"/>
              <a:gd name="connsiteY3" fmla="*/ 178713 h 190500"/>
              <a:gd name="connsiteX4" fmla="*/ 0 w 2730555"/>
              <a:gd name="connsiteY4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555" h="190500">
                <a:moveTo>
                  <a:pt x="0" y="0"/>
                </a:moveTo>
                <a:lnTo>
                  <a:pt x="2730555" y="1684"/>
                </a:lnTo>
                <a:lnTo>
                  <a:pt x="2590800" y="190500"/>
                </a:lnTo>
                <a:lnTo>
                  <a:pt x="170065" y="1787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3A2A6786-F643-4681-BF91-B1C84DE69E43}"/>
              </a:ext>
            </a:extLst>
          </p:cNvPr>
          <p:cNvSpPr/>
          <p:nvPr/>
        </p:nvSpPr>
        <p:spPr>
          <a:xfrm rot="2700000">
            <a:off x="10126232" y="3740482"/>
            <a:ext cx="2369095" cy="4653646"/>
          </a:xfrm>
          <a:custGeom>
            <a:avLst/>
            <a:gdLst>
              <a:gd name="connsiteX0" fmla="*/ 0 w 1376265"/>
              <a:gd name="connsiteY0" fmla="*/ 0 h 2505269"/>
              <a:gd name="connsiteX1" fmla="*/ 1376265 w 1376265"/>
              <a:gd name="connsiteY1" fmla="*/ 0 h 2505269"/>
              <a:gd name="connsiteX2" fmla="*/ 1376265 w 1376265"/>
              <a:gd name="connsiteY2" fmla="*/ 2505269 h 2505269"/>
              <a:gd name="connsiteX3" fmla="*/ 0 w 1376265"/>
              <a:gd name="connsiteY3" fmla="*/ 2505269 h 2505269"/>
              <a:gd name="connsiteX4" fmla="*/ 0 w 1376265"/>
              <a:gd name="connsiteY4" fmla="*/ 0 h 2505269"/>
              <a:gd name="connsiteX0" fmla="*/ 0 w 1376265"/>
              <a:gd name="connsiteY0" fmla="*/ 0 h 2505269"/>
              <a:gd name="connsiteX1" fmla="*/ 1089263 w 1376265"/>
              <a:gd name="connsiteY1" fmla="*/ 1296456 h 2505269"/>
              <a:gd name="connsiteX2" fmla="*/ 1376265 w 1376265"/>
              <a:gd name="connsiteY2" fmla="*/ 2505269 h 2505269"/>
              <a:gd name="connsiteX3" fmla="*/ 0 w 1376265"/>
              <a:gd name="connsiteY3" fmla="*/ 2505269 h 2505269"/>
              <a:gd name="connsiteX4" fmla="*/ 0 w 1376265"/>
              <a:gd name="connsiteY4" fmla="*/ 0 h 2505269"/>
              <a:gd name="connsiteX0" fmla="*/ 0 w 1280597"/>
              <a:gd name="connsiteY0" fmla="*/ 0 h 2505269"/>
              <a:gd name="connsiteX1" fmla="*/ 1089263 w 1280597"/>
              <a:gd name="connsiteY1" fmla="*/ 1296456 h 2505269"/>
              <a:gd name="connsiteX2" fmla="*/ 1280597 w 1280597"/>
              <a:gd name="connsiteY2" fmla="*/ 1281389 h 2505269"/>
              <a:gd name="connsiteX3" fmla="*/ 0 w 1280597"/>
              <a:gd name="connsiteY3" fmla="*/ 2505269 h 2505269"/>
              <a:gd name="connsiteX4" fmla="*/ 0 w 1280597"/>
              <a:gd name="connsiteY4" fmla="*/ 0 h 2505269"/>
              <a:gd name="connsiteX0" fmla="*/ 0 w 1280597"/>
              <a:gd name="connsiteY0" fmla="*/ 0 h 2505269"/>
              <a:gd name="connsiteX1" fmla="*/ 1132149 w 1280597"/>
              <a:gd name="connsiteY1" fmla="*/ 1115018 h 2505269"/>
              <a:gd name="connsiteX2" fmla="*/ 1280597 w 1280597"/>
              <a:gd name="connsiteY2" fmla="*/ 1281389 h 2505269"/>
              <a:gd name="connsiteX3" fmla="*/ 0 w 1280597"/>
              <a:gd name="connsiteY3" fmla="*/ 2505269 h 2505269"/>
              <a:gd name="connsiteX4" fmla="*/ 0 w 1280597"/>
              <a:gd name="connsiteY4" fmla="*/ 0 h 2505269"/>
              <a:gd name="connsiteX0" fmla="*/ 0 w 1280597"/>
              <a:gd name="connsiteY0" fmla="*/ 0 h 2505269"/>
              <a:gd name="connsiteX1" fmla="*/ 1132149 w 1280597"/>
              <a:gd name="connsiteY1" fmla="*/ 1115018 h 2505269"/>
              <a:gd name="connsiteX2" fmla="*/ 1280597 w 1280597"/>
              <a:gd name="connsiteY2" fmla="*/ 1281389 h 2505269"/>
              <a:gd name="connsiteX3" fmla="*/ 0 w 1280597"/>
              <a:gd name="connsiteY3" fmla="*/ 2505269 h 2505269"/>
              <a:gd name="connsiteX4" fmla="*/ 0 w 1280597"/>
              <a:gd name="connsiteY4" fmla="*/ 0 h 2505269"/>
              <a:gd name="connsiteX0" fmla="*/ 0 w 1280597"/>
              <a:gd name="connsiteY0" fmla="*/ 0 h 2505269"/>
              <a:gd name="connsiteX1" fmla="*/ 1118677 w 1280597"/>
              <a:gd name="connsiteY1" fmla="*/ 1121754 h 2505269"/>
              <a:gd name="connsiteX2" fmla="*/ 1280597 w 1280597"/>
              <a:gd name="connsiteY2" fmla="*/ 1281389 h 2505269"/>
              <a:gd name="connsiteX3" fmla="*/ 0 w 1280597"/>
              <a:gd name="connsiteY3" fmla="*/ 2505269 h 2505269"/>
              <a:gd name="connsiteX4" fmla="*/ 0 w 1280597"/>
              <a:gd name="connsiteY4" fmla="*/ 0 h 2505269"/>
              <a:gd name="connsiteX0" fmla="*/ 224334 w 1280597"/>
              <a:gd name="connsiteY0" fmla="*/ 0 h 2833492"/>
              <a:gd name="connsiteX1" fmla="*/ 1118677 w 1280597"/>
              <a:gd name="connsiteY1" fmla="*/ 1449977 h 2833492"/>
              <a:gd name="connsiteX2" fmla="*/ 1280597 w 1280597"/>
              <a:gd name="connsiteY2" fmla="*/ 1609612 h 2833492"/>
              <a:gd name="connsiteX3" fmla="*/ 0 w 1280597"/>
              <a:gd name="connsiteY3" fmla="*/ 2833492 h 2833492"/>
              <a:gd name="connsiteX4" fmla="*/ 224334 w 1280597"/>
              <a:gd name="connsiteY4" fmla="*/ 0 h 2833492"/>
              <a:gd name="connsiteX0" fmla="*/ 46644 w 1102907"/>
              <a:gd name="connsiteY0" fmla="*/ 0 h 3300447"/>
              <a:gd name="connsiteX1" fmla="*/ 940987 w 1102907"/>
              <a:gd name="connsiteY1" fmla="*/ 1449977 h 3300447"/>
              <a:gd name="connsiteX2" fmla="*/ 1102907 w 1102907"/>
              <a:gd name="connsiteY2" fmla="*/ 1609612 h 3300447"/>
              <a:gd name="connsiteX3" fmla="*/ 0 w 1102907"/>
              <a:gd name="connsiteY3" fmla="*/ 3300447 h 3300447"/>
              <a:gd name="connsiteX4" fmla="*/ 46644 w 1102907"/>
              <a:gd name="connsiteY4" fmla="*/ 0 h 3300447"/>
              <a:gd name="connsiteX0" fmla="*/ 46644 w 1102907"/>
              <a:gd name="connsiteY0" fmla="*/ 0 h 3300447"/>
              <a:gd name="connsiteX1" fmla="*/ 965419 w 1102907"/>
              <a:gd name="connsiteY1" fmla="*/ 1399223 h 3300447"/>
              <a:gd name="connsiteX2" fmla="*/ 1102907 w 1102907"/>
              <a:gd name="connsiteY2" fmla="*/ 1609612 h 3300447"/>
              <a:gd name="connsiteX3" fmla="*/ 0 w 1102907"/>
              <a:gd name="connsiteY3" fmla="*/ 3300447 h 3300447"/>
              <a:gd name="connsiteX4" fmla="*/ 46644 w 1102907"/>
              <a:gd name="connsiteY4" fmla="*/ 0 h 330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07" h="3300447">
                <a:moveTo>
                  <a:pt x="46644" y="0"/>
                </a:moveTo>
                <a:lnTo>
                  <a:pt x="965419" y="1399223"/>
                </a:lnTo>
                <a:lnTo>
                  <a:pt x="1102907" y="1609612"/>
                </a:lnTo>
                <a:lnTo>
                  <a:pt x="0" y="3300447"/>
                </a:lnTo>
                <a:lnTo>
                  <a:pt x="46644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pic>
        <p:nvPicPr>
          <p:cNvPr id="10" name="UCRed_CMYK.pdf">
            <a:extLst>
              <a:ext uri="{FF2B5EF4-FFF2-40B4-BE49-F238E27FC236}">
                <a16:creationId xmlns:a16="http://schemas.microsoft.com/office/drawing/2014/main" id="{4F55D322-A9CC-4F81-B624-C099CB41F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4899" y="5453182"/>
            <a:ext cx="1595409" cy="1228081"/>
          </a:xfrm>
          <a:prstGeom prst="rect">
            <a:avLst/>
          </a:prstGeom>
          <a:noFill/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612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241ABEB-1C87-4FC2-B0E2-B432F4618C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53" y="706560"/>
            <a:ext cx="7975356" cy="7071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004" y="361992"/>
            <a:ext cx="992863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077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B5C46A-AF30-408E-B78C-848214FCE2DF}"/>
              </a:ext>
            </a:extLst>
          </p:cNvPr>
          <p:cNvSpPr/>
          <p:nvPr/>
        </p:nvSpPr>
        <p:spPr>
          <a:xfrm rot="18900000">
            <a:off x="9411665" y="5866808"/>
            <a:ext cx="2730555" cy="190500"/>
          </a:xfrm>
          <a:custGeom>
            <a:avLst/>
            <a:gdLst>
              <a:gd name="connsiteX0" fmla="*/ 0 w 2590800"/>
              <a:gd name="connsiteY0" fmla="*/ 0 h 190500"/>
              <a:gd name="connsiteX1" fmla="*/ 2590800 w 2590800"/>
              <a:gd name="connsiteY1" fmla="*/ 0 h 190500"/>
              <a:gd name="connsiteX2" fmla="*/ 2590800 w 2590800"/>
              <a:gd name="connsiteY2" fmla="*/ 190500 h 190500"/>
              <a:gd name="connsiteX3" fmla="*/ 0 w 2590800"/>
              <a:gd name="connsiteY3" fmla="*/ 190500 h 190500"/>
              <a:gd name="connsiteX4" fmla="*/ 0 w 2590800"/>
              <a:gd name="connsiteY4" fmla="*/ 0 h 190500"/>
              <a:gd name="connsiteX0" fmla="*/ 0 w 2590800"/>
              <a:gd name="connsiteY0" fmla="*/ 0 h 190500"/>
              <a:gd name="connsiteX1" fmla="*/ 2590800 w 2590800"/>
              <a:gd name="connsiteY1" fmla="*/ 0 h 190500"/>
              <a:gd name="connsiteX2" fmla="*/ 2590800 w 2590800"/>
              <a:gd name="connsiteY2" fmla="*/ 190500 h 190500"/>
              <a:gd name="connsiteX3" fmla="*/ 170065 w 2590800"/>
              <a:gd name="connsiteY3" fmla="*/ 178713 h 190500"/>
              <a:gd name="connsiteX4" fmla="*/ 0 w 2590800"/>
              <a:gd name="connsiteY4" fmla="*/ 0 h 190500"/>
              <a:gd name="connsiteX0" fmla="*/ 0 w 2730555"/>
              <a:gd name="connsiteY0" fmla="*/ 0 h 190500"/>
              <a:gd name="connsiteX1" fmla="*/ 2730555 w 2730555"/>
              <a:gd name="connsiteY1" fmla="*/ 1684 h 190500"/>
              <a:gd name="connsiteX2" fmla="*/ 2590800 w 2730555"/>
              <a:gd name="connsiteY2" fmla="*/ 190500 h 190500"/>
              <a:gd name="connsiteX3" fmla="*/ 170065 w 2730555"/>
              <a:gd name="connsiteY3" fmla="*/ 178713 h 190500"/>
              <a:gd name="connsiteX4" fmla="*/ 0 w 2730555"/>
              <a:gd name="connsiteY4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555" h="190500">
                <a:moveTo>
                  <a:pt x="0" y="0"/>
                </a:moveTo>
                <a:lnTo>
                  <a:pt x="2730555" y="1684"/>
                </a:lnTo>
                <a:lnTo>
                  <a:pt x="2590800" y="190500"/>
                </a:lnTo>
                <a:lnTo>
                  <a:pt x="170065" y="178713"/>
                </a:lnTo>
                <a:lnTo>
                  <a:pt x="0" y="0"/>
                </a:lnTo>
                <a:close/>
              </a:path>
            </a:pathLst>
          </a:custGeom>
          <a:solidFill>
            <a:srgbClr val="CC0011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28BCC11-A4BA-48EE-ABAB-862CC2480125}"/>
              </a:ext>
            </a:extLst>
          </p:cNvPr>
          <p:cNvSpPr/>
          <p:nvPr/>
        </p:nvSpPr>
        <p:spPr>
          <a:xfrm rot="2700000">
            <a:off x="10736708" y="4647918"/>
            <a:ext cx="1672190" cy="3284706"/>
          </a:xfrm>
          <a:custGeom>
            <a:avLst/>
            <a:gdLst>
              <a:gd name="connsiteX0" fmla="*/ 0 w 1376265"/>
              <a:gd name="connsiteY0" fmla="*/ 0 h 2505269"/>
              <a:gd name="connsiteX1" fmla="*/ 1376265 w 1376265"/>
              <a:gd name="connsiteY1" fmla="*/ 0 h 2505269"/>
              <a:gd name="connsiteX2" fmla="*/ 1376265 w 1376265"/>
              <a:gd name="connsiteY2" fmla="*/ 2505269 h 2505269"/>
              <a:gd name="connsiteX3" fmla="*/ 0 w 1376265"/>
              <a:gd name="connsiteY3" fmla="*/ 2505269 h 2505269"/>
              <a:gd name="connsiteX4" fmla="*/ 0 w 1376265"/>
              <a:gd name="connsiteY4" fmla="*/ 0 h 2505269"/>
              <a:gd name="connsiteX0" fmla="*/ 0 w 1376265"/>
              <a:gd name="connsiteY0" fmla="*/ 0 h 2505269"/>
              <a:gd name="connsiteX1" fmla="*/ 1089263 w 1376265"/>
              <a:gd name="connsiteY1" fmla="*/ 1296456 h 2505269"/>
              <a:gd name="connsiteX2" fmla="*/ 1376265 w 1376265"/>
              <a:gd name="connsiteY2" fmla="*/ 2505269 h 2505269"/>
              <a:gd name="connsiteX3" fmla="*/ 0 w 1376265"/>
              <a:gd name="connsiteY3" fmla="*/ 2505269 h 2505269"/>
              <a:gd name="connsiteX4" fmla="*/ 0 w 1376265"/>
              <a:gd name="connsiteY4" fmla="*/ 0 h 2505269"/>
              <a:gd name="connsiteX0" fmla="*/ 0 w 1280597"/>
              <a:gd name="connsiteY0" fmla="*/ 0 h 2505269"/>
              <a:gd name="connsiteX1" fmla="*/ 1089263 w 1280597"/>
              <a:gd name="connsiteY1" fmla="*/ 1296456 h 2505269"/>
              <a:gd name="connsiteX2" fmla="*/ 1280597 w 1280597"/>
              <a:gd name="connsiteY2" fmla="*/ 1281389 h 2505269"/>
              <a:gd name="connsiteX3" fmla="*/ 0 w 1280597"/>
              <a:gd name="connsiteY3" fmla="*/ 2505269 h 2505269"/>
              <a:gd name="connsiteX4" fmla="*/ 0 w 1280597"/>
              <a:gd name="connsiteY4" fmla="*/ 0 h 2505269"/>
              <a:gd name="connsiteX0" fmla="*/ 0 w 1280597"/>
              <a:gd name="connsiteY0" fmla="*/ 0 h 2505269"/>
              <a:gd name="connsiteX1" fmla="*/ 1132149 w 1280597"/>
              <a:gd name="connsiteY1" fmla="*/ 1115018 h 2505269"/>
              <a:gd name="connsiteX2" fmla="*/ 1280597 w 1280597"/>
              <a:gd name="connsiteY2" fmla="*/ 1281389 h 2505269"/>
              <a:gd name="connsiteX3" fmla="*/ 0 w 1280597"/>
              <a:gd name="connsiteY3" fmla="*/ 2505269 h 2505269"/>
              <a:gd name="connsiteX4" fmla="*/ 0 w 1280597"/>
              <a:gd name="connsiteY4" fmla="*/ 0 h 2505269"/>
              <a:gd name="connsiteX0" fmla="*/ 0 w 1280597"/>
              <a:gd name="connsiteY0" fmla="*/ 0 h 2505269"/>
              <a:gd name="connsiteX1" fmla="*/ 1132149 w 1280597"/>
              <a:gd name="connsiteY1" fmla="*/ 1115018 h 2505269"/>
              <a:gd name="connsiteX2" fmla="*/ 1280597 w 1280597"/>
              <a:gd name="connsiteY2" fmla="*/ 1281389 h 2505269"/>
              <a:gd name="connsiteX3" fmla="*/ 0 w 1280597"/>
              <a:gd name="connsiteY3" fmla="*/ 2505269 h 2505269"/>
              <a:gd name="connsiteX4" fmla="*/ 0 w 1280597"/>
              <a:gd name="connsiteY4" fmla="*/ 0 h 2505269"/>
              <a:gd name="connsiteX0" fmla="*/ 0 w 1280597"/>
              <a:gd name="connsiteY0" fmla="*/ 0 h 2505269"/>
              <a:gd name="connsiteX1" fmla="*/ 1118677 w 1280597"/>
              <a:gd name="connsiteY1" fmla="*/ 1121754 h 2505269"/>
              <a:gd name="connsiteX2" fmla="*/ 1280597 w 1280597"/>
              <a:gd name="connsiteY2" fmla="*/ 1281389 h 2505269"/>
              <a:gd name="connsiteX3" fmla="*/ 0 w 1280597"/>
              <a:gd name="connsiteY3" fmla="*/ 2505269 h 2505269"/>
              <a:gd name="connsiteX4" fmla="*/ 0 w 1280597"/>
              <a:gd name="connsiteY4" fmla="*/ 0 h 2505269"/>
              <a:gd name="connsiteX0" fmla="*/ 224334 w 1280597"/>
              <a:gd name="connsiteY0" fmla="*/ 0 h 2833492"/>
              <a:gd name="connsiteX1" fmla="*/ 1118677 w 1280597"/>
              <a:gd name="connsiteY1" fmla="*/ 1449977 h 2833492"/>
              <a:gd name="connsiteX2" fmla="*/ 1280597 w 1280597"/>
              <a:gd name="connsiteY2" fmla="*/ 1609612 h 2833492"/>
              <a:gd name="connsiteX3" fmla="*/ 0 w 1280597"/>
              <a:gd name="connsiteY3" fmla="*/ 2833492 h 2833492"/>
              <a:gd name="connsiteX4" fmla="*/ 224334 w 1280597"/>
              <a:gd name="connsiteY4" fmla="*/ 0 h 2833492"/>
              <a:gd name="connsiteX0" fmla="*/ 46644 w 1102907"/>
              <a:gd name="connsiteY0" fmla="*/ 0 h 3300447"/>
              <a:gd name="connsiteX1" fmla="*/ 940987 w 1102907"/>
              <a:gd name="connsiteY1" fmla="*/ 1449977 h 3300447"/>
              <a:gd name="connsiteX2" fmla="*/ 1102907 w 1102907"/>
              <a:gd name="connsiteY2" fmla="*/ 1609612 h 3300447"/>
              <a:gd name="connsiteX3" fmla="*/ 0 w 1102907"/>
              <a:gd name="connsiteY3" fmla="*/ 3300447 h 3300447"/>
              <a:gd name="connsiteX4" fmla="*/ 46644 w 1102907"/>
              <a:gd name="connsiteY4" fmla="*/ 0 h 3300447"/>
              <a:gd name="connsiteX0" fmla="*/ 46644 w 1102907"/>
              <a:gd name="connsiteY0" fmla="*/ 0 h 3300447"/>
              <a:gd name="connsiteX1" fmla="*/ 965419 w 1102907"/>
              <a:gd name="connsiteY1" fmla="*/ 1399223 h 3300447"/>
              <a:gd name="connsiteX2" fmla="*/ 1102907 w 1102907"/>
              <a:gd name="connsiteY2" fmla="*/ 1609612 h 3300447"/>
              <a:gd name="connsiteX3" fmla="*/ 0 w 1102907"/>
              <a:gd name="connsiteY3" fmla="*/ 3300447 h 3300447"/>
              <a:gd name="connsiteX4" fmla="*/ 46644 w 1102907"/>
              <a:gd name="connsiteY4" fmla="*/ 0 h 330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07" h="3300447">
                <a:moveTo>
                  <a:pt x="46644" y="0"/>
                </a:moveTo>
                <a:lnTo>
                  <a:pt x="965419" y="1399223"/>
                </a:lnTo>
                <a:lnTo>
                  <a:pt x="1102907" y="1609612"/>
                </a:lnTo>
                <a:lnTo>
                  <a:pt x="0" y="3300447"/>
                </a:lnTo>
                <a:lnTo>
                  <a:pt x="46644" y="0"/>
                </a:lnTo>
                <a:close/>
              </a:path>
            </a:pathLst>
          </a:custGeom>
          <a:solidFill>
            <a:srgbClr val="CC0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78682D-AA88-476B-AA12-68A57EDCCD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707" y="5711133"/>
            <a:ext cx="1080192" cy="10801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CB271CE-CD85-4450-9D66-12C34E6F1CA0}"/>
              </a:ext>
            </a:extLst>
          </p:cNvPr>
          <p:cNvSpPr/>
          <p:nvPr/>
        </p:nvSpPr>
        <p:spPr>
          <a:xfrm>
            <a:off x="1" y="0"/>
            <a:ext cx="336884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i="0" dirty="0">
              <a:latin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393B69-02C1-46D2-9C98-E9780CF2E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89234" y="989235"/>
            <a:ext cx="2315354" cy="336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6447BE-0388-4271-80C9-B4C16472AF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89233" y="3304589"/>
            <a:ext cx="2315354" cy="336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D1CE07-298D-4EC2-86B1-FEB372FFCA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86383" y="5623124"/>
            <a:ext cx="2315354" cy="336884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CF6B4038-DED6-4DC6-B1CA-A01467A8BE75}"/>
              </a:ext>
            </a:extLst>
          </p:cNvPr>
          <p:cNvSpPr/>
          <p:nvPr/>
        </p:nvSpPr>
        <p:spPr>
          <a:xfrm>
            <a:off x="848362" y="879621"/>
            <a:ext cx="483270" cy="372978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i="0" dirty="0">
              <a:latin typeface="Calibri" panose="020F0502020204030204" pitchFamily="34" charset="0"/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0E65C96D-CD25-43A7-A13B-C6C056E1C678}"/>
              </a:ext>
            </a:extLst>
          </p:cNvPr>
          <p:cNvSpPr/>
          <p:nvPr/>
        </p:nvSpPr>
        <p:spPr>
          <a:xfrm>
            <a:off x="895129" y="838285"/>
            <a:ext cx="483270" cy="372978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i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49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241ABEB-1C87-4FC2-B0E2-B432F4618C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301" y="3639206"/>
            <a:ext cx="4283340" cy="3797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004" y="361992"/>
            <a:ext cx="992863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077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B271CE-CD85-4450-9D66-12C34E6F1CA0}"/>
              </a:ext>
            </a:extLst>
          </p:cNvPr>
          <p:cNvSpPr/>
          <p:nvPr/>
        </p:nvSpPr>
        <p:spPr>
          <a:xfrm>
            <a:off x="1" y="0"/>
            <a:ext cx="336884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i="0" dirty="0">
              <a:latin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393B69-02C1-46D2-9C98-E9780CF2E0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89234" y="989235"/>
            <a:ext cx="2315354" cy="336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6447BE-0388-4271-80C9-B4C16472AF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89233" y="3304589"/>
            <a:ext cx="2315354" cy="336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D1CE07-298D-4EC2-86B1-FEB372FFCA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86383" y="5623124"/>
            <a:ext cx="2315354" cy="336884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CF6B4038-DED6-4DC6-B1CA-A01467A8BE75}"/>
              </a:ext>
            </a:extLst>
          </p:cNvPr>
          <p:cNvSpPr/>
          <p:nvPr/>
        </p:nvSpPr>
        <p:spPr>
          <a:xfrm>
            <a:off x="848362" y="879621"/>
            <a:ext cx="483270" cy="372978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i="0" dirty="0">
              <a:latin typeface="Calibri" panose="020F0502020204030204" pitchFamily="34" charset="0"/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0E65C96D-CD25-43A7-A13B-C6C056E1C678}"/>
              </a:ext>
            </a:extLst>
          </p:cNvPr>
          <p:cNvSpPr/>
          <p:nvPr/>
        </p:nvSpPr>
        <p:spPr>
          <a:xfrm>
            <a:off x="895129" y="838285"/>
            <a:ext cx="483270" cy="372978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i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16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004" y="361992"/>
            <a:ext cx="992863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3345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B5C46A-AF30-408E-B78C-848214FCE2DF}"/>
              </a:ext>
            </a:extLst>
          </p:cNvPr>
          <p:cNvSpPr/>
          <p:nvPr/>
        </p:nvSpPr>
        <p:spPr>
          <a:xfrm rot="18900000">
            <a:off x="9411665" y="5866808"/>
            <a:ext cx="2730555" cy="190500"/>
          </a:xfrm>
          <a:custGeom>
            <a:avLst/>
            <a:gdLst>
              <a:gd name="connsiteX0" fmla="*/ 0 w 2590800"/>
              <a:gd name="connsiteY0" fmla="*/ 0 h 190500"/>
              <a:gd name="connsiteX1" fmla="*/ 2590800 w 2590800"/>
              <a:gd name="connsiteY1" fmla="*/ 0 h 190500"/>
              <a:gd name="connsiteX2" fmla="*/ 2590800 w 2590800"/>
              <a:gd name="connsiteY2" fmla="*/ 190500 h 190500"/>
              <a:gd name="connsiteX3" fmla="*/ 0 w 2590800"/>
              <a:gd name="connsiteY3" fmla="*/ 190500 h 190500"/>
              <a:gd name="connsiteX4" fmla="*/ 0 w 2590800"/>
              <a:gd name="connsiteY4" fmla="*/ 0 h 190500"/>
              <a:gd name="connsiteX0" fmla="*/ 0 w 2590800"/>
              <a:gd name="connsiteY0" fmla="*/ 0 h 190500"/>
              <a:gd name="connsiteX1" fmla="*/ 2590800 w 2590800"/>
              <a:gd name="connsiteY1" fmla="*/ 0 h 190500"/>
              <a:gd name="connsiteX2" fmla="*/ 2590800 w 2590800"/>
              <a:gd name="connsiteY2" fmla="*/ 190500 h 190500"/>
              <a:gd name="connsiteX3" fmla="*/ 170065 w 2590800"/>
              <a:gd name="connsiteY3" fmla="*/ 178713 h 190500"/>
              <a:gd name="connsiteX4" fmla="*/ 0 w 2590800"/>
              <a:gd name="connsiteY4" fmla="*/ 0 h 190500"/>
              <a:gd name="connsiteX0" fmla="*/ 0 w 2730555"/>
              <a:gd name="connsiteY0" fmla="*/ 0 h 190500"/>
              <a:gd name="connsiteX1" fmla="*/ 2730555 w 2730555"/>
              <a:gd name="connsiteY1" fmla="*/ 1684 h 190500"/>
              <a:gd name="connsiteX2" fmla="*/ 2590800 w 2730555"/>
              <a:gd name="connsiteY2" fmla="*/ 190500 h 190500"/>
              <a:gd name="connsiteX3" fmla="*/ 170065 w 2730555"/>
              <a:gd name="connsiteY3" fmla="*/ 178713 h 190500"/>
              <a:gd name="connsiteX4" fmla="*/ 0 w 2730555"/>
              <a:gd name="connsiteY4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555" h="190500">
                <a:moveTo>
                  <a:pt x="0" y="0"/>
                </a:moveTo>
                <a:lnTo>
                  <a:pt x="2730555" y="1684"/>
                </a:lnTo>
                <a:lnTo>
                  <a:pt x="2590800" y="190500"/>
                </a:lnTo>
                <a:lnTo>
                  <a:pt x="170065" y="178713"/>
                </a:lnTo>
                <a:lnTo>
                  <a:pt x="0" y="0"/>
                </a:lnTo>
                <a:close/>
              </a:path>
            </a:pathLst>
          </a:custGeom>
          <a:solidFill>
            <a:srgbClr val="CC0011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28BCC11-A4BA-48EE-ABAB-862CC2480125}"/>
              </a:ext>
            </a:extLst>
          </p:cNvPr>
          <p:cNvSpPr/>
          <p:nvPr/>
        </p:nvSpPr>
        <p:spPr>
          <a:xfrm rot="2700000">
            <a:off x="10736708" y="4647918"/>
            <a:ext cx="1672190" cy="3284706"/>
          </a:xfrm>
          <a:custGeom>
            <a:avLst/>
            <a:gdLst>
              <a:gd name="connsiteX0" fmla="*/ 0 w 1376265"/>
              <a:gd name="connsiteY0" fmla="*/ 0 h 2505269"/>
              <a:gd name="connsiteX1" fmla="*/ 1376265 w 1376265"/>
              <a:gd name="connsiteY1" fmla="*/ 0 h 2505269"/>
              <a:gd name="connsiteX2" fmla="*/ 1376265 w 1376265"/>
              <a:gd name="connsiteY2" fmla="*/ 2505269 h 2505269"/>
              <a:gd name="connsiteX3" fmla="*/ 0 w 1376265"/>
              <a:gd name="connsiteY3" fmla="*/ 2505269 h 2505269"/>
              <a:gd name="connsiteX4" fmla="*/ 0 w 1376265"/>
              <a:gd name="connsiteY4" fmla="*/ 0 h 2505269"/>
              <a:gd name="connsiteX0" fmla="*/ 0 w 1376265"/>
              <a:gd name="connsiteY0" fmla="*/ 0 h 2505269"/>
              <a:gd name="connsiteX1" fmla="*/ 1089263 w 1376265"/>
              <a:gd name="connsiteY1" fmla="*/ 1296456 h 2505269"/>
              <a:gd name="connsiteX2" fmla="*/ 1376265 w 1376265"/>
              <a:gd name="connsiteY2" fmla="*/ 2505269 h 2505269"/>
              <a:gd name="connsiteX3" fmla="*/ 0 w 1376265"/>
              <a:gd name="connsiteY3" fmla="*/ 2505269 h 2505269"/>
              <a:gd name="connsiteX4" fmla="*/ 0 w 1376265"/>
              <a:gd name="connsiteY4" fmla="*/ 0 h 2505269"/>
              <a:gd name="connsiteX0" fmla="*/ 0 w 1280597"/>
              <a:gd name="connsiteY0" fmla="*/ 0 h 2505269"/>
              <a:gd name="connsiteX1" fmla="*/ 1089263 w 1280597"/>
              <a:gd name="connsiteY1" fmla="*/ 1296456 h 2505269"/>
              <a:gd name="connsiteX2" fmla="*/ 1280597 w 1280597"/>
              <a:gd name="connsiteY2" fmla="*/ 1281389 h 2505269"/>
              <a:gd name="connsiteX3" fmla="*/ 0 w 1280597"/>
              <a:gd name="connsiteY3" fmla="*/ 2505269 h 2505269"/>
              <a:gd name="connsiteX4" fmla="*/ 0 w 1280597"/>
              <a:gd name="connsiteY4" fmla="*/ 0 h 2505269"/>
              <a:gd name="connsiteX0" fmla="*/ 0 w 1280597"/>
              <a:gd name="connsiteY0" fmla="*/ 0 h 2505269"/>
              <a:gd name="connsiteX1" fmla="*/ 1132149 w 1280597"/>
              <a:gd name="connsiteY1" fmla="*/ 1115018 h 2505269"/>
              <a:gd name="connsiteX2" fmla="*/ 1280597 w 1280597"/>
              <a:gd name="connsiteY2" fmla="*/ 1281389 h 2505269"/>
              <a:gd name="connsiteX3" fmla="*/ 0 w 1280597"/>
              <a:gd name="connsiteY3" fmla="*/ 2505269 h 2505269"/>
              <a:gd name="connsiteX4" fmla="*/ 0 w 1280597"/>
              <a:gd name="connsiteY4" fmla="*/ 0 h 2505269"/>
              <a:gd name="connsiteX0" fmla="*/ 0 w 1280597"/>
              <a:gd name="connsiteY0" fmla="*/ 0 h 2505269"/>
              <a:gd name="connsiteX1" fmla="*/ 1132149 w 1280597"/>
              <a:gd name="connsiteY1" fmla="*/ 1115018 h 2505269"/>
              <a:gd name="connsiteX2" fmla="*/ 1280597 w 1280597"/>
              <a:gd name="connsiteY2" fmla="*/ 1281389 h 2505269"/>
              <a:gd name="connsiteX3" fmla="*/ 0 w 1280597"/>
              <a:gd name="connsiteY3" fmla="*/ 2505269 h 2505269"/>
              <a:gd name="connsiteX4" fmla="*/ 0 w 1280597"/>
              <a:gd name="connsiteY4" fmla="*/ 0 h 2505269"/>
              <a:gd name="connsiteX0" fmla="*/ 0 w 1280597"/>
              <a:gd name="connsiteY0" fmla="*/ 0 h 2505269"/>
              <a:gd name="connsiteX1" fmla="*/ 1118677 w 1280597"/>
              <a:gd name="connsiteY1" fmla="*/ 1121754 h 2505269"/>
              <a:gd name="connsiteX2" fmla="*/ 1280597 w 1280597"/>
              <a:gd name="connsiteY2" fmla="*/ 1281389 h 2505269"/>
              <a:gd name="connsiteX3" fmla="*/ 0 w 1280597"/>
              <a:gd name="connsiteY3" fmla="*/ 2505269 h 2505269"/>
              <a:gd name="connsiteX4" fmla="*/ 0 w 1280597"/>
              <a:gd name="connsiteY4" fmla="*/ 0 h 2505269"/>
              <a:gd name="connsiteX0" fmla="*/ 224334 w 1280597"/>
              <a:gd name="connsiteY0" fmla="*/ 0 h 2833492"/>
              <a:gd name="connsiteX1" fmla="*/ 1118677 w 1280597"/>
              <a:gd name="connsiteY1" fmla="*/ 1449977 h 2833492"/>
              <a:gd name="connsiteX2" fmla="*/ 1280597 w 1280597"/>
              <a:gd name="connsiteY2" fmla="*/ 1609612 h 2833492"/>
              <a:gd name="connsiteX3" fmla="*/ 0 w 1280597"/>
              <a:gd name="connsiteY3" fmla="*/ 2833492 h 2833492"/>
              <a:gd name="connsiteX4" fmla="*/ 224334 w 1280597"/>
              <a:gd name="connsiteY4" fmla="*/ 0 h 2833492"/>
              <a:gd name="connsiteX0" fmla="*/ 46644 w 1102907"/>
              <a:gd name="connsiteY0" fmla="*/ 0 h 3300447"/>
              <a:gd name="connsiteX1" fmla="*/ 940987 w 1102907"/>
              <a:gd name="connsiteY1" fmla="*/ 1449977 h 3300447"/>
              <a:gd name="connsiteX2" fmla="*/ 1102907 w 1102907"/>
              <a:gd name="connsiteY2" fmla="*/ 1609612 h 3300447"/>
              <a:gd name="connsiteX3" fmla="*/ 0 w 1102907"/>
              <a:gd name="connsiteY3" fmla="*/ 3300447 h 3300447"/>
              <a:gd name="connsiteX4" fmla="*/ 46644 w 1102907"/>
              <a:gd name="connsiteY4" fmla="*/ 0 h 3300447"/>
              <a:gd name="connsiteX0" fmla="*/ 46644 w 1102907"/>
              <a:gd name="connsiteY0" fmla="*/ 0 h 3300447"/>
              <a:gd name="connsiteX1" fmla="*/ 965419 w 1102907"/>
              <a:gd name="connsiteY1" fmla="*/ 1399223 h 3300447"/>
              <a:gd name="connsiteX2" fmla="*/ 1102907 w 1102907"/>
              <a:gd name="connsiteY2" fmla="*/ 1609612 h 3300447"/>
              <a:gd name="connsiteX3" fmla="*/ 0 w 1102907"/>
              <a:gd name="connsiteY3" fmla="*/ 3300447 h 3300447"/>
              <a:gd name="connsiteX4" fmla="*/ 46644 w 1102907"/>
              <a:gd name="connsiteY4" fmla="*/ 0 h 330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07" h="3300447">
                <a:moveTo>
                  <a:pt x="46644" y="0"/>
                </a:moveTo>
                <a:lnTo>
                  <a:pt x="965419" y="1399223"/>
                </a:lnTo>
                <a:lnTo>
                  <a:pt x="1102907" y="1609612"/>
                </a:lnTo>
                <a:lnTo>
                  <a:pt x="0" y="3300447"/>
                </a:lnTo>
                <a:lnTo>
                  <a:pt x="46644" y="0"/>
                </a:lnTo>
                <a:close/>
              </a:path>
            </a:pathLst>
          </a:custGeom>
          <a:solidFill>
            <a:srgbClr val="CC0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78682D-AA88-476B-AA12-68A57EDCC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707" y="5711133"/>
            <a:ext cx="1080192" cy="10801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CB271CE-CD85-4450-9D66-12C34E6F1CA0}"/>
              </a:ext>
            </a:extLst>
          </p:cNvPr>
          <p:cNvSpPr/>
          <p:nvPr/>
        </p:nvSpPr>
        <p:spPr>
          <a:xfrm>
            <a:off x="1" y="0"/>
            <a:ext cx="336884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i="0" dirty="0">
              <a:latin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393B69-02C1-46D2-9C98-E9780CF2E0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89234" y="989235"/>
            <a:ext cx="2315354" cy="336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6447BE-0388-4271-80C9-B4C16472AF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89233" y="3304589"/>
            <a:ext cx="2315354" cy="336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D1CE07-298D-4EC2-86B1-FEB372FFCA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86383" y="5623124"/>
            <a:ext cx="2315354" cy="336884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CF6B4038-DED6-4DC6-B1CA-A01467A8BE75}"/>
              </a:ext>
            </a:extLst>
          </p:cNvPr>
          <p:cNvSpPr/>
          <p:nvPr/>
        </p:nvSpPr>
        <p:spPr>
          <a:xfrm>
            <a:off x="848362" y="879621"/>
            <a:ext cx="483270" cy="372978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i="0" dirty="0">
              <a:latin typeface="Calibri" panose="020F0502020204030204" pitchFamily="34" charset="0"/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0E65C96D-CD25-43A7-A13B-C6C056E1C678}"/>
              </a:ext>
            </a:extLst>
          </p:cNvPr>
          <p:cNvSpPr/>
          <p:nvPr/>
        </p:nvSpPr>
        <p:spPr>
          <a:xfrm>
            <a:off x="895129" y="838285"/>
            <a:ext cx="483270" cy="372978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i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368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pattFill prst="smCheck">
          <a:fgClr>
            <a:srgbClr val="D9D9D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004" y="361992"/>
            <a:ext cx="992863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3345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B5C46A-AF30-408E-B78C-848214FCE2DF}"/>
              </a:ext>
            </a:extLst>
          </p:cNvPr>
          <p:cNvSpPr/>
          <p:nvPr/>
        </p:nvSpPr>
        <p:spPr>
          <a:xfrm rot="18900000">
            <a:off x="9411665" y="5866808"/>
            <a:ext cx="2730555" cy="190500"/>
          </a:xfrm>
          <a:custGeom>
            <a:avLst/>
            <a:gdLst>
              <a:gd name="connsiteX0" fmla="*/ 0 w 2590800"/>
              <a:gd name="connsiteY0" fmla="*/ 0 h 190500"/>
              <a:gd name="connsiteX1" fmla="*/ 2590800 w 2590800"/>
              <a:gd name="connsiteY1" fmla="*/ 0 h 190500"/>
              <a:gd name="connsiteX2" fmla="*/ 2590800 w 2590800"/>
              <a:gd name="connsiteY2" fmla="*/ 190500 h 190500"/>
              <a:gd name="connsiteX3" fmla="*/ 0 w 2590800"/>
              <a:gd name="connsiteY3" fmla="*/ 190500 h 190500"/>
              <a:gd name="connsiteX4" fmla="*/ 0 w 2590800"/>
              <a:gd name="connsiteY4" fmla="*/ 0 h 190500"/>
              <a:gd name="connsiteX0" fmla="*/ 0 w 2590800"/>
              <a:gd name="connsiteY0" fmla="*/ 0 h 190500"/>
              <a:gd name="connsiteX1" fmla="*/ 2590800 w 2590800"/>
              <a:gd name="connsiteY1" fmla="*/ 0 h 190500"/>
              <a:gd name="connsiteX2" fmla="*/ 2590800 w 2590800"/>
              <a:gd name="connsiteY2" fmla="*/ 190500 h 190500"/>
              <a:gd name="connsiteX3" fmla="*/ 170065 w 2590800"/>
              <a:gd name="connsiteY3" fmla="*/ 178713 h 190500"/>
              <a:gd name="connsiteX4" fmla="*/ 0 w 2590800"/>
              <a:gd name="connsiteY4" fmla="*/ 0 h 190500"/>
              <a:gd name="connsiteX0" fmla="*/ 0 w 2730555"/>
              <a:gd name="connsiteY0" fmla="*/ 0 h 190500"/>
              <a:gd name="connsiteX1" fmla="*/ 2730555 w 2730555"/>
              <a:gd name="connsiteY1" fmla="*/ 1684 h 190500"/>
              <a:gd name="connsiteX2" fmla="*/ 2590800 w 2730555"/>
              <a:gd name="connsiteY2" fmla="*/ 190500 h 190500"/>
              <a:gd name="connsiteX3" fmla="*/ 170065 w 2730555"/>
              <a:gd name="connsiteY3" fmla="*/ 178713 h 190500"/>
              <a:gd name="connsiteX4" fmla="*/ 0 w 2730555"/>
              <a:gd name="connsiteY4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555" h="190500">
                <a:moveTo>
                  <a:pt x="0" y="0"/>
                </a:moveTo>
                <a:lnTo>
                  <a:pt x="2730555" y="1684"/>
                </a:lnTo>
                <a:lnTo>
                  <a:pt x="2590800" y="190500"/>
                </a:lnTo>
                <a:lnTo>
                  <a:pt x="170065" y="178713"/>
                </a:lnTo>
                <a:lnTo>
                  <a:pt x="0" y="0"/>
                </a:lnTo>
                <a:close/>
              </a:path>
            </a:pathLst>
          </a:custGeom>
          <a:solidFill>
            <a:srgbClr val="CC0011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28BCC11-A4BA-48EE-ABAB-862CC2480125}"/>
              </a:ext>
            </a:extLst>
          </p:cNvPr>
          <p:cNvSpPr/>
          <p:nvPr/>
        </p:nvSpPr>
        <p:spPr>
          <a:xfrm rot="2700000">
            <a:off x="10736708" y="4647918"/>
            <a:ext cx="1672190" cy="3284706"/>
          </a:xfrm>
          <a:custGeom>
            <a:avLst/>
            <a:gdLst>
              <a:gd name="connsiteX0" fmla="*/ 0 w 1376265"/>
              <a:gd name="connsiteY0" fmla="*/ 0 h 2505269"/>
              <a:gd name="connsiteX1" fmla="*/ 1376265 w 1376265"/>
              <a:gd name="connsiteY1" fmla="*/ 0 h 2505269"/>
              <a:gd name="connsiteX2" fmla="*/ 1376265 w 1376265"/>
              <a:gd name="connsiteY2" fmla="*/ 2505269 h 2505269"/>
              <a:gd name="connsiteX3" fmla="*/ 0 w 1376265"/>
              <a:gd name="connsiteY3" fmla="*/ 2505269 h 2505269"/>
              <a:gd name="connsiteX4" fmla="*/ 0 w 1376265"/>
              <a:gd name="connsiteY4" fmla="*/ 0 h 2505269"/>
              <a:gd name="connsiteX0" fmla="*/ 0 w 1376265"/>
              <a:gd name="connsiteY0" fmla="*/ 0 h 2505269"/>
              <a:gd name="connsiteX1" fmla="*/ 1089263 w 1376265"/>
              <a:gd name="connsiteY1" fmla="*/ 1296456 h 2505269"/>
              <a:gd name="connsiteX2" fmla="*/ 1376265 w 1376265"/>
              <a:gd name="connsiteY2" fmla="*/ 2505269 h 2505269"/>
              <a:gd name="connsiteX3" fmla="*/ 0 w 1376265"/>
              <a:gd name="connsiteY3" fmla="*/ 2505269 h 2505269"/>
              <a:gd name="connsiteX4" fmla="*/ 0 w 1376265"/>
              <a:gd name="connsiteY4" fmla="*/ 0 h 2505269"/>
              <a:gd name="connsiteX0" fmla="*/ 0 w 1280597"/>
              <a:gd name="connsiteY0" fmla="*/ 0 h 2505269"/>
              <a:gd name="connsiteX1" fmla="*/ 1089263 w 1280597"/>
              <a:gd name="connsiteY1" fmla="*/ 1296456 h 2505269"/>
              <a:gd name="connsiteX2" fmla="*/ 1280597 w 1280597"/>
              <a:gd name="connsiteY2" fmla="*/ 1281389 h 2505269"/>
              <a:gd name="connsiteX3" fmla="*/ 0 w 1280597"/>
              <a:gd name="connsiteY3" fmla="*/ 2505269 h 2505269"/>
              <a:gd name="connsiteX4" fmla="*/ 0 w 1280597"/>
              <a:gd name="connsiteY4" fmla="*/ 0 h 2505269"/>
              <a:gd name="connsiteX0" fmla="*/ 0 w 1280597"/>
              <a:gd name="connsiteY0" fmla="*/ 0 h 2505269"/>
              <a:gd name="connsiteX1" fmla="*/ 1132149 w 1280597"/>
              <a:gd name="connsiteY1" fmla="*/ 1115018 h 2505269"/>
              <a:gd name="connsiteX2" fmla="*/ 1280597 w 1280597"/>
              <a:gd name="connsiteY2" fmla="*/ 1281389 h 2505269"/>
              <a:gd name="connsiteX3" fmla="*/ 0 w 1280597"/>
              <a:gd name="connsiteY3" fmla="*/ 2505269 h 2505269"/>
              <a:gd name="connsiteX4" fmla="*/ 0 w 1280597"/>
              <a:gd name="connsiteY4" fmla="*/ 0 h 2505269"/>
              <a:gd name="connsiteX0" fmla="*/ 0 w 1280597"/>
              <a:gd name="connsiteY0" fmla="*/ 0 h 2505269"/>
              <a:gd name="connsiteX1" fmla="*/ 1132149 w 1280597"/>
              <a:gd name="connsiteY1" fmla="*/ 1115018 h 2505269"/>
              <a:gd name="connsiteX2" fmla="*/ 1280597 w 1280597"/>
              <a:gd name="connsiteY2" fmla="*/ 1281389 h 2505269"/>
              <a:gd name="connsiteX3" fmla="*/ 0 w 1280597"/>
              <a:gd name="connsiteY3" fmla="*/ 2505269 h 2505269"/>
              <a:gd name="connsiteX4" fmla="*/ 0 w 1280597"/>
              <a:gd name="connsiteY4" fmla="*/ 0 h 2505269"/>
              <a:gd name="connsiteX0" fmla="*/ 0 w 1280597"/>
              <a:gd name="connsiteY0" fmla="*/ 0 h 2505269"/>
              <a:gd name="connsiteX1" fmla="*/ 1118677 w 1280597"/>
              <a:gd name="connsiteY1" fmla="*/ 1121754 h 2505269"/>
              <a:gd name="connsiteX2" fmla="*/ 1280597 w 1280597"/>
              <a:gd name="connsiteY2" fmla="*/ 1281389 h 2505269"/>
              <a:gd name="connsiteX3" fmla="*/ 0 w 1280597"/>
              <a:gd name="connsiteY3" fmla="*/ 2505269 h 2505269"/>
              <a:gd name="connsiteX4" fmla="*/ 0 w 1280597"/>
              <a:gd name="connsiteY4" fmla="*/ 0 h 2505269"/>
              <a:gd name="connsiteX0" fmla="*/ 224334 w 1280597"/>
              <a:gd name="connsiteY0" fmla="*/ 0 h 2833492"/>
              <a:gd name="connsiteX1" fmla="*/ 1118677 w 1280597"/>
              <a:gd name="connsiteY1" fmla="*/ 1449977 h 2833492"/>
              <a:gd name="connsiteX2" fmla="*/ 1280597 w 1280597"/>
              <a:gd name="connsiteY2" fmla="*/ 1609612 h 2833492"/>
              <a:gd name="connsiteX3" fmla="*/ 0 w 1280597"/>
              <a:gd name="connsiteY3" fmla="*/ 2833492 h 2833492"/>
              <a:gd name="connsiteX4" fmla="*/ 224334 w 1280597"/>
              <a:gd name="connsiteY4" fmla="*/ 0 h 2833492"/>
              <a:gd name="connsiteX0" fmla="*/ 46644 w 1102907"/>
              <a:gd name="connsiteY0" fmla="*/ 0 h 3300447"/>
              <a:gd name="connsiteX1" fmla="*/ 940987 w 1102907"/>
              <a:gd name="connsiteY1" fmla="*/ 1449977 h 3300447"/>
              <a:gd name="connsiteX2" fmla="*/ 1102907 w 1102907"/>
              <a:gd name="connsiteY2" fmla="*/ 1609612 h 3300447"/>
              <a:gd name="connsiteX3" fmla="*/ 0 w 1102907"/>
              <a:gd name="connsiteY3" fmla="*/ 3300447 h 3300447"/>
              <a:gd name="connsiteX4" fmla="*/ 46644 w 1102907"/>
              <a:gd name="connsiteY4" fmla="*/ 0 h 3300447"/>
              <a:gd name="connsiteX0" fmla="*/ 46644 w 1102907"/>
              <a:gd name="connsiteY0" fmla="*/ 0 h 3300447"/>
              <a:gd name="connsiteX1" fmla="*/ 965419 w 1102907"/>
              <a:gd name="connsiteY1" fmla="*/ 1399223 h 3300447"/>
              <a:gd name="connsiteX2" fmla="*/ 1102907 w 1102907"/>
              <a:gd name="connsiteY2" fmla="*/ 1609612 h 3300447"/>
              <a:gd name="connsiteX3" fmla="*/ 0 w 1102907"/>
              <a:gd name="connsiteY3" fmla="*/ 3300447 h 3300447"/>
              <a:gd name="connsiteX4" fmla="*/ 46644 w 1102907"/>
              <a:gd name="connsiteY4" fmla="*/ 0 h 330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07" h="3300447">
                <a:moveTo>
                  <a:pt x="46644" y="0"/>
                </a:moveTo>
                <a:lnTo>
                  <a:pt x="965419" y="1399223"/>
                </a:lnTo>
                <a:lnTo>
                  <a:pt x="1102907" y="1609612"/>
                </a:lnTo>
                <a:lnTo>
                  <a:pt x="0" y="3300447"/>
                </a:lnTo>
                <a:lnTo>
                  <a:pt x="46644" y="0"/>
                </a:lnTo>
                <a:close/>
              </a:path>
            </a:pathLst>
          </a:custGeom>
          <a:solidFill>
            <a:srgbClr val="CC0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78682D-AA88-476B-AA12-68A57EDCC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707" y="5711133"/>
            <a:ext cx="1080192" cy="10801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CB271CE-CD85-4450-9D66-12C34E6F1CA0}"/>
              </a:ext>
            </a:extLst>
          </p:cNvPr>
          <p:cNvSpPr/>
          <p:nvPr/>
        </p:nvSpPr>
        <p:spPr>
          <a:xfrm>
            <a:off x="1" y="0"/>
            <a:ext cx="336884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i="0" dirty="0">
              <a:latin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393B69-02C1-46D2-9C98-E9780CF2E0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89234" y="989235"/>
            <a:ext cx="2315354" cy="336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6447BE-0388-4271-80C9-B4C16472AF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89233" y="3304589"/>
            <a:ext cx="2315354" cy="336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D1CE07-298D-4EC2-86B1-FEB372FFCA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86383" y="5623124"/>
            <a:ext cx="2315354" cy="336884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CF6B4038-DED6-4DC6-B1CA-A01467A8BE75}"/>
              </a:ext>
            </a:extLst>
          </p:cNvPr>
          <p:cNvSpPr/>
          <p:nvPr/>
        </p:nvSpPr>
        <p:spPr>
          <a:xfrm>
            <a:off x="848362" y="879621"/>
            <a:ext cx="483270" cy="372978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i="0" dirty="0">
              <a:latin typeface="Calibri" panose="020F0502020204030204" pitchFamily="34" charset="0"/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0E65C96D-CD25-43A7-A13B-C6C056E1C678}"/>
              </a:ext>
            </a:extLst>
          </p:cNvPr>
          <p:cNvSpPr/>
          <p:nvPr/>
        </p:nvSpPr>
        <p:spPr>
          <a:xfrm>
            <a:off x="895129" y="838285"/>
            <a:ext cx="483270" cy="372978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i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48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004" y="361992"/>
            <a:ext cx="992863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0543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B271CE-CD85-4450-9D66-12C34E6F1CA0}"/>
              </a:ext>
            </a:extLst>
          </p:cNvPr>
          <p:cNvSpPr/>
          <p:nvPr/>
        </p:nvSpPr>
        <p:spPr>
          <a:xfrm>
            <a:off x="1" y="0"/>
            <a:ext cx="336884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i="0" dirty="0">
              <a:latin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393B69-02C1-46D2-9C98-E9780CF2E0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89234" y="989235"/>
            <a:ext cx="2315354" cy="336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6447BE-0388-4271-80C9-B4C16472AF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89233" y="3304589"/>
            <a:ext cx="2315354" cy="336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D1CE07-298D-4EC2-86B1-FEB372FFC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86383" y="5623124"/>
            <a:ext cx="2315354" cy="336884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CF6B4038-DED6-4DC6-B1CA-A01467A8BE75}"/>
              </a:ext>
            </a:extLst>
          </p:cNvPr>
          <p:cNvSpPr/>
          <p:nvPr/>
        </p:nvSpPr>
        <p:spPr>
          <a:xfrm>
            <a:off x="848362" y="879621"/>
            <a:ext cx="483270" cy="372978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i="0" dirty="0">
              <a:latin typeface="Calibri" panose="020F0502020204030204" pitchFamily="34" charset="0"/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0E65C96D-CD25-43A7-A13B-C6C056E1C678}"/>
              </a:ext>
            </a:extLst>
          </p:cNvPr>
          <p:cNvSpPr/>
          <p:nvPr/>
        </p:nvSpPr>
        <p:spPr>
          <a:xfrm>
            <a:off x="895129" y="838285"/>
            <a:ext cx="483270" cy="372978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i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3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24001"/>
            <a:ext cx="6807200" cy="1905000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703639"/>
            <a:ext cx="10515600" cy="990600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FFFF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54AED8-B19B-4CDB-BCB0-09749C225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5100"/>
            <a:ext cx="12192000" cy="177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05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586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D88EF365-C1AE-4C31-A4AA-679EB5A249E3}" type="datetimeFigureOut">
              <a:rPr lang="en-NZ" smtClean="0"/>
              <a:pPr/>
              <a:t>14/10/2022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C5DD5040-9FA7-4227-A5E1-EDCA5627013A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662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microsoft.com/office/2014/relationships/chartEx" Target="../charts/chartEx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afrooz.bayat@pg.canterbury.ac.nz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ricardo.bellomendoza@canterbury.ac.nz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BDF2B-4057-4B2C-B474-B7E2ACEFA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353" y="2355113"/>
            <a:ext cx="9144000" cy="1073887"/>
          </a:xfrm>
        </p:spPr>
        <p:txBody>
          <a:bodyPr>
            <a:noAutofit/>
          </a:bodyPr>
          <a:lstStyle/>
          <a:p>
            <a:pPr algn="l"/>
            <a:r>
              <a:rPr lang="en-NZ" sz="3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Enhanced Methane Production using an Integrated Anaerobic Digestion - </a:t>
            </a:r>
            <a:r>
              <a:rPr lang="en-NZ" sz="32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Bioelectrochemical</a:t>
            </a:r>
            <a:r>
              <a:rPr lang="en-NZ" sz="3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D8F6F8-1D26-4F1B-859F-320B03ABB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353" y="3806600"/>
            <a:ext cx="9144000" cy="2264591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Afrooz Bayat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Ricardo Bello-Mendoza</a:t>
            </a:r>
          </a:p>
          <a:p>
            <a:pPr algn="l"/>
            <a:endParaRPr lang="en-US" sz="1800" b="0" dirty="0"/>
          </a:p>
          <a:p>
            <a:pPr algn="l"/>
            <a:r>
              <a:rPr lang="en-NZ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Department of Civil &amp; Natural Resources Engineering | University of Canterbury </a:t>
            </a:r>
          </a:p>
          <a:p>
            <a:pPr algn="l"/>
            <a:r>
              <a:rPr lang="en-NZ" sz="16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</a:t>
            </a:r>
            <a:r>
              <a:rPr lang="en-NZ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Tari </a:t>
            </a:r>
            <a:r>
              <a:rPr lang="en-NZ" sz="16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Pūhanga</a:t>
            </a:r>
            <a:r>
              <a:rPr lang="en-NZ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NZ" sz="16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Metarahi</a:t>
            </a:r>
            <a:r>
              <a:rPr lang="en-NZ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NZ" sz="16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Rawa</a:t>
            </a:r>
            <a:r>
              <a:rPr lang="en-NZ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NZ" sz="16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Taiao</a:t>
            </a:r>
            <a:r>
              <a:rPr lang="en-NZ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| </a:t>
            </a:r>
            <a:r>
              <a:rPr lang="en-NZ" sz="16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</a:t>
            </a:r>
            <a:r>
              <a:rPr lang="en-NZ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Whare Wānanga o </a:t>
            </a:r>
            <a:r>
              <a:rPr lang="en-NZ" sz="16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Waitaha</a:t>
            </a:r>
            <a:endParaRPr lang="en-NZ" sz="1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37FF6F-EC04-48FD-1371-F2146818E3B0}"/>
              </a:ext>
            </a:extLst>
          </p:cNvPr>
          <p:cNvSpPr/>
          <p:nvPr/>
        </p:nvSpPr>
        <p:spPr>
          <a:xfrm>
            <a:off x="737190" y="2498652"/>
            <a:ext cx="53163" cy="81870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B68F2A-870D-7394-5359-3B1F9A0C542E}"/>
              </a:ext>
            </a:extLst>
          </p:cNvPr>
          <p:cNvSpPr/>
          <p:nvPr/>
        </p:nvSpPr>
        <p:spPr>
          <a:xfrm>
            <a:off x="737189" y="3873211"/>
            <a:ext cx="53163" cy="6503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65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D34C324-501C-CC7C-A62A-D5BCB76CB112}"/>
              </a:ext>
            </a:extLst>
          </p:cNvPr>
          <p:cNvCxnSpPr>
            <a:cxnSpLocks/>
          </p:cNvCxnSpPr>
          <p:nvPr/>
        </p:nvCxnSpPr>
        <p:spPr>
          <a:xfrm flipV="1">
            <a:off x="9228554" y="3165303"/>
            <a:ext cx="0" cy="72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7211753-A81D-6DF6-472D-9B73C89D09B5}"/>
              </a:ext>
            </a:extLst>
          </p:cNvPr>
          <p:cNvCxnSpPr>
            <a:cxnSpLocks/>
          </p:cNvCxnSpPr>
          <p:nvPr/>
        </p:nvCxnSpPr>
        <p:spPr>
          <a:xfrm flipV="1">
            <a:off x="5227347" y="3192072"/>
            <a:ext cx="0" cy="6898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67752EFB-6F5D-3AEF-FEC0-CB31A791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4000" b="1" dirty="0"/>
              <a:t>Materials and methods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C12FA63-5CC2-3BB0-C00E-E9EC6F4B8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662" y="1189456"/>
            <a:ext cx="1589784" cy="234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7E5F17B-FD41-4C9E-9D59-05F7E569751A}"/>
              </a:ext>
            </a:extLst>
          </p:cNvPr>
          <p:cNvGrpSpPr/>
          <p:nvPr/>
        </p:nvGrpSpPr>
        <p:grpSpPr>
          <a:xfrm>
            <a:off x="6450002" y="4299398"/>
            <a:ext cx="1675542" cy="2558602"/>
            <a:chOff x="6158161" y="3552657"/>
            <a:chExt cx="1675542" cy="2558602"/>
          </a:xfrm>
        </p:grpSpPr>
        <p:pic>
          <p:nvPicPr>
            <p:cNvPr id="26" name="Picture 25" descr="A computer on a desk&#10;&#10;Description automatically generated">
              <a:extLst>
                <a:ext uri="{FF2B5EF4-FFF2-40B4-BE49-F238E27FC236}">
                  <a16:creationId xmlns:a16="http://schemas.microsoft.com/office/drawing/2014/main" id="{5E83E1FC-8288-ACC8-43AC-A1AD4F4AD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07"/>
            <a:stretch/>
          </p:blipFill>
          <p:spPr>
            <a:xfrm>
              <a:off x="6158161" y="3552657"/>
              <a:ext cx="1675542" cy="25586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28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C7BBD44-76E9-09E6-72C5-A1703B6D7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24" b="9932"/>
            <a:stretch/>
          </p:blipFill>
          <p:spPr>
            <a:xfrm>
              <a:off x="6545580" y="4742456"/>
              <a:ext cx="900704" cy="12475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36F9164-4B8A-01BD-0B49-B09680E9863A}"/>
              </a:ext>
            </a:extLst>
          </p:cNvPr>
          <p:cNvCxnSpPr>
            <a:cxnSpLocks/>
          </p:cNvCxnSpPr>
          <p:nvPr/>
        </p:nvCxnSpPr>
        <p:spPr>
          <a:xfrm>
            <a:off x="1195098" y="3885975"/>
            <a:ext cx="110281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2FA19A-2996-266D-9E21-98895B78314F}"/>
              </a:ext>
            </a:extLst>
          </p:cNvPr>
          <p:cNvCxnSpPr>
            <a:cxnSpLocks/>
          </p:cNvCxnSpPr>
          <p:nvPr/>
        </p:nvCxnSpPr>
        <p:spPr>
          <a:xfrm flipV="1">
            <a:off x="1195098" y="3192072"/>
            <a:ext cx="0" cy="6898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5D29994-96F1-320D-3781-39F11AED4F80}"/>
              </a:ext>
            </a:extLst>
          </p:cNvPr>
          <p:cNvCxnSpPr/>
          <p:nvPr/>
        </p:nvCxnSpPr>
        <p:spPr>
          <a:xfrm flipV="1">
            <a:off x="3228688" y="3881928"/>
            <a:ext cx="0" cy="54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picture containing indoor, counter, blender&#10;&#10;Description automatically generated">
            <a:extLst>
              <a:ext uri="{FF2B5EF4-FFF2-40B4-BE49-F238E27FC236}">
                <a16:creationId xmlns:a16="http://schemas.microsoft.com/office/drawing/2014/main" id="{91597A06-A448-6D4C-DBA4-6F8C4BCBC3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1"/>
          <a:stretch/>
        </p:blipFill>
        <p:spPr>
          <a:xfrm>
            <a:off x="4503944" y="1460436"/>
            <a:ext cx="1446806" cy="18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557B1DF-DDAB-B59B-CA1C-FE19334CA70C}"/>
              </a:ext>
            </a:extLst>
          </p:cNvPr>
          <p:cNvCxnSpPr/>
          <p:nvPr/>
        </p:nvCxnSpPr>
        <p:spPr>
          <a:xfrm flipV="1">
            <a:off x="7254568" y="3885975"/>
            <a:ext cx="0" cy="54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group of bottles on a table&#10;&#10;Description automatically generated with low confidence">
            <a:extLst>
              <a:ext uri="{FF2B5EF4-FFF2-40B4-BE49-F238E27FC236}">
                <a16:creationId xmlns:a16="http://schemas.microsoft.com/office/drawing/2014/main" id="{3764F7A4-6F14-F2B7-847F-C488EA20F8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5"/>
          <a:stretch/>
        </p:blipFill>
        <p:spPr>
          <a:xfrm>
            <a:off x="2390917" y="4117031"/>
            <a:ext cx="1675541" cy="2499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49EBDE4-A6F3-C4AD-9599-302C6C9671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54" y="1367457"/>
            <a:ext cx="1822846" cy="1978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943E7EE-65FD-F602-E872-4238875C2E11}"/>
              </a:ext>
            </a:extLst>
          </p:cNvPr>
          <p:cNvSpPr txBox="1"/>
          <p:nvPr/>
        </p:nvSpPr>
        <p:spPr>
          <a:xfrm>
            <a:off x="2168554" y="1991743"/>
            <a:ext cx="2482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</a:rPr>
              <a:t>Reactor volume: 3L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</a:rPr>
              <a:t>Working volume: 1.5L</a:t>
            </a:r>
          </a:p>
          <a:p>
            <a:endParaRPr lang="en-NZ" dirty="0">
              <a:latin typeface="Calibri" panose="020F0502020204030204" pitchFamily="34" charset="0"/>
            </a:endParaRPr>
          </a:p>
          <a:p>
            <a:endParaRPr lang="en-NZ" dirty="0">
              <a:latin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D4668F4-93EE-1983-B7F1-F6C2100E1D8B}"/>
              </a:ext>
            </a:extLst>
          </p:cNvPr>
          <p:cNvSpPr txBox="1"/>
          <p:nvPr/>
        </p:nvSpPr>
        <p:spPr>
          <a:xfrm>
            <a:off x="4066458" y="4978534"/>
            <a:ext cx="2482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</a:rPr>
              <a:t>OLR: 0.5 </a:t>
            </a:r>
            <a:r>
              <a:rPr lang="en-NZ" dirty="0" err="1">
                <a:latin typeface="Calibri" panose="020F0502020204030204" pitchFamily="34" charset="0"/>
              </a:rPr>
              <a:t>gCOD</a:t>
            </a:r>
            <a:r>
              <a:rPr lang="en-NZ" dirty="0">
                <a:latin typeface="Calibri" panose="020F0502020204030204" pitchFamily="34" charset="0"/>
              </a:rPr>
              <a:t>/day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</a:rPr>
              <a:t>HRT: 30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</a:rPr>
              <a:t>Substrate strength:</a:t>
            </a:r>
          </a:p>
          <a:p>
            <a:r>
              <a:rPr lang="en-NZ" dirty="0">
                <a:latin typeface="Calibri" panose="020F0502020204030204" pitchFamily="34" charset="0"/>
              </a:rPr>
              <a:t>	 10 </a:t>
            </a:r>
            <a:r>
              <a:rPr lang="en-NZ" dirty="0" err="1">
                <a:latin typeface="Calibri" panose="020F0502020204030204" pitchFamily="34" charset="0"/>
              </a:rPr>
              <a:t>gCOD</a:t>
            </a:r>
            <a:r>
              <a:rPr lang="en-NZ" dirty="0">
                <a:latin typeface="Calibri" panose="020F0502020204030204" pitchFamily="34" charset="0"/>
              </a:rPr>
              <a:t>/L</a:t>
            </a:r>
          </a:p>
          <a:p>
            <a:endParaRPr lang="en-NZ" dirty="0">
              <a:latin typeface="Calibri" panose="020F0502020204030204" pitchFamily="34" charset="0"/>
            </a:endParaRPr>
          </a:p>
          <a:p>
            <a:endParaRPr lang="en-NZ" dirty="0">
              <a:latin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074683-E376-50A8-3CCF-76C671A14BFD}"/>
              </a:ext>
            </a:extLst>
          </p:cNvPr>
          <p:cNvSpPr txBox="1"/>
          <p:nvPr/>
        </p:nvSpPr>
        <p:spPr>
          <a:xfrm>
            <a:off x="5836522" y="1854855"/>
            <a:ext cx="2482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</a:rPr>
              <a:t>Anode: ×3 carbon felt + 0.5% </a:t>
            </a:r>
            <a:r>
              <a:rPr lang="en-NZ" dirty="0" err="1">
                <a:latin typeface="Calibri" panose="020F0502020204030204" pitchFamily="34" charset="0"/>
              </a:rPr>
              <a:t>pt</a:t>
            </a:r>
            <a:r>
              <a:rPr lang="en-NZ" dirty="0">
                <a:latin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</a:rPr>
              <a:t>Cathode: ×3 carbon brush</a:t>
            </a:r>
          </a:p>
          <a:p>
            <a:endParaRPr lang="en-NZ" dirty="0">
              <a:latin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318B43-3ECE-A572-E795-0FF79909BEF5}"/>
              </a:ext>
            </a:extLst>
          </p:cNvPr>
          <p:cNvSpPr txBox="1"/>
          <p:nvPr/>
        </p:nvSpPr>
        <p:spPr>
          <a:xfrm>
            <a:off x="8224911" y="4978534"/>
            <a:ext cx="2482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</a:rPr>
              <a:t>Voltage: 0.5V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</a:rPr>
              <a:t>Data acquisition system </a:t>
            </a:r>
          </a:p>
          <a:p>
            <a:endParaRPr lang="en-NZ" dirty="0">
              <a:latin typeface="Calibri" panose="020F0502020204030204" pitchFamily="34" charset="0"/>
            </a:endParaRPr>
          </a:p>
          <a:p>
            <a:endParaRPr lang="en-NZ" dirty="0">
              <a:latin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D11AFC-2A1D-5729-8492-97FE5B6729A5}"/>
              </a:ext>
            </a:extLst>
          </p:cNvPr>
          <p:cNvSpPr txBox="1"/>
          <p:nvPr/>
        </p:nvSpPr>
        <p:spPr>
          <a:xfrm>
            <a:off x="9982998" y="1776355"/>
            <a:ext cx="1869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</a:rPr>
              <a:t>Collecting AD digestate from CWTP </a:t>
            </a:r>
          </a:p>
          <a:p>
            <a:endParaRPr lang="en-NZ" dirty="0">
              <a:latin typeface="Calibri" panose="020F0502020204030204" pitchFamily="34" charset="0"/>
            </a:endParaRPr>
          </a:p>
          <a:p>
            <a:endParaRPr lang="en-N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74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752EFB-6F5D-3AEF-FEC0-CB31A791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/>
              <a:t>Results</a:t>
            </a:r>
            <a:br>
              <a:rPr lang="en-NZ" b="1" dirty="0"/>
            </a:br>
            <a:r>
              <a:rPr lang="en-NZ" sz="2400" b="1" dirty="0"/>
              <a:t>Biogas content &amp; Daily methane production </a:t>
            </a:r>
            <a:endParaRPr lang="en-NZ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52D5C-D437-4E6D-AB01-4BB7C3246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  <a:p>
            <a:endParaRPr lang="en-NZ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40F2A87-D281-42EB-8AD6-0BFE650FB5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542502"/>
              </p:ext>
            </p:extLst>
          </p:nvPr>
        </p:nvGraphicFramePr>
        <p:xfrm>
          <a:off x="5592520" y="2227472"/>
          <a:ext cx="5459751" cy="3949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62207941-5B59-42FA-A551-2F454C69426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06938873"/>
                  </p:ext>
                </p:extLst>
              </p:nvPr>
            </p:nvGraphicFramePr>
            <p:xfrm>
              <a:off x="906801" y="2227472"/>
              <a:ext cx="4685719" cy="329713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7" name="Chart 6">
                <a:extLst>
                  <a:ext uri="{FF2B5EF4-FFF2-40B4-BE49-F238E27FC236}">
                    <a16:creationId xmlns:a16="http://schemas.microsoft.com/office/drawing/2014/main" id="{62207941-5B59-42FA-A551-2F454C6942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6801" y="2227472"/>
                <a:ext cx="4685719" cy="32971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4640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752EFB-6F5D-3AEF-FEC0-CB31A791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/>
              <a:t>Methane yield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5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9790769"/>
              </p:ext>
            </p:extLst>
          </p:nvPr>
        </p:nvGraphicFramePr>
        <p:xfrm>
          <a:off x="560982" y="1383342"/>
          <a:ext cx="7006660" cy="4748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1AA9D16-5B2A-4C8C-55AD-FE9E4AE7C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802" y="1126574"/>
            <a:ext cx="3968223" cy="18107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C818C97-5313-3C45-50D9-5E308DCF5801}"/>
                  </a:ext>
                </a:extLst>
              </p14:cNvPr>
              <p14:cNvContentPartPr/>
              <p14:nvPr/>
            </p14:nvContentPartPr>
            <p14:xfrm>
              <a:off x="9671265" y="4680782"/>
              <a:ext cx="150840" cy="42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C818C97-5313-3C45-50D9-5E308DCF58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62625" y="4672142"/>
                <a:ext cx="168480" cy="604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6B6348-2112-236F-AB88-AE6328291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411932"/>
              </p:ext>
            </p:extLst>
          </p:nvPr>
        </p:nvGraphicFramePr>
        <p:xfrm>
          <a:off x="7712685" y="3057507"/>
          <a:ext cx="4042340" cy="188422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808468">
                  <a:extLst>
                    <a:ext uri="{9D8B030D-6E8A-4147-A177-3AD203B41FA5}">
                      <a16:colId xmlns:a16="http://schemas.microsoft.com/office/drawing/2014/main" val="2442825227"/>
                    </a:ext>
                  </a:extLst>
                </a:gridCol>
                <a:gridCol w="808468">
                  <a:extLst>
                    <a:ext uri="{9D8B030D-6E8A-4147-A177-3AD203B41FA5}">
                      <a16:colId xmlns:a16="http://schemas.microsoft.com/office/drawing/2014/main" val="511849785"/>
                    </a:ext>
                  </a:extLst>
                </a:gridCol>
                <a:gridCol w="808468">
                  <a:extLst>
                    <a:ext uri="{9D8B030D-6E8A-4147-A177-3AD203B41FA5}">
                      <a16:colId xmlns:a16="http://schemas.microsoft.com/office/drawing/2014/main" val="2226642090"/>
                    </a:ext>
                  </a:extLst>
                </a:gridCol>
                <a:gridCol w="808468">
                  <a:extLst>
                    <a:ext uri="{9D8B030D-6E8A-4147-A177-3AD203B41FA5}">
                      <a16:colId xmlns:a16="http://schemas.microsoft.com/office/drawing/2014/main" val="3474648209"/>
                    </a:ext>
                  </a:extLst>
                </a:gridCol>
                <a:gridCol w="808468">
                  <a:extLst>
                    <a:ext uri="{9D8B030D-6E8A-4147-A177-3AD203B41FA5}">
                      <a16:colId xmlns:a16="http://schemas.microsoft.com/office/drawing/2014/main" val="646596402"/>
                    </a:ext>
                  </a:extLst>
                </a:gridCol>
              </a:tblGrid>
              <a:tr h="8494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P Maximum methane yield, mL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R 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Rate, hr</a:t>
                      </a:r>
                      <a:r>
                        <a:rPr lang="en-US" sz="1100" baseline="30000" dirty="0">
                          <a:effectLst/>
                        </a:rPr>
                        <a:t>-1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L 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Lag phase, hour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R squared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2871334"/>
                  </a:ext>
                </a:extLst>
              </a:tr>
              <a:tr h="5173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AD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193.6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23.9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0.19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0.991</a:t>
                      </a:r>
                      <a:endParaRPr lang="en-NZ" sz="1100"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5954952"/>
                  </a:ext>
                </a:extLst>
              </a:tr>
              <a:tr h="5173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MEC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228.2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20.0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-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0.991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530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266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086D1-DE08-0FD3-CD0A-2F89192B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in the MEC system</a:t>
            </a:r>
            <a:endParaRPr lang="en-NZ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1290468"/>
              </p:ext>
            </p:extLst>
          </p:nvPr>
        </p:nvGraphicFramePr>
        <p:xfrm>
          <a:off x="620279" y="1565676"/>
          <a:ext cx="11126676" cy="3746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5935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CB88-889F-5DE8-C905-131F8BBF1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/>
              <a:t>Effluent COD and VFA</a:t>
            </a:r>
          </a:p>
        </p:txBody>
      </p:sp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43EDFFF9-BB03-4AA8-9039-8458C7CE115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344325847"/>
                  </p:ext>
                </p:extLst>
              </p:nvPr>
            </p:nvGraphicFramePr>
            <p:xfrm>
              <a:off x="6379321" y="2057400"/>
              <a:ext cx="5276426" cy="327258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6" name="Chart 5">
                <a:extLst>
                  <a:ext uri="{FF2B5EF4-FFF2-40B4-BE49-F238E27FC236}">
                    <a16:creationId xmlns:a16="http://schemas.microsoft.com/office/drawing/2014/main" id="{43EDFFF9-BB03-4AA8-9039-8458C7CE11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79321" y="2057400"/>
                <a:ext cx="5276426" cy="32725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D5C4C07A-77BC-4DCD-A932-25D9FE21DE3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509183440"/>
                  </p:ext>
                </p:extLst>
              </p:nvPr>
            </p:nvGraphicFramePr>
            <p:xfrm>
              <a:off x="819573" y="2057400"/>
              <a:ext cx="5276427" cy="327258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7" name="Chart 6">
                <a:extLst>
                  <a:ext uri="{FF2B5EF4-FFF2-40B4-BE49-F238E27FC236}">
                    <a16:creationId xmlns:a16="http://schemas.microsoft.com/office/drawing/2014/main" id="{D5C4C07A-77BC-4DCD-A932-25D9FE21DE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9573" y="2057400"/>
                <a:ext cx="5276427" cy="32725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8395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752EFB-6F5D-3AEF-FEC0-CB31A791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52D5C-D437-4E6D-AB01-4BB7C3246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722" y="1581076"/>
            <a:ext cx="9171456" cy="435133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NZ" sz="20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MEC-assisted anaerobic digester had a methane production 17.5% higher than the conventional anaerobic digester. </a:t>
            </a:r>
          </a:p>
          <a:p>
            <a:pPr algn="just">
              <a:lnSpc>
                <a:spcPct val="150000"/>
              </a:lnSpc>
            </a:pPr>
            <a:r>
              <a:rPr lang="en-NZ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It also showed greater process stability compared with conventional anaerobic digestion.</a:t>
            </a:r>
          </a:p>
          <a:p>
            <a:pPr algn="just">
              <a:lnSpc>
                <a:spcPct val="150000"/>
              </a:lnSpc>
            </a:pPr>
            <a:r>
              <a:rPr lang="en-NZ" sz="20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performance of an anaerobic digester (i.e., substrate degradation rate, process stability, and drifting due to system upsets) can be improved with the assistance of a MEC at a voltage as low as 0.5 V.</a:t>
            </a:r>
          </a:p>
          <a:p>
            <a:pPr algn="just">
              <a:lnSpc>
                <a:spcPct val="150000"/>
              </a:lnSpc>
            </a:pPr>
            <a:r>
              <a:rPr lang="en-NZ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external energy requirement can be provided with renewable energy systems such as Microbial Fuel Cells (MFCs).</a:t>
            </a:r>
            <a:endParaRPr lang="en-N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16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8BEAB5-6309-4644-94AB-66C7A43E2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6" y="982579"/>
            <a:ext cx="68072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 !</a:t>
            </a:r>
            <a:br>
              <a:rPr lang="en-US" dirty="0"/>
            </a:br>
            <a:endParaRPr lang="en-N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92F3FD-2E3A-45CA-8606-7B76A2002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376" y="1259671"/>
            <a:ext cx="10515600" cy="990600"/>
          </a:xfrm>
        </p:spPr>
        <p:txBody>
          <a:bodyPr/>
          <a:lstStyle/>
          <a:p>
            <a:r>
              <a:rPr lang="en-US" dirty="0"/>
              <a:t>Questions ?</a:t>
            </a:r>
            <a:endParaRPr lang="en-N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2B4ADB-8A45-A000-47A5-950318561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21" y="3319674"/>
            <a:ext cx="1151029" cy="128805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979294-DF4A-761B-B331-7AF408297F67}"/>
              </a:ext>
            </a:extLst>
          </p:cNvPr>
          <p:cNvSpPr txBox="1"/>
          <p:nvPr/>
        </p:nvSpPr>
        <p:spPr>
          <a:xfrm>
            <a:off x="2151687" y="2415640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u="sng" dirty="0">
                <a:solidFill>
                  <a:schemeClr val="bg1"/>
                </a:solidFill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afrooz.bayat@pg.canterbury.ac.nz</a:t>
            </a:r>
            <a:endParaRPr lang="en-NZ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 descr="A picture containing person, person, indoor, white&#10;&#10;Description automatically generated">
            <a:extLst>
              <a:ext uri="{FF2B5EF4-FFF2-40B4-BE49-F238E27FC236}">
                <a16:creationId xmlns:a16="http://schemas.microsoft.com/office/drawing/2014/main" id="{819182BA-5F21-CBA0-25B0-9EEC43AA0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4" y="1973179"/>
            <a:ext cx="1209882" cy="12098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78B56C-6AB1-6DE8-C85C-55A8C1CD4E91}"/>
              </a:ext>
            </a:extLst>
          </p:cNvPr>
          <p:cNvSpPr txBox="1"/>
          <p:nvPr/>
        </p:nvSpPr>
        <p:spPr>
          <a:xfrm>
            <a:off x="2151687" y="3849275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u="sng" dirty="0">
                <a:solidFill>
                  <a:schemeClr val="bg1"/>
                </a:solidFill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ricardo.bellomendoza@canterbury.ac.nz</a:t>
            </a:r>
            <a:endParaRPr lang="en-NZ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279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752EFB-6F5D-3AEF-FEC0-CB31A791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>
                <a:latin typeface="Calibri" panose="020F0502020204030204" pitchFamily="34" charset="0"/>
                <a:cs typeface="Calibri" panose="020F0502020204030204" pitchFamily="34" charset="0"/>
              </a:rPr>
              <a:t>Emission reduction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52D5C-D437-4E6D-AB01-4BB7C3246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  <a:p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B173D4-FAB5-D264-EEAB-146F0DE23F44}"/>
              </a:ext>
            </a:extLst>
          </p:cNvPr>
          <p:cNvSpPr txBox="1"/>
          <p:nvPr/>
        </p:nvSpPr>
        <p:spPr>
          <a:xfrm>
            <a:off x="6096000" y="1825625"/>
            <a:ext cx="4781107" cy="3381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  <a:cs typeface="Calibri" panose="020F0502020204030204" pitchFamily="34" charset="0"/>
              </a:rPr>
              <a:t>Global warming is limited to 1.5˚C above pre-industrial levels.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  <a:cs typeface="Calibri" panose="020F0502020204030204" pitchFamily="34" charset="0"/>
              </a:rPr>
              <a:t>Zero net accounting emissions of greenhouse gases in a calendar year, other than biogenic methane, by 2050.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NZ" dirty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NZ" dirty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NZ" dirty="0"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703AA-9176-EF2A-8ACE-0120E0F14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092" y="2807681"/>
            <a:ext cx="2360299" cy="3369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748108-8E2D-0F7F-A45B-FD604E814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64" y="1485106"/>
            <a:ext cx="2373128" cy="338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40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752EFB-6F5D-3AEF-FEC0-CB31A791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/>
              <a:t>Energy use in New Zealand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52D5C-D437-4E6D-AB01-4BB7C3246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  <a:p>
            <a:endParaRPr lang="en-N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C76A4-6E51-FA0E-1346-4D074A3CE6AF}"/>
              </a:ext>
            </a:extLst>
          </p:cNvPr>
          <p:cNvSpPr txBox="1"/>
          <p:nvPr/>
        </p:nvSpPr>
        <p:spPr>
          <a:xfrm>
            <a:off x="6379321" y="1825625"/>
            <a:ext cx="5257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</a:rPr>
              <a:t>In New Zealand, energy use accounts for 40% of the country’s greenhouse gas emissions.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</a:rPr>
              <a:t>This comprises burning fossil fuels, producing electricity, and transporting.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</a:rPr>
              <a:t>We can reduce those emissions by making better choices about energy use.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ECE43A-9CDC-E5A2-6775-A37A4DDD6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0151"/>
            <a:ext cx="5257800" cy="525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B678F0-F932-BE7D-815C-D54325D85D8B}"/>
              </a:ext>
            </a:extLst>
          </p:cNvPr>
          <p:cNvSpPr txBox="1"/>
          <p:nvPr/>
        </p:nvSpPr>
        <p:spPr>
          <a:xfrm>
            <a:off x="4912658" y="6418548"/>
            <a:ext cx="1183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>
                <a:latin typeface="Calibri" panose="020F0502020204030204" pitchFamily="34" charset="0"/>
              </a:rPr>
              <a:t>Source: EECA</a:t>
            </a:r>
          </a:p>
        </p:txBody>
      </p:sp>
    </p:spTree>
    <p:extLst>
      <p:ext uri="{BB962C8B-B14F-4D97-AF65-F5344CB8AC3E}">
        <p14:creationId xmlns:p14="http://schemas.microsoft.com/office/powerpoint/2010/main" val="2558669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752EFB-6F5D-3AEF-FEC0-CB31A791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/>
              <a:t>Future of fuels in New Zealand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52D5C-D437-4E6D-AB01-4BB7C3246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  <a:p>
            <a:endParaRPr lang="en-N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C83964-75E5-D59B-A73C-727D7BCF7BF2}"/>
              </a:ext>
            </a:extLst>
          </p:cNvPr>
          <p:cNvSpPr txBox="1"/>
          <p:nvPr/>
        </p:nvSpPr>
        <p:spPr>
          <a:xfrm>
            <a:off x="824023" y="1825625"/>
            <a:ext cx="5007935" cy="212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demand for fossil fuels must be halved by 2050.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enewable sources of energy must be implemented for the production of heat and power (EECA and BECA, 2021).</a:t>
            </a:r>
            <a:endParaRPr lang="en-NZ" dirty="0"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03A4BB-3034-154F-DF1D-4B53E37FC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186" y="2029433"/>
            <a:ext cx="6025171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30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752EFB-6F5D-3AEF-FEC0-CB31A791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004" y="361992"/>
            <a:ext cx="10312708" cy="1325563"/>
          </a:xfrm>
        </p:spPr>
        <p:txBody>
          <a:bodyPr/>
          <a:lstStyle/>
          <a:p>
            <a:r>
              <a:rPr lang="en-NZ" b="1" dirty="0"/>
              <a:t>One pathway to provide renewable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52D5C-D437-4E6D-AB01-4BB7C3246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  <a:p>
            <a:endParaRPr lang="en-N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E15A75-1DF3-EB37-2B39-196D2062332D}"/>
              </a:ext>
            </a:extLst>
          </p:cNvPr>
          <p:cNvSpPr txBox="1"/>
          <p:nvPr/>
        </p:nvSpPr>
        <p:spPr>
          <a:xfrm>
            <a:off x="4911656" y="1825625"/>
            <a:ext cx="6090957" cy="254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world biogas association (2021) highlights the capability of anaerobic digestion as a technology to: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enerate renewable energy,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bate GHG emissions,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Contribute to </a:t>
            </a: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meeting waste/wastewater management goals.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D75C6-91AF-0126-75B0-630DFECD7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34" y="1687555"/>
            <a:ext cx="3740640" cy="508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64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752EFB-6F5D-3AEF-FEC0-CB31A791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Biogas potential and current situation in New Zealand</a:t>
            </a:r>
            <a:endParaRPr lang="en-NZ" sz="6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B660D-0D4D-DAD6-D19A-3768D30CB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16" y="4393002"/>
            <a:ext cx="3340397" cy="1889338"/>
          </a:xfrm>
          <a:prstGeom prst="rect">
            <a:avLst/>
          </a:prstGeom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9BF02DDD-6EFE-4414-ABD6-82036663B3E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53327" y="2055432"/>
            <a:ext cx="3170595" cy="4520374"/>
            <a:chOff x="1484" y="-2"/>
            <a:chExt cx="2788" cy="4322"/>
          </a:xfrm>
          <a:solidFill>
            <a:srgbClr val="E7E6DD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F0CED503-6890-A26F-417F-8D53FA455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" y="806"/>
              <a:ext cx="65" cy="59"/>
            </a:xfrm>
            <a:custGeom>
              <a:avLst/>
              <a:gdLst>
                <a:gd name="T0" fmla="*/ 30 w 32"/>
                <a:gd name="T1" fmla="*/ 16 h 29"/>
                <a:gd name="T2" fmla="*/ 27 w 32"/>
                <a:gd name="T3" fmla="*/ 14 h 29"/>
                <a:gd name="T4" fmla="*/ 26 w 32"/>
                <a:gd name="T5" fmla="*/ 13 h 29"/>
                <a:gd name="T6" fmla="*/ 27 w 32"/>
                <a:gd name="T7" fmla="*/ 11 h 29"/>
                <a:gd name="T8" fmla="*/ 29 w 32"/>
                <a:gd name="T9" fmla="*/ 2 h 29"/>
                <a:gd name="T10" fmla="*/ 25 w 32"/>
                <a:gd name="T11" fmla="*/ 0 h 29"/>
                <a:gd name="T12" fmla="*/ 20 w 32"/>
                <a:gd name="T13" fmla="*/ 2 h 29"/>
                <a:gd name="T14" fmla="*/ 19 w 32"/>
                <a:gd name="T15" fmla="*/ 3 h 29"/>
                <a:gd name="T16" fmla="*/ 13 w 32"/>
                <a:gd name="T17" fmla="*/ 6 h 29"/>
                <a:gd name="T18" fmla="*/ 12 w 32"/>
                <a:gd name="T19" fmla="*/ 6 h 29"/>
                <a:gd name="T20" fmla="*/ 10 w 32"/>
                <a:gd name="T21" fmla="*/ 6 h 29"/>
                <a:gd name="T22" fmla="*/ 6 w 32"/>
                <a:gd name="T23" fmla="*/ 5 h 29"/>
                <a:gd name="T24" fmla="*/ 4 w 32"/>
                <a:gd name="T25" fmla="*/ 5 h 29"/>
                <a:gd name="T26" fmla="*/ 0 w 32"/>
                <a:gd name="T27" fmla="*/ 9 h 29"/>
                <a:gd name="T28" fmla="*/ 2 w 32"/>
                <a:gd name="T29" fmla="*/ 14 h 29"/>
                <a:gd name="T30" fmla="*/ 6 w 32"/>
                <a:gd name="T31" fmla="*/ 16 h 29"/>
                <a:gd name="T32" fmla="*/ 8 w 32"/>
                <a:gd name="T33" fmla="*/ 16 h 29"/>
                <a:gd name="T34" fmla="*/ 8 w 32"/>
                <a:gd name="T35" fmla="*/ 16 h 29"/>
                <a:gd name="T36" fmla="*/ 9 w 32"/>
                <a:gd name="T37" fmla="*/ 17 h 29"/>
                <a:gd name="T38" fmla="*/ 15 w 32"/>
                <a:gd name="T39" fmla="*/ 21 h 29"/>
                <a:gd name="T40" fmla="*/ 17 w 32"/>
                <a:gd name="T41" fmla="*/ 21 h 29"/>
                <a:gd name="T42" fmla="*/ 18 w 32"/>
                <a:gd name="T43" fmla="*/ 21 h 29"/>
                <a:gd name="T44" fmla="*/ 19 w 32"/>
                <a:gd name="T45" fmla="*/ 22 h 29"/>
                <a:gd name="T46" fmla="*/ 19 w 32"/>
                <a:gd name="T47" fmla="*/ 23 h 29"/>
                <a:gd name="T48" fmla="*/ 25 w 32"/>
                <a:gd name="T49" fmla="*/ 29 h 29"/>
                <a:gd name="T50" fmla="*/ 28 w 32"/>
                <a:gd name="T51" fmla="*/ 28 h 29"/>
                <a:gd name="T52" fmla="*/ 31 w 32"/>
                <a:gd name="T53" fmla="*/ 24 h 29"/>
                <a:gd name="T54" fmla="*/ 30 w 32"/>
                <a:gd name="T55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29">
                  <a:moveTo>
                    <a:pt x="30" y="16"/>
                  </a:moveTo>
                  <a:cubicBezTo>
                    <a:pt x="29" y="15"/>
                    <a:pt x="28" y="14"/>
                    <a:pt x="27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2"/>
                    <a:pt x="27" y="11"/>
                  </a:cubicBezTo>
                  <a:cubicBezTo>
                    <a:pt x="28" y="10"/>
                    <a:pt x="32" y="7"/>
                    <a:pt x="29" y="2"/>
                  </a:cubicBezTo>
                  <a:cubicBezTo>
                    <a:pt x="28" y="0"/>
                    <a:pt x="26" y="0"/>
                    <a:pt x="25" y="0"/>
                  </a:cubicBezTo>
                  <a:cubicBezTo>
                    <a:pt x="23" y="0"/>
                    <a:pt x="21" y="1"/>
                    <a:pt x="20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4"/>
                    <a:pt x="14" y="6"/>
                    <a:pt x="13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6"/>
                    <a:pt x="11" y="6"/>
                    <a:pt x="10" y="6"/>
                  </a:cubicBezTo>
                  <a:cubicBezTo>
                    <a:pt x="9" y="5"/>
                    <a:pt x="7" y="5"/>
                    <a:pt x="6" y="5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2" y="6"/>
                    <a:pt x="1" y="7"/>
                    <a:pt x="0" y="9"/>
                  </a:cubicBezTo>
                  <a:cubicBezTo>
                    <a:pt x="0" y="11"/>
                    <a:pt x="0" y="12"/>
                    <a:pt x="2" y="14"/>
                  </a:cubicBezTo>
                  <a:cubicBezTo>
                    <a:pt x="2" y="14"/>
                    <a:pt x="3" y="16"/>
                    <a:pt x="6" y="16"/>
                  </a:cubicBezTo>
                  <a:cubicBezTo>
                    <a:pt x="6" y="16"/>
                    <a:pt x="7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9" y="17"/>
                    <a:pt x="9" y="17"/>
                  </a:cubicBezTo>
                  <a:cubicBezTo>
                    <a:pt x="11" y="20"/>
                    <a:pt x="14" y="21"/>
                    <a:pt x="15" y="21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1"/>
                    <a:pt x="18" y="21"/>
                    <a:pt x="18" y="21"/>
                  </a:cubicBezTo>
                  <a:cubicBezTo>
                    <a:pt x="18" y="21"/>
                    <a:pt x="19" y="21"/>
                    <a:pt x="19" y="2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5"/>
                    <a:pt x="21" y="29"/>
                    <a:pt x="25" y="29"/>
                  </a:cubicBezTo>
                  <a:cubicBezTo>
                    <a:pt x="26" y="29"/>
                    <a:pt x="27" y="29"/>
                    <a:pt x="28" y="28"/>
                  </a:cubicBezTo>
                  <a:cubicBezTo>
                    <a:pt x="30" y="27"/>
                    <a:pt x="31" y="26"/>
                    <a:pt x="31" y="24"/>
                  </a:cubicBezTo>
                  <a:cubicBezTo>
                    <a:pt x="31" y="21"/>
                    <a:pt x="31" y="18"/>
                    <a:pt x="30" y="16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684A3E3-1407-BFFE-0580-3823434AC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" y="806"/>
              <a:ext cx="34" cy="29"/>
            </a:xfrm>
            <a:custGeom>
              <a:avLst/>
              <a:gdLst>
                <a:gd name="T0" fmla="*/ 16 w 17"/>
                <a:gd name="T1" fmla="*/ 3 h 14"/>
                <a:gd name="T2" fmla="*/ 12 w 17"/>
                <a:gd name="T3" fmla="*/ 0 h 14"/>
                <a:gd name="T4" fmla="*/ 7 w 17"/>
                <a:gd name="T5" fmla="*/ 3 h 14"/>
                <a:gd name="T6" fmla="*/ 6 w 17"/>
                <a:gd name="T7" fmla="*/ 4 h 14"/>
                <a:gd name="T8" fmla="*/ 5 w 17"/>
                <a:gd name="T9" fmla="*/ 4 h 14"/>
                <a:gd name="T10" fmla="*/ 0 w 17"/>
                <a:gd name="T11" fmla="*/ 8 h 14"/>
                <a:gd name="T12" fmla="*/ 2 w 17"/>
                <a:gd name="T13" fmla="*/ 12 h 14"/>
                <a:gd name="T14" fmla="*/ 7 w 17"/>
                <a:gd name="T15" fmla="*/ 14 h 14"/>
                <a:gd name="T16" fmla="*/ 9 w 17"/>
                <a:gd name="T17" fmla="*/ 14 h 14"/>
                <a:gd name="T18" fmla="*/ 12 w 17"/>
                <a:gd name="T19" fmla="*/ 12 h 14"/>
                <a:gd name="T20" fmla="*/ 12 w 17"/>
                <a:gd name="T21" fmla="*/ 11 h 14"/>
                <a:gd name="T22" fmla="*/ 12 w 17"/>
                <a:gd name="T23" fmla="*/ 11 h 14"/>
                <a:gd name="T24" fmla="*/ 13 w 17"/>
                <a:gd name="T25" fmla="*/ 11 h 14"/>
                <a:gd name="T26" fmla="*/ 17 w 17"/>
                <a:gd name="T27" fmla="*/ 7 h 14"/>
                <a:gd name="T28" fmla="*/ 16 w 17"/>
                <a:gd name="T2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6" y="3"/>
                  </a:moveTo>
                  <a:cubicBezTo>
                    <a:pt x="15" y="1"/>
                    <a:pt x="13" y="0"/>
                    <a:pt x="12" y="0"/>
                  </a:cubicBezTo>
                  <a:cubicBezTo>
                    <a:pt x="10" y="0"/>
                    <a:pt x="8" y="2"/>
                    <a:pt x="7" y="3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3" y="5"/>
                    <a:pt x="1" y="5"/>
                    <a:pt x="0" y="8"/>
                  </a:cubicBezTo>
                  <a:cubicBezTo>
                    <a:pt x="0" y="9"/>
                    <a:pt x="1" y="11"/>
                    <a:pt x="2" y="12"/>
                  </a:cubicBezTo>
                  <a:cubicBezTo>
                    <a:pt x="4" y="14"/>
                    <a:pt x="6" y="14"/>
                    <a:pt x="7" y="14"/>
                  </a:cubicBezTo>
                  <a:cubicBezTo>
                    <a:pt x="8" y="14"/>
                    <a:pt x="9" y="14"/>
                    <a:pt x="9" y="14"/>
                  </a:cubicBezTo>
                  <a:cubicBezTo>
                    <a:pt x="10" y="13"/>
                    <a:pt x="11" y="12"/>
                    <a:pt x="12" y="12"/>
                  </a:cubicBezTo>
                  <a:cubicBezTo>
                    <a:pt x="12" y="12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10"/>
                    <a:pt x="16" y="9"/>
                    <a:pt x="17" y="7"/>
                  </a:cubicBezTo>
                  <a:cubicBezTo>
                    <a:pt x="17" y="6"/>
                    <a:pt x="17" y="4"/>
                    <a:pt x="16" y="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96435375-CCEA-77ED-9EBB-D6C4BD145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5" y="613"/>
              <a:ext cx="20" cy="19"/>
            </a:xfrm>
            <a:custGeom>
              <a:avLst/>
              <a:gdLst>
                <a:gd name="T0" fmla="*/ 5 w 10"/>
                <a:gd name="T1" fmla="*/ 9 h 9"/>
                <a:gd name="T2" fmla="*/ 5 w 10"/>
                <a:gd name="T3" fmla="*/ 9 h 9"/>
                <a:gd name="T4" fmla="*/ 9 w 10"/>
                <a:gd name="T5" fmla="*/ 7 h 9"/>
                <a:gd name="T6" fmla="*/ 8 w 10"/>
                <a:gd name="T7" fmla="*/ 1 h 9"/>
                <a:gd name="T8" fmla="*/ 6 w 10"/>
                <a:gd name="T9" fmla="*/ 0 h 9"/>
                <a:gd name="T10" fmla="*/ 0 w 10"/>
                <a:gd name="T11" fmla="*/ 5 h 9"/>
                <a:gd name="T12" fmla="*/ 2 w 10"/>
                <a:gd name="T13" fmla="*/ 8 h 9"/>
                <a:gd name="T14" fmla="*/ 5 w 10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10" y="5"/>
                    <a:pt x="10" y="2"/>
                    <a:pt x="8" y="1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3" y="0"/>
                    <a:pt x="1" y="3"/>
                    <a:pt x="0" y="5"/>
                  </a:cubicBezTo>
                  <a:cubicBezTo>
                    <a:pt x="0" y="6"/>
                    <a:pt x="1" y="7"/>
                    <a:pt x="2" y="8"/>
                  </a:cubicBezTo>
                  <a:cubicBezTo>
                    <a:pt x="2" y="9"/>
                    <a:pt x="4" y="9"/>
                    <a:pt x="5" y="9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C9577E5A-DC8B-0D24-CCA7-699B6084E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5" y="599"/>
              <a:ext cx="76" cy="109"/>
            </a:xfrm>
            <a:custGeom>
              <a:avLst/>
              <a:gdLst>
                <a:gd name="T0" fmla="*/ 32 w 38"/>
                <a:gd name="T1" fmla="*/ 36 h 54"/>
                <a:gd name="T2" fmla="*/ 29 w 38"/>
                <a:gd name="T3" fmla="*/ 31 h 54"/>
                <a:gd name="T4" fmla="*/ 29 w 38"/>
                <a:gd name="T5" fmla="*/ 28 h 54"/>
                <a:gd name="T6" fmla="*/ 27 w 38"/>
                <a:gd name="T7" fmla="*/ 20 h 54"/>
                <a:gd name="T8" fmla="*/ 24 w 38"/>
                <a:gd name="T9" fmla="*/ 16 h 54"/>
                <a:gd name="T10" fmla="*/ 22 w 38"/>
                <a:gd name="T11" fmla="*/ 13 h 54"/>
                <a:gd name="T12" fmla="*/ 21 w 38"/>
                <a:gd name="T13" fmla="*/ 10 h 54"/>
                <a:gd name="T14" fmla="*/ 16 w 38"/>
                <a:gd name="T15" fmla="*/ 1 h 54"/>
                <a:gd name="T16" fmla="*/ 12 w 38"/>
                <a:gd name="T17" fmla="*/ 0 h 54"/>
                <a:gd name="T18" fmla="*/ 8 w 38"/>
                <a:gd name="T19" fmla="*/ 2 h 54"/>
                <a:gd name="T20" fmla="*/ 6 w 38"/>
                <a:gd name="T21" fmla="*/ 13 h 54"/>
                <a:gd name="T22" fmla="*/ 6 w 38"/>
                <a:gd name="T23" fmla="*/ 13 h 54"/>
                <a:gd name="T24" fmla="*/ 2 w 38"/>
                <a:gd name="T25" fmla="*/ 15 h 54"/>
                <a:gd name="T26" fmla="*/ 1 w 38"/>
                <a:gd name="T27" fmla="*/ 21 h 54"/>
                <a:gd name="T28" fmla="*/ 4 w 38"/>
                <a:gd name="T29" fmla="*/ 24 h 54"/>
                <a:gd name="T30" fmla="*/ 2 w 38"/>
                <a:gd name="T31" fmla="*/ 29 h 54"/>
                <a:gd name="T32" fmla="*/ 12 w 38"/>
                <a:gd name="T33" fmla="*/ 36 h 54"/>
                <a:gd name="T34" fmla="*/ 17 w 38"/>
                <a:gd name="T35" fmla="*/ 38 h 54"/>
                <a:gd name="T36" fmla="*/ 19 w 38"/>
                <a:gd name="T37" fmla="*/ 44 h 54"/>
                <a:gd name="T38" fmla="*/ 27 w 38"/>
                <a:gd name="T39" fmla="*/ 54 h 54"/>
                <a:gd name="T40" fmla="*/ 31 w 38"/>
                <a:gd name="T41" fmla="*/ 53 h 54"/>
                <a:gd name="T42" fmla="*/ 36 w 38"/>
                <a:gd name="T43" fmla="*/ 47 h 54"/>
                <a:gd name="T44" fmla="*/ 32 w 38"/>
                <a:gd name="T45" fmla="*/ 3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54">
                  <a:moveTo>
                    <a:pt x="32" y="36"/>
                  </a:moveTo>
                  <a:cubicBezTo>
                    <a:pt x="31" y="34"/>
                    <a:pt x="29" y="32"/>
                    <a:pt x="29" y="31"/>
                  </a:cubicBezTo>
                  <a:cubicBezTo>
                    <a:pt x="29" y="30"/>
                    <a:pt x="29" y="29"/>
                    <a:pt x="29" y="28"/>
                  </a:cubicBezTo>
                  <a:cubicBezTo>
                    <a:pt x="29" y="25"/>
                    <a:pt x="29" y="23"/>
                    <a:pt x="27" y="20"/>
                  </a:cubicBezTo>
                  <a:cubicBezTo>
                    <a:pt x="26" y="19"/>
                    <a:pt x="25" y="17"/>
                    <a:pt x="24" y="16"/>
                  </a:cubicBezTo>
                  <a:cubicBezTo>
                    <a:pt x="23" y="15"/>
                    <a:pt x="23" y="14"/>
                    <a:pt x="22" y="13"/>
                  </a:cubicBezTo>
                  <a:cubicBezTo>
                    <a:pt x="22" y="13"/>
                    <a:pt x="22" y="11"/>
                    <a:pt x="21" y="10"/>
                  </a:cubicBezTo>
                  <a:cubicBezTo>
                    <a:pt x="21" y="7"/>
                    <a:pt x="20" y="3"/>
                    <a:pt x="16" y="1"/>
                  </a:cubicBezTo>
                  <a:cubicBezTo>
                    <a:pt x="15" y="0"/>
                    <a:pt x="13" y="0"/>
                    <a:pt x="12" y="0"/>
                  </a:cubicBezTo>
                  <a:cubicBezTo>
                    <a:pt x="11" y="0"/>
                    <a:pt x="9" y="1"/>
                    <a:pt x="8" y="2"/>
                  </a:cubicBezTo>
                  <a:cubicBezTo>
                    <a:pt x="6" y="5"/>
                    <a:pt x="6" y="9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3"/>
                    <a:pt x="3" y="14"/>
                    <a:pt x="2" y="15"/>
                  </a:cubicBezTo>
                  <a:cubicBezTo>
                    <a:pt x="0" y="17"/>
                    <a:pt x="0" y="19"/>
                    <a:pt x="1" y="21"/>
                  </a:cubicBezTo>
                  <a:cubicBezTo>
                    <a:pt x="1" y="22"/>
                    <a:pt x="3" y="23"/>
                    <a:pt x="4" y="24"/>
                  </a:cubicBezTo>
                  <a:cubicBezTo>
                    <a:pt x="3" y="26"/>
                    <a:pt x="2" y="28"/>
                    <a:pt x="2" y="29"/>
                  </a:cubicBezTo>
                  <a:cubicBezTo>
                    <a:pt x="3" y="33"/>
                    <a:pt x="8" y="35"/>
                    <a:pt x="12" y="36"/>
                  </a:cubicBezTo>
                  <a:cubicBezTo>
                    <a:pt x="14" y="37"/>
                    <a:pt x="16" y="38"/>
                    <a:pt x="17" y="38"/>
                  </a:cubicBezTo>
                  <a:cubicBezTo>
                    <a:pt x="18" y="39"/>
                    <a:pt x="18" y="42"/>
                    <a:pt x="19" y="44"/>
                  </a:cubicBezTo>
                  <a:cubicBezTo>
                    <a:pt x="20" y="48"/>
                    <a:pt x="22" y="54"/>
                    <a:pt x="27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34" y="52"/>
                    <a:pt x="36" y="50"/>
                    <a:pt x="36" y="47"/>
                  </a:cubicBezTo>
                  <a:cubicBezTo>
                    <a:pt x="38" y="43"/>
                    <a:pt x="35" y="39"/>
                    <a:pt x="32" y="36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4B50A486-9930-9226-3E79-21D0C22E6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" y="634"/>
              <a:ext cx="31" cy="28"/>
            </a:xfrm>
            <a:custGeom>
              <a:avLst/>
              <a:gdLst>
                <a:gd name="T0" fmla="*/ 13 w 15"/>
                <a:gd name="T1" fmla="*/ 2 h 14"/>
                <a:gd name="T2" fmla="*/ 8 w 15"/>
                <a:gd name="T3" fmla="*/ 0 h 14"/>
                <a:gd name="T4" fmla="*/ 2 w 15"/>
                <a:gd name="T5" fmla="*/ 3 h 14"/>
                <a:gd name="T6" fmla="*/ 0 w 15"/>
                <a:gd name="T7" fmla="*/ 8 h 14"/>
                <a:gd name="T8" fmla="*/ 8 w 15"/>
                <a:gd name="T9" fmla="*/ 14 h 14"/>
                <a:gd name="T10" fmla="*/ 8 w 15"/>
                <a:gd name="T11" fmla="*/ 14 h 14"/>
                <a:gd name="T12" fmla="*/ 14 w 15"/>
                <a:gd name="T13" fmla="*/ 10 h 14"/>
                <a:gd name="T14" fmla="*/ 13 w 15"/>
                <a:gd name="T1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13" y="2"/>
                  </a:moveTo>
                  <a:cubicBezTo>
                    <a:pt x="12" y="1"/>
                    <a:pt x="10" y="0"/>
                    <a:pt x="8" y="0"/>
                  </a:cubicBezTo>
                  <a:cubicBezTo>
                    <a:pt x="6" y="0"/>
                    <a:pt x="3" y="1"/>
                    <a:pt x="2" y="3"/>
                  </a:cubicBezTo>
                  <a:cubicBezTo>
                    <a:pt x="0" y="5"/>
                    <a:pt x="0" y="6"/>
                    <a:pt x="0" y="8"/>
                  </a:cubicBezTo>
                  <a:cubicBezTo>
                    <a:pt x="0" y="12"/>
                    <a:pt x="5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14"/>
                    <a:pt x="13" y="13"/>
                    <a:pt x="14" y="10"/>
                  </a:cubicBezTo>
                  <a:cubicBezTo>
                    <a:pt x="15" y="8"/>
                    <a:pt x="14" y="4"/>
                    <a:pt x="13" y="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427EB4-CB26-E845-5F3F-60EFB1506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561"/>
              <a:ext cx="24" cy="20"/>
            </a:xfrm>
            <a:custGeom>
              <a:avLst/>
              <a:gdLst>
                <a:gd name="T0" fmla="*/ 11 w 12"/>
                <a:gd name="T1" fmla="*/ 2 h 10"/>
                <a:gd name="T2" fmla="*/ 6 w 12"/>
                <a:gd name="T3" fmla="*/ 0 h 10"/>
                <a:gd name="T4" fmla="*/ 1 w 12"/>
                <a:gd name="T5" fmla="*/ 4 h 10"/>
                <a:gd name="T6" fmla="*/ 2 w 12"/>
                <a:gd name="T7" fmla="*/ 8 h 10"/>
                <a:gd name="T8" fmla="*/ 6 w 12"/>
                <a:gd name="T9" fmla="*/ 10 h 10"/>
                <a:gd name="T10" fmla="*/ 11 w 12"/>
                <a:gd name="T11" fmla="*/ 8 h 10"/>
                <a:gd name="T12" fmla="*/ 11 w 12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11" y="2"/>
                  </a:moveTo>
                  <a:cubicBezTo>
                    <a:pt x="10" y="1"/>
                    <a:pt x="8" y="0"/>
                    <a:pt x="6" y="0"/>
                  </a:cubicBezTo>
                  <a:cubicBezTo>
                    <a:pt x="3" y="0"/>
                    <a:pt x="1" y="1"/>
                    <a:pt x="1" y="4"/>
                  </a:cubicBezTo>
                  <a:cubicBezTo>
                    <a:pt x="0" y="5"/>
                    <a:pt x="1" y="6"/>
                    <a:pt x="2" y="8"/>
                  </a:cubicBezTo>
                  <a:cubicBezTo>
                    <a:pt x="3" y="9"/>
                    <a:pt x="5" y="10"/>
                    <a:pt x="6" y="10"/>
                  </a:cubicBezTo>
                  <a:cubicBezTo>
                    <a:pt x="8" y="10"/>
                    <a:pt x="10" y="9"/>
                    <a:pt x="11" y="8"/>
                  </a:cubicBezTo>
                  <a:cubicBezTo>
                    <a:pt x="12" y="6"/>
                    <a:pt x="12" y="4"/>
                    <a:pt x="11" y="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5AF9F9-B802-9CB0-D3ED-F039A1730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" y="760"/>
              <a:ext cx="34" cy="34"/>
            </a:xfrm>
            <a:custGeom>
              <a:avLst/>
              <a:gdLst>
                <a:gd name="T0" fmla="*/ 15 w 17"/>
                <a:gd name="T1" fmla="*/ 7 h 17"/>
                <a:gd name="T2" fmla="*/ 12 w 17"/>
                <a:gd name="T3" fmla="*/ 6 h 17"/>
                <a:gd name="T4" fmla="*/ 12 w 17"/>
                <a:gd name="T5" fmla="*/ 6 h 17"/>
                <a:gd name="T6" fmla="*/ 11 w 17"/>
                <a:gd name="T7" fmla="*/ 5 h 17"/>
                <a:gd name="T8" fmla="*/ 8 w 17"/>
                <a:gd name="T9" fmla="*/ 1 h 17"/>
                <a:gd name="T10" fmla="*/ 6 w 17"/>
                <a:gd name="T11" fmla="*/ 0 h 17"/>
                <a:gd name="T12" fmla="*/ 1 w 17"/>
                <a:gd name="T13" fmla="*/ 3 h 17"/>
                <a:gd name="T14" fmla="*/ 1 w 17"/>
                <a:gd name="T15" fmla="*/ 9 h 17"/>
                <a:gd name="T16" fmla="*/ 5 w 17"/>
                <a:gd name="T17" fmla="*/ 11 h 17"/>
                <a:gd name="T18" fmla="*/ 5 w 17"/>
                <a:gd name="T19" fmla="*/ 11 h 17"/>
                <a:gd name="T20" fmla="*/ 5 w 17"/>
                <a:gd name="T21" fmla="*/ 13 h 17"/>
                <a:gd name="T22" fmla="*/ 10 w 17"/>
                <a:gd name="T23" fmla="*/ 17 h 17"/>
                <a:gd name="T24" fmla="*/ 10 w 17"/>
                <a:gd name="T25" fmla="*/ 17 h 17"/>
                <a:gd name="T26" fmla="*/ 15 w 17"/>
                <a:gd name="T27" fmla="*/ 15 h 17"/>
                <a:gd name="T28" fmla="*/ 17 w 17"/>
                <a:gd name="T29" fmla="*/ 10 h 17"/>
                <a:gd name="T30" fmla="*/ 15 w 17"/>
                <a:gd name="T3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5" y="7"/>
                  </a:moveTo>
                  <a:cubicBezTo>
                    <a:pt x="14" y="6"/>
                    <a:pt x="13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1" y="5"/>
                    <a:pt x="11" y="5"/>
                  </a:cubicBezTo>
                  <a:cubicBezTo>
                    <a:pt x="11" y="3"/>
                    <a:pt x="10" y="1"/>
                    <a:pt x="8" y="1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4" y="0"/>
                    <a:pt x="2" y="1"/>
                    <a:pt x="1" y="3"/>
                  </a:cubicBezTo>
                  <a:cubicBezTo>
                    <a:pt x="0" y="5"/>
                    <a:pt x="0" y="7"/>
                    <a:pt x="1" y="9"/>
                  </a:cubicBezTo>
                  <a:cubicBezTo>
                    <a:pt x="2" y="11"/>
                    <a:pt x="4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6"/>
                    <a:pt x="8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5" y="15"/>
                  </a:cubicBezTo>
                  <a:cubicBezTo>
                    <a:pt x="16" y="14"/>
                    <a:pt x="17" y="12"/>
                    <a:pt x="17" y="10"/>
                  </a:cubicBezTo>
                  <a:cubicBezTo>
                    <a:pt x="17" y="9"/>
                    <a:pt x="16" y="8"/>
                    <a:pt x="15" y="7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B7A2175-E1F7-88A3-6FA4-912D1C335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6" y="770"/>
              <a:ext cx="20" cy="18"/>
            </a:xfrm>
            <a:custGeom>
              <a:avLst/>
              <a:gdLst>
                <a:gd name="T0" fmla="*/ 8 w 10"/>
                <a:gd name="T1" fmla="*/ 1 h 9"/>
                <a:gd name="T2" fmla="*/ 5 w 10"/>
                <a:gd name="T3" fmla="*/ 0 h 9"/>
                <a:gd name="T4" fmla="*/ 0 w 10"/>
                <a:gd name="T5" fmla="*/ 5 h 9"/>
                <a:gd name="T6" fmla="*/ 3 w 10"/>
                <a:gd name="T7" fmla="*/ 9 h 9"/>
                <a:gd name="T8" fmla="*/ 4 w 10"/>
                <a:gd name="T9" fmla="*/ 9 h 9"/>
                <a:gd name="T10" fmla="*/ 9 w 10"/>
                <a:gd name="T11" fmla="*/ 6 h 9"/>
                <a:gd name="T12" fmla="*/ 8 w 10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8" y="1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7"/>
                    <a:pt x="1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ubicBezTo>
                    <a:pt x="6" y="9"/>
                    <a:pt x="9" y="8"/>
                    <a:pt x="9" y="6"/>
                  </a:cubicBezTo>
                  <a:cubicBezTo>
                    <a:pt x="10" y="5"/>
                    <a:pt x="10" y="3"/>
                    <a:pt x="8" y="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EC6BB0E-E707-6D6C-7390-EF49F634D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2116"/>
              <a:ext cx="99" cy="112"/>
            </a:xfrm>
            <a:custGeom>
              <a:avLst/>
              <a:gdLst>
                <a:gd name="T0" fmla="*/ 45 w 49"/>
                <a:gd name="T1" fmla="*/ 1 h 56"/>
                <a:gd name="T2" fmla="*/ 37 w 49"/>
                <a:gd name="T3" fmla="*/ 8 h 56"/>
                <a:gd name="T4" fmla="*/ 37 w 49"/>
                <a:gd name="T5" fmla="*/ 9 h 56"/>
                <a:gd name="T6" fmla="*/ 35 w 49"/>
                <a:gd name="T7" fmla="*/ 11 h 56"/>
                <a:gd name="T8" fmla="*/ 33 w 49"/>
                <a:gd name="T9" fmla="*/ 13 h 56"/>
                <a:gd name="T10" fmla="*/ 32 w 49"/>
                <a:gd name="T11" fmla="*/ 14 h 56"/>
                <a:gd name="T12" fmla="*/ 30 w 49"/>
                <a:gd name="T13" fmla="*/ 13 h 56"/>
                <a:gd name="T14" fmla="*/ 27 w 49"/>
                <a:gd name="T15" fmla="*/ 13 h 56"/>
                <a:gd name="T16" fmla="*/ 24 w 49"/>
                <a:gd name="T17" fmla="*/ 13 h 56"/>
                <a:gd name="T18" fmla="*/ 13 w 49"/>
                <a:gd name="T19" fmla="*/ 26 h 56"/>
                <a:gd name="T20" fmla="*/ 9 w 49"/>
                <a:gd name="T21" fmla="*/ 32 h 56"/>
                <a:gd name="T22" fmla="*/ 3 w 49"/>
                <a:gd name="T23" fmla="*/ 34 h 56"/>
                <a:gd name="T24" fmla="*/ 0 w 49"/>
                <a:gd name="T25" fmla="*/ 34 h 56"/>
                <a:gd name="T26" fmla="*/ 1 w 49"/>
                <a:gd name="T27" fmla="*/ 38 h 56"/>
                <a:gd name="T28" fmla="*/ 12 w 49"/>
                <a:gd name="T29" fmla="*/ 56 h 56"/>
                <a:gd name="T30" fmla="*/ 13 w 49"/>
                <a:gd name="T31" fmla="*/ 56 h 56"/>
                <a:gd name="T32" fmla="*/ 14 w 49"/>
                <a:gd name="T33" fmla="*/ 56 h 56"/>
                <a:gd name="T34" fmla="*/ 39 w 49"/>
                <a:gd name="T35" fmla="*/ 31 h 56"/>
                <a:gd name="T36" fmla="*/ 49 w 49"/>
                <a:gd name="T37" fmla="*/ 4 h 56"/>
                <a:gd name="T38" fmla="*/ 49 w 49"/>
                <a:gd name="T39" fmla="*/ 0 h 56"/>
                <a:gd name="T40" fmla="*/ 45 w 49"/>
                <a:gd name="T41" fmla="*/ 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56">
                  <a:moveTo>
                    <a:pt x="45" y="1"/>
                  </a:moveTo>
                  <a:cubicBezTo>
                    <a:pt x="42" y="2"/>
                    <a:pt x="40" y="4"/>
                    <a:pt x="37" y="8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6" y="9"/>
                    <a:pt x="36" y="10"/>
                    <a:pt x="35" y="11"/>
                  </a:cubicBezTo>
                  <a:cubicBezTo>
                    <a:pt x="35" y="12"/>
                    <a:pt x="34" y="13"/>
                    <a:pt x="33" y="13"/>
                  </a:cubicBezTo>
                  <a:cubicBezTo>
                    <a:pt x="33" y="13"/>
                    <a:pt x="33" y="14"/>
                    <a:pt x="32" y="14"/>
                  </a:cubicBezTo>
                  <a:cubicBezTo>
                    <a:pt x="31" y="14"/>
                    <a:pt x="31" y="13"/>
                    <a:pt x="30" y="13"/>
                  </a:cubicBezTo>
                  <a:cubicBezTo>
                    <a:pt x="29" y="13"/>
                    <a:pt x="28" y="13"/>
                    <a:pt x="27" y="13"/>
                  </a:cubicBezTo>
                  <a:cubicBezTo>
                    <a:pt x="26" y="13"/>
                    <a:pt x="25" y="13"/>
                    <a:pt x="24" y="13"/>
                  </a:cubicBezTo>
                  <a:cubicBezTo>
                    <a:pt x="18" y="16"/>
                    <a:pt x="15" y="21"/>
                    <a:pt x="13" y="26"/>
                  </a:cubicBezTo>
                  <a:cubicBezTo>
                    <a:pt x="12" y="29"/>
                    <a:pt x="12" y="30"/>
                    <a:pt x="9" y="32"/>
                  </a:cubicBezTo>
                  <a:cubicBezTo>
                    <a:pt x="7" y="33"/>
                    <a:pt x="6" y="34"/>
                    <a:pt x="3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45"/>
                    <a:pt x="5" y="53"/>
                    <a:pt x="12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25" y="49"/>
                    <a:pt x="32" y="40"/>
                    <a:pt x="39" y="31"/>
                  </a:cubicBezTo>
                  <a:cubicBezTo>
                    <a:pt x="45" y="22"/>
                    <a:pt x="48" y="14"/>
                    <a:pt x="49" y="4"/>
                  </a:cubicBezTo>
                  <a:cubicBezTo>
                    <a:pt x="49" y="0"/>
                    <a:pt x="49" y="0"/>
                    <a:pt x="49" y="0"/>
                  </a:cubicBezTo>
                  <a:lnTo>
                    <a:pt x="45" y="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2A79C35B-4708-EB75-FBDA-6B251A3E9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" y="3789"/>
              <a:ext cx="20" cy="16"/>
            </a:xfrm>
            <a:custGeom>
              <a:avLst/>
              <a:gdLst>
                <a:gd name="T0" fmla="*/ 5 w 10"/>
                <a:gd name="T1" fmla="*/ 8 h 8"/>
                <a:gd name="T2" fmla="*/ 8 w 10"/>
                <a:gd name="T3" fmla="*/ 7 h 8"/>
                <a:gd name="T4" fmla="*/ 10 w 10"/>
                <a:gd name="T5" fmla="*/ 3 h 8"/>
                <a:gd name="T6" fmla="*/ 7 w 10"/>
                <a:gd name="T7" fmla="*/ 0 h 8"/>
                <a:gd name="T8" fmla="*/ 6 w 10"/>
                <a:gd name="T9" fmla="*/ 0 h 8"/>
                <a:gd name="T10" fmla="*/ 6 w 10"/>
                <a:gd name="T11" fmla="*/ 0 h 8"/>
                <a:gd name="T12" fmla="*/ 2 w 10"/>
                <a:gd name="T13" fmla="*/ 1 h 8"/>
                <a:gd name="T14" fmla="*/ 0 w 10"/>
                <a:gd name="T15" fmla="*/ 6 h 8"/>
                <a:gd name="T16" fmla="*/ 4 w 10"/>
                <a:gd name="T17" fmla="*/ 8 h 8"/>
                <a:gd name="T18" fmla="*/ 5 w 10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6" y="8"/>
                    <a:pt x="7" y="8"/>
                    <a:pt x="8" y="7"/>
                  </a:cubicBezTo>
                  <a:cubicBezTo>
                    <a:pt x="9" y="6"/>
                    <a:pt x="10" y="4"/>
                    <a:pt x="10" y="3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3" y="1"/>
                    <a:pt x="2" y="1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6"/>
                    <a:pt x="1" y="8"/>
                    <a:pt x="4" y="8"/>
                  </a:cubicBezTo>
                  <a:cubicBezTo>
                    <a:pt x="4" y="8"/>
                    <a:pt x="5" y="8"/>
                    <a:pt x="5" y="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F10D40EB-CD82-5161-F85C-C2988CA08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3861"/>
              <a:ext cx="184" cy="202"/>
            </a:xfrm>
            <a:custGeom>
              <a:avLst/>
              <a:gdLst>
                <a:gd name="T0" fmla="*/ 89 w 91"/>
                <a:gd name="T1" fmla="*/ 49 h 100"/>
                <a:gd name="T2" fmla="*/ 86 w 91"/>
                <a:gd name="T3" fmla="*/ 43 h 100"/>
                <a:gd name="T4" fmla="*/ 83 w 91"/>
                <a:gd name="T5" fmla="*/ 45 h 100"/>
                <a:gd name="T6" fmla="*/ 79 w 91"/>
                <a:gd name="T7" fmla="*/ 42 h 100"/>
                <a:gd name="T8" fmla="*/ 72 w 91"/>
                <a:gd name="T9" fmla="*/ 41 h 100"/>
                <a:gd name="T10" fmla="*/ 67 w 91"/>
                <a:gd name="T11" fmla="*/ 41 h 100"/>
                <a:gd name="T12" fmla="*/ 67 w 91"/>
                <a:gd name="T13" fmla="*/ 39 h 100"/>
                <a:gd name="T14" fmla="*/ 75 w 91"/>
                <a:gd name="T15" fmla="*/ 41 h 100"/>
                <a:gd name="T16" fmla="*/ 83 w 91"/>
                <a:gd name="T17" fmla="*/ 34 h 100"/>
                <a:gd name="T18" fmla="*/ 73 w 91"/>
                <a:gd name="T19" fmla="*/ 20 h 100"/>
                <a:gd name="T20" fmla="*/ 59 w 91"/>
                <a:gd name="T21" fmla="*/ 3 h 100"/>
                <a:gd name="T22" fmla="*/ 33 w 91"/>
                <a:gd name="T23" fmla="*/ 8 h 100"/>
                <a:gd name="T24" fmla="*/ 26 w 91"/>
                <a:gd name="T25" fmla="*/ 12 h 100"/>
                <a:gd name="T26" fmla="*/ 20 w 91"/>
                <a:gd name="T27" fmla="*/ 18 h 100"/>
                <a:gd name="T28" fmla="*/ 31 w 91"/>
                <a:gd name="T29" fmla="*/ 21 h 100"/>
                <a:gd name="T30" fmla="*/ 36 w 91"/>
                <a:gd name="T31" fmla="*/ 30 h 100"/>
                <a:gd name="T32" fmla="*/ 39 w 91"/>
                <a:gd name="T33" fmla="*/ 43 h 100"/>
                <a:gd name="T34" fmla="*/ 36 w 91"/>
                <a:gd name="T35" fmla="*/ 44 h 100"/>
                <a:gd name="T36" fmla="*/ 33 w 91"/>
                <a:gd name="T37" fmla="*/ 45 h 100"/>
                <a:gd name="T38" fmla="*/ 35 w 91"/>
                <a:gd name="T39" fmla="*/ 56 h 100"/>
                <a:gd name="T40" fmla="*/ 32 w 91"/>
                <a:gd name="T41" fmla="*/ 57 h 100"/>
                <a:gd name="T42" fmla="*/ 29 w 91"/>
                <a:gd name="T43" fmla="*/ 57 h 100"/>
                <a:gd name="T44" fmla="*/ 21 w 91"/>
                <a:gd name="T45" fmla="*/ 69 h 100"/>
                <a:gd name="T46" fmla="*/ 18 w 91"/>
                <a:gd name="T47" fmla="*/ 79 h 100"/>
                <a:gd name="T48" fmla="*/ 12 w 91"/>
                <a:gd name="T49" fmla="*/ 87 h 100"/>
                <a:gd name="T50" fmla="*/ 0 w 91"/>
                <a:gd name="T51" fmla="*/ 90 h 100"/>
                <a:gd name="T52" fmla="*/ 6 w 91"/>
                <a:gd name="T53" fmla="*/ 96 h 100"/>
                <a:gd name="T54" fmla="*/ 13 w 91"/>
                <a:gd name="T55" fmla="*/ 97 h 100"/>
                <a:gd name="T56" fmla="*/ 27 w 91"/>
                <a:gd name="T57" fmla="*/ 96 h 100"/>
                <a:gd name="T58" fmla="*/ 34 w 91"/>
                <a:gd name="T59" fmla="*/ 92 h 100"/>
                <a:gd name="T60" fmla="*/ 32 w 91"/>
                <a:gd name="T61" fmla="*/ 86 h 100"/>
                <a:gd name="T62" fmla="*/ 38 w 91"/>
                <a:gd name="T63" fmla="*/ 80 h 100"/>
                <a:gd name="T64" fmla="*/ 45 w 91"/>
                <a:gd name="T65" fmla="*/ 80 h 100"/>
                <a:gd name="T66" fmla="*/ 57 w 91"/>
                <a:gd name="T67" fmla="*/ 80 h 100"/>
                <a:gd name="T68" fmla="*/ 74 w 91"/>
                <a:gd name="T69" fmla="*/ 72 h 100"/>
                <a:gd name="T70" fmla="*/ 83 w 91"/>
                <a:gd name="T71" fmla="*/ 70 h 100"/>
                <a:gd name="T72" fmla="*/ 89 w 91"/>
                <a:gd name="T73" fmla="*/ 63 h 100"/>
                <a:gd name="T74" fmla="*/ 90 w 91"/>
                <a:gd name="T7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1" h="100">
                  <a:moveTo>
                    <a:pt x="90" y="50"/>
                  </a:moveTo>
                  <a:cubicBezTo>
                    <a:pt x="89" y="49"/>
                    <a:pt x="89" y="49"/>
                    <a:pt x="89" y="49"/>
                  </a:cubicBezTo>
                  <a:cubicBezTo>
                    <a:pt x="89" y="49"/>
                    <a:pt x="89" y="48"/>
                    <a:pt x="89" y="48"/>
                  </a:cubicBezTo>
                  <a:cubicBezTo>
                    <a:pt x="89" y="47"/>
                    <a:pt x="89" y="43"/>
                    <a:pt x="86" y="43"/>
                  </a:cubicBezTo>
                  <a:cubicBezTo>
                    <a:pt x="85" y="43"/>
                    <a:pt x="84" y="43"/>
                    <a:pt x="83" y="44"/>
                  </a:cubicBezTo>
                  <a:cubicBezTo>
                    <a:pt x="83" y="44"/>
                    <a:pt x="83" y="44"/>
                    <a:pt x="83" y="45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1" y="43"/>
                    <a:pt x="80" y="43"/>
                    <a:pt x="79" y="42"/>
                  </a:cubicBezTo>
                  <a:cubicBezTo>
                    <a:pt x="77" y="41"/>
                    <a:pt x="75" y="41"/>
                    <a:pt x="74" y="41"/>
                  </a:cubicBezTo>
                  <a:cubicBezTo>
                    <a:pt x="73" y="41"/>
                    <a:pt x="73" y="41"/>
                    <a:pt x="72" y="41"/>
                  </a:cubicBezTo>
                  <a:cubicBezTo>
                    <a:pt x="71" y="41"/>
                    <a:pt x="71" y="41"/>
                    <a:pt x="70" y="41"/>
                  </a:cubicBezTo>
                  <a:cubicBezTo>
                    <a:pt x="69" y="41"/>
                    <a:pt x="68" y="41"/>
                    <a:pt x="67" y="41"/>
                  </a:cubicBezTo>
                  <a:cubicBezTo>
                    <a:pt x="66" y="40"/>
                    <a:pt x="66" y="40"/>
                    <a:pt x="66" y="39"/>
                  </a:cubicBezTo>
                  <a:cubicBezTo>
                    <a:pt x="66" y="39"/>
                    <a:pt x="66" y="39"/>
                    <a:pt x="67" y="39"/>
                  </a:cubicBezTo>
                  <a:cubicBezTo>
                    <a:pt x="68" y="39"/>
                    <a:pt x="69" y="39"/>
                    <a:pt x="70" y="40"/>
                  </a:cubicBezTo>
                  <a:cubicBezTo>
                    <a:pt x="71" y="40"/>
                    <a:pt x="73" y="41"/>
                    <a:pt x="75" y="41"/>
                  </a:cubicBezTo>
                  <a:cubicBezTo>
                    <a:pt x="76" y="41"/>
                    <a:pt x="77" y="41"/>
                    <a:pt x="78" y="40"/>
                  </a:cubicBezTo>
                  <a:cubicBezTo>
                    <a:pt x="81" y="39"/>
                    <a:pt x="83" y="37"/>
                    <a:pt x="83" y="34"/>
                  </a:cubicBezTo>
                  <a:cubicBezTo>
                    <a:pt x="84" y="30"/>
                    <a:pt x="79" y="26"/>
                    <a:pt x="75" y="22"/>
                  </a:cubicBezTo>
                  <a:cubicBezTo>
                    <a:pt x="74" y="21"/>
                    <a:pt x="74" y="21"/>
                    <a:pt x="73" y="20"/>
                  </a:cubicBezTo>
                  <a:cubicBezTo>
                    <a:pt x="72" y="18"/>
                    <a:pt x="70" y="16"/>
                    <a:pt x="69" y="14"/>
                  </a:cubicBezTo>
                  <a:cubicBezTo>
                    <a:pt x="66" y="9"/>
                    <a:pt x="63" y="5"/>
                    <a:pt x="59" y="3"/>
                  </a:cubicBezTo>
                  <a:cubicBezTo>
                    <a:pt x="56" y="1"/>
                    <a:pt x="53" y="0"/>
                    <a:pt x="49" y="0"/>
                  </a:cubicBezTo>
                  <a:cubicBezTo>
                    <a:pt x="42" y="0"/>
                    <a:pt x="36" y="3"/>
                    <a:pt x="33" y="8"/>
                  </a:cubicBezTo>
                  <a:cubicBezTo>
                    <a:pt x="32" y="9"/>
                    <a:pt x="31" y="11"/>
                    <a:pt x="30" y="13"/>
                  </a:cubicBezTo>
                  <a:cubicBezTo>
                    <a:pt x="29" y="12"/>
                    <a:pt x="28" y="12"/>
                    <a:pt x="26" y="12"/>
                  </a:cubicBezTo>
                  <a:cubicBezTo>
                    <a:pt x="24" y="12"/>
                    <a:pt x="22" y="12"/>
                    <a:pt x="21" y="13"/>
                  </a:cubicBezTo>
                  <a:cubicBezTo>
                    <a:pt x="20" y="14"/>
                    <a:pt x="19" y="16"/>
                    <a:pt x="20" y="18"/>
                  </a:cubicBezTo>
                  <a:cubicBezTo>
                    <a:pt x="20" y="22"/>
                    <a:pt x="23" y="24"/>
                    <a:pt x="26" y="24"/>
                  </a:cubicBezTo>
                  <a:cubicBezTo>
                    <a:pt x="28" y="24"/>
                    <a:pt x="30" y="23"/>
                    <a:pt x="31" y="21"/>
                  </a:cubicBezTo>
                  <a:cubicBezTo>
                    <a:pt x="32" y="23"/>
                    <a:pt x="33" y="24"/>
                    <a:pt x="34" y="26"/>
                  </a:cubicBezTo>
                  <a:cubicBezTo>
                    <a:pt x="35" y="27"/>
                    <a:pt x="35" y="29"/>
                    <a:pt x="36" y="30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8" y="34"/>
                    <a:pt x="41" y="41"/>
                    <a:pt x="39" y="43"/>
                  </a:cubicBezTo>
                  <a:cubicBezTo>
                    <a:pt x="39" y="43"/>
                    <a:pt x="38" y="44"/>
                    <a:pt x="37" y="44"/>
                  </a:cubicBezTo>
                  <a:cubicBezTo>
                    <a:pt x="37" y="44"/>
                    <a:pt x="36" y="44"/>
                    <a:pt x="36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0" y="49"/>
                    <a:pt x="33" y="53"/>
                    <a:pt x="35" y="55"/>
                  </a:cubicBezTo>
                  <a:cubicBezTo>
                    <a:pt x="35" y="55"/>
                    <a:pt x="35" y="56"/>
                    <a:pt x="35" y="56"/>
                  </a:cubicBezTo>
                  <a:cubicBezTo>
                    <a:pt x="35" y="56"/>
                    <a:pt x="34" y="56"/>
                    <a:pt x="33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0" y="57"/>
                    <a:pt x="30" y="57"/>
                    <a:pt x="29" y="57"/>
                  </a:cubicBezTo>
                  <a:cubicBezTo>
                    <a:pt x="27" y="57"/>
                    <a:pt x="25" y="58"/>
                    <a:pt x="23" y="60"/>
                  </a:cubicBezTo>
                  <a:cubicBezTo>
                    <a:pt x="22" y="62"/>
                    <a:pt x="21" y="65"/>
                    <a:pt x="21" y="69"/>
                  </a:cubicBezTo>
                  <a:cubicBezTo>
                    <a:pt x="21" y="70"/>
                    <a:pt x="20" y="73"/>
                    <a:pt x="20" y="73"/>
                  </a:cubicBezTo>
                  <a:cubicBezTo>
                    <a:pt x="19" y="76"/>
                    <a:pt x="19" y="76"/>
                    <a:pt x="18" y="79"/>
                  </a:cubicBezTo>
                  <a:cubicBezTo>
                    <a:pt x="17" y="80"/>
                    <a:pt x="16" y="80"/>
                    <a:pt x="16" y="81"/>
                  </a:cubicBezTo>
                  <a:cubicBezTo>
                    <a:pt x="15" y="83"/>
                    <a:pt x="13" y="84"/>
                    <a:pt x="12" y="87"/>
                  </a:cubicBezTo>
                  <a:cubicBezTo>
                    <a:pt x="11" y="85"/>
                    <a:pt x="9" y="84"/>
                    <a:pt x="7" y="84"/>
                  </a:cubicBezTo>
                  <a:cubicBezTo>
                    <a:pt x="3" y="84"/>
                    <a:pt x="0" y="86"/>
                    <a:pt x="0" y="90"/>
                  </a:cubicBezTo>
                  <a:cubicBezTo>
                    <a:pt x="0" y="93"/>
                    <a:pt x="1" y="94"/>
                    <a:pt x="2" y="95"/>
                  </a:cubicBezTo>
                  <a:cubicBezTo>
                    <a:pt x="3" y="96"/>
                    <a:pt x="4" y="96"/>
                    <a:pt x="6" y="96"/>
                  </a:cubicBezTo>
                  <a:cubicBezTo>
                    <a:pt x="8" y="96"/>
                    <a:pt x="10" y="95"/>
                    <a:pt x="11" y="93"/>
                  </a:cubicBezTo>
                  <a:cubicBezTo>
                    <a:pt x="12" y="95"/>
                    <a:pt x="12" y="96"/>
                    <a:pt x="13" y="97"/>
                  </a:cubicBezTo>
                  <a:cubicBezTo>
                    <a:pt x="15" y="99"/>
                    <a:pt x="17" y="100"/>
                    <a:pt x="20" y="100"/>
                  </a:cubicBezTo>
                  <a:cubicBezTo>
                    <a:pt x="23" y="100"/>
                    <a:pt x="25" y="99"/>
                    <a:pt x="27" y="96"/>
                  </a:cubicBezTo>
                  <a:cubicBezTo>
                    <a:pt x="28" y="96"/>
                    <a:pt x="29" y="96"/>
                    <a:pt x="29" y="96"/>
                  </a:cubicBezTo>
                  <a:cubicBezTo>
                    <a:pt x="30" y="95"/>
                    <a:pt x="33" y="94"/>
                    <a:pt x="34" y="92"/>
                  </a:cubicBezTo>
                  <a:cubicBezTo>
                    <a:pt x="35" y="91"/>
                    <a:pt x="35" y="90"/>
                    <a:pt x="35" y="89"/>
                  </a:cubicBezTo>
                  <a:cubicBezTo>
                    <a:pt x="34" y="87"/>
                    <a:pt x="33" y="86"/>
                    <a:pt x="32" y="86"/>
                  </a:cubicBezTo>
                  <a:cubicBezTo>
                    <a:pt x="32" y="84"/>
                    <a:pt x="34" y="83"/>
                    <a:pt x="36" y="82"/>
                  </a:cubicBezTo>
                  <a:cubicBezTo>
                    <a:pt x="36" y="81"/>
                    <a:pt x="37" y="81"/>
                    <a:pt x="38" y="80"/>
                  </a:cubicBezTo>
                  <a:cubicBezTo>
                    <a:pt x="39" y="80"/>
                    <a:pt x="40" y="80"/>
                    <a:pt x="41" y="80"/>
                  </a:cubicBezTo>
                  <a:cubicBezTo>
                    <a:pt x="42" y="80"/>
                    <a:pt x="44" y="80"/>
                    <a:pt x="45" y="80"/>
                  </a:cubicBezTo>
                  <a:cubicBezTo>
                    <a:pt x="47" y="81"/>
                    <a:pt x="49" y="81"/>
                    <a:pt x="51" y="81"/>
                  </a:cubicBezTo>
                  <a:cubicBezTo>
                    <a:pt x="53" y="81"/>
                    <a:pt x="55" y="80"/>
                    <a:pt x="57" y="80"/>
                  </a:cubicBezTo>
                  <a:cubicBezTo>
                    <a:pt x="59" y="79"/>
                    <a:pt x="62" y="77"/>
                    <a:pt x="64" y="76"/>
                  </a:cubicBezTo>
                  <a:cubicBezTo>
                    <a:pt x="67" y="74"/>
                    <a:pt x="70" y="73"/>
                    <a:pt x="74" y="72"/>
                  </a:cubicBezTo>
                  <a:cubicBezTo>
                    <a:pt x="75" y="71"/>
                    <a:pt x="76" y="71"/>
                    <a:pt x="77" y="71"/>
                  </a:cubicBezTo>
                  <a:cubicBezTo>
                    <a:pt x="79" y="71"/>
                    <a:pt x="81" y="70"/>
                    <a:pt x="83" y="70"/>
                  </a:cubicBezTo>
                  <a:cubicBezTo>
                    <a:pt x="87" y="68"/>
                    <a:pt x="88" y="68"/>
                    <a:pt x="89" y="65"/>
                  </a:cubicBezTo>
                  <a:cubicBezTo>
                    <a:pt x="89" y="64"/>
                    <a:pt x="89" y="64"/>
                    <a:pt x="89" y="63"/>
                  </a:cubicBezTo>
                  <a:cubicBezTo>
                    <a:pt x="91" y="59"/>
                    <a:pt x="91" y="55"/>
                    <a:pt x="90" y="51"/>
                  </a:cubicBezTo>
                  <a:cubicBezTo>
                    <a:pt x="90" y="51"/>
                    <a:pt x="90" y="50"/>
                    <a:pt x="90" y="5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8D28D6EC-F590-E376-3A20-0D7EB0BAA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" y="3837"/>
              <a:ext cx="22" cy="22"/>
            </a:xfrm>
            <a:custGeom>
              <a:avLst/>
              <a:gdLst>
                <a:gd name="T0" fmla="*/ 6 w 11"/>
                <a:gd name="T1" fmla="*/ 0 h 11"/>
                <a:gd name="T2" fmla="*/ 0 w 11"/>
                <a:gd name="T3" fmla="*/ 5 h 11"/>
                <a:gd name="T4" fmla="*/ 1 w 11"/>
                <a:gd name="T5" fmla="*/ 9 h 11"/>
                <a:gd name="T6" fmla="*/ 5 w 11"/>
                <a:gd name="T7" fmla="*/ 11 h 11"/>
                <a:gd name="T8" fmla="*/ 11 w 11"/>
                <a:gd name="T9" fmla="*/ 7 h 11"/>
                <a:gd name="T10" fmla="*/ 10 w 11"/>
                <a:gd name="T11" fmla="*/ 2 h 11"/>
                <a:gd name="T12" fmla="*/ 6 w 1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2" y="10"/>
                    <a:pt x="4" y="11"/>
                    <a:pt x="5" y="11"/>
                  </a:cubicBezTo>
                  <a:cubicBezTo>
                    <a:pt x="8" y="11"/>
                    <a:pt x="10" y="9"/>
                    <a:pt x="11" y="7"/>
                  </a:cubicBezTo>
                  <a:cubicBezTo>
                    <a:pt x="11" y="4"/>
                    <a:pt x="10" y="3"/>
                    <a:pt x="10" y="2"/>
                  </a:cubicBezTo>
                  <a:cubicBezTo>
                    <a:pt x="9" y="1"/>
                    <a:pt x="7" y="0"/>
                    <a:pt x="6" y="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F36579ED-EBB7-D755-14EF-663B155D9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1" y="3874"/>
              <a:ext cx="28" cy="26"/>
            </a:xfrm>
            <a:custGeom>
              <a:avLst/>
              <a:gdLst>
                <a:gd name="T0" fmla="*/ 9 w 14"/>
                <a:gd name="T1" fmla="*/ 0 h 13"/>
                <a:gd name="T2" fmla="*/ 0 w 14"/>
                <a:gd name="T3" fmla="*/ 7 h 13"/>
                <a:gd name="T4" fmla="*/ 2 w 14"/>
                <a:gd name="T5" fmla="*/ 12 h 13"/>
                <a:gd name="T6" fmla="*/ 6 w 14"/>
                <a:gd name="T7" fmla="*/ 13 h 13"/>
                <a:gd name="T8" fmla="*/ 8 w 14"/>
                <a:gd name="T9" fmla="*/ 13 h 13"/>
                <a:gd name="T10" fmla="*/ 14 w 14"/>
                <a:gd name="T11" fmla="*/ 7 h 13"/>
                <a:gd name="T12" fmla="*/ 13 w 14"/>
                <a:gd name="T13" fmla="*/ 2 h 13"/>
                <a:gd name="T14" fmla="*/ 9 w 14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3">
                  <a:moveTo>
                    <a:pt x="9" y="0"/>
                  </a:moveTo>
                  <a:cubicBezTo>
                    <a:pt x="5" y="0"/>
                    <a:pt x="0" y="3"/>
                    <a:pt x="0" y="7"/>
                  </a:cubicBezTo>
                  <a:cubicBezTo>
                    <a:pt x="0" y="9"/>
                    <a:pt x="1" y="10"/>
                    <a:pt x="2" y="12"/>
                  </a:cubicBezTo>
                  <a:cubicBezTo>
                    <a:pt x="3" y="13"/>
                    <a:pt x="5" y="13"/>
                    <a:pt x="6" y="13"/>
                  </a:cubicBezTo>
                  <a:cubicBezTo>
                    <a:pt x="7" y="13"/>
                    <a:pt x="7" y="13"/>
                    <a:pt x="8" y="13"/>
                  </a:cubicBezTo>
                  <a:cubicBezTo>
                    <a:pt x="10" y="13"/>
                    <a:pt x="13" y="10"/>
                    <a:pt x="14" y="7"/>
                  </a:cubicBezTo>
                  <a:cubicBezTo>
                    <a:pt x="14" y="5"/>
                    <a:pt x="14" y="3"/>
                    <a:pt x="13" y="2"/>
                  </a:cubicBezTo>
                  <a:cubicBezTo>
                    <a:pt x="12" y="1"/>
                    <a:pt x="10" y="0"/>
                    <a:pt x="9" y="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151F6DF8-C6D7-B62F-45D3-E6A908826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4284"/>
              <a:ext cx="53" cy="36"/>
            </a:xfrm>
            <a:custGeom>
              <a:avLst/>
              <a:gdLst>
                <a:gd name="T0" fmla="*/ 21 w 26"/>
                <a:gd name="T1" fmla="*/ 8 h 18"/>
                <a:gd name="T2" fmla="*/ 20 w 26"/>
                <a:gd name="T3" fmla="*/ 3 h 18"/>
                <a:gd name="T4" fmla="*/ 15 w 26"/>
                <a:gd name="T5" fmla="*/ 0 h 18"/>
                <a:gd name="T6" fmla="*/ 9 w 26"/>
                <a:gd name="T7" fmla="*/ 5 h 18"/>
                <a:gd name="T8" fmla="*/ 9 w 26"/>
                <a:gd name="T9" fmla="*/ 8 h 18"/>
                <a:gd name="T10" fmla="*/ 5 w 26"/>
                <a:gd name="T11" fmla="*/ 6 h 18"/>
                <a:gd name="T12" fmla="*/ 1 w 26"/>
                <a:gd name="T13" fmla="*/ 10 h 18"/>
                <a:gd name="T14" fmla="*/ 2 w 26"/>
                <a:gd name="T15" fmla="*/ 15 h 18"/>
                <a:gd name="T16" fmla="*/ 6 w 26"/>
                <a:gd name="T17" fmla="*/ 17 h 18"/>
                <a:gd name="T18" fmla="*/ 11 w 26"/>
                <a:gd name="T19" fmla="*/ 14 h 18"/>
                <a:gd name="T20" fmla="*/ 11 w 26"/>
                <a:gd name="T21" fmla="*/ 11 h 18"/>
                <a:gd name="T22" fmla="*/ 13 w 26"/>
                <a:gd name="T23" fmla="*/ 12 h 18"/>
                <a:gd name="T24" fmla="*/ 14 w 26"/>
                <a:gd name="T25" fmla="*/ 12 h 18"/>
                <a:gd name="T26" fmla="*/ 14 w 26"/>
                <a:gd name="T27" fmla="*/ 12 h 18"/>
                <a:gd name="T28" fmla="*/ 16 w 26"/>
                <a:gd name="T29" fmla="*/ 12 h 18"/>
                <a:gd name="T30" fmla="*/ 16 w 26"/>
                <a:gd name="T31" fmla="*/ 16 h 18"/>
                <a:gd name="T32" fmla="*/ 20 w 26"/>
                <a:gd name="T33" fmla="*/ 18 h 18"/>
                <a:gd name="T34" fmla="*/ 20 w 26"/>
                <a:gd name="T35" fmla="*/ 18 h 18"/>
                <a:gd name="T36" fmla="*/ 23 w 26"/>
                <a:gd name="T37" fmla="*/ 17 h 18"/>
                <a:gd name="T38" fmla="*/ 25 w 26"/>
                <a:gd name="T39" fmla="*/ 11 h 18"/>
                <a:gd name="T40" fmla="*/ 21 w 26"/>
                <a:gd name="T4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18">
                  <a:moveTo>
                    <a:pt x="21" y="8"/>
                  </a:moveTo>
                  <a:cubicBezTo>
                    <a:pt x="21" y="6"/>
                    <a:pt x="21" y="5"/>
                    <a:pt x="20" y="3"/>
                  </a:cubicBezTo>
                  <a:cubicBezTo>
                    <a:pt x="19" y="1"/>
                    <a:pt x="18" y="0"/>
                    <a:pt x="15" y="0"/>
                  </a:cubicBezTo>
                  <a:cubicBezTo>
                    <a:pt x="12" y="0"/>
                    <a:pt x="9" y="4"/>
                    <a:pt x="9" y="5"/>
                  </a:cubicBezTo>
                  <a:cubicBezTo>
                    <a:pt x="9" y="6"/>
                    <a:pt x="9" y="7"/>
                    <a:pt x="9" y="8"/>
                  </a:cubicBezTo>
                  <a:cubicBezTo>
                    <a:pt x="8" y="7"/>
                    <a:pt x="7" y="6"/>
                    <a:pt x="5" y="6"/>
                  </a:cubicBezTo>
                  <a:cubicBezTo>
                    <a:pt x="4" y="6"/>
                    <a:pt x="2" y="7"/>
                    <a:pt x="1" y="10"/>
                  </a:cubicBezTo>
                  <a:cubicBezTo>
                    <a:pt x="0" y="12"/>
                    <a:pt x="1" y="14"/>
                    <a:pt x="2" y="15"/>
                  </a:cubicBezTo>
                  <a:cubicBezTo>
                    <a:pt x="3" y="17"/>
                    <a:pt x="4" y="17"/>
                    <a:pt x="6" y="17"/>
                  </a:cubicBezTo>
                  <a:cubicBezTo>
                    <a:pt x="8" y="17"/>
                    <a:pt x="10" y="16"/>
                    <a:pt x="11" y="14"/>
                  </a:cubicBezTo>
                  <a:cubicBezTo>
                    <a:pt x="11" y="13"/>
                    <a:pt x="11" y="12"/>
                    <a:pt x="11" y="11"/>
                  </a:cubicBezTo>
                  <a:cubicBezTo>
                    <a:pt x="12" y="11"/>
                    <a:pt x="12" y="12"/>
                    <a:pt x="13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5" y="12"/>
                    <a:pt x="16" y="12"/>
                  </a:cubicBezTo>
                  <a:cubicBezTo>
                    <a:pt x="15" y="14"/>
                    <a:pt x="16" y="15"/>
                    <a:pt x="16" y="16"/>
                  </a:cubicBezTo>
                  <a:cubicBezTo>
                    <a:pt x="17" y="17"/>
                    <a:pt x="18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2" y="17"/>
                    <a:pt x="23" y="17"/>
                  </a:cubicBezTo>
                  <a:cubicBezTo>
                    <a:pt x="25" y="15"/>
                    <a:pt x="26" y="13"/>
                    <a:pt x="25" y="11"/>
                  </a:cubicBezTo>
                  <a:cubicBezTo>
                    <a:pt x="25" y="9"/>
                    <a:pt x="23" y="8"/>
                    <a:pt x="21" y="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3DFD9AF7-F2F4-5C0B-D8B1-26DB22EC0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4" y="3119"/>
              <a:ext cx="622" cy="740"/>
            </a:xfrm>
            <a:custGeom>
              <a:avLst/>
              <a:gdLst>
                <a:gd name="T0" fmla="*/ 303 w 309"/>
                <a:gd name="T1" fmla="*/ 332 h 368"/>
                <a:gd name="T2" fmla="*/ 297 w 309"/>
                <a:gd name="T3" fmla="*/ 288 h 368"/>
                <a:gd name="T4" fmla="*/ 289 w 309"/>
                <a:gd name="T5" fmla="*/ 259 h 368"/>
                <a:gd name="T6" fmla="*/ 287 w 309"/>
                <a:gd name="T7" fmla="*/ 197 h 368"/>
                <a:gd name="T8" fmla="*/ 277 w 309"/>
                <a:gd name="T9" fmla="*/ 158 h 368"/>
                <a:gd name="T10" fmla="*/ 236 w 309"/>
                <a:gd name="T11" fmla="*/ 155 h 368"/>
                <a:gd name="T12" fmla="*/ 193 w 309"/>
                <a:gd name="T13" fmla="*/ 129 h 368"/>
                <a:gd name="T14" fmla="*/ 180 w 309"/>
                <a:gd name="T15" fmla="*/ 73 h 368"/>
                <a:gd name="T16" fmla="*/ 200 w 309"/>
                <a:gd name="T17" fmla="*/ 19 h 368"/>
                <a:gd name="T18" fmla="*/ 168 w 309"/>
                <a:gd name="T19" fmla="*/ 5 h 368"/>
                <a:gd name="T20" fmla="*/ 155 w 309"/>
                <a:gd name="T21" fmla="*/ 15 h 368"/>
                <a:gd name="T22" fmla="*/ 142 w 309"/>
                <a:gd name="T23" fmla="*/ 31 h 368"/>
                <a:gd name="T24" fmla="*/ 129 w 309"/>
                <a:gd name="T25" fmla="*/ 56 h 368"/>
                <a:gd name="T26" fmla="*/ 118 w 309"/>
                <a:gd name="T27" fmla="*/ 66 h 368"/>
                <a:gd name="T28" fmla="*/ 107 w 309"/>
                <a:gd name="T29" fmla="*/ 77 h 368"/>
                <a:gd name="T30" fmla="*/ 101 w 309"/>
                <a:gd name="T31" fmla="*/ 85 h 368"/>
                <a:gd name="T32" fmla="*/ 84 w 309"/>
                <a:gd name="T33" fmla="*/ 101 h 368"/>
                <a:gd name="T34" fmla="*/ 73 w 309"/>
                <a:gd name="T35" fmla="*/ 122 h 368"/>
                <a:gd name="T36" fmla="*/ 61 w 309"/>
                <a:gd name="T37" fmla="*/ 136 h 368"/>
                <a:gd name="T38" fmla="*/ 44 w 309"/>
                <a:gd name="T39" fmla="*/ 157 h 368"/>
                <a:gd name="T40" fmla="*/ 62 w 309"/>
                <a:gd name="T41" fmla="*/ 164 h 368"/>
                <a:gd name="T42" fmla="*/ 72 w 309"/>
                <a:gd name="T43" fmla="*/ 192 h 368"/>
                <a:gd name="T44" fmla="*/ 64 w 309"/>
                <a:gd name="T45" fmla="*/ 175 h 368"/>
                <a:gd name="T46" fmla="*/ 54 w 309"/>
                <a:gd name="T47" fmla="*/ 170 h 368"/>
                <a:gd name="T48" fmla="*/ 37 w 309"/>
                <a:gd name="T49" fmla="*/ 177 h 368"/>
                <a:gd name="T50" fmla="*/ 27 w 309"/>
                <a:gd name="T51" fmla="*/ 197 h 368"/>
                <a:gd name="T52" fmla="*/ 5 w 309"/>
                <a:gd name="T53" fmla="*/ 231 h 368"/>
                <a:gd name="T54" fmla="*/ 11 w 309"/>
                <a:gd name="T55" fmla="*/ 245 h 368"/>
                <a:gd name="T56" fmla="*/ 6 w 309"/>
                <a:gd name="T57" fmla="*/ 269 h 368"/>
                <a:gd name="T58" fmla="*/ 22 w 309"/>
                <a:gd name="T59" fmla="*/ 274 h 368"/>
                <a:gd name="T60" fmla="*/ 34 w 309"/>
                <a:gd name="T61" fmla="*/ 269 h 368"/>
                <a:gd name="T62" fmla="*/ 26 w 309"/>
                <a:gd name="T63" fmla="*/ 289 h 368"/>
                <a:gd name="T64" fmla="*/ 38 w 309"/>
                <a:gd name="T65" fmla="*/ 283 h 368"/>
                <a:gd name="T66" fmla="*/ 38 w 309"/>
                <a:gd name="T67" fmla="*/ 309 h 368"/>
                <a:gd name="T68" fmla="*/ 56 w 309"/>
                <a:gd name="T69" fmla="*/ 310 h 368"/>
                <a:gd name="T70" fmla="*/ 82 w 309"/>
                <a:gd name="T71" fmla="*/ 312 h 368"/>
                <a:gd name="T72" fmla="*/ 109 w 309"/>
                <a:gd name="T73" fmla="*/ 310 h 368"/>
                <a:gd name="T74" fmla="*/ 129 w 309"/>
                <a:gd name="T75" fmla="*/ 298 h 368"/>
                <a:gd name="T76" fmla="*/ 141 w 309"/>
                <a:gd name="T77" fmla="*/ 322 h 368"/>
                <a:gd name="T78" fmla="*/ 173 w 309"/>
                <a:gd name="T79" fmla="*/ 326 h 368"/>
                <a:gd name="T80" fmla="*/ 194 w 309"/>
                <a:gd name="T81" fmla="*/ 328 h 368"/>
                <a:gd name="T82" fmla="*/ 226 w 309"/>
                <a:gd name="T83" fmla="*/ 360 h 368"/>
                <a:gd name="T84" fmla="*/ 236 w 309"/>
                <a:gd name="T85" fmla="*/ 360 h 368"/>
                <a:gd name="T86" fmla="*/ 247 w 309"/>
                <a:gd name="T87" fmla="*/ 354 h 368"/>
                <a:gd name="T88" fmla="*/ 256 w 309"/>
                <a:gd name="T89" fmla="*/ 354 h 368"/>
                <a:gd name="T90" fmla="*/ 283 w 309"/>
                <a:gd name="T91" fmla="*/ 368 h 368"/>
                <a:gd name="T92" fmla="*/ 49 w 309"/>
                <a:gd name="T93" fmla="*/ 203 h 368"/>
                <a:gd name="T94" fmla="*/ 39 w 309"/>
                <a:gd name="T95" fmla="*/ 237 h 368"/>
                <a:gd name="T96" fmla="*/ 19 w 309"/>
                <a:gd name="T97" fmla="*/ 243 h 368"/>
                <a:gd name="T98" fmla="*/ 14 w 309"/>
                <a:gd name="T99" fmla="*/ 234 h 368"/>
                <a:gd name="T100" fmla="*/ 24 w 309"/>
                <a:gd name="T101" fmla="*/ 239 h 368"/>
                <a:gd name="T102" fmla="*/ 42 w 309"/>
                <a:gd name="T103" fmla="*/ 234 h 368"/>
                <a:gd name="T104" fmla="*/ 53 w 309"/>
                <a:gd name="T105" fmla="*/ 23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9" h="368">
                  <a:moveTo>
                    <a:pt x="303" y="347"/>
                  </a:moveTo>
                  <a:cubicBezTo>
                    <a:pt x="304" y="344"/>
                    <a:pt x="305" y="342"/>
                    <a:pt x="307" y="341"/>
                  </a:cubicBezTo>
                  <a:cubicBezTo>
                    <a:pt x="309" y="339"/>
                    <a:pt x="309" y="339"/>
                    <a:pt x="309" y="339"/>
                  </a:cubicBezTo>
                  <a:cubicBezTo>
                    <a:pt x="307" y="337"/>
                    <a:pt x="307" y="337"/>
                    <a:pt x="307" y="337"/>
                  </a:cubicBezTo>
                  <a:cubicBezTo>
                    <a:pt x="306" y="335"/>
                    <a:pt x="305" y="334"/>
                    <a:pt x="303" y="332"/>
                  </a:cubicBezTo>
                  <a:cubicBezTo>
                    <a:pt x="299" y="327"/>
                    <a:pt x="295" y="323"/>
                    <a:pt x="297" y="316"/>
                  </a:cubicBezTo>
                  <a:cubicBezTo>
                    <a:pt x="297" y="314"/>
                    <a:pt x="298" y="313"/>
                    <a:pt x="299" y="312"/>
                  </a:cubicBezTo>
                  <a:cubicBezTo>
                    <a:pt x="300" y="310"/>
                    <a:pt x="301" y="308"/>
                    <a:pt x="301" y="305"/>
                  </a:cubicBezTo>
                  <a:cubicBezTo>
                    <a:pt x="301" y="302"/>
                    <a:pt x="300" y="295"/>
                    <a:pt x="299" y="292"/>
                  </a:cubicBezTo>
                  <a:cubicBezTo>
                    <a:pt x="298" y="290"/>
                    <a:pt x="297" y="289"/>
                    <a:pt x="297" y="288"/>
                  </a:cubicBezTo>
                  <a:cubicBezTo>
                    <a:pt x="295" y="286"/>
                    <a:pt x="294" y="285"/>
                    <a:pt x="294" y="281"/>
                  </a:cubicBezTo>
                  <a:cubicBezTo>
                    <a:pt x="294" y="280"/>
                    <a:pt x="294" y="278"/>
                    <a:pt x="294" y="277"/>
                  </a:cubicBezTo>
                  <a:cubicBezTo>
                    <a:pt x="294" y="274"/>
                    <a:pt x="295" y="272"/>
                    <a:pt x="293" y="268"/>
                  </a:cubicBezTo>
                  <a:cubicBezTo>
                    <a:pt x="292" y="267"/>
                    <a:pt x="292" y="266"/>
                    <a:pt x="291" y="265"/>
                  </a:cubicBezTo>
                  <a:cubicBezTo>
                    <a:pt x="290" y="263"/>
                    <a:pt x="289" y="262"/>
                    <a:pt x="289" y="259"/>
                  </a:cubicBezTo>
                  <a:cubicBezTo>
                    <a:pt x="289" y="252"/>
                    <a:pt x="288" y="251"/>
                    <a:pt x="285" y="246"/>
                  </a:cubicBezTo>
                  <a:cubicBezTo>
                    <a:pt x="284" y="244"/>
                    <a:pt x="284" y="244"/>
                    <a:pt x="284" y="244"/>
                  </a:cubicBezTo>
                  <a:cubicBezTo>
                    <a:pt x="280" y="237"/>
                    <a:pt x="276" y="230"/>
                    <a:pt x="276" y="222"/>
                  </a:cubicBezTo>
                  <a:cubicBezTo>
                    <a:pt x="276" y="215"/>
                    <a:pt x="280" y="210"/>
                    <a:pt x="283" y="204"/>
                  </a:cubicBezTo>
                  <a:cubicBezTo>
                    <a:pt x="285" y="202"/>
                    <a:pt x="286" y="200"/>
                    <a:pt x="287" y="197"/>
                  </a:cubicBezTo>
                  <a:cubicBezTo>
                    <a:pt x="288" y="196"/>
                    <a:pt x="289" y="194"/>
                    <a:pt x="290" y="192"/>
                  </a:cubicBezTo>
                  <a:cubicBezTo>
                    <a:pt x="294" y="186"/>
                    <a:pt x="299" y="178"/>
                    <a:pt x="297" y="171"/>
                  </a:cubicBezTo>
                  <a:cubicBezTo>
                    <a:pt x="296" y="166"/>
                    <a:pt x="292" y="160"/>
                    <a:pt x="287" y="158"/>
                  </a:cubicBezTo>
                  <a:cubicBezTo>
                    <a:pt x="286" y="157"/>
                    <a:pt x="284" y="157"/>
                    <a:pt x="282" y="157"/>
                  </a:cubicBezTo>
                  <a:cubicBezTo>
                    <a:pt x="280" y="157"/>
                    <a:pt x="278" y="157"/>
                    <a:pt x="277" y="158"/>
                  </a:cubicBezTo>
                  <a:cubicBezTo>
                    <a:pt x="273" y="160"/>
                    <a:pt x="271" y="164"/>
                    <a:pt x="268" y="168"/>
                  </a:cubicBezTo>
                  <a:cubicBezTo>
                    <a:pt x="266" y="174"/>
                    <a:pt x="263" y="177"/>
                    <a:pt x="259" y="177"/>
                  </a:cubicBezTo>
                  <a:cubicBezTo>
                    <a:pt x="258" y="177"/>
                    <a:pt x="257" y="177"/>
                    <a:pt x="256" y="177"/>
                  </a:cubicBezTo>
                  <a:cubicBezTo>
                    <a:pt x="247" y="175"/>
                    <a:pt x="240" y="165"/>
                    <a:pt x="237" y="158"/>
                  </a:cubicBezTo>
                  <a:cubicBezTo>
                    <a:pt x="236" y="155"/>
                    <a:pt x="236" y="155"/>
                    <a:pt x="236" y="155"/>
                  </a:cubicBezTo>
                  <a:cubicBezTo>
                    <a:pt x="234" y="156"/>
                    <a:pt x="234" y="156"/>
                    <a:pt x="234" y="156"/>
                  </a:cubicBezTo>
                  <a:cubicBezTo>
                    <a:pt x="232" y="157"/>
                    <a:pt x="230" y="158"/>
                    <a:pt x="228" y="159"/>
                  </a:cubicBezTo>
                  <a:cubicBezTo>
                    <a:pt x="223" y="161"/>
                    <a:pt x="217" y="164"/>
                    <a:pt x="212" y="164"/>
                  </a:cubicBezTo>
                  <a:cubicBezTo>
                    <a:pt x="208" y="164"/>
                    <a:pt x="205" y="162"/>
                    <a:pt x="202" y="159"/>
                  </a:cubicBezTo>
                  <a:cubicBezTo>
                    <a:pt x="195" y="151"/>
                    <a:pt x="192" y="140"/>
                    <a:pt x="193" y="129"/>
                  </a:cubicBezTo>
                  <a:cubicBezTo>
                    <a:pt x="193" y="120"/>
                    <a:pt x="190" y="118"/>
                    <a:pt x="186" y="116"/>
                  </a:cubicBezTo>
                  <a:cubicBezTo>
                    <a:pt x="183" y="114"/>
                    <a:pt x="179" y="112"/>
                    <a:pt x="177" y="107"/>
                  </a:cubicBezTo>
                  <a:cubicBezTo>
                    <a:pt x="175" y="101"/>
                    <a:pt x="176" y="92"/>
                    <a:pt x="178" y="84"/>
                  </a:cubicBezTo>
                  <a:cubicBezTo>
                    <a:pt x="178" y="84"/>
                    <a:pt x="178" y="84"/>
                    <a:pt x="178" y="84"/>
                  </a:cubicBezTo>
                  <a:cubicBezTo>
                    <a:pt x="179" y="80"/>
                    <a:pt x="179" y="76"/>
                    <a:pt x="180" y="73"/>
                  </a:cubicBezTo>
                  <a:cubicBezTo>
                    <a:pt x="180" y="61"/>
                    <a:pt x="185" y="50"/>
                    <a:pt x="193" y="41"/>
                  </a:cubicBezTo>
                  <a:cubicBezTo>
                    <a:pt x="194" y="40"/>
                    <a:pt x="194" y="40"/>
                    <a:pt x="194" y="40"/>
                  </a:cubicBezTo>
                  <a:cubicBezTo>
                    <a:pt x="194" y="39"/>
                    <a:pt x="194" y="39"/>
                    <a:pt x="194" y="39"/>
                  </a:cubicBezTo>
                  <a:cubicBezTo>
                    <a:pt x="194" y="36"/>
                    <a:pt x="196" y="32"/>
                    <a:pt x="197" y="30"/>
                  </a:cubicBezTo>
                  <a:cubicBezTo>
                    <a:pt x="199" y="26"/>
                    <a:pt x="200" y="23"/>
                    <a:pt x="200" y="19"/>
                  </a:cubicBezTo>
                  <a:cubicBezTo>
                    <a:pt x="199" y="15"/>
                    <a:pt x="196" y="6"/>
                    <a:pt x="192" y="3"/>
                  </a:cubicBezTo>
                  <a:cubicBezTo>
                    <a:pt x="189" y="1"/>
                    <a:pt x="187" y="0"/>
                    <a:pt x="185" y="0"/>
                  </a:cubicBezTo>
                  <a:cubicBezTo>
                    <a:pt x="182" y="0"/>
                    <a:pt x="180" y="1"/>
                    <a:pt x="177" y="2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3" y="3"/>
                    <a:pt x="171" y="5"/>
                    <a:pt x="168" y="5"/>
                  </a:cubicBezTo>
                  <a:cubicBezTo>
                    <a:pt x="165" y="5"/>
                    <a:pt x="165" y="5"/>
                    <a:pt x="165" y="5"/>
                  </a:cubicBezTo>
                  <a:cubicBezTo>
                    <a:pt x="165" y="8"/>
                    <a:pt x="165" y="8"/>
                    <a:pt x="165" y="8"/>
                  </a:cubicBezTo>
                  <a:cubicBezTo>
                    <a:pt x="165" y="9"/>
                    <a:pt x="164" y="9"/>
                    <a:pt x="162" y="9"/>
                  </a:cubicBezTo>
                  <a:cubicBezTo>
                    <a:pt x="161" y="10"/>
                    <a:pt x="160" y="10"/>
                    <a:pt x="158" y="11"/>
                  </a:cubicBezTo>
                  <a:cubicBezTo>
                    <a:pt x="156" y="12"/>
                    <a:pt x="156" y="14"/>
                    <a:pt x="155" y="15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5" y="18"/>
                    <a:pt x="153" y="20"/>
                    <a:pt x="152" y="21"/>
                  </a:cubicBezTo>
                  <a:cubicBezTo>
                    <a:pt x="151" y="21"/>
                    <a:pt x="151" y="21"/>
                    <a:pt x="150" y="22"/>
                  </a:cubicBezTo>
                  <a:cubicBezTo>
                    <a:pt x="149" y="22"/>
                    <a:pt x="147" y="23"/>
                    <a:pt x="146" y="25"/>
                  </a:cubicBezTo>
                  <a:cubicBezTo>
                    <a:pt x="145" y="27"/>
                    <a:pt x="144" y="29"/>
                    <a:pt x="142" y="31"/>
                  </a:cubicBezTo>
                  <a:cubicBezTo>
                    <a:pt x="141" y="33"/>
                    <a:pt x="139" y="35"/>
                    <a:pt x="138" y="38"/>
                  </a:cubicBezTo>
                  <a:cubicBezTo>
                    <a:pt x="136" y="42"/>
                    <a:pt x="136" y="47"/>
                    <a:pt x="138" y="51"/>
                  </a:cubicBezTo>
                  <a:cubicBezTo>
                    <a:pt x="138" y="51"/>
                    <a:pt x="138" y="51"/>
                    <a:pt x="138" y="51"/>
                  </a:cubicBezTo>
                  <a:cubicBezTo>
                    <a:pt x="136" y="51"/>
                    <a:pt x="134" y="52"/>
                    <a:pt x="132" y="54"/>
                  </a:cubicBezTo>
                  <a:cubicBezTo>
                    <a:pt x="131" y="55"/>
                    <a:pt x="130" y="55"/>
                    <a:pt x="129" y="56"/>
                  </a:cubicBezTo>
                  <a:cubicBezTo>
                    <a:pt x="127" y="57"/>
                    <a:pt x="125" y="58"/>
                    <a:pt x="123" y="60"/>
                  </a:cubicBezTo>
                  <a:cubicBezTo>
                    <a:pt x="122" y="61"/>
                    <a:pt x="121" y="63"/>
                    <a:pt x="121" y="64"/>
                  </a:cubicBezTo>
                  <a:cubicBezTo>
                    <a:pt x="121" y="65"/>
                    <a:pt x="121" y="65"/>
                    <a:pt x="122" y="66"/>
                  </a:cubicBezTo>
                  <a:cubicBezTo>
                    <a:pt x="121" y="66"/>
                    <a:pt x="121" y="66"/>
                    <a:pt x="120" y="66"/>
                  </a:cubicBezTo>
                  <a:cubicBezTo>
                    <a:pt x="119" y="66"/>
                    <a:pt x="119" y="66"/>
                    <a:pt x="118" y="66"/>
                  </a:cubicBezTo>
                  <a:cubicBezTo>
                    <a:pt x="116" y="67"/>
                    <a:pt x="114" y="68"/>
                    <a:pt x="114" y="70"/>
                  </a:cubicBezTo>
                  <a:cubicBezTo>
                    <a:pt x="113" y="72"/>
                    <a:pt x="113" y="73"/>
                    <a:pt x="114" y="75"/>
                  </a:cubicBezTo>
                  <a:cubicBezTo>
                    <a:pt x="114" y="75"/>
                    <a:pt x="114" y="76"/>
                    <a:pt x="114" y="76"/>
                  </a:cubicBezTo>
                  <a:cubicBezTo>
                    <a:pt x="113" y="75"/>
                    <a:pt x="112" y="75"/>
                    <a:pt x="111" y="75"/>
                  </a:cubicBezTo>
                  <a:cubicBezTo>
                    <a:pt x="110" y="75"/>
                    <a:pt x="109" y="75"/>
                    <a:pt x="107" y="77"/>
                  </a:cubicBezTo>
                  <a:cubicBezTo>
                    <a:pt x="106" y="79"/>
                    <a:pt x="106" y="81"/>
                    <a:pt x="106" y="82"/>
                  </a:cubicBezTo>
                  <a:cubicBezTo>
                    <a:pt x="106" y="83"/>
                    <a:pt x="106" y="83"/>
                    <a:pt x="106" y="84"/>
                  </a:cubicBezTo>
                  <a:cubicBezTo>
                    <a:pt x="105" y="84"/>
                    <a:pt x="104" y="85"/>
                    <a:pt x="103" y="85"/>
                  </a:cubicBezTo>
                  <a:cubicBezTo>
                    <a:pt x="102" y="85"/>
                    <a:pt x="102" y="85"/>
                    <a:pt x="101" y="85"/>
                  </a:cubicBezTo>
                  <a:cubicBezTo>
                    <a:pt x="101" y="85"/>
                    <a:pt x="101" y="85"/>
                    <a:pt x="101" y="85"/>
                  </a:cubicBezTo>
                  <a:cubicBezTo>
                    <a:pt x="99" y="85"/>
                    <a:pt x="95" y="86"/>
                    <a:pt x="94" y="89"/>
                  </a:cubicBezTo>
                  <a:cubicBezTo>
                    <a:pt x="93" y="91"/>
                    <a:pt x="92" y="92"/>
                    <a:pt x="93" y="94"/>
                  </a:cubicBezTo>
                  <a:cubicBezTo>
                    <a:pt x="92" y="94"/>
                    <a:pt x="91" y="94"/>
                    <a:pt x="90" y="94"/>
                  </a:cubicBezTo>
                  <a:cubicBezTo>
                    <a:pt x="89" y="94"/>
                    <a:pt x="87" y="94"/>
                    <a:pt x="86" y="96"/>
                  </a:cubicBezTo>
                  <a:cubicBezTo>
                    <a:pt x="84" y="98"/>
                    <a:pt x="84" y="100"/>
                    <a:pt x="84" y="101"/>
                  </a:cubicBezTo>
                  <a:cubicBezTo>
                    <a:pt x="84" y="102"/>
                    <a:pt x="84" y="102"/>
                    <a:pt x="83" y="103"/>
                  </a:cubicBezTo>
                  <a:cubicBezTo>
                    <a:pt x="83" y="104"/>
                    <a:pt x="81" y="106"/>
                    <a:pt x="79" y="107"/>
                  </a:cubicBezTo>
                  <a:cubicBezTo>
                    <a:pt x="78" y="108"/>
                    <a:pt x="78" y="109"/>
                    <a:pt x="77" y="109"/>
                  </a:cubicBezTo>
                  <a:cubicBezTo>
                    <a:pt x="75" y="111"/>
                    <a:pt x="73" y="114"/>
                    <a:pt x="72" y="117"/>
                  </a:cubicBezTo>
                  <a:cubicBezTo>
                    <a:pt x="72" y="119"/>
                    <a:pt x="73" y="121"/>
                    <a:pt x="73" y="122"/>
                  </a:cubicBezTo>
                  <a:cubicBezTo>
                    <a:pt x="72" y="122"/>
                    <a:pt x="72" y="122"/>
                    <a:pt x="71" y="122"/>
                  </a:cubicBezTo>
                  <a:cubicBezTo>
                    <a:pt x="69" y="122"/>
                    <a:pt x="68" y="122"/>
                    <a:pt x="67" y="122"/>
                  </a:cubicBezTo>
                  <a:cubicBezTo>
                    <a:pt x="65" y="124"/>
                    <a:pt x="63" y="126"/>
                    <a:pt x="62" y="130"/>
                  </a:cubicBezTo>
                  <a:cubicBezTo>
                    <a:pt x="61" y="132"/>
                    <a:pt x="61" y="135"/>
                    <a:pt x="62" y="137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0" y="136"/>
                    <a:pt x="59" y="137"/>
                    <a:pt x="58" y="137"/>
                  </a:cubicBezTo>
                  <a:cubicBezTo>
                    <a:pt x="56" y="138"/>
                    <a:pt x="55" y="139"/>
                    <a:pt x="55" y="141"/>
                  </a:cubicBezTo>
                  <a:cubicBezTo>
                    <a:pt x="55" y="140"/>
                    <a:pt x="54" y="140"/>
                    <a:pt x="54" y="140"/>
                  </a:cubicBezTo>
                  <a:cubicBezTo>
                    <a:pt x="52" y="140"/>
                    <a:pt x="50" y="141"/>
                    <a:pt x="49" y="143"/>
                  </a:cubicBezTo>
                  <a:cubicBezTo>
                    <a:pt x="46" y="146"/>
                    <a:pt x="43" y="153"/>
                    <a:pt x="44" y="157"/>
                  </a:cubicBezTo>
                  <a:cubicBezTo>
                    <a:pt x="45" y="161"/>
                    <a:pt x="50" y="166"/>
                    <a:pt x="52" y="167"/>
                  </a:cubicBezTo>
                  <a:cubicBezTo>
                    <a:pt x="54" y="168"/>
                    <a:pt x="55" y="169"/>
                    <a:pt x="56" y="169"/>
                  </a:cubicBezTo>
                  <a:cubicBezTo>
                    <a:pt x="58" y="169"/>
                    <a:pt x="59" y="168"/>
                    <a:pt x="59" y="167"/>
                  </a:cubicBezTo>
                  <a:cubicBezTo>
                    <a:pt x="60" y="166"/>
                    <a:pt x="60" y="165"/>
                    <a:pt x="60" y="163"/>
                  </a:cubicBezTo>
                  <a:cubicBezTo>
                    <a:pt x="61" y="164"/>
                    <a:pt x="61" y="164"/>
                    <a:pt x="62" y="164"/>
                  </a:cubicBezTo>
                  <a:cubicBezTo>
                    <a:pt x="60" y="165"/>
                    <a:pt x="60" y="167"/>
                    <a:pt x="60" y="168"/>
                  </a:cubicBezTo>
                  <a:cubicBezTo>
                    <a:pt x="60" y="172"/>
                    <a:pt x="64" y="174"/>
                    <a:pt x="67" y="176"/>
                  </a:cubicBezTo>
                  <a:cubicBezTo>
                    <a:pt x="69" y="176"/>
                    <a:pt x="71" y="177"/>
                    <a:pt x="71" y="178"/>
                  </a:cubicBezTo>
                  <a:cubicBezTo>
                    <a:pt x="73" y="181"/>
                    <a:pt x="75" y="186"/>
                    <a:pt x="74" y="190"/>
                  </a:cubicBezTo>
                  <a:cubicBezTo>
                    <a:pt x="73" y="191"/>
                    <a:pt x="73" y="191"/>
                    <a:pt x="72" y="192"/>
                  </a:cubicBezTo>
                  <a:cubicBezTo>
                    <a:pt x="72" y="191"/>
                    <a:pt x="72" y="191"/>
                    <a:pt x="72" y="190"/>
                  </a:cubicBezTo>
                  <a:cubicBezTo>
                    <a:pt x="72" y="189"/>
                    <a:pt x="73" y="189"/>
                    <a:pt x="73" y="189"/>
                  </a:cubicBezTo>
                  <a:cubicBezTo>
                    <a:pt x="74" y="187"/>
                    <a:pt x="74" y="185"/>
                    <a:pt x="73" y="182"/>
                  </a:cubicBezTo>
                  <a:cubicBezTo>
                    <a:pt x="72" y="179"/>
                    <a:pt x="69" y="176"/>
                    <a:pt x="65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3" y="174"/>
                    <a:pt x="63" y="174"/>
                    <a:pt x="62" y="174"/>
                  </a:cubicBezTo>
                  <a:cubicBezTo>
                    <a:pt x="62" y="174"/>
                    <a:pt x="62" y="174"/>
                    <a:pt x="61" y="175"/>
                  </a:cubicBezTo>
                  <a:cubicBezTo>
                    <a:pt x="61" y="174"/>
                    <a:pt x="60" y="173"/>
                    <a:pt x="60" y="172"/>
                  </a:cubicBezTo>
                  <a:cubicBezTo>
                    <a:pt x="58" y="171"/>
                    <a:pt x="57" y="170"/>
                    <a:pt x="55" y="170"/>
                  </a:cubicBezTo>
                  <a:cubicBezTo>
                    <a:pt x="55" y="170"/>
                    <a:pt x="54" y="170"/>
                    <a:pt x="54" y="170"/>
                  </a:cubicBezTo>
                  <a:cubicBezTo>
                    <a:pt x="52" y="169"/>
                    <a:pt x="51" y="168"/>
                    <a:pt x="49" y="166"/>
                  </a:cubicBezTo>
                  <a:cubicBezTo>
                    <a:pt x="48" y="164"/>
                    <a:pt x="45" y="162"/>
                    <a:pt x="42" y="162"/>
                  </a:cubicBezTo>
                  <a:cubicBezTo>
                    <a:pt x="42" y="162"/>
                    <a:pt x="41" y="162"/>
                    <a:pt x="41" y="162"/>
                  </a:cubicBezTo>
                  <a:cubicBezTo>
                    <a:pt x="38" y="163"/>
                    <a:pt x="36" y="164"/>
                    <a:pt x="35" y="167"/>
                  </a:cubicBezTo>
                  <a:cubicBezTo>
                    <a:pt x="34" y="171"/>
                    <a:pt x="35" y="175"/>
                    <a:pt x="37" y="177"/>
                  </a:cubicBezTo>
                  <a:cubicBezTo>
                    <a:pt x="37" y="178"/>
                    <a:pt x="37" y="178"/>
                    <a:pt x="37" y="178"/>
                  </a:cubicBezTo>
                  <a:cubicBezTo>
                    <a:pt x="36" y="179"/>
                    <a:pt x="36" y="179"/>
                    <a:pt x="35" y="180"/>
                  </a:cubicBezTo>
                  <a:cubicBezTo>
                    <a:pt x="30" y="182"/>
                    <a:pt x="30" y="187"/>
                    <a:pt x="30" y="191"/>
                  </a:cubicBezTo>
                  <a:cubicBezTo>
                    <a:pt x="30" y="193"/>
                    <a:pt x="29" y="195"/>
                    <a:pt x="28" y="196"/>
                  </a:cubicBezTo>
                  <a:cubicBezTo>
                    <a:pt x="28" y="196"/>
                    <a:pt x="27" y="197"/>
                    <a:pt x="27" y="197"/>
                  </a:cubicBezTo>
                  <a:cubicBezTo>
                    <a:pt x="25" y="198"/>
                    <a:pt x="22" y="200"/>
                    <a:pt x="23" y="206"/>
                  </a:cubicBezTo>
                  <a:cubicBezTo>
                    <a:pt x="24" y="208"/>
                    <a:pt x="25" y="209"/>
                    <a:pt x="26" y="210"/>
                  </a:cubicBezTo>
                  <a:cubicBezTo>
                    <a:pt x="22" y="211"/>
                    <a:pt x="18" y="213"/>
                    <a:pt x="15" y="216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0" y="219"/>
                    <a:pt x="6" y="225"/>
                    <a:pt x="5" y="231"/>
                  </a:cubicBezTo>
                  <a:cubicBezTo>
                    <a:pt x="4" y="235"/>
                    <a:pt x="3" y="238"/>
                    <a:pt x="5" y="240"/>
                  </a:cubicBezTo>
                  <a:cubicBezTo>
                    <a:pt x="5" y="241"/>
                    <a:pt x="6" y="241"/>
                    <a:pt x="7" y="241"/>
                  </a:cubicBezTo>
                  <a:cubicBezTo>
                    <a:pt x="8" y="241"/>
                    <a:pt x="8" y="241"/>
                    <a:pt x="9" y="241"/>
                  </a:cubicBezTo>
                  <a:cubicBezTo>
                    <a:pt x="9" y="242"/>
                    <a:pt x="9" y="243"/>
                    <a:pt x="10" y="243"/>
                  </a:cubicBezTo>
                  <a:cubicBezTo>
                    <a:pt x="10" y="244"/>
                    <a:pt x="11" y="244"/>
                    <a:pt x="11" y="245"/>
                  </a:cubicBezTo>
                  <a:cubicBezTo>
                    <a:pt x="8" y="246"/>
                    <a:pt x="6" y="249"/>
                    <a:pt x="4" y="251"/>
                  </a:cubicBezTo>
                  <a:cubicBezTo>
                    <a:pt x="0" y="259"/>
                    <a:pt x="2" y="263"/>
                    <a:pt x="4" y="265"/>
                  </a:cubicBezTo>
                  <a:cubicBezTo>
                    <a:pt x="5" y="265"/>
                    <a:pt x="5" y="265"/>
                    <a:pt x="5" y="265"/>
                  </a:cubicBezTo>
                  <a:cubicBezTo>
                    <a:pt x="6" y="266"/>
                    <a:pt x="6" y="266"/>
                    <a:pt x="6" y="267"/>
                  </a:cubicBezTo>
                  <a:cubicBezTo>
                    <a:pt x="6" y="268"/>
                    <a:pt x="6" y="268"/>
                    <a:pt x="6" y="269"/>
                  </a:cubicBezTo>
                  <a:cubicBezTo>
                    <a:pt x="6" y="271"/>
                    <a:pt x="6" y="273"/>
                    <a:pt x="7" y="274"/>
                  </a:cubicBezTo>
                  <a:cubicBezTo>
                    <a:pt x="9" y="278"/>
                    <a:pt x="11" y="278"/>
                    <a:pt x="13" y="278"/>
                  </a:cubicBezTo>
                  <a:cubicBezTo>
                    <a:pt x="15" y="278"/>
                    <a:pt x="17" y="277"/>
                    <a:pt x="19" y="276"/>
                  </a:cubicBezTo>
                  <a:cubicBezTo>
                    <a:pt x="20" y="275"/>
                    <a:pt x="20" y="275"/>
                    <a:pt x="21" y="274"/>
                  </a:cubicBezTo>
                  <a:cubicBezTo>
                    <a:pt x="21" y="274"/>
                    <a:pt x="22" y="274"/>
                    <a:pt x="22" y="274"/>
                  </a:cubicBezTo>
                  <a:cubicBezTo>
                    <a:pt x="24" y="273"/>
                    <a:pt x="25" y="273"/>
                    <a:pt x="27" y="271"/>
                  </a:cubicBezTo>
                  <a:cubicBezTo>
                    <a:pt x="28" y="269"/>
                    <a:pt x="29" y="267"/>
                    <a:pt x="30" y="266"/>
                  </a:cubicBezTo>
                  <a:cubicBezTo>
                    <a:pt x="31" y="265"/>
                    <a:pt x="31" y="265"/>
                    <a:pt x="31" y="265"/>
                  </a:cubicBezTo>
                  <a:cubicBezTo>
                    <a:pt x="31" y="266"/>
                    <a:pt x="32" y="266"/>
                    <a:pt x="32" y="267"/>
                  </a:cubicBezTo>
                  <a:cubicBezTo>
                    <a:pt x="33" y="268"/>
                    <a:pt x="33" y="268"/>
                    <a:pt x="34" y="269"/>
                  </a:cubicBezTo>
                  <a:cubicBezTo>
                    <a:pt x="33" y="269"/>
                    <a:pt x="31" y="270"/>
                    <a:pt x="30" y="271"/>
                  </a:cubicBezTo>
                  <a:cubicBezTo>
                    <a:pt x="27" y="273"/>
                    <a:pt x="23" y="275"/>
                    <a:pt x="21" y="280"/>
                  </a:cubicBezTo>
                  <a:cubicBezTo>
                    <a:pt x="20" y="282"/>
                    <a:pt x="20" y="285"/>
                    <a:pt x="21" y="287"/>
                  </a:cubicBezTo>
                  <a:cubicBezTo>
                    <a:pt x="22" y="288"/>
                    <a:pt x="24" y="289"/>
                    <a:pt x="26" y="289"/>
                  </a:cubicBezTo>
                  <a:cubicBezTo>
                    <a:pt x="26" y="289"/>
                    <a:pt x="26" y="289"/>
                    <a:pt x="26" y="289"/>
                  </a:cubicBezTo>
                  <a:cubicBezTo>
                    <a:pt x="30" y="289"/>
                    <a:pt x="32" y="287"/>
                    <a:pt x="34" y="285"/>
                  </a:cubicBezTo>
                  <a:cubicBezTo>
                    <a:pt x="34" y="284"/>
                    <a:pt x="34" y="284"/>
                    <a:pt x="34" y="284"/>
                  </a:cubicBezTo>
                  <a:cubicBezTo>
                    <a:pt x="35" y="283"/>
                    <a:pt x="36" y="283"/>
                    <a:pt x="37" y="282"/>
                  </a:cubicBezTo>
                  <a:cubicBezTo>
                    <a:pt x="37" y="282"/>
                    <a:pt x="38" y="281"/>
                    <a:pt x="38" y="281"/>
                  </a:cubicBezTo>
                  <a:cubicBezTo>
                    <a:pt x="38" y="281"/>
                    <a:pt x="38" y="282"/>
                    <a:pt x="38" y="283"/>
                  </a:cubicBezTo>
                  <a:cubicBezTo>
                    <a:pt x="37" y="285"/>
                    <a:pt x="36" y="286"/>
                    <a:pt x="34" y="287"/>
                  </a:cubicBezTo>
                  <a:cubicBezTo>
                    <a:pt x="34" y="288"/>
                    <a:pt x="33" y="288"/>
                    <a:pt x="32" y="289"/>
                  </a:cubicBezTo>
                  <a:cubicBezTo>
                    <a:pt x="29" y="291"/>
                    <a:pt x="24" y="295"/>
                    <a:pt x="27" y="301"/>
                  </a:cubicBezTo>
                  <a:cubicBezTo>
                    <a:pt x="29" y="303"/>
                    <a:pt x="30" y="305"/>
                    <a:pt x="32" y="307"/>
                  </a:cubicBezTo>
                  <a:cubicBezTo>
                    <a:pt x="34" y="308"/>
                    <a:pt x="36" y="309"/>
                    <a:pt x="38" y="309"/>
                  </a:cubicBezTo>
                  <a:cubicBezTo>
                    <a:pt x="39" y="309"/>
                    <a:pt x="39" y="309"/>
                    <a:pt x="40" y="309"/>
                  </a:cubicBezTo>
                  <a:cubicBezTo>
                    <a:pt x="43" y="310"/>
                    <a:pt x="45" y="311"/>
                    <a:pt x="48" y="311"/>
                  </a:cubicBezTo>
                  <a:cubicBezTo>
                    <a:pt x="48" y="311"/>
                    <a:pt x="49" y="311"/>
                    <a:pt x="49" y="311"/>
                  </a:cubicBezTo>
                  <a:cubicBezTo>
                    <a:pt x="51" y="311"/>
                    <a:pt x="52" y="311"/>
                    <a:pt x="53" y="310"/>
                  </a:cubicBezTo>
                  <a:cubicBezTo>
                    <a:pt x="54" y="310"/>
                    <a:pt x="55" y="310"/>
                    <a:pt x="56" y="310"/>
                  </a:cubicBezTo>
                  <a:cubicBezTo>
                    <a:pt x="57" y="310"/>
                    <a:pt x="57" y="310"/>
                    <a:pt x="58" y="310"/>
                  </a:cubicBezTo>
                  <a:cubicBezTo>
                    <a:pt x="60" y="311"/>
                    <a:pt x="63" y="311"/>
                    <a:pt x="66" y="311"/>
                  </a:cubicBezTo>
                  <a:cubicBezTo>
                    <a:pt x="67" y="311"/>
                    <a:pt x="69" y="311"/>
                    <a:pt x="70" y="311"/>
                  </a:cubicBezTo>
                  <a:cubicBezTo>
                    <a:pt x="71" y="311"/>
                    <a:pt x="71" y="311"/>
                    <a:pt x="72" y="311"/>
                  </a:cubicBezTo>
                  <a:cubicBezTo>
                    <a:pt x="75" y="311"/>
                    <a:pt x="79" y="311"/>
                    <a:pt x="82" y="312"/>
                  </a:cubicBezTo>
                  <a:cubicBezTo>
                    <a:pt x="86" y="312"/>
                    <a:pt x="90" y="313"/>
                    <a:pt x="94" y="313"/>
                  </a:cubicBezTo>
                  <a:cubicBezTo>
                    <a:pt x="94" y="313"/>
                    <a:pt x="95" y="313"/>
                    <a:pt x="96" y="313"/>
                  </a:cubicBezTo>
                  <a:cubicBezTo>
                    <a:pt x="97" y="313"/>
                    <a:pt x="97" y="313"/>
                    <a:pt x="98" y="313"/>
                  </a:cubicBezTo>
                  <a:cubicBezTo>
                    <a:pt x="99" y="313"/>
                    <a:pt x="101" y="313"/>
                    <a:pt x="102" y="313"/>
                  </a:cubicBezTo>
                  <a:cubicBezTo>
                    <a:pt x="105" y="313"/>
                    <a:pt x="107" y="312"/>
                    <a:pt x="109" y="310"/>
                  </a:cubicBezTo>
                  <a:cubicBezTo>
                    <a:pt x="110" y="308"/>
                    <a:pt x="110" y="305"/>
                    <a:pt x="110" y="303"/>
                  </a:cubicBezTo>
                  <a:cubicBezTo>
                    <a:pt x="110" y="302"/>
                    <a:pt x="110" y="301"/>
                    <a:pt x="111" y="300"/>
                  </a:cubicBezTo>
                  <a:cubicBezTo>
                    <a:pt x="111" y="298"/>
                    <a:pt x="116" y="295"/>
                    <a:pt x="119" y="294"/>
                  </a:cubicBezTo>
                  <a:cubicBezTo>
                    <a:pt x="119" y="294"/>
                    <a:pt x="120" y="294"/>
                    <a:pt x="120" y="294"/>
                  </a:cubicBezTo>
                  <a:cubicBezTo>
                    <a:pt x="123" y="294"/>
                    <a:pt x="126" y="296"/>
                    <a:pt x="129" y="298"/>
                  </a:cubicBezTo>
                  <a:cubicBezTo>
                    <a:pt x="131" y="300"/>
                    <a:pt x="132" y="301"/>
                    <a:pt x="134" y="303"/>
                  </a:cubicBezTo>
                  <a:cubicBezTo>
                    <a:pt x="136" y="304"/>
                    <a:pt x="136" y="304"/>
                    <a:pt x="136" y="304"/>
                  </a:cubicBezTo>
                  <a:cubicBezTo>
                    <a:pt x="137" y="306"/>
                    <a:pt x="139" y="308"/>
                    <a:pt x="141" y="310"/>
                  </a:cubicBezTo>
                  <a:cubicBezTo>
                    <a:pt x="141" y="310"/>
                    <a:pt x="141" y="311"/>
                    <a:pt x="140" y="311"/>
                  </a:cubicBezTo>
                  <a:cubicBezTo>
                    <a:pt x="138" y="315"/>
                    <a:pt x="140" y="320"/>
                    <a:pt x="141" y="322"/>
                  </a:cubicBezTo>
                  <a:cubicBezTo>
                    <a:pt x="144" y="327"/>
                    <a:pt x="149" y="329"/>
                    <a:pt x="153" y="330"/>
                  </a:cubicBezTo>
                  <a:cubicBezTo>
                    <a:pt x="154" y="330"/>
                    <a:pt x="154" y="330"/>
                    <a:pt x="155" y="330"/>
                  </a:cubicBezTo>
                  <a:cubicBezTo>
                    <a:pt x="158" y="330"/>
                    <a:pt x="160" y="329"/>
                    <a:pt x="161" y="328"/>
                  </a:cubicBezTo>
                  <a:cubicBezTo>
                    <a:pt x="162" y="328"/>
                    <a:pt x="163" y="327"/>
                    <a:pt x="165" y="327"/>
                  </a:cubicBezTo>
                  <a:cubicBezTo>
                    <a:pt x="167" y="327"/>
                    <a:pt x="170" y="327"/>
                    <a:pt x="173" y="326"/>
                  </a:cubicBezTo>
                  <a:cubicBezTo>
                    <a:pt x="175" y="326"/>
                    <a:pt x="176" y="326"/>
                    <a:pt x="178" y="326"/>
                  </a:cubicBezTo>
                  <a:cubicBezTo>
                    <a:pt x="179" y="326"/>
                    <a:pt x="179" y="326"/>
                    <a:pt x="179" y="326"/>
                  </a:cubicBezTo>
                  <a:cubicBezTo>
                    <a:pt x="180" y="325"/>
                    <a:pt x="180" y="325"/>
                    <a:pt x="180" y="325"/>
                  </a:cubicBezTo>
                  <a:cubicBezTo>
                    <a:pt x="182" y="324"/>
                    <a:pt x="184" y="323"/>
                    <a:pt x="186" y="323"/>
                  </a:cubicBezTo>
                  <a:cubicBezTo>
                    <a:pt x="189" y="323"/>
                    <a:pt x="192" y="325"/>
                    <a:pt x="194" y="328"/>
                  </a:cubicBezTo>
                  <a:cubicBezTo>
                    <a:pt x="198" y="332"/>
                    <a:pt x="198" y="336"/>
                    <a:pt x="198" y="341"/>
                  </a:cubicBezTo>
                  <a:cubicBezTo>
                    <a:pt x="199" y="343"/>
                    <a:pt x="199" y="345"/>
                    <a:pt x="199" y="347"/>
                  </a:cubicBezTo>
                  <a:cubicBezTo>
                    <a:pt x="201" y="357"/>
                    <a:pt x="211" y="361"/>
                    <a:pt x="219" y="361"/>
                  </a:cubicBezTo>
                  <a:cubicBezTo>
                    <a:pt x="220" y="361"/>
                    <a:pt x="220" y="361"/>
                    <a:pt x="220" y="361"/>
                  </a:cubicBezTo>
                  <a:cubicBezTo>
                    <a:pt x="222" y="361"/>
                    <a:pt x="224" y="361"/>
                    <a:pt x="226" y="360"/>
                  </a:cubicBezTo>
                  <a:cubicBezTo>
                    <a:pt x="227" y="360"/>
                    <a:pt x="227" y="360"/>
                    <a:pt x="227" y="360"/>
                  </a:cubicBezTo>
                  <a:cubicBezTo>
                    <a:pt x="227" y="360"/>
                    <a:pt x="228" y="360"/>
                    <a:pt x="228" y="360"/>
                  </a:cubicBezTo>
                  <a:cubicBezTo>
                    <a:pt x="229" y="360"/>
                    <a:pt x="230" y="360"/>
                    <a:pt x="231" y="360"/>
                  </a:cubicBezTo>
                  <a:cubicBezTo>
                    <a:pt x="232" y="360"/>
                    <a:pt x="232" y="360"/>
                    <a:pt x="233" y="360"/>
                  </a:cubicBezTo>
                  <a:cubicBezTo>
                    <a:pt x="234" y="360"/>
                    <a:pt x="235" y="360"/>
                    <a:pt x="236" y="360"/>
                  </a:cubicBezTo>
                  <a:cubicBezTo>
                    <a:pt x="238" y="360"/>
                    <a:pt x="241" y="358"/>
                    <a:pt x="242" y="355"/>
                  </a:cubicBezTo>
                  <a:cubicBezTo>
                    <a:pt x="243" y="354"/>
                    <a:pt x="242" y="352"/>
                    <a:pt x="242" y="351"/>
                  </a:cubicBezTo>
                  <a:cubicBezTo>
                    <a:pt x="242" y="351"/>
                    <a:pt x="242" y="351"/>
                    <a:pt x="243" y="351"/>
                  </a:cubicBezTo>
                  <a:cubicBezTo>
                    <a:pt x="243" y="352"/>
                    <a:pt x="244" y="353"/>
                    <a:pt x="245" y="354"/>
                  </a:cubicBezTo>
                  <a:cubicBezTo>
                    <a:pt x="245" y="354"/>
                    <a:pt x="246" y="354"/>
                    <a:pt x="247" y="354"/>
                  </a:cubicBezTo>
                  <a:cubicBezTo>
                    <a:pt x="248" y="354"/>
                    <a:pt x="248" y="354"/>
                    <a:pt x="249" y="354"/>
                  </a:cubicBezTo>
                  <a:cubicBezTo>
                    <a:pt x="249" y="354"/>
                    <a:pt x="249" y="354"/>
                    <a:pt x="249" y="354"/>
                  </a:cubicBezTo>
                  <a:cubicBezTo>
                    <a:pt x="250" y="354"/>
                    <a:pt x="250" y="354"/>
                    <a:pt x="251" y="354"/>
                  </a:cubicBezTo>
                  <a:cubicBezTo>
                    <a:pt x="252" y="354"/>
                    <a:pt x="253" y="354"/>
                    <a:pt x="254" y="354"/>
                  </a:cubicBezTo>
                  <a:cubicBezTo>
                    <a:pt x="255" y="354"/>
                    <a:pt x="256" y="354"/>
                    <a:pt x="256" y="354"/>
                  </a:cubicBezTo>
                  <a:cubicBezTo>
                    <a:pt x="257" y="355"/>
                    <a:pt x="259" y="357"/>
                    <a:pt x="260" y="359"/>
                  </a:cubicBezTo>
                  <a:cubicBezTo>
                    <a:pt x="261" y="360"/>
                    <a:pt x="261" y="361"/>
                    <a:pt x="262" y="362"/>
                  </a:cubicBezTo>
                  <a:cubicBezTo>
                    <a:pt x="266" y="367"/>
                    <a:pt x="273" y="368"/>
                    <a:pt x="278" y="368"/>
                  </a:cubicBezTo>
                  <a:cubicBezTo>
                    <a:pt x="279" y="368"/>
                    <a:pt x="281" y="368"/>
                    <a:pt x="282" y="368"/>
                  </a:cubicBezTo>
                  <a:cubicBezTo>
                    <a:pt x="283" y="368"/>
                    <a:pt x="283" y="368"/>
                    <a:pt x="283" y="368"/>
                  </a:cubicBezTo>
                  <a:cubicBezTo>
                    <a:pt x="290" y="367"/>
                    <a:pt x="298" y="367"/>
                    <a:pt x="304" y="365"/>
                  </a:cubicBezTo>
                  <a:cubicBezTo>
                    <a:pt x="308" y="365"/>
                    <a:pt x="308" y="365"/>
                    <a:pt x="308" y="365"/>
                  </a:cubicBezTo>
                  <a:cubicBezTo>
                    <a:pt x="306" y="361"/>
                    <a:pt x="306" y="361"/>
                    <a:pt x="306" y="361"/>
                  </a:cubicBezTo>
                  <a:cubicBezTo>
                    <a:pt x="305" y="357"/>
                    <a:pt x="303" y="352"/>
                    <a:pt x="303" y="347"/>
                  </a:cubicBezTo>
                  <a:close/>
                  <a:moveTo>
                    <a:pt x="49" y="203"/>
                  </a:moveTo>
                  <a:cubicBezTo>
                    <a:pt x="49" y="205"/>
                    <a:pt x="46" y="206"/>
                    <a:pt x="43" y="207"/>
                  </a:cubicBezTo>
                  <a:cubicBezTo>
                    <a:pt x="45" y="205"/>
                    <a:pt x="47" y="203"/>
                    <a:pt x="49" y="203"/>
                  </a:cubicBezTo>
                  <a:close/>
                  <a:moveTo>
                    <a:pt x="53" y="233"/>
                  </a:moveTo>
                  <a:cubicBezTo>
                    <a:pt x="51" y="235"/>
                    <a:pt x="48" y="235"/>
                    <a:pt x="45" y="236"/>
                  </a:cubicBezTo>
                  <a:cubicBezTo>
                    <a:pt x="43" y="236"/>
                    <a:pt x="41" y="237"/>
                    <a:pt x="39" y="237"/>
                  </a:cubicBezTo>
                  <a:cubicBezTo>
                    <a:pt x="37" y="238"/>
                    <a:pt x="35" y="239"/>
                    <a:pt x="33" y="240"/>
                  </a:cubicBezTo>
                  <a:cubicBezTo>
                    <a:pt x="30" y="241"/>
                    <a:pt x="28" y="243"/>
                    <a:pt x="24" y="243"/>
                  </a:cubicBezTo>
                  <a:cubicBezTo>
                    <a:pt x="24" y="243"/>
                    <a:pt x="24" y="243"/>
                    <a:pt x="23" y="243"/>
                  </a:cubicBezTo>
                  <a:cubicBezTo>
                    <a:pt x="23" y="243"/>
                    <a:pt x="22" y="243"/>
                    <a:pt x="21" y="243"/>
                  </a:cubicBezTo>
                  <a:cubicBezTo>
                    <a:pt x="20" y="243"/>
                    <a:pt x="19" y="243"/>
                    <a:pt x="19" y="243"/>
                  </a:cubicBezTo>
                  <a:cubicBezTo>
                    <a:pt x="19" y="242"/>
                    <a:pt x="19" y="242"/>
                    <a:pt x="19" y="241"/>
                  </a:cubicBezTo>
                  <a:cubicBezTo>
                    <a:pt x="20" y="238"/>
                    <a:pt x="18" y="236"/>
                    <a:pt x="16" y="235"/>
                  </a:cubicBezTo>
                  <a:cubicBezTo>
                    <a:pt x="16" y="235"/>
                    <a:pt x="15" y="235"/>
                    <a:pt x="15" y="235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14" y="235"/>
                    <a:pt x="14" y="234"/>
                  </a:cubicBezTo>
                  <a:cubicBezTo>
                    <a:pt x="15" y="233"/>
                    <a:pt x="15" y="232"/>
                    <a:pt x="16" y="231"/>
                  </a:cubicBezTo>
                  <a:cubicBezTo>
                    <a:pt x="16" y="231"/>
                    <a:pt x="16" y="231"/>
                    <a:pt x="16" y="231"/>
                  </a:cubicBezTo>
                  <a:cubicBezTo>
                    <a:pt x="16" y="231"/>
                    <a:pt x="17" y="232"/>
                    <a:pt x="17" y="233"/>
                  </a:cubicBezTo>
                  <a:cubicBezTo>
                    <a:pt x="18" y="233"/>
                    <a:pt x="18" y="233"/>
                    <a:pt x="18" y="233"/>
                  </a:cubicBezTo>
                  <a:cubicBezTo>
                    <a:pt x="19" y="236"/>
                    <a:pt x="20" y="239"/>
                    <a:pt x="24" y="239"/>
                  </a:cubicBezTo>
                  <a:cubicBezTo>
                    <a:pt x="25" y="239"/>
                    <a:pt x="26" y="239"/>
                    <a:pt x="26" y="238"/>
                  </a:cubicBezTo>
                  <a:cubicBezTo>
                    <a:pt x="27" y="238"/>
                    <a:pt x="33" y="237"/>
                    <a:pt x="36" y="234"/>
                  </a:cubicBezTo>
                  <a:cubicBezTo>
                    <a:pt x="36" y="234"/>
                    <a:pt x="37" y="233"/>
                    <a:pt x="37" y="232"/>
                  </a:cubicBezTo>
                  <a:cubicBezTo>
                    <a:pt x="37" y="233"/>
                    <a:pt x="37" y="233"/>
                    <a:pt x="37" y="233"/>
                  </a:cubicBezTo>
                  <a:cubicBezTo>
                    <a:pt x="38" y="234"/>
                    <a:pt x="40" y="234"/>
                    <a:pt x="42" y="234"/>
                  </a:cubicBezTo>
                  <a:cubicBezTo>
                    <a:pt x="44" y="234"/>
                    <a:pt x="46" y="233"/>
                    <a:pt x="48" y="232"/>
                  </a:cubicBezTo>
                  <a:cubicBezTo>
                    <a:pt x="49" y="231"/>
                    <a:pt x="51" y="230"/>
                    <a:pt x="53" y="230"/>
                  </a:cubicBezTo>
                  <a:cubicBezTo>
                    <a:pt x="54" y="230"/>
                    <a:pt x="54" y="230"/>
                    <a:pt x="54" y="230"/>
                  </a:cubicBezTo>
                  <a:cubicBezTo>
                    <a:pt x="54" y="230"/>
                    <a:pt x="55" y="230"/>
                    <a:pt x="55" y="230"/>
                  </a:cubicBezTo>
                  <a:cubicBezTo>
                    <a:pt x="55" y="231"/>
                    <a:pt x="54" y="232"/>
                    <a:pt x="53" y="23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AE1EDCA-12B6-EC66-4AAE-4928F7994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1935"/>
              <a:ext cx="284" cy="571"/>
            </a:xfrm>
            <a:custGeom>
              <a:avLst/>
              <a:gdLst>
                <a:gd name="T0" fmla="*/ 128 w 141"/>
                <a:gd name="T1" fmla="*/ 124 h 284"/>
                <a:gd name="T2" fmla="*/ 121 w 141"/>
                <a:gd name="T3" fmla="*/ 115 h 284"/>
                <a:gd name="T4" fmla="*/ 116 w 141"/>
                <a:gd name="T5" fmla="*/ 106 h 284"/>
                <a:gd name="T6" fmla="*/ 114 w 141"/>
                <a:gd name="T7" fmla="*/ 98 h 284"/>
                <a:gd name="T8" fmla="*/ 114 w 141"/>
                <a:gd name="T9" fmla="*/ 87 h 284"/>
                <a:gd name="T10" fmla="*/ 118 w 141"/>
                <a:gd name="T11" fmla="*/ 73 h 284"/>
                <a:gd name="T12" fmla="*/ 113 w 141"/>
                <a:gd name="T13" fmla="*/ 58 h 284"/>
                <a:gd name="T14" fmla="*/ 108 w 141"/>
                <a:gd name="T15" fmla="*/ 46 h 284"/>
                <a:gd name="T16" fmla="*/ 96 w 141"/>
                <a:gd name="T17" fmla="*/ 51 h 284"/>
                <a:gd name="T18" fmla="*/ 85 w 141"/>
                <a:gd name="T19" fmla="*/ 51 h 284"/>
                <a:gd name="T20" fmla="*/ 75 w 141"/>
                <a:gd name="T21" fmla="*/ 35 h 284"/>
                <a:gd name="T22" fmla="*/ 73 w 141"/>
                <a:gd name="T23" fmla="*/ 30 h 284"/>
                <a:gd name="T24" fmla="*/ 76 w 141"/>
                <a:gd name="T25" fmla="*/ 21 h 284"/>
                <a:gd name="T26" fmla="*/ 84 w 141"/>
                <a:gd name="T27" fmla="*/ 13 h 284"/>
                <a:gd name="T28" fmla="*/ 95 w 141"/>
                <a:gd name="T29" fmla="*/ 14 h 284"/>
                <a:gd name="T30" fmla="*/ 101 w 141"/>
                <a:gd name="T31" fmla="*/ 15 h 284"/>
                <a:gd name="T32" fmla="*/ 105 w 141"/>
                <a:gd name="T33" fmla="*/ 16 h 284"/>
                <a:gd name="T34" fmla="*/ 112 w 141"/>
                <a:gd name="T35" fmla="*/ 14 h 284"/>
                <a:gd name="T36" fmla="*/ 98 w 141"/>
                <a:gd name="T37" fmla="*/ 2 h 284"/>
                <a:gd name="T38" fmla="*/ 84 w 141"/>
                <a:gd name="T39" fmla="*/ 0 h 284"/>
                <a:gd name="T40" fmla="*/ 82 w 141"/>
                <a:gd name="T41" fmla="*/ 3 h 284"/>
                <a:gd name="T42" fmla="*/ 71 w 141"/>
                <a:gd name="T43" fmla="*/ 2 h 284"/>
                <a:gd name="T44" fmla="*/ 57 w 141"/>
                <a:gd name="T45" fmla="*/ 18 h 284"/>
                <a:gd name="T46" fmla="*/ 44 w 141"/>
                <a:gd name="T47" fmla="*/ 24 h 284"/>
                <a:gd name="T48" fmla="*/ 34 w 141"/>
                <a:gd name="T49" fmla="*/ 32 h 284"/>
                <a:gd name="T50" fmla="*/ 19 w 141"/>
                <a:gd name="T51" fmla="*/ 46 h 284"/>
                <a:gd name="T52" fmla="*/ 25 w 141"/>
                <a:gd name="T53" fmla="*/ 67 h 284"/>
                <a:gd name="T54" fmla="*/ 29 w 141"/>
                <a:gd name="T55" fmla="*/ 93 h 284"/>
                <a:gd name="T56" fmla="*/ 33 w 141"/>
                <a:gd name="T57" fmla="*/ 95 h 284"/>
                <a:gd name="T58" fmla="*/ 45 w 141"/>
                <a:gd name="T59" fmla="*/ 92 h 284"/>
                <a:gd name="T60" fmla="*/ 64 w 141"/>
                <a:gd name="T61" fmla="*/ 109 h 284"/>
                <a:gd name="T62" fmla="*/ 59 w 141"/>
                <a:gd name="T63" fmla="*/ 141 h 284"/>
                <a:gd name="T64" fmla="*/ 29 w 141"/>
                <a:gd name="T65" fmla="*/ 176 h 284"/>
                <a:gd name="T66" fmla="*/ 5 w 141"/>
                <a:gd name="T67" fmla="*/ 206 h 284"/>
                <a:gd name="T68" fmla="*/ 11 w 141"/>
                <a:gd name="T69" fmla="*/ 247 h 284"/>
                <a:gd name="T70" fmla="*/ 30 w 141"/>
                <a:gd name="T71" fmla="*/ 267 h 284"/>
                <a:gd name="T72" fmla="*/ 41 w 141"/>
                <a:gd name="T73" fmla="*/ 284 h 284"/>
                <a:gd name="T74" fmla="*/ 65 w 141"/>
                <a:gd name="T75" fmla="*/ 254 h 284"/>
                <a:gd name="T76" fmla="*/ 73 w 141"/>
                <a:gd name="T77" fmla="*/ 254 h 284"/>
                <a:gd name="T78" fmla="*/ 79 w 141"/>
                <a:gd name="T79" fmla="*/ 236 h 284"/>
                <a:gd name="T80" fmla="*/ 90 w 141"/>
                <a:gd name="T81" fmla="*/ 217 h 284"/>
                <a:gd name="T82" fmla="*/ 109 w 141"/>
                <a:gd name="T83" fmla="*/ 188 h 284"/>
                <a:gd name="T84" fmla="*/ 124 w 141"/>
                <a:gd name="T85" fmla="*/ 169 h 284"/>
                <a:gd name="T86" fmla="*/ 141 w 141"/>
                <a:gd name="T87" fmla="*/ 148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1" h="284">
                  <a:moveTo>
                    <a:pt x="139" y="145"/>
                  </a:moveTo>
                  <a:cubicBezTo>
                    <a:pt x="133" y="143"/>
                    <a:pt x="131" y="135"/>
                    <a:pt x="129" y="128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27" y="124"/>
                    <a:pt x="127" y="124"/>
                    <a:pt x="127" y="124"/>
                  </a:cubicBezTo>
                  <a:cubicBezTo>
                    <a:pt x="124" y="123"/>
                    <a:pt x="123" y="122"/>
                    <a:pt x="122" y="118"/>
                  </a:cubicBezTo>
                  <a:cubicBezTo>
                    <a:pt x="121" y="117"/>
                    <a:pt x="121" y="116"/>
                    <a:pt x="121" y="115"/>
                  </a:cubicBezTo>
                  <a:cubicBezTo>
                    <a:pt x="121" y="113"/>
                    <a:pt x="121" y="112"/>
                    <a:pt x="120" y="110"/>
                  </a:cubicBezTo>
                  <a:cubicBezTo>
                    <a:pt x="119" y="108"/>
                    <a:pt x="118" y="107"/>
                    <a:pt x="117" y="107"/>
                  </a:cubicBezTo>
                  <a:cubicBezTo>
                    <a:pt x="116" y="107"/>
                    <a:pt x="116" y="107"/>
                    <a:pt x="116" y="106"/>
                  </a:cubicBezTo>
                  <a:cubicBezTo>
                    <a:pt x="114" y="105"/>
                    <a:pt x="114" y="105"/>
                    <a:pt x="114" y="102"/>
                  </a:cubicBezTo>
                  <a:cubicBezTo>
                    <a:pt x="114" y="101"/>
                    <a:pt x="114" y="101"/>
                    <a:pt x="114" y="100"/>
                  </a:cubicBezTo>
                  <a:cubicBezTo>
                    <a:pt x="114" y="99"/>
                    <a:pt x="114" y="98"/>
                    <a:pt x="114" y="98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5" y="95"/>
                    <a:pt x="115" y="94"/>
                    <a:pt x="115" y="92"/>
                  </a:cubicBezTo>
                  <a:cubicBezTo>
                    <a:pt x="115" y="90"/>
                    <a:pt x="114" y="89"/>
                    <a:pt x="114" y="87"/>
                  </a:cubicBezTo>
                  <a:cubicBezTo>
                    <a:pt x="113" y="85"/>
                    <a:pt x="112" y="83"/>
                    <a:pt x="113" y="81"/>
                  </a:cubicBezTo>
                  <a:cubicBezTo>
                    <a:pt x="113" y="81"/>
                    <a:pt x="114" y="80"/>
                    <a:pt x="115" y="79"/>
                  </a:cubicBezTo>
                  <a:cubicBezTo>
                    <a:pt x="116" y="78"/>
                    <a:pt x="118" y="76"/>
                    <a:pt x="118" y="73"/>
                  </a:cubicBezTo>
                  <a:cubicBezTo>
                    <a:pt x="119" y="70"/>
                    <a:pt x="120" y="66"/>
                    <a:pt x="118" y="62"/>
                  </a:cubicBezTo>
                  <a:cubicBezTo>
                    <a:pt x="117" y="59"/>
                    <a:pt x="115" y="58"/>
                    <a:pt x="113" y="58"/>
                  </a:cubicBezTo>
                  <a:cubicBezTo>
                    <a:pt x="113" y="58"/>
                    <a:pt x="113" y="58"/>
                    <a:pt x="113" y="58"/>
                  </a:cubicBezTo>
                  <a:cubicBezTo>
                    <a:pt x="112" y="58"/>
                    <a:pt x="112" y="57"/>
                    <a:pt x="112" y="57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3" y="53"/>
                    <a:pt x="114" y="47"/>
                    <a:pt x="108" y="46"/>
                  </a:cubicBezTo>
                  <a:cubicBezTo>
                    <a:pt x="107" y="46"/>
                    <a:pt x="107" y="46"/>
                    <a:pt x="106" y="46"/>
                  </a:cubicBezTo>
                  <a:cubicBezTo>
                    <a:pt x="102" y="46"/>
                    <a:pt x="99" y="49"/>
                    <a:pt x="96" y="51"/>
                  </a:cubicBezTo>
                  <a:cubicBezTo>
                    <a:pt x="96" y="51"/>
                    <a:pt x="96" y="51"/>
                    <a:pt x="96" y="51"/>
                  </a:cubicBezTo>
                  <a:cubicBezTo>
                    <a:pt x="94" y="53"/>
                    <a:pt x="92" y="54"/>
                    <a:pt x="91" y="54"/>
                  </a:cubicBezTo>
                  <a:cubicBezTo>
                    <a:pt x="91" y="54"/>
                    <a:pt x="90" y="54"/>
                    <a:pt x="90" y="54"/>
                  </a:cubicBezTo>
                  <a:cubicBezTo>
                    <a:pt x="88" y="53"/>
                    <a:pt x="87" y="52"/>
                    <a:pt x="85" y="51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81" y="48"/>
                    <a:pt x="80" y="44"/>
                    <a:pt x="78" y="41"/>
                  </a:cubicBezTo>
                  <a:cubicBezTo>
                    <a:pt x="78" y="39"/>
                    <a:pt x="76" y="37"/>
                    <a:pt x="75" y="35"/>
                  </a:cubicBezTo>
                  <a:cubicBezTo>
                    <a:pt x="75" y="34"/>
                    <a:pt x="74" y="33"/>
                    <a:pt x="74" y="32"/>
                  </a:cubicBezTo>
                  <a:cubicBezTo>
                    <a:pt x="73" y="31"/>
                    <a:pt x="73" y="31"/>
                    <a:pt x="73" y="31"/>
                  </a:cubicBezTo>
                  <a:cubicBezTo>
                    <a:pt x="73" y="31"/>
                    <a:pt x="73" y="31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4" y="30"/>
                    <a:pt x="75" y="29"/>
                    <a:pt x="75" y="28"/>
                  </a:cubicBezTo>
                  <a:cubicBezTo>
                    <a:pt x="77" y="26"/>
                    <a:pt x="77" y="23"/>
                    <a:pt x="76" y="21"/>
                  </a:cubicBezTo>
                  <a:cubicBezTo>
                    <a:pt x="76" y="20"/>
                    <a:pt x="76" y="19"/>
                    <a:pt x="76" y="18"/>
                  </a:cubicBezTo>
                  <a:cubicBezTo>
                    <a:pt x="77" y="16"/>
                    <a:pt x="79" y="14"/>
                    <a:pt x="81" y="13"/>
                  </a:cubicBezTo>
                  <a:cubicBezTo>
                    <a:pt x="82" y="13"/>
                    <a:pt x="83" y="13"/>
                    <a:pt x="84" y="13"/>
                  </a:cubicBezTo>
                  <a:cubicBezTo>
                    <a:pt x="85" y="13"/>
                    <a:pt x="86" y="13"/>
                    <a:pt x="88" y="13"/>
                  </a:cubicBezTo>
                  <a:cubicBezTo>
                    <a:pt x="89" y="14"/>
                    <a:pt x="91" y="14"/>
                    <a:pt x="92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4"/>
                    <a:pt x="96" y="14"/>
                    <a:pt x="97" y="14"/>
                  </a:cubicBezTo>
                  <a:cubicBezTo>
                    <a:pt x="97" y="14"/>
                    <a:pt x="97" y="15"/>
                    <a:pt x="98" y="15"/>
                  </a:cubicBezTo>
                  <a:cubicBezTo>
                    <a:pt x="99" y="15"/>
                    <a:pt x="100" y="15"/>
                    <a:pt x="101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2" y="15"/>
                    <a:pt x="103" y="15"/>
                    <a:pt x="103" y="15"/>
                  </a:cubicBezTo>
                  <a:cubicBezTo>
                    <a:pt x="103" y="15"/>
                    <a:pt x="104" y="15"/>
                    <a:pt x="105" y="16"/>
                  </a:cubicBezTo>
                  <a:cubicBezTo>
                    <a:pt x="105" y="16"/>
                    <a:pt x="106" y="16"/>
                    <a:pt x="107" y="16"/>
                  </a:cubicBezTo>
                  <a:cubicBezTo>
                    <a:pt x="107" y="17"/>
                    <a:pt x="107" y="17"/>
                    <a:pt x="108" y="17"/>
                  </a:cubicBezTo>
                  <a:cubicBezTo>
                    <a:pt x="110" y="17"/>
                    <a:pt x="111" y="16"/>
                    <a:pt x="112" y="14"/>
                  </a:cubicBezTo>
                  <a:cubicBezTo>
                    <a:pt x="113" y="11"/>
                    <a:pt x="112" y="7"/>
                    <a:pt x="110" y="6"/>
                  </a:cubicBezTo>
                  <a:cubicBezTo>
                    <a:pt x="107" y="3"/>
                    <a:pt x="104" y="3"/>
                    <a:pt x="100" y="3"/>
                  </a:cubicBezTo>
                  <a:cubicBezTo>
                    <a:pt x="100" y="2"/>
                    <a:pt x="99" y="2"/>
                    <a:pt x="98" y="2"/>
                  </a:cubicBezTo>
                  <a:cubicBezTo>
                    <a:pt x="97" y="2"/>
                    <a:pt x="95" y="2"/>
                    <a:pt x="94" y="2"/>
                  </a:cubicBezTo>
                  <a:cubicBezTo>
                    <a:pt x="93" y="2"/>
                    <a:pt x="92" y="2"/>
                    <a:pt x="90" y="1"/>
                  </a:cubicBezTo>
                  <a:cubicBezTo>
                    <a:pt x="88" y="0"/>
                    <a:pt x="86" y="0"/>
                    <a:pt x="84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8" y="0"/>
                    <a:pt x="75" y="1"/>
                    <a:pt x="72" y="1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68" y="2"/>
                    <a:pt x="64" y="3"/>
                    <a:pt x="61" y="6"/>
                  </a:cubicBezTo>
                  <a:cubicBezTo>
                    <a:pt x="61" y="7"/>
                    <a:pt x="56" y="13"/>
                    <a:pt x="57" y="16"/>
                  </a:cubicBezTo>
                  <a:cubicBezTo>
                    <a:pt x="57" y="17"/>
                    <a:pt x="57" y="18"/>
                    <a:pt x="57" y="18"/>
                  </a:cubicBezTo>
                  <a:cubicBezTo>
                    <a:pt x="57" y="18"/>
                    <a:pt x="57" y="18"/>
                    <a:pt x="56" y="18"/>
                  </a:cubicBezTo>
                  <a:cubicBezTo>
                    <a:pt x="55" y="18"/>
                    <a:pt x="54" y="18"/>
                    <a:pt x="52" y="19"/>
                  </a:cubicBezTo>
                  <a:cubicBezTo>
                    <a:pt x="49" y="20"/>
                    <a:pt x="46" y="22"/>
                    <a:pt x="44" y="24"/>
                  </a:cubicBezTo>
                  <a:cubicBezTo>
                    <a:pt x="43" y="25"/>
                    <a:pt x="42" y="25"/>
                    <a:pt x="41" y="26"/>
                  </a:cubicBezTo>
                  <a:cubicBezTo>
                    <a:pt x="39" y="27"/>
                    <a:pt x="37" y="29"/>
                    <a:pt x="36" y="30"/>
                  </a:cubicBezTo>
                  <a:cubicBezTo>
                    <a:pt x="35" y="31"/>
                    <a:pt x="35" y="31"/>
                    <a:pt x="34" y="32"/>
                  </a:cubicBezTo>
                  <a:cubicBezTo>
                    <a:pt x="32" y="34"/>
                    <a:pt x="30" y="36"/>
                    <a:pt x="28" y="37"/>
                  </a:cubicBezTo>
                  <a:cubicBezTo>
                    <a:pt x="26" y="39"/>
                    <a:pt x="25" y="41"/>
                    <a:pt x="23" y="43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51"/>
                    <a:pt x="20" y="55"/>
                    <a:pt x="21" y="59"/>
                  </a:cubicBezTo>
                  <a:cubicBezTo>
                    <a:pt x="22" y="62"/>
                    <a:pt x="24" y="65"/>
                    <a:pt x="25" y="67"/>
                  </a:cubicBezTo>
                  <a:cubicBezTo>
                    <a:pt x="27" y="70"/>
                    <a:pt x="28" y="72"/>
                    <a:pt x="29" y="75"/>
                  </a:cubicBezTo>
                  <a:cubicBezTo>
                    <a:pt x="30" y="77"/>
                    <a:pt x="30" y="80"/>
                    <a:pt x="29" y="84"/>
                  </a:cubicBezTo>
                  <a:cubicBezTo>
                    <a:pt x="29" y="89"/>
                    <a:pt x="29" y="91"/>
                    <a:pt x="29" y="93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0" y="94"/>
                    <a:pt x="31" y="95"/>
                    <a:pt x="33" y="95"/>
                  </a:cubicBezTo>
                  <a:cubicBezTo>
                    <a:pt x="35" y="95"/>
                    <a:pt x="37" y="94"/>
                    <a:pt x="39" y="93"/>
                  </a:cubicBezTo>
                  <a:cubicBezTo>
                    <a:pt x="41" y="93"/>
                    <a:pt x="43" y="92"/>
                    <a:pt x="45" y="92"/>
                  </a:cubicBezTo>
                  <a:cubicBezTo>
                    <a:pt x="45" y="92"/>
                    <a:pt x="45" y="92"/>
                    <a:pt x="45" y="92"/>
                  </a:cubicBezTo>
                  <a:cubicBezTo>
                    <a:pt x="51" y="92"/>
                    <a:pt x="52" y="94"/>
                    <a:pt x="54" y="98"/>
                  </a:cubicBezTo>
                  <a:cubicBezTo>
                    <a:pt x="54" y="99"/>
                    <a:pt x="55" y="100"/>
                    <a:pt x="56" y="102"/>
                  </a:cubicBezTo>
                  <a:cubicBezTo>
                    <a:pt x="58" y="105"/>
                    <a:pt x="61" y="107"/>
                    <a:pt x="64" y="109"/>
                  </a:cubicBezTo>
                  <a:cubicBezTo>
                    <a:pt x="66" y="110"/>
                    <a:pt x="68" y="111"/>
                    <a:pt x="70" y="113"/>
                  </a:cubicBezTo>
                  <a:cubicBezTo>
                    <a:pt x="71" y="115"/>
                    <a:pt x="72" y="117"/>
                    <a:pt x="72" y="119"/>
                  </a:cubicBezTo>
                  <a:cubicBezTo>
                    <a:pt x="71" y="127"/>
                    <a:pt x="64" y="137"/>
                    <a:pt x="59" y="141"/>
                  </a:cubicBezTo>
                  <a:cubicBezTo>
                    <a:pt x="56" y="144"/>
                    <a:pt x="53" y="146"/>
                    <a:pt x="50" y="148"/>
                  </a:cubicBezTo>
                  <a:cubicBezTo>
                    <a:pt x="45" y="152"/>
                    <a:pt x="40" y="155"/>
                    <a:pt x="36" y="162"/>
                  </a:cubicBezTo>
                  <a:cubicBezTo>
                    <a:pt x="33" y="166"/>
                    <a:pt x="31" y="171"/>
                    <a:pt x="29" y="176"/>
                  </a:cubicBezTo>
                  <a:cubicBezTo>
                    <a:pt x="26" y="182"/>
                    <a:pt x="23" y="190"/>
                    <a:pt x="17" y="194"/>
                  </a:cubicBezTo>
                  <a:cubicBezTo>
                    <a:pt x="16" y="195"/>
                    <a:pt x="15" y="196"/>
                    <a:pt x="13" y="197"/>
                  </a:cubicBezTo>
                  <a:cubicBezTo>
                    <a:pt x="10" y="199"/>
                    <a:pt x="7" y="201"/>
                    <a:pt x="5" y="206"/>
                  </a:cubicBezTo>
                  <a:cubicBezTo>
                    <a:pt x="4" y="209"/>
                    <a:pt x="4" y="213"/>
                    <a:pt x="3" y="217"/>
                  </a:cubicBezTo>
                  <a:cubicBezTo>
                    <a:pt x="3" y="220"/>
                    <a:pt x="3" y="223"/>
                    <a:pt x="2" y="226"/>
                  </a:cubicBezTo>
                  <a:cubicBezTo>
                    <a:pt x="0" y="235"/>
                    <a:pt x="5" y="241"/>
                    <a:pt x="11" y="247"/>
                  </a:cubicBezTo>
                  <a:cubicBezTo>
                    <a:pt x="13" y="249"/>
                    <a:pt x="15" y="251"/>
                    <a:pt x="17" y="253"/>
                  </a:cubicBezTo>
                  <a:cubicBezTo>
                    <a:pt x="19" y="256"/>
                    <a:pt x="21" y="258"/>
                    <a:pt x="24" y="260"/>
                  </a:cubicBezTo>
                  <a:cubicBezTo>
                    <a:pt x="26" y="262"/>
                    <a:pt x="28" y="264"/>
                    <a:pt x="30" y="267"/>
                  </a:cubicBezTo>
                  <a:cubicBezTo>
                    <a:pt x="32" y="268"/>
                    <a:pt x="33" y="271"/>
                    <a:pt x="34" y="273"/>
                  </a:cubicBezTo>
                  <a:cubicBezTo>
                    <a:pt x="36" y="280"/>
                    <a:pt x="38" y="283"/>
                    <a:pt x="40" y="283"/>
                  </a:cubicBezTo>
                  <a:cubicBezTo>
                    <a:pt x="41" y="284"/>
                    <a:pt x="41" y="284"/>
                    <a:pt x="41" y="284"/>
                  </a:cubicBezTo>
                  <a:cubicBezTo>
                    <a:pt x="41" y="284"/>
                    <a:pt x="41" y="284"/>
                    <a:pt x="41" y="284"/>
                  </a:cubicBezTo>
                  <a:cubicBezTo>
                    <a:pt x="45" y="284"/>
                    <a:pt x="54" y="277"/>
                    <a:pt x="58" y="274"/>
                  </a:cubicBezTo>
                  <a:cubicBezTo>
                    <a:pt x="65" y="268"/>
                    <a:pt x="65" y="262"/>
                    <a:pt x="65" y="254"/>
                  </a:cubicBezTo>
                  <a:cubicBezTo>
                    <a:pt x="67" y="254"/>
                    <a:pt x="68" y="253"/>
                    <a:pt x="69" y="253"/>
                  </a:cubicBezTo>
                  <a:cubicBezTo>
                    <a:pt x="70" y="253"/>
                    <a:pt x="71" y="253"/>
                    <a:pt x="71" y="254"/>
                  </a:cubicBezTo>
                  <a:cubicBezTo>
                    <a:pt x="72" y="254"/>
                    <a:pt x="72" y="254"/>
                    <a:pt x="73" y="254"/>
                  </a:cubicBezTo>
                  <a:cubicBezTo>
                    <a:pt x="75" y="254"/>
                    <a:pt x="76" y="252"/>
                    <a:pt x="77" y="250"/>
                  </a:cubicBezTo>
                  <a:cubicBezTo>
                    <a:pt x="78" y="248"/>
                    <a:pt x="78" y="245"/>
                    <a:pt x="78" y="243"/>
                  </a:cubicBezTo>
                  <a:cubicBezTo>
                    <a:pt x="78" y="240"/>
                    <a:pt x="78" y="238"/>
                    <a:pt x="79" y="236"/>
                  </a:cubicBezTo>
                  <a:cubicBezTo>
                    <a:pt x="80" y="234"/>
                    <a:pt x="82" y="232"/>
                    <a:pt x="83" y="231"/>
                  </a:cubicBezTo>
                  <a:cubicBezTo>
                    <a:pt x="85" y="229"/>
                    <a:pt x="87" y="227"/>
                    <a:pt x="88" y="225"/>
                  </a:cubicBezTo>
                  <a:cubicBezTo>
                    <a:pt x="89" y="222"/>
                    <a:pt x="90" y="220"/>
                    <a:pt x="90" y="217"/>
                  </a:cubicBezTo>
                  <a:cubicBezTo>
                    <a:pt x="90" y="215"/>
                    <a:pt x="91" y="213"/>
                    <a:pt x="92" y="211"/>
                  </a:cubicBezTo>
                  <a:cubicBezTo>
                    <a:pt x="93" y="206"/>
                    <a:pt x="98" y="201"/>
                    <a:pt x="103" y="196"/>
                  </a:cubicBezTo>
                  <a:cubicBezTo>
                    <a:pt x="105" y="193"/>
                    <a:pt x="107" y="191"/>
                    <a:pt x="109" y="188"/>
                  </a:cubicBezTo>
                  <a:cubicBezTo>
                    <a:pt x="110" y="187"/>
                    <a:pt x="111" y="186"/>
                    <a:pt x="112" y="184"/>
                  </a:cubicBezTo>
                  <a:cubicBezTo>
                    <a:pt x="113" y="183"/>
                    <a:pt x="113" y="183"/>
                    <a:pt x="113" y="183"/>
                  </a:cubicBezTo>
                  <a:cubicBezTo>
                    <a:pt x="116" y="178"/>
                    <a:pt x="120" y="173"/>
                    <a:pt x="124" y="169"/>
                  </a:cubicBezTo>
                  <a:cubicBezTo>
                    <a:pt x="126" y="167"/>
                    <a:pt x="128" y="166"/>
                    <a:pt x="130" y="165"/>
                  </a:cubicBezTo>
                  <a:cubicBezTo>
                    <a:pt x="132" y="164"/>
                    <a:pt x="135" y="163"/>
                    <a:pt x="136" y="160"/>
                  </a:cubicBezTo>
                  <a:cubicBezTo>
                    <a:pt x="138" y="157"/>
                    <a:pt x="140" y="152"/>
                    <a:pt x="141" y="148"/>
                  </a:cubicBezTo>
                  <a:cubicBezTo>
                    <a:pt x="141" y="146"/>
                    <a:pt x="141" y="146"/>
                    <a:pt x="141" y="146"/>
                  </a:cubicBezTo>
                  <a:lnTo>
                    <a:pt x="139" y="14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673BD749-2495-2938-B3C6-2D72537BD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" y="2027"/>
              <a:ext cx="1025" cy="1177"/>
            </a:xfrm>
            <a:custGeom>
              <a:avLst/>
              <a:gdLst>
                <a:gd name="T0" fmla="*/ 491 w 509"/>
                <a:gd name="T1" fmla="*/ 52 h 585"/>
                <a:gd name="T2" fmla="*/ 467 w 509"/>
                <a:gd name="T3" fmla="*/ 47 h 585"/>
                <a:gd name="T4" fmla="*/ 458 w 509"/>
                <a:gd name="T5" fmla="*/ 13 h 585"/>
                <a:gd name="T6" fmla="*/ 440 w 509"/>
                <a:gd name="T7" fmla="*/ 23 h 585"/>
                <a:gd name="T8" fmla="*/ 441 w 509"/>
                <a:gd name="T9" fmla="*/ 63 h 585"/>
                <a:gd name="T10" fmla="*/ 434 w 509"/>
                <a:gd name="T11" fmla="*/ 94 h 585"/>
                <a:gd name="T12" fmla="*/ 422 w 509"/>
                <a:gd name="T13" fmla="*/ 115 h 585"/>
                <a:gd name="T14" fmla="*/ 392 w 509"/>
                <a:gd name="T15" fmla="*/ 146 h 585"/>
                <a:gd name="T16" fmla="*/ 384 w 509"/>
                <a:gd name="T17" fmla="*/ 146 h 585"/>
                <a:gd name="T18" fmla="*/ 376 w 509"/>
                <a:gd name="T19" fmla="*/ 147 h 585"/>
                <a:gd name="T20" fmla="*/ 366 w 509"/>
                <a:gd name="T21" fmla="*/ 162 h 585"/>
                <a:gd name="T22" fmla="*/ 358 w 509"/>
                <a:gd name="T23" fmla="*/ 183 h 585"/>
                <a:gd name="T24" fmla="*/ 354 w 509"/>
                <a:gd name="T25" fmla="*/ 200 h 585"/>
                <a:gd name="T26" fmla="*/ 350 w 509"/>
                <a:gd name="T27" fmla="*/ 223 h 585"/>
                <a:gd name="T28" fmla="*/ 346 w 509"/>
                <a:gd name="T29" fmla="*/ 243 h 585"/>
                <a:gd name="T30" fmla="*/ 338 w 509"/>
                <a:gd name="T31" fmla="*/ 257 h 585"/>
                <a:gd name="T32" fmla="*/ 332 w 509"/>
                <a:gd name="T33" fmla="*/ 276 h 585"/>
                <a:gd name="T34" fmla="*/ 316 w 509"/>
                <a:gd name="T35" fmla="*/ 293 h 585"/>
                <a:gd name="T36" fmla="*/ 306 w 509"/>
                <a:gd name="T37" fmla="*/ 307 h 585"/>
                <a:gd name="T38" fmla="*/ 292 w 509"/>
                <a:gd name="T39" fmla="*/ 323 h 585"/>
                <a:gd name="T40" fmla="*/ 284 w 509"/>
                <a:gd name="T41" fmla="*/ 333 h 585"/>
                <a:gd name="T42" fmla="*/ 275 w 509"/>
                <a:gd name="T43" fmla="*/ 337 h 585"/>
                <a:gd name="T44" fmla="*/ 261 w 509"/>
                <a:gd name="T45" fmla="*/ 342 h 585"/>
                <a:gd name="T46" fmla="*/ 249 w 509"/>
                <a:gd name="T47" fmla="*/ 353 h 585"/>
                <a:gd name="T48" fmla="*/ 231 w 509"/>
                <a:gd name="T49" fmla="*/ 364 h 585"/>
                <a:gd name="T50" fmla="*/ 228 w 509"/>
                <a:gd name="T51" fmla="*/ 375 h 585"/>
                <a:gd name="T52" fmla="*/ 221 w 509"/>
                <a:gd name="T53" fmla="*/ 380 h 585"/>
                <a:gd name="T54" fmla="*/ 195 w 509"/>
                <a:gd name="T55" fmla="*/ 401 h 585"/>
                <a:gd name="T56" fmla="*/ 173 w 509"/>
                <a:gd name="T57" fmla="*/ 426 h 585"/>
                <a:gd name="T58" fmla="*/ 156 w 509"/>
                <a:gd name="T59" fmla="*/ 436 h 585"/>
                <a:gd name="T60" fmla="*/ 151 w 509"/>
                <a:gd name="T61" fmla="*/ 438 h 585"/>
                <a:gd name="T62" fmla="*/ 129 w 509"/>
                <a:gd name="T63" fmla="*/ 451 h 585"/>
                <a:gd name="T64" fmla="*/ 112 w 509"/>
                <a:gd name="T65" fmla="*/ 464 h 585"/>
                <a:gd name="T66" fmla="*/ 86 w 509"/>
                <a:gd name="T67" fmla="*/ 487 h 585"/>
                <a:gd name="T68" fmla="*/ 68 w 509"/>
                <a:gd name="T69" fmla="*/ 497 h 585"/>
                <a:gd name="T70" fmla="*/ 52 w 509"/>
                <a:gd name="T71" fmla="*/ 496 h 585"/>
                <a:gd name="T72" fmla="*/ 44 w 509"/>
                <a:gd name="T73" fmla="*/ 499 h 585"/>
                <a:gd name="T74" fmla="*/ 22 w 509"/>
                <a:gd name="T75" fmla="*/ 516 h 585"/>
                <a:gd name="T76" fmla="*/ 10 w 509"/>
                <a:gd name="T77" fmla="*/ 533 h 585"/>
                <a:gd name="T78" fmla="*/ 5 w 509"/>
                <a:gd name="T79" fmla="*/ 538 h 585"/>
                <a:gd name="T80" fmla="*/ 0 w 509"/>
                <a:gd name="T81" fmla="*/ 548 h 585"/>
                <a:gd name="T82" fmla="*/ 13 w 509"/>
                <a:gd name="T83" fmla="*/ 545 h 585"/>
                <a:gd name="T84" fmla="*/ 33 w 509"/>
                <a:gd name="T85" fmla="*/ 573 h 585"/>
                <a:gd name="T86" fmla="*/ 39 w 509"/>
                <a:gd name="T87" fmla="*/ 579 h 585"/>
                <a:gd name="T88" fmla="*/ 86 w 509"/>
                <a:gd name="T89" fmla="*/ 549 h 585"/>
                <a:gd name="T90" fmla="*/ 124 w 509"/>
                <a:gd name="T91" fmla="*/ 518 h 585"/>
                <a:gd name="T92" fmla="*/ 138 w 509"/>
                <a:gd name="T93" fmla="*/ 509 h 585"/>
                <a:gd name="T94" fmla="*/ 171 w 509"/>
                <a:gd name="T95" fmla="*/ 498 h 585"/>
                <a:gd name="T96" fmla="*/ 218 w 509"/>
                <a:gd name="T97" fmla="*/ 448 h 585"/>
                <a:gd name="T98" fmla="*/ 276 w 509"/>
                <a:gd name="T99" fmla="*/ 406 h 585"/>
                <a:gd name="T100" fmla="*/ 318 w 509"/>
                <a:gd name="T101" fmla="*/ 380 h 585"/>
                <a:gd name="T102" fmla="*/ 343 w 509"/>
                <a:gd name="T103" fmla="*/ 356 h 585"/>
                <a:gd name="T104" fmla="*/ 391 w 509"/>
                <a:gd name="T105" fmla="*/ 333 h 585"/>
                <a:gd name="T106" fmla="*/ 422 w 509"/>
                <a:gd name="T107" fmla="*/ 305 h 585"/>
                <a:gd name="T108" fmla="*/ 448 w 509"/>
                <a:gd name="T109" fmla="*/ 278 h 585"/>
                <a:gd name="T110" fmla="*/ 479 w 509"/>
                <a:gd name="T111" fmla="*/ 248 h 585"/>
                <a:gd name="T112" fmla="*/ 477 w 509"/>
                <a:gd name="T113" fmla="*/ 237 h 585"/>
                <a:gd name="T114" fmla="*/ 454 w 509"/>
                <a:gd name="T115" fmla="*/ 207 h 585"/>
                <a:gd name="T116" fmla="*/ 442 w 509"/>
                <a:gd name="T117" fmla="*/ 160 h 585"/>
                <a:gd name="T118" fmla="*/ 473 w 509"/>
                <a:gd name="T119" fmla="*/ 116 h 585"/>
                <a:gd name="T120" fmla="*/ 507 w 509"/>
                <a:gd name="T121" fmla="*/ 67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9" h="585">
                  <a:moveTo>
                    <a:pt x="507" y="67"/>
                  </a:moveTo>
                  <a:cubicBezTo>
                    <a:pt x="505" y="65"/>
                    <a:pt x="503" y="64"/>
                    <a:pt x="501" y="62"/>
                  </a:cubicBezTo>
                  <a:cubicBezTo>
                    <a:pt x="498" y="61"/>
                    <a:pt x="495" y="59"/>
                    <a:pt x="493" y="56"/>
                  </a:cubicBezTo>
                  <a:cubicBezTo>
                    <a:pt x="492" y="54"/>
                    <a:pt x="491" y="53"/>
                    <a:pt x="491" y="52"/>
                  </a:cubicBezTo>
                  <a:cubicBezTo>
                    <a:pt x="489" y="48"/>
                    <a:pt x="488" y="46"/>
                    <a:pt x="482" y="46"/>
                  </a:cubicBezTo>
                  <a:cubicBezTo>
                    <a:pt x="481" y="46"/>
                    <a:pt x="479" y="46"/>
                    <a:pt x="476" y="47"/>
                  </a:cubicBezTo>
                  <a:cubicBezTo>
                    <a:pt x="474" y="48"/>
                    <a:pt x="472" y="49"/>
                    <a:pt x="470" y="49"/>
                  </a:cubicBezTo>
                  <a:cubicBezTo>
                    <a:pt x="469" y="49"/>
                    <a:pt x="468" y="48"/>
                    <a:pt x="467" y="47"/>
                  </a:cubicBezTo>
                  <a:cubicBezTo>
                    <a:pt x="466" y="46"/>
                    <a:pt x="466" y="42"/>
                    <a:pt x="467" y="37"/>
                  </a:cubicBezTo>
                  <a:cubicBezTo>
                    <a:pt x="467" y="34"/>
                    <a:pt x="467" y="31"/>
                    <a:pt x="467" y="29"/>
                  </a:cubicBezTo>
                  <a:cubicBezTo>
                    <a:pt x="466" y="26"/>
                    <a:pt x="464" y="24"/>
                    <a:pt x="462" y="21"/>
                  </a:cubicBezTo>
                  <a:cubicBezTo>
                    <a:pt x="461" y="19"/>
                    <a:pt x="459" y="16"/>
                    <a:pt x="458" y="13"/>
                  </a:cubicBezTo>
                  <a:cubicBezTo>
                    <a:pt x="458" y="11"/>
                    <a:pt x="457" y="8"/>
                    <a:pt x="457" y="6"/>
                  </a:cubicBezTo>
                  <a:cubicBezTo>
                    <a:pt x="456" y="0"/>
                    <a:pt x="456" y="0"/>
                    <a:pt x="456" y="0"/>
                  </a:cubicBezTo>
                  <a:cubicBezTo>
                    <a:pt x="452" y="4"/>
                    <a:pt x="452" y="4"/>
                    <a:pt x="452" y="4"/>
                  </a:cubicBezTo>
                  <a:cubicBezTo>
                    <a:pt x="446" y="9"/>
                    <a:pt x="440" y="14"/>
                    <a:pt x="440" y="23"/>
                  </a:cubicBezTo>
                  <a:cubicBezTo>
                    <a:pt x="440" y="25"/>
                    <a:pt x="440" y="27"/>
                    <a:pt x="440" y="30"/>
                  </a:cubicBezTo>
                  <a:cubicBezTo>
                    <a:pt x="439" y="32"/>
                    <a:pt x="439" y="34"/>
                    <a:pt x="439" y="37"/>
                  </a:cubicBezTo>
                  <a:cubicBezTo>
                    <a:pt x="440" y="42"/>
                    <a:pt x="440" y="48"/>
                    <a:pt x="440" y="53"/>
                  </a:cubicBezTo>
                  <a:cubicBezTo>
                    <a:pt x="440" y="56"/>
                    <a:pt x="441" y="60"/>
                    <a:pt x="441" y="63"/>
                  </a:cubicBezTo>
                  <a:cubicBezTo>
                    <a:pt x="441" y="68"/>
                    <a:pt x="440" y="72"/>
                    <a:pt x="439" y="77"/>
                  </a:cubicBezTo>
                  <a:cubicBezTo>
                    <a:pt x="438" y="80"/>
                    <a:pt x="437" y="82"/>
                    <a:pt x="437" y="85"/>
                  </a:cubicBezTo>
                  <a:cubicBezTo>
                    <a:pt x="437" y="86"/>
                    <a:pt x="436" y="87"/>
                    <a:pt x="436" y="88"/>
                  </a:cubicBezTo>
                  <a:cubicBezTo>
                    <a:pt x="436" y="90"/>
                    <a:pt x="436" y="93"/>
                    <a:pt x="434" y="94"/>
                  </a:cubicBezTo>
                  <a:cubicBezTo>
                    <a:pt x="433" y="95"/>
                    <a:pt x="432" y="96"/>
                    <a:pt x="431" y="97"/>
                  </a:cubicBezTo>
                  <a:cubicBezTo>
                    <a:pt x="429" y="99"/>
                    <a:pt x="426" y="100"/>
                    <a:pt x="425" y="104"/>
                  </a:cubicBezTo>
                  <a:cubicBezTo>
                    <a:pt x="424" y="106"/>
                    <a:pt x="423" y="108"/>
                    <a:pt x="423" y="110"/>
                  </a:cubicBezTo>
                  <a:cubicBezTo>
                    <a:pt x="423" y="112"/>
                    <a:pt x="423" y="113"/>
                    <a:pt x="422" y="115"/>
                  </a:cubicBezTo>
                  <a:cubicBezTo>
                    <a:pt x="421" y="116"/>
                    <a:pt x="420" y="118"/>
                    <a:pt x="419" y="120"/>
                  </a:cubicBezTo>
                  <a:cubicBezTo>
                    <a:pt x="418" y="121"/>
                    <a:pt x="417" y="122"/>
                    <a:pt x="416" y="124"/>
                  </a:cubicBezTo>
                  <a:cubicBezTo>
                    <a:pt x="411" y="130"/>
                    <a:pt x="405" y="137"/>
                    <a:pt x="400" y="142"/>
                  </a:cubicBezTo>
                  <a:cubicBezTo>
                    <a:pt x="398" y="144"/>
                    <a:pt x="394" y="146"/>
                    <a:pt x="392" y="146"/>
                  </a:cubicBezTo>
                  <a:cubicBezTo>
                    <a:pt x="392" y="146"/>
                    <a:pt x="392" y="146"/>
                    <a:pt x="392" y="146"/>
                  </a:cubicBezTo>
                  <a:cubicBezTo>
                    <a:pt x="391" y="146"/>
                    <a:pt x="391" y="146"/>
                    <a:pt x="390" y="146"/>
                  </a:cubicBezTo>
                  <a:cubicBezTo>
                    <a:pt x="389" y="146"/>
                    <a:pt x="388" y="145"/>
                    <a:pt x="386" y="145"/>
                  </a:cubicBezTo>
                  <a:cubicBezTo>
                    <a:pt x="386" y="145"/>
                    <a:pt x="385" y="145"/>
                    <a:pt x="384" y="146"/>
                  </a:cubicBezTo>
                  <a:cubicBezTo>
                    <a:pt x="383" y="146"/>
                    <a:pt x="382" y="146"/>
                    <a:pt x="382" y="147"/>
                  </a:cubicBezTo>
                  <a:cubicBezTo>
                    <a:pt x="380" y="147"/>
                    <a:pt x="379" y="148"/>
                    <a:pt x="378" y="148"/>
                  </a:cubicBezTo>
                  <a:cubicBezTo>
                    <a:pt x="378" y="148"/>
                    <a:pt x="378" y="148"/>
                    <a:pt x="378" y="148"/>
                  </a:cubicBezTo>
                  <a:cubicBezTo>
                    <a:pt x="377" y="148"/>
                    <a:pt x="376" y="147"/>
                    <a:pt x="376" y="147"/>
                  </a:cubicBezTo>
                  <a:cubicBezTo>
                    <a:pt x="374" y="147"/>
                    <a:pt x="373" y="146"/>
                    <a:pt x="372" y="146"/>
                  </a:cubicBezTo>
                  <a:cubicBezTo>
                    <a:pt x="370" y="146"/>
                    <a:pt x="368" y="147"/>
                    <a:pt x="366" y="149"/>
                  </a:cubicBezTo>
                  <a:cubicBezTo>
                    <a:pt x="365" y="152"/>
                    <a:pt x="365" y="155"/>
                    <a:pt x="366" y="158"/>
                  </a:cubicBezTo>
                  <a:cubicBezTo>
                    <a:pt x="366" y="159"/>
                    <a:pt x="367" y="161"/>
                    <a:pt x="366" y="162"/>
                  </a:cubicBezTo>
                  <a:cubicBezTo>
                    <a:pt x="366" y="163"/>
                    <a:pt x="366" y="163"/>
                    <a:pt x="366" y="164"/>
                  </a:cubicBezTo>
                  <a:cubicBezTo>
                    <a:pt x="365" y="167"/>
                    <a:pt x="364" y="169"/>
                    <a:pt x="362" y="171"/>
                  </a:cubicBezTo>
                  <a:cubicBezTo>
                    <a:pt x="361" y="173"/>
                    <a:pt x="359" y="174"/>
                    <a:pt x="358" y="177"/>
                  </a:cubicBezTo>
                  <a:cubicBezTo>
                    <a:pt x="358" y="179"/>
                    <a:pt x="358" y="181"/>
                    <a:pt x="358" y="183"/>
                  </a:cubicBezTo>
                  <a:cubicBezTo>
                    <a:pt x="359" y="184"/>
                    <a:pt x="359" y="185"/>
                    <a:pt x="359" y="186"/>
                  </a:cubicBezTo>
                  <a:cubicBezTo>
                    <a:pt x="358" y="187"/>
                    <a:pt x="358" y="188"/>
                    <a:pt x="358" y="189"/>
                  </a:cubicBezTo>
                  <a:cubicBezTo>
                    <a:pt x="357" y="190"/>
                    <a:pt x="356" y="191"/>
                    <a:pt x="356" y="193"/>
                  </a:cubicBezTo>
                  <a:cubicBezTo>
                    <a:pt x="355" y="195"/>
                    <a:pt x="355" y="197"/>
                    <a:pt x="354" y="200"/>
                  </a:cubicBezTo>
                  <a:cubicBezTo>
                    <a:pt x="353" y="203"/>
                    <a:pt x="352" y="207"/>
                    <a:pt x="351" y="210"/>
                  </a:cubicBezTo>
                  <a:cubicBezTo>
                    <a:pt x="350" y="212"/>
                    <a:pt x="350" y="212"/>
                    <a:pt x="350" y="212"/>
                  </a:cubicBezTo>
                  <a:cubicBezTo>
                    <a:pt x="349" y="214"/>
                    <a:pt x="350" y="217"/>
                    <a:pt x="350" y="219"/>
                  </a:cubicBezTo>
                  <a:cubicBezTo>
                    <a:pt x="350" y="221"/>
                    <a:pt x="350" y="222"/>
                    <a:pt x="350" y="223"/>
                  </a:cubicBezTo>
                  <a:cubicBezTo>
                    <a:pt x="350" y="224"/>
                    <a:pt x="350" y="224"/>
                    <a:pt x="350" y="224"/>
                  </a:cubicBezTo>
                  <a:cubicBezTo>
                    <a:pt x="349" y="226"/>
                    <a:pt x="349" y="228"/>
                    <a:pt x="349" y="231"/>
                  </a:cubicBezTo>
                  <a:cubicBezTo>
                    <a:pt x="350" y="233"/>
                    <a:pt x="350" y="235"/>
                    <a:pt x="349" y="237"/>
                  </a:cubicBezTo>
                  <a:cubicBezTo>
                    <a:pt x="348" y="240"/>
                    <a:pt x="347" y="241"/>
                    <a:pt x="346" y="243"/>
                  </a:cubicBezTo>
                  <a:cubicBezTo>
                    <a:pt x="345" y="243"/>
                    <a:pt x="345" y="244"/>
                    <a:pt x="344" y="244"/>
                  </a:cubicBezTo>
                  <a:cubicBezTo>
                    <a:pt x="343" y="246"/>
                    <a:pt x="342" y="247"/>
                    <a:pt x="341" y="249"/>
                  </a:cubicBezTo>
                  <a:cubicBezTo>
                    <a:pt x="340" y="251"/>
                    <a:pt x="339" y="254"/>
                    <a:pt x="339" y="256"/>
                  </a:cubicBezTo>
                  <a:cubicBezTo>
                    <a:pt x="338" y="257"/>
                    <a:pt x="338" y="257"/>
                    <a:pt x="338" y="257"/>
                  </a:cubicBezTo>
                  <a:cubicBezTo>
                    <a:pt x="338" y="258"/>
                    <a:pt x="338" y="259"/>
                    <a:pt x="337" y="259"/>
                  </a:cubicBezTo>
                  <a:cubicBezTo>
                    <a:pt x="337" y="260"/>
                    <a:pt x="337" y="260"/>
                    <a:pt x="337" y="261"/>
                  </a:cubicBezTo>
                  <a:cubicBezTo>
                    <a:pt x="335" y="263"/>
                    <a:pt x="335" y="266"/>
                    <a:pt x="334" y="269"/>
                  </a:cubicBezTo>
                  <a:cubicBezTo>
                    <a:pt x="333" y="271"/>
                    <a:pt x="333" y="274"/>
                    <a:pt x="332" y="276"/>
                  </a:cubicBezTo>
                  <a:cubicBezTo>
                    <a:pt x="330" y="279"/>
                    <a:pt x="327" y="282"/>
                    <a:pt x="324" y="285"/>
                  </a:cubicBezTo>
                  <a:cubicBezTo>
                    <a:pt x="323" y="286"/>
                    <a:pt x="322" y="287"/>
                    <a:pt x="321" y="289"/>
                  </a:cubicBezTo>
                  <a:cubicBezTo>
                    <a:pt x="320" y="290"/>
                    <a:pt x="319" y="291"/>
                    <a:pt x="318" y="291"/>
                  </a:cubicBezTo>
                  <a:cubicBezTo>
                    <a:pt x="317" y="292"/>
                    <a:pt x="316" y="293"/>
                    <a:pt x="316" y="293"/>
                  </a:cubicBezTo>
                  <a:cubicBezTo>
                    <a:pt x="315" y="294"/>
                    <a:pt x="314" y="296"/>
                    <a:pt x="313" y="297"/>
                  </a:cubicBezTo>
                  <a:cubicBezTo>
                    <a:pt x="313" y="297"/>
                    <a:pt x="312" y="298"/>
                    <a:pt x="312" y="299"/>
                  </a:cubicBezTo>
                  <a:cubicBezTo>
                    <a:pt x="310" y="300"/>
                    <a:pt x="309" y="302"/>
                    <a:pt x="308" y="304"/>
                  </a:cubicBezTo>
                  <a:cubicBezTo>
                    <a:pt x="307" y="305"/>
                    <a:pt x="307" y="306"/>
                    <a:pt x="306" y="307"/>
                  </a:cubicBezTo>
                  <a:cubicBezTo>
                    <a:pt x="305" y="308"/>
                    <a:pt x="304" y="309"/>
                    <a:pt x="303" y="310"/>
                  </a:cubicBezTo>
                  <a:cubicBezTo>
                    <a:pt x="302" y="311"/>
                    <a:pt x="301" y="313"/>
                    <a:pt x="300" y="314"/>
                  </a:cubicBezTo>
                  <a:cubicBezTo>
                    <a:pt x="299" y="316"/>
                    <a:pt x="297" y="317"/>
                    <a:pt x="296" y="319"/>
                  </a:cubicBezTo>
                  <a:cubicBezTo>
                    <a:pt x="295" y="320"/>
                    <a:pt x="293" y="322"/>
                    <a:pt x="292" y="323"/>
                  </a:cubicBezTo>
                  <a:cubicBezTo>
                    <a:pt x="291" y="324"/>
                    <a:pt x="289" y="325"/>
                    <a:pt x="288" y="327"/>
                  </a:cubicBezTo>
                  <a:cubicBezTo>
                    <a:pt x="287" y="327"/>
                    <a:pt x="287" y="328"/>
                    <a:pt x="287" y="328"/>
                  </a:cubicBezTo>
                  <a:cubicBezTo>
                    <a:pt x="285" y="330"/>
                    <a:pt x="285" y="330"/>
                    <a:pt x="284" y="330"/>
                  </a:cubicBezTo>
                  <a:cubicBezTo>
                    <a:pt x="284" y="333"/>
                    <a:pt x="284" y="333"/>
                    <a:pt x="284" y="333"/>
                  </a:cubicBezTo>
                  <a:cubicBezTo>
                    <a:pt x="284" y="333"/>
                    <a:pt x="284" y="333"/>
                    <a:pt x="284" y="333"/>
                  </a:cubicBezTo>
                  <a:cubicBezTo>
                    <a:pt x="284" y="330"/>
                    <a:pt x="284" y="330"/>
                    <a:pt x="284" y="330"/>
                  </a:cubicBezTo>
                  <a:cubicBezTo>
                    <a:pt x="280" y="330"/>
                    <a:pt x="278" y="333"/>
                    <a:pt x="276" y="336"/>
                  </a:cubicBezTo>
                  <a:cubicBezTo>
                    <a:pt x="276" y="336"/>
                    <a:pt x="276" y="337"/>
                    <a:pt x="275" y="337"/>
                  </a:cubicBezTo>
                  <a:cubicBezTo>
                    <a:pt x="273" y="340"/>
                    <a:pt x="269" y="342"/>
                    <a:pt x="265" y="342"/>
                  </a:cubicBezTo>
                  <a:cubicBezTo>
                    <a:pt x="265" y="342"/>
                    <a:pt x="265" y="342"/>
                    <a:pt x="265" y="342"/>
                  </a:cubicBezTo>
                  <a:cubicBezTo>
                    <a:pt x="265" y="342"/>
                    <a:pt x="264" y="342"/>
                    <a:pt x="264" y="342"/>
                  </a:cubicBezTo>
                  <a:cubicBezTo>
                    <a:pt x="263" y="342"/>
                    <a:pt x="262" y="342"/>
                    <a:pt x="261" y="342"/>
                  </a:cubicBezTo>
                  <a:cubicBezTo>
                    <a:pt x="259" y="342"/>
                    <a:pt x="257" y="343"/>
                    <a:pt x="256" y="344"/>
                  </a:cubicBezTo>
                  <a:cubicBezTo>
                    <a:pt x="256" y="345"/>
                    <a:pt x="255" y="346"/>
                    <a:pt x="255" y="346"/>
                  </a:cubicBezTo>
                  <a:cubicBezTo>
                    <a:pt x="253" y="348"/>
                    <a:pt x="252" y="350"/>
                    <a:pt x="250" y="352"/>
                  </a:cubicBezTo>
                  <a:cubicBezTo>
                    <a:pt x="249" y="353"/>
                    <a:pt x="249" y="353"/>
                    <a:pt x="249" y="353"/>
                  </a:cubicBezTo>
                  <a:cubicBezTo>
                    <a:pt x="248" y="354"/>
                    <a:pt x="246" y="356"/>
                    <a:pt x="245" y="356"/>
                  </a:cubicBezTo>
                  <a:cubicBezTo>
                    <a:pt x="244" y="357"/>
                    <a:pt x="243" y="357"/>
                    <a:pt x="241" y="357"/>
                  </a:cubicBezTo>
                  <a:cubicBezTo>
                    <a:pt x="240" y="357"/>
                    <a:pt x="239" y="357"/>
                    <a:pt x="238" y="358"/>
                  </a:cubicBezTo>
                  <a:cubicBezTo>
                    <a:pt x="235" y="359"/>
                    <a:pt x="232" y="361"/>
                    <a:pt x="231" y="364"/>
                  </a:cubicBezTo>
                  <a:cubicBezTo>
                    <a:pt x="230" y="367"/>
                    <a:pt x="230" y="369"/>
                    <a:pt x="231" y="370"/>
                  </a:cubicBezTo>
                  <a:cubicBezTo>
                    <a:pt x="231" y="371"/>
                    <a:pt x="231" y="372"/>
                    <a:pt x="231" y="373"/>
                  </a:cubicBezTo>
                  <a:cubicBezTo>
                    <a:pt x="231" y="373"/>
                    <a:pt x="230" y="373"/>
                    <a:pt x="229" y="374"/>
                  </a:cubicBezTo>
                  <a:cubicBezTo>
                    <a:pt x="228" y="375"/>
                    <a:pt x="228" y="375"/>
                    <a:pt x="228" y="375"/>
                  </a:cubicBezTo>
                  <a:cubicBezTo>
                    <a:pt x="228" y="375"/>
                    <a:pt x="227" y="375"/>
                    <a:pt x="226" y="376"/>
                  </a:cubicBezTo>
                  <a:cubicBezTo>
                    <a:pt x="226" y="376"/>
                    <a:pt x="225" y="376"/>
                    <a:pt x="224" y="377"/>
                  </a:cubicBezTo>
                  <a:cubicBezTo>
                    <a:pt x="222" y="378"/>
                    <a:pt x="222" y="379"/>
                    <a:pt x="221" y="380"/>
                  </a:cubicBezTo>
                  <a:cubicBezTo>
                    <a:pt x="221" y="380"/>
                    <a:pt x="221" y="380"/>
                    <a:pt x="221" y="380"/>
                  </a:cubicBezTo>
                  <a:cubicBezTo>
                    <a:pt x="218" y="383"/>
                    <a:pt x="215" y="386"/>
                    <a:pt x="213" y="389"/>
                  </a:cubicBezTo>
                  <a:cubicBezTo>
                    <a:pt x="209" y="392"/>
                    <a:pt x="205" y="396"/>
                    <a:pt x="201" y="399"/>
                  </a:cubicBezTo>
                  <a:cubicBezTo>
                    <a:pt x="199" y="401"/>
                    <a:pt x="199" y="401"/>
                    <a:pt x="196" y="401"/>
                  </a:cubicBezTo>
                  <a:cubicBezTo>
                    <a:pt x="195" y="401"/>
                    <a:pt x="195" y="401"/>
                    <a:pt x="195" y="401"/>
                  </a:cubicBezTo>
                  <a:cubicBezTo>
                    <a:pt x="190" y="402"/>
                    <a:pt x="186" y="404"/>
                    <a:pt x="183" y="410"/>
                  </a:cubicBezTo>
                  <a:cubicBezTo>
                    <a:pt x="182" y="411"/>
                    <a:pt x="182" y="411"/>
                    <a:pt x="182" y="411"/>
                  </a:cubicBezTo>
                  <a:cubicBezTo>
                    <a:pt x="180" y="414"/>
                    <a:pt x="177" y="418"/>
                    <a:pt x="176" y="421"/>
                  </a:cubicBezTo>
                  <a:cubicBezTo>
                    <a:pt x="175" y="424"/>
                    <a:pt x="175" y="425"/>
                    <a:pt x="173" y="426"/>
                  </a:cubicBezTo>
                  <a:cubicBezTo>
                    <a:pt x="172" y="426"/>
                    <a:pt x="172" y="426"/>
                    <a:pt x="172" y="426"/>
                  </a:cubicBezTo>
                  <a:cubicBezTo>
                    <a:pt x="170" y="428"/>
                    <a:pt x="169" y="429"/>
                    <a:pt x="167" y="430"/>
                  </a:cubicBezTo>
                  <a:cubicBezTo>
                    <a:pt x="166" y="431"/>
                    <a:pt x="165" y="432"/>
                    <a:pt x="164" y="432"/>
                  </a:cubicBezTo>
                  <a:cubicBezTo>
                    <a:pt x="161" y="432"/>
                    <a:pt x="158" y="434"/>
                    <a:pt x="156" y="436"/>
                  </a:cubicBezTo>
                  <a:cubicBezTo>
                    <a:pt x="156" y="437"/>
                    <a:pt x="155" y="437"/>
                    <a:pt x="154" y="438"/>
                  </a:cubicBezTo>
                  <a:cubicBezTo>
                    <a:pt x="154" y="438"/>
                    <a:pt x="153" y="439"/>
                    <a:pt x="152" y="439"/>
                  </a:cubicBezTo>
                  <a:cubicBezTo>
                    <a:pt x="152" y="439"/>
                    <a:pt x="152" y="439"/>
                    <a:pt x="152" y="439"/>
                  </a:cubicBezTo>
                  <a:cubicBezTo>
                    <a:pt x="151" y="439"/>
                    <a:pt x="151" y="438"/>
                    <a:pt x="151" y="438"/>
                  </a:cubicBezTo>
                  <a:cubicBezTo>
                    <a:pt x="150" y="438"/>
                    <a:pt x="149" y="438"/>
                    <a:pt x="147" y="438"/>
                  </a:cubicBezTo>
                  <a:cubicBezTo>
                    <a:pt x="147" y="438"/>
                    <a:pt x="146" y="438"/>
                    <a:pt x="145" y="438"/>
                  </a:cubicBezTo>
                  <a:cubicBezTo>
                    <a:pt x="140" y="440"/>
                    <a:pt x="137" y="443"/>
                    <a:pt x="134" y="446"/>
                  </a:cubicBezTo>
                  <a:cubicBezTo>
                    <a:pt x="133" y="448"/>
                    <a:pt x="131" y="449"/>
                    <a:pt x="129" y="451"/>
                  </a:cubicBezTo>
                  <a:cubicBezTo>
                    <a:pt x="127" y="453"/>
                    <a:pt x="124" y="454"/>
                    <a:pt x="121" y="456"/>
                  </a:cubicBezTo>
                  <a:cubicBezTo>
                    <a:pt x="120" y="457"/>
                    <a:pt x="120" y="457"/>
                    <a:pt x="120" y="457"/>
                  </a:cubicBezTo>
                  <a:cubicBezTo>
                    <a:pt x="119" y="457"/>
                    <a:pt x="119" y="458"/>
                    <a:pt x="118" y="458"/>
                  </a:cubicBezTo>
                  <a:cubicBezTo>
                    <a:pt x="115" y="459"/>
                    <a:pt x="113" y="462"/>
                    <a:pt x="112" y="464"/>
                  </a:cubicBezTo>
                  <a:cubicBezTo>
                    <a:pt x="111" y="465"/>
                    <a:pt x="110" y="466"/>
                    <a:pt x="110" y="467"/>
                  </a:cubicBezTo>
                  <a:cubicBezTo>
                    <a:pt x="106" y="470"/>
                    <a:pt x="102" y="473"/>
                    <a:pt x="99" y="476"/>
                  </a:cubicBezTo>
                  <a:cubicBezTo>
                    <a:pt x="96" y="478"/>
                    <a:pt x="93" y="481"/>
                    <a:pt x="90" y="483"/>
                  </a:cubicBezTo>
                  <a:cubicBezTo>
                    <a:pt x="89" y="484"/>
                    <a:pt x="88" y="486"/>
                    <a:pt x="86" y="487"/>
                  </a:cubicBezTo>
                  <a:cubicBezTo>
                    <a:pt x="85" y="488"/>
                    <a:pt x="83" y="490"/>
                    <a:pt x="81" y="491"/>
                  </a:cubicBezTo>
                  <a:cubicBezTo>
                    <a:pt x="79" y="493"/>
                    <a:pt x="77" y="495"/>
                    <a:pt x="74" y="496"/>
                  </a:cubicBezTo>
                  <a:cubicBezTo>
                    <a:pt x="73" y="496"/>
                    <a:pt x="72" y="496"/>
                    <a:pt x="71" y="497"/>
                  </a:cubicBezTo>
                  <a:cubicBezTo>
                    <a:pt x="70" y="497"/>
                    <a:pt x="69" y="497"/>
                    <a:pt x="68" y="497"/>
                  </a:cubicBezTo>
                  <a:cubicBezTo>
                    <a:pt x="67" y="497"/>
                    <a:pt x="66" y="497"/>
                    <a:pt x="65" y="497"/>
                  </a:cubicBezTo>
                  <a:cubicBezTo>
                    <a:pt x="65" y="497"/>
                    <a:pt x="64" y="497"/>
                    <a:pt x="63" y="496"/>
                  </a:cubicBezTo>
                  <a:cubicBezTo>
                    <a:pt x="62" y="495"/>
                    <a:pt x="59" y="493"/>
                    <a:pt x="57" y="493"/>
                  </a:cubicBezTo>
                  <a:cubicBezTo>
                    <a:pt x="56" y="493"/>
                    <a:pt x="54" y="494"/>
                    <a:pt x="52" y="496"/>
                  </a:cubicBezTo>
                  <a:cubicBezTo>
                    <a:pt x="51" y="496"/>
                    <a:pt x="51" y="497"/>
                    <a:pt x="51" y="497"/>
                  </a:cubicBezTo>
                  <a:cubicBezTo>
                    <a:pt x="50" y="498"/>
                    <a:pt x="49" y="499"/>
                    <a:pt x="48" y="499"/>
                  </a:cubicBezTo>
                  <a:cubicBezTo>
                    <a:pt x="48" y="499"/>
                    <a:pt x="47" y="500"/>
                    <a:pt x="46" y="500"/>
                  </a:cubicBezTo>
                  <a:cubicBezTo>
                    <a:pt x="46" y="500"/>
                    <a:pt x="45" y="499"/>
                    <a:pt x="44" y="499"/>
                  </a:cubicBezTo>
                  <a:cubicBezTo>
                    <a:pt x="44" y="499"/>
                    <a:pt x="43" y="499"/>
                    <a:pt x="42" y="499"/>
                  </a:cubicBezTo>
                  <a:cubicBezTo>
                    <a:pt x="42" y="499"/>
                    <a:pt x="42" y="499"/>
                    <a:pt x="41" y="499"/>
                  </a:cubicBezTo>
                  <a:cubicBezTo>
                    <a:pt x="38" y="499"/>
                    <a:pt x="34" y="500"/>
                    <a:pt x="32" y="502"/>
                  </a:cubicBezTo>
                  <a:cubicBezTo>
                    <a:pt x="27" y="505"/>
                    <a:pt x="25" y="511"/>
                    <a:pt x="22" y="516"/>
                  </a:cubicBezTo>
                  <a:cubicBezTo>
                    <a:pt x="21" y="519"/>
                    <a:pt x="20" y="522"/>
                    <a:pt x="18" y="525"/>
                  </a:cubicBezTo>
                  <a:cubicBezTo>
                    <a:pt x="17" y="526"/>
                    <a:pt x="15" y="528"/>
                    <a:pt x="14" y="529"/>
                  </a:cubicBezTo>
                  <a:cubicBezTo>
                    <a:pt x="13" y="530"/>
                    <a:pt x="12" y="531"/>
                    <a:pt x="11" y="532"/>
                  </a:cubicBezTo>
                  <a:cubicBezTo>
                    <a:pt x="11" y="532"/>
                    <a:pt x="10" y="533"/>
                    <a:pt x="10" y="533"/>
                  </a:cubicBezTo>
                  <a:cubicBezTo>
                    <a:pt x="9" y="534"/>
                    <a:pt x="9" y="535"/>
                    <a:pt x="8" y="536"/>
                  </a:cubicBezTo>
                  <a:cubicBezTo>
                    <a:pt x="8" y="536"/>
                    <a:pt x="7" y="536"/>
                    <a:pt x="7" y="537"/>
                  </a:cubicBezTo>
                  <a:cubicBezTo>
                    <a:pt x="7" y="537"/>
                    <a:pt x="7" y="537"/>
                    <a:pt x="6" y="538"/>
                  </a:cubicBezTo>
                  <a:cubicBezTo>
                    <a:pt x="6" y="538"/>
                    <a:pt x="6" y="538"/>
                    <a:pt x="5" y="538"/>
                  </a:cubicBezTo>
                  <a:cubicBezTo>
                    <a:pt x="3" y="539"/>
                    <a:pt x="0" y="541"/>
                    <a:pt x="0" y="545"/>
                  </a:cubicBezTo>
                  <a:cubicBezTo>
                    <a:pt x="0" y="545"/>
                    <a:pt x="0" y="545"/>
                    <a:pt x="0" y="545"/>
                  </a:cubicBezTo>
                  <a:cubicBezTo>
                    <a:pt x="0" y="545"/>
                    <a:pt x="0" y="545"/>
                    <a:pt x="0" y="545"/>
                  </a:cubicBezTo>
                  <a:cubicBezTo>
                    <a:pt x="0" y="548"/>
                    <a:pt x="0" y="548"/>
                    <a:pt x="0" y="548"/>
                  </a:cubicBezTo>
                  <a:cubicBezTo>
                    <a:pt x="2" y="548"/>
                    <a:pt x="2" y="548"/>
                    <a:pt x="2" y="548"/>
                  </a:cubicBezTo>
                  <a:cubicBezTo>
                    <a:pt x="2" y="548"/>
                    <a:pt x="3" y="548"/>
                    <a:pt x="3" y="548"/>
                  </a:cubicBezTo>
                  <a:cubicBezTo>
                    <a:pt x="6" y="548"/>
                    <a:pt x="10" y="547"/>
                    <a:pt x="11" y="546"/>
                  </a:cubicBezTo>
                  <a:cubicBezTo>
                    <a:pt x="13" y="545"/>
                    <a:pt x="13" y="545"/>
                    <a:pt x="13" y="545"/>
                  </a:cubicBezTo>
                  <a:cubicBezTo>
                    <a:pt x="16" y="544"/>
                    <a:pt x="18" y="543"/>
                    <a:pt x="21" y="543"/>
                  </a:cubicBezTo>
                  <a:cubicBezTo>
                    <a:pt x="23" y="543"/>
                    <a:pt x="25" y="544"/>
                    <a:pt x="28" y="546"/>
                  </a:cubicBezTo>
                  <a:cubicBezTo>
                    <a:pt x="31" y="549"/>
                    <a:pt x="35" y="558"/>
                    <a:pt x="35" y="562"/>
                  </a:cubicBezTo>
                  <a:cubicBezTo>
                    <a:pt x="36" y="566"/>
                    <a:pt x="34" y="569"/>
                    <a:pt x="33" y="573"/>
                  </a:cubicBezTo>
                  <a:cubicBezTo>
                    <a:pt x="31" y="575"/>
                    <a:pt x="30" y="577"/>
                    <a:pt x="30" y="580"/>
                  </a:cubicBezTo>
                  <a:cubicBezTo>
                    <a:pt x="29" y="585"/>
                    <a:pt x="29" y="585"/>
                    <a:pt x="29" y="585"/>
                  </a:cubicBezTo>
                  <a:cubicBezTo>
                    <a:pt x="34" y="583"/>
                    <a:pt x="34" y="583"/>
                    <a:pt x="34" y="583"/>
                  </a:cubicBezTo>
                  <a:cubicBezTo>
                    <a:pt x="35" y="582"/>
                    <a:pt x="37" y="581"/>
                    <a:pt x="39" y="579"/>
                  </a:cubicBezTo>
                  <a:cubicBezTo>
                    <a:pt x="40" y="578"/>
                    <a:pt x="41" y="577"/>
                    <a:pt x="43" y="577"/>
                  </a:cubicBezTo>
                  <a:cubicBezTo>
                    <a:pt x="47" y="574"/>
                    <a:pt x="51" y="574"/>
                    <a:pt x="56" y="574"/>
                  </a:cubicBezTo>
                  <a:cubicBezTo>
                    <a:pt x="67" y="573"/>
                    <a:pt x="73" y="571"/>
                    <a:pt x="80" y="560"/>
                  </a:cubicBezTo>
                  <a:cubicBezTo>
                    <a:pt x="82" y="557"/>
                    <a:pt x="84" y="553"/>
                    <a:pt x="86" y="549"/>
                  </a:cubicBezTo>
                  <a:cubicBezTo>
                    <a:pt x="93" y="536"/>
                    <a:pt x="100" y="522"/>
                    <a:pt x="114" y="518"/>
                  </a:cubicBezTo>
                  <a:cubicBezTo>
                    <a:pt x="114" y="518"/>
                    <a:pt x="115" y="518"/>
                    <a:pt x="116" y="518"/>
                  </a:cubicBezTo>
                  <a:cubicBezTo>
                    <a:pt x="117" y="518"/>
                    <a:pt x="119" y="518"/>
                    <a:pt x="120" y="518"/>
                  </a:cubicBezTo>
                  <a:cubicBezTo>
                    <a:pt x="121" y="518"/>
                    <a:pt x="122" y="518"/>
                    <a:pt x="124" y="518"/>
                  </a:cubicBezTo>
                  <a:cubicBezTo>
                    <a:pt x="126" y="518"/>
                    <a:pt x="127" y="518"/>
                    <a:pt x="128" y="517"/>
                  </a:cubicBezTo>
                  <a:cubicBezTo>
                    <a:pt x="130" y="516"/>
                    <a:pt x="131" y="515"/>
                    <a:pt x="132" y="513"/>
                  </a:cubicBezTo>
                  <a:cubicBezTo>
                    <a:pt x="133" y="511"/>
                    <a:pt x="134" y="509"/>
                    <a:pt x="137" y="509"/>
                  </a:cubicBezTo>
                  <a:cubicBezTo>
                    <a:pt x="137" y="509"/>
                    <a:pt x="138" y="509"/>
                    <a:pt x="138" y="509"/>
                  </a:cubicBezTo>
                  <a:cubicBezTo>
                    <a:pt x="138" y="509"/>
                    <a:pt x="138" y="509"/>
                    <a:pt x="138" y="509"/>
                  </a:cubicBezTo>
                  <a:cubicBezTo>
                    <a:pt x="138" y="513"/>
                    <a:pt x="140" y="515"/>
                    <a:pt x="142" y="516"/>
                  </a:cubicBezTo>
                  <a:cubicBezTo>
                    <a:pt x="142" y="516"/>
                    <a:pt x="143" y="516"/>
                    <a:pt x="144" y="516"/>
                  </a:cubicBezTo>
                  <a:cubicBezTo>
                    <a:pt x="149" y="516"/>
                    <a:pt x="158" y="510"/>
                    <a:pt x="171" y="498"/>
                  </a:cubicBezTo>
                  <a:cubicBezTo>
                    <a:pt x="172" y="497"/>
                    <a:pt x="172" y="497"/>
                    <a:pt x="172" y="497"/>
                  </a:cubicBezTo>
                  <a:cubicBezTo>
                    <a:pt x="176" y="493"/>
                    <a:pt x="181" y="489"/>
                    <a:pt x="185" y="486"/>
                  </a:cubicBezTo>
                  <a:cubicBezTo>
                    <a:pt x="194" y="478"/>
                    <a:pt x="203" y="471"/>
                    <a:pt x="210" y="462"/>
                  </a:cubicBezTo>
                  <a:cubicBezTo>
                    <a:pt x="213" y="457"/>
                    <a:pt x="216" y="453"/>
                    <a:pt x="218" y="448"/>
                  </a:cubicBezTo>
                  <a:cubicBezTo>
                    <a:pt x="223" y="439"/>
                    <a:pt x="227" y="431"/>
                    <a:pt x="238" y="426"/>
                  </a:cubicBezTo>
                  <a:cubicBezTo>
                    <a:pt x="241" y="425"/>
                    <a:pt x="243" y="424"/>
                    <a:pt x="245" y="423"/>
                  </a:cubicBezTo>
                  <a:cubicBezTo>
                    <a:pt x="246" y="423"/>
                    <a:pt x="246" y="423"/>
                    <a:pt x="246" y="423"/>
                  </a:cubicBezTo>
                  <a:cubicBezTo>
                    <a:pt x="256" y="418"/>
                    <a:pt x="266" y="413"/>
                    <a:pt x="276" y="406"/>
                  </a:cubicBezTo>
                  <a:cubicBezTo>
                    <a:pt x="279" y="404"/>
                    <a:pt x="281" y="402"/>
                    <a:pt x="284" y="400"/>
                  </a:cubicBezTo>
                  <a:cubicBezTo>
                    <a:pt x="288" y="397"/>
                    <a:pt x="292" y="394"/>
                    <a:pt x="297" y="391"/>
                  </a:cubicBezTo>
                  <a:cubicBezTo>
                    <a:pt x="300" y="389"/>
                    <a:pt x="303" y="387"/>
                    <a:pt x="307" y="386"/>
                  </a:cubicBezTo>
                  <a:cubicBezTo>
                    <a:pt x="311" y="384"/>
                    <a:pt x="314" y="382"/>
                    <a:pt x="318" y="380"/>
                  </a:cubicBezTo>
                  <a:cubicBezTo>
                    <a:pt x="321" y="378"/>
                    <a:pt x="323" y="374"/>
                    <a:pt x="325" y="370"/>
                  </a:cubicBezTo>
                  <a:cubicBezTo>
                    <a:pt x="327" y="366"/>
                    <a:pt x="329" y="362"/>
                    <a:pt x="333" y="360"/>
                  </a:cubicBezTo>
                  <a:cubicBezTo>
                    <a:pt x="334" y="359"/>
                    <a:pt x="336" y="359"/>
                    <a:pt x="337" y="359"/>
                  </a:cubicBezTo>
                  <a:cubicBezTo>
                    <a:pt x="339" y="358"/>
                    <a:pt x="341" y="358"/>
                    <a:pt x="343" y="356"/>
                  </a:cubicBezTo>
                  <a:cubicBezTo>
                    <a:pt x="345" y="355"/>
                    <a:pt x="345" y="353"/>
                    <a:pt x="346" y="351"/>
                  </a:cubicBezTo>
                  <a:cubicBezTo>
                    <a:pt x="347" y="350"/>
                    <a:pt x="347" y="349"/>
                    <a:pt x="348" y="347"/>
                  </a:cubicBezTo>
                  <a:cubicBezTo>
                    <a:pt x="355" y="339"/>
                    <a:pt x="363" y="338"/>
                    <a:pt x="373" y="337"/>
                  </a:cubicBezTo>
                  <a:cubicBezTo>
                    <a:pt x="379" y="336"/>
                    <a:pt x="385" y="336"/>
                    <a:pt x="391" y="333"/>
                  </a:cubicBezTo>
                  <a:cubicBezTo>
                    <a:pt x="395" y="330"/>
                    <a:pt x="397" y="327"/>
                    <a:pt x="399" y="323"/>
                  </a:cubicBezTo>
                  <a:cubicBezTo>
                    <a:pt x="400" y="321"/>
                    <a:pt x="401" y="319"/>
                    <a:pt x="403" y="317"/>
                  </a:cubicBezTo>
                  <a:cubicBezTo>
                    <a:pt x="406" y="314"/>
                    <a:pt x="409" y="312"/>
                    <a:pt x="413" y="311"/>
                  </a:cubicBezTo>
                  <a:cubicBezTo>
                    <a:pt x="416" y="310"/>
                    <a:pt x="420" y="309"/>
                    <a:pt x="422" y="305"/>
                  </a:cubicBezTo>
                  <a:cubicBezTo>
                    <a:pt x="423" y="303"/>
                    <a:pt x="424" y="301"/>
                    <a:pt x="425" y="299"/>
                  </a:cubicBezTo>
                  <a:cubicBezTo>
                    <a:pt x="427" y="295"/>
                    <a:pt x="428" y="292"/>
                    <a:pt x="434" y="289"/>
                  </a:cubicBezTo>
                  <a:cubicBezTo>
                    <a:pt x="435" y="289"/>
                    <a:pt x="435" y="289"/>
                    <a:pt x="435" y="289"/>
                  </a:cubicBezTo>
                  <a:cubicBezTo>
                    <a:pt x="441" y="285"/>
                    <a:pt x="443" y="284"/>
                    <a:pt x="448" y="278"/>
                  </a:cubicBezTo>
                  <a:cubicBezTo>
                    <a:pt x="450" y="276"/>
                    <a:pt x="452" y="273"/>
                    <a:pt x="454" y="271"/>
                  </a:cubicBezTo>
                  <a:cubicBezTo>
                    <a:pt x="456" y="267"/>
                    <a:pt x="459" y="263"/>
                    <a:pt x="462" y="260"/>
                  </a:cubicBezTo>
                  <a:cubicBezTo>
                    <a:pt x="464" y="258"/>
                    <a:pt x="467" y="257"/>
                    <a:pt x="469" y="256"/>
                  </a:cubicBezTo>
                  <a:cubicBezTo>
                    <a:pt x="473" y="254"/>
                    <a:pt x="476" y="252"/>
                    <a:pt x="479" y="248"/>
                  </a:cubicBezTo>
                  <a:cubicBezTo>
                    <a:pt x="479" y="246"/>
                    <a:pt x="479" y="244"/>
                    <a:pt x="479" y="242"/>
                  </a:cubicBezTo>
                  <a:cubicBezTo>
                    <a:pt x="478" y="241"/>
                    <a:pt x="478" y="240"/>
                    <a:pt x="478" y="239"/>
                  </a:cubicBezTo>
                  <a:cubicBezTo>
                    <a:pt x="478" y="238"/>
                    <a:pt x="478" y="238"/>
                    <a:pt x="478" y="238"/>
                  </a:cubicBezTo>
                  <a:cubicBezTo>
                    <a:pt x="477" y="237"/>
                    <a:pt x="477" y="237"/>
                    <a:pt x="477" y="237"/>
                  </a:cubicBezTo>
                  <a:cubicBezTo>
                    <a:pt x="474" y="236"/>
                    <a:pt x="472" y="231"/>
                    <a:pt x="471" y="227"/>
                  </a:cubicBezTo>
                  <a:cubicBezTo>
                    <a:pt x="470" y="224"/>
                    <a:pt x="469" y="222"/>
                    <a:pt x="468" y="220"/>
                  </a:cubicBezTo>
                  <a:cubicBezTo>
                    <a:pt x="466" y="218"/>
                    <a:pt x="463" y="216"/>
                    <a:pt x="461" y="214"/>
                  </a:cubicBezTo>
                  <a:cubicBezTo>
                    <a:pt x="459" y="212"/>
                    <a:pt x="456" y="210"/>
                    <a:pt x="454" y="207"/>
                  </a:cubicBezTo>
                  <a:cubicBezTo>
                    <a:pt x="452" y="205"/>
                    <a:pt x="450" y="203"/>
                    <a:pt x="448" y="201"/>
                  </a:cubicBezTo>
                  <a:cubicBezTo>
                    <a:pt x="443" y="194"/>
                    <a:pt x="437" y="188"/>
                    <a:pt x="439" y="180"/>
                  </a:cubicBezTo>
                  <a:cubicBezTo>
                    <a:pt x="440" y="177"/>
                    <a:pt x="440" y="174"/>
                    <a:pt x="441" y="171"/>
                  </a:cubicBezTo>
                  <a:cubicBezTo>
                    <a:pt x="441" y="167"/>
                    <a:pt x="441" y="163"/>
                    <a:pt x="442" y="160"/>
                  </a:cubicBezTo>
                  <a:cubicBezTo>
                    <a:pt x="444" y="156"/>
                    <a:pt x="447" y="154"/>
                    <a:pt x="450" y="151"/>
                  </a:cubicBezTo>
                  <a:cubicBezTo>
                    <a:pt x="452" y="151"/>
                    <a:pt x="453" y="150"/>
                    <a:pt x="455" y="148"/>
                  </a:cubicBezTo>
                  <a:cubicBezTo>
                    <a:pt x="460" y="144"/>
                    <a:pt x="463" y="137"/>
                    <a:pt x="466" y="130"/>
                  </a:cubicBezTo>
                  <a:cubicBezTo>
                    <a:pt x="468" y="125"/>
                    <a:pt x="470" y="120"/>
                    <a:pt x="473" y="116"/>
                  </a:cubicBezTo>
                  <a:cubicBezTo>
                    <a:pt x="478" y="109"/>
                    <a:pt x="482" y="106"/>
                    <a:pt x="488" y="102"/>
                  </a:cubicBezTo>
                  <a:cubicBezTo>
                    <a:pt x="490" y="100"/>
                    <a:pt x="493" y="98"/>
                    <a:pt x="496" y="96"/>
                  </a:cubicBezTo>
                  <a:cubicBezTo>
                    <a:pt x="501" y="91"/>
                    <a:pt x="509" y="81"/>
                    <a:pt x="509" y="73"/>
                  </a:cubicBezTo>
                  <a:cubicBezTo>
                    <a:pt x="509" y="71"/>
                    <a:pt x="509" y="69"/>
                    <a:pt x="507" y="67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1EE51EC4-B069-D12E-A558-C8673D34E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3017"/>
              <a:ext cx="671" cy="836"/>
            </a:xfrm>
            <a:custGeom>
              <a:avLst/>
              <a:gdLst>
                <a:gd name="T0" fmla="*/ 312 w 333"/>
                <a:gd name="T1" fmla="*/ 142 h 416"/>
                <a:gd name="T2" fmla="*/ 263 w 333"/>
                <a:gd name="T3" fmla="*/ 159 h 416"/>
                <a:gd name="T4" fmla="*/ 247 w 333"/>
                <a:gd name="T5" fmla="*/ 167 h 416"/>
                <a:gd name="T6" fmla="*/ 241 w 333"/>
                <a:gd name="T7" fmla="*/ 143 h 416"/>
                <a:gd name="T8" fmla="*/ 222 w 333"/>
                <a:gd name="T9" fmla="*/ 150 h 416"/>
                <a:gd name="T10" fmla="*/ 203 w 333"/>
                <a:gd name="T11" fmla="*/ 122 h 416"/>
                <a:gd name="T12" fmla="*/ 188 w 333"/>
                <a:gd name="T13" fmla="*/ 105 h 416"/>
                <a:gd name="T14" fmla="*/ 178 w 333"/>
                <a:gd name="T15" fmla="*/ 99 h 416"/>
                <a:gd name="T16" fmla="*/ 171 w 333"/>
                <a:gd name="T17" fmla="*/ 98 h 416"/>
                <a:gd name="T18" fmla="*/ 160 w 333"/>
                <a:gd name="T19" fmla="*/ 79 h 416"/>
                <a:gd name="T20" fmla="*/ 155 w 333"/>
                <a:gd name="T21" fmla="*/ 35 h 416"/>
                <a:gd name="T22" fmla="*/ 167 w 333"/>
                <a:gd name="T23" fmla="*/ 16 h 416"/>
                <a:gd name="T24" fmla="*/ 168 w 333"/>
                <a:gd name="T25" fmla="*/ 4 h 416"/>
                <a:gd name="T26" fmla="*/ 162 w 333"/>
                <a:gd name="T27" fmla="*/ 5 h 416"/>
                <a:gd name="T28" fmla="*/ 132 w 333"/>
                <a:gd name="T29" fmla="*/ 24 h 416"/>
                <a:gd name="T30" fmla="*/ 125 w 333"/>
                <a:gd name="T31" fmla="*/ 17 h 416"/>
                <a:gd name="T32" fmla="*/ 114 w 333"/>
                <a:gd name="T33" fmla="*/ 26 h 416"/>
                <a:gd name="T34" fmla="*/ 103 w 333"/>
                <a:gd name="T35" fmla="*/ 26 h 416"/>
                <a:gd name="T36" fmla="*/ 46 w 333"/>
                <a:gd name="T37" fmla="*/ 81 h 416"/>
                <a:gd name="T38" fmla="*/ 21 w 333"/>
                <a:gd name="T39" fmla="*/ 91 h 416"/>
                <a:gd name="T40" fmla="*/ 19 w 333"/>
                <a:gd name="T41" fmla="*/ 92 h 416"/>
                <a:gd name="T42" fmla="*/ 3 w 333"/>
                <a:gd name="T43" fmla="*/ 158 h 416"/>
                <a:gd name="T44" fmla="*/ 28 w 333"/>
                <a:gd name="T45" fmla="*/ 210 h 416"/>
                <a:gd name="T46" fmla="*/ 62 w 333"/>
                <a:gd name="T47" fmla="*/ 206 h 416"/>
                <a:gd name="T48" fmla="*/ 95 w 333"/>
                <a:gd name="T49" fmla="*/ 219 h 416"/>
                <a:gd name="T50" fmla="*/ 113 w 333"/>
                <a:gd name="T51" fmla="*/ 209 h 416"/>
                <a:gd name="T52" fmla="*/ 113 w 333"/>
                <a:gd name="T53" fmla="*/ 248 h 416"/>
                <a:gd name="T54" fmla="*/ 110 w 333"/>
                <a:gd name="T55" fmla="*/ 295 h 416"/>
                <a:gd name="T56" fmla="*/ 117 w 333"/>
                <a:gd name="T57" fmla="*/ 316 h 416"/>
                <a:gd name="T58" fmla="*/ 120 w 333"/>
                <a:gd name="T59" fmla="*/ 332 h 416"/>
                <a:gd name="T60" fmla="*/ 126 w 333"/>
                <a:gd name="T61" fmla="*/ 356 h 416"/>
                <a:gd name="T62" fmla="*/ 129 w 333"/>
                <a:gd name="T63" fmla="*/ 383 h 416"/>
                <a:gd name="T64" fmla="*/ 133 w 333"/>
                <a:gd name="T65" fmla="*/ 414 h 416"/>
                <a:gd name="T66" fmla="*/ 151 w 333"/>
                <a:gd name="T67" fmla="*/ 409 h 416"/>
                <a:gd name="T68" fmla="*/ 165 w 333"/>
                <a:gd name="T69" fmla="*/ 402 h 416"/>
                <a:gd name="T70" fmla="*/ 179 w 333"/>
                <a:gd name="T71" fmla="*/ 393 h 416"/>
                <a:gd name="T72" fmla="*/ 194 w 333"/>
                <a:gd name="T73" fmla="*/ 370 h 416"/>
                <a:gd name="T74" fmla="*/ 214 w 333"/>
                <a:gd name="T75" fmla="*/ 349 h 416"/>
                <a:gd name="T76" fmla="*/ 237 w 333"/>
                <a:gd name="T77" fmla="*/ 322 h 416"/>
                <a:gd name="T78" fmla="*/ 266 w 333"/>
                <a:gd name="T79" fmla="*/ 296 h 416"/>
                <a:gd name="T80" fmla="*/ 277 w 333"/>
                <a:gd name="T81" fmla="*/ 298 h 416"/>
                <a:gd name="T82" fmla="*/ 280 w 333"/>
                <a:gd name="T83" fmla="*/ 266 h 416"/>
                <a:gd name="T84" fmla="*/ 281 w 333"/>
                <a:gd name="T85" fmla="*/ 261 h 416"/>
                <a:gd name="T86" fmla="*/ 296 w 333"/>
                <a:gd name="T87" fmla="*/ 236 h 416"/>
                <a:gd name="T88" fmla="*/ 301 w 333"/>
                <a:gd name="T89" fmla="*/ 198 h 416"/>
                <a:gd name="T90" fmla="*/ 331 w 333"/>
                <a:gd name="T91" fmla="*/ 15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33" h="416">
                  <a:moveTo>
                    <a:pt x="329" y="146"/>
                  </a:moveTo>
                  <a:cubicBezTo>
                    <a:pt x="328" y="145"/>
                    <a:pt x="326" y="145"/>
                    <a:pt x="324" y="144"/>
                  </a:cubicBezTo>
                  <a:cubicBezTo>
                    <a:pt x="321" y="144"/>
                    <a:pt x="316" y="142"/>
                    <a:pt x="312" y="142"/>
                  </a:cubicBezTo>
                  <a:cubicBezTo>
                    <a:pt x="309" y="141"/>
                    <a:pt x="305" y="141"/>
                    <a:pt x="301" y="141"/>
                  </a:cubicBezTo>
                  <a:cubicBezTo>
                    <a:pt x="288" y="141"/>
                    <a:pt x="272" y="145"/>
                    <a:pt x="265" y="156"/>
                  </a:cubicBezTo>
                  <a:cubicBezTo>
                    <a:pt x="265" y="157"/>
                    <a:pt x="264" y="157"/>
                    <a:pt x="263" y="159"/>
                  </a:cubicBezTo>
                  <a:cubicBezTo>
                    <a:pt x="261" y="163"/>
                    <a:pt x="258" y="168"/>
                    <a:pt x="254" y="169"/>
                  </a:cubicBezTo>
                  <a:cubicBezTo>
                    <a:pt x="254" y="169"/>
                    <a:pt x="253" y="169"/>
                    <a:pt x="253" y="169"/>
                  </a:cubicBezTo>
                  <a:cubicBezTo>
                    <a:pt x="251" y="169"/>
                    <a:pt x="249" y="168"/>
                    <a:pt x="247" y="167"/>
                  </a:cubicBezTo>
                  <a:cubicBezTo>
                    <a:pt x="243" y="164"/>
                    <a:pt x="243" y="158"/>
                    <a:pt x="242" y="152"/>
                  </a:cubicBezTo>
                  <a:cubicBezTo>
                    <a:pt x="242" y="150"/>
                    <a:pt x="242" y="148"/>
                    <a:pt x="242" y="146"/>
                  </a:cubicBezTo>
                  <a:cubicBezTo>
                    <a:pt x="241" y="143"/>
                    <a:pt x="241" y="143"/>
                    <a:pt x="241" y="143"/>
                  </a:cubicBezTo>
                  <a:cubicBezTo>
                    <a:pt x="238" y="144"/>
                    <a:pt x="238" y="144"/>
                    <a:pt x="238" y="144"/>
                  </a:cubicBezTo>
                  <a:cubicBezTo>
                    <a:pt x="236" y="145"/>
                    <a:pt x="234" y="146"/>
                    <a:pt x="231" y="147"/>
                  </a:cubicBezTo>
                  <a:cubicBezTo>
                    <a:pt x="228" y="149"/>
                    <a:pt x="225" y="150"/>
                    <a:pt x="222" y="150"/>
                  </a:cubicBezTo>
                  <a:cubicBezTo>
                    <a:pt x="220" y="150"/>
                    <a:pt x="218" y="150"/>
                    <a:pt x="217" y="149"/>
                  </a:cubicBezTo>
                  <a:cubicBezTo>
                    <a:pt x="208" y="146"/>
                    <a:pt x="204" y="135"/>
                    <a:pt x="203" y="127"/>
                  </a:cubicBezTo>
                  <a:cubicBezTo>
                    <a:pt x="203" y="125"/>
                    <a:pt x="203" y="124"/>
                    <a:pt x="203" y="122"/>
                  </a:cubicBezTo>
                  <a:cubicBezTo>
                    <a:pt x="203" y="115"/>
                    <a:pt x="203" y="107"/>
                    <a:pt x="194" y="105"/>
                  </a:cubicBezTo>
                  <a:cubicBezTo>
                    <a:pt x="193" y="105"/>
                    <a:pt x="193" y="105"/>
                    <a:pt x="192" y="105"/>
                  </a:cubicBezTo>
                  <a:cubicBezTo>
                    <a:pt x="191" y="105"/>
                    <a:pt x="189" y="105"/>
                    <a:pt x="188" y="105"/>
                  </a:cubicBezTo>
                  <a:cubicBezTo>
                    <a:pt x="187" y="105"/>
                    <a:pt x="186" y="106"/>
                    <a:pt x="185" y="106"/>
                  </a:cubicBezTo>
                  <a:cubicBezTo>
                    <a:pt x="183" y="106"/>
                    <a:pt x="182" y="105"/>
                    <a:pt x="181" y="105"/>
                  </a:cubicBezTo>
                  <a:cubicBezTo>
                    <a:pt x="180" y="104"/>
                    <a:pt x="179" y="102"/>
                    <a:pt x="178" y="99"/>
                  </a:cubicBezTo>
                  <a:cubicBezTo>
                    <a:pt x="177" y="96"/>
                    <a:pt x="177" y="96"/>
                    <a:pt x="177" y="96"/>
                  </a:cubicBezTo>
                  <a:cubicBezTo>
                    <a:pt x="174" y="98"/>
                    <a:pt x="174" y="98"/>
                    <a:pt x="174" y="98"/>
                  </a:cubicBezTo>
                  <a:cubicBezTo>
                    <a:pt x="173" y="98"/>
                    <a:pt x="172" y="98"/>
                    <a:pt x="171" y="98"/>
                  </a:cubicBezTo>
                  <a:cubicBezTo>
                    <a:pt x="170" y="98"/>
                    <a:pt x="169" y="98"/>
                    <a:pt x="168" y="98"/>
                  </a:cubicBezTo>
                  <a:cubicBezTo>
                    <a:pt x="166" y="96"/>
                    <a:pt x="166" y="93"/>
                    <a:pt x="166" y="89"/>
                  </a:cubicBezTo>
                  <a:cubicBezTo>
                    <a:pt x="166" y="84"/>
                    <a:pt x="166" y="79"/>
                    <a:pt x="160" y="79"/>
                  </a:cubicBezTo>
                  <a:cubicBezTo>
                    <a:pt x="159" y="78"/>
                    <a:pt x="159" y="76"/>
                    <a:pt x="158" y="75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4" y="61"/>
                    <a:pt x="149" y="48"/>
                    <a:pt x="155" y="35"/>
                  </a:cubicBezTo>
                  <a:cubicBezTo>
                    <a:pt x="157" y="31"/>
                    <a:pt x="160" y="27"/>
                    <a:pt x="162" y="23"/>
                  </a:cubicBezTo>
                  <a:cubicBezTo>
                    <a:pt x="163" y="22"/>
                    <a:pt x="164" y="20"/>
                    <a:pt x="165" y="19"/>
                  </a:cubicBezTo>
                  <a:cubicBezTo>
                    <a:pt x="166" y="18"/>
                    <a:pt x="166" y="17"/>
                    <a:pt x="167" y="16"/>
                  </a:cubicBezTo>
                  <a:cubicBezTo>
                    <a:pt x="169" y="14"/>
                    <a:pt x="170" y="13"/>
                    <a:pt x="171" y="11"/>
                  </a:cubicBezTo>
                  <a:cubicBezTo>
                    <a:pt x="171" y="9"/>
                    <a:pt x="170" y="7"/>
                    <a:pt x="169" y="6"/>
                  </a:cubicBezTo>
                  <a:cubicBezTo>
                    <a:pt x="169" y="5"/>
                    <a:pt x="169" y="5"/>
                    <a:pt x="168" y="4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4" y="3"/>
                    <a:pt x="164" y="3"/>
                    <a:pt x="164" y="3"/>
                  </a:cubicBezTo>
                  <a:cubicBezTo>
                    <a:pt x="164" y="3"/>
                    <a:pt x="162" y="4"/>
                    <a:pt x="162" y="5"/>
                  </a:cubicBezTo>
                  <a:cubicBezTo>
                    <a:pt x="161" y="6"/>
                    <a:pt x="161" y="6"/>
                    <a:pt x="161" y="6"/>
                  </a:cubicBezTo>
                  <a:cubicBezTo>
                    <a:pt x="156" y="11"/>
                    <a:pt x="142" y="24"/>
                    <a:pt x="134" y="24"/>
                  </a:cubicBezTo>
                  <a:cubicBezTo>
                    <a:pt x="133" y="24"/>
                    <a:pt x="132" y="24"/>
                    <a:pt x="132" y="24"/>
                  </a:cubicBezTo>
                  <a:cubicBezTo>
                    <a:pt x="131" y="23"/>
                    <a:pt x="129" y="22"/>
                    <a:pt x="129" y="19"/>
                  </a:cubicBezTo>
                  <a:cubicBezTo>
                    <a:pt x="128" y="17"/>
                    <a:pt x="128" y="17"/>
                    <a:pt x="128" y="17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3" y="18"/>
                    <a:pt x="122" y="19"/>
                    <a:pt x="121" y="21"/>
                  </a:cubicBezTo>
                  <a:cubicBezTo>
                    <a:pt x="121" y="23"/>
                    <a:pt x="120" y="24"/>
                    <a:pt x="118" y="25"/>
                  </a:cubicBezTo>
                  <a:cubicBezTo>
                    <a:pt x="117" y="26"/>
                    <a:pt x="116" y="26"/>
                    <a:pt x="114" y="26"/>
                  </a:cubicBezTo>
                  <a:cubicBezTo>
                    <a:pt x="112" y="26"/>
                    <a:pt x="111" y="26"/>
                    <a:pt x="110" y="26"/>
                  </a:cubicBezTo>
                  <a:cubicBezTo>
                    <a:pt x="109" y="26"/>
                    <a:pt x="107" y="26"/>
                    <a:pt x="106" y="26"/>
                  </a:cubicBezTo>
                  <a:cubicBezTo>
                    <a:pt x="105" y="26"/>
                    <a:pt x="104" y="26"/>
                    <a:pt x="103" y="26"/>
                  </a:cubicBezTo>
                  <a:cubicBezTo>
                    <a:pt x="90" y="29"/>
                    <a:pt x="83" y="44"/>
                    <a:pt x="76" y="57"/>
                  </a:cubicBezTo>
                  <a:cubicBezTo>
                    <a:pt x="74" y="61"/>
                    <a:pt x="72" y="65"/>
                    <a:pt x="70" y="68"/>
                  </a:cubicBezTo>
                  <a:cubicBezTo>
                    <a:pt x="63" y="79"/>
                    <a:pt x="57" y="81"/>
                    <a:pt x="46" y="81"/>
                  </a:cubicBezTo>
                  <a:cubicBezTo>
                    <a:pt x="41" y="82"/>
                    <a:pt x="37" y="82"/>
                    <a:pt x="33" y="84"/>
                  </a:cubicBezTo>
                  <a:cubicBezTo>
                    <a:pt x="31" y="85"/>
                    <a:pt x="30" y="86"/>
                    <a:pt x="28" y="87"/>
                  </a:cubicBezTo>
                  <a:cubicBezTo>
                    <a:pt x="26" y="89"/>
                    <a:pt x="24" y="91"/>
                    <a:pt x="21" y="91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0" y="101"/>
                    <a:pt x="6" y="112"/>
                    <a:pt x="5" y="124"/>
                  </a:cubicBezTo>
                  <a:cubicBezTo>
                    <a:pt x="5" y="127"/>
                    <a:pt x="4" y="131"/>
                    <a:pt x="4" y="135"/>
                  </a:cubicBezTo>
                  <a:cubicBezTo>
                    <a:pt x="2" y="143"/>
                    <a:pt x="0" y="152"/>
                    <a:pt x="3" y="158"/>
                  </a:cubicBezTo>
                  <a:cubicBezTo>
                    <a:pt x="5" y="163"/>
                    <a:pt x="8" y="165"/>
                    <a:pt x="11" y="167"/>
                  </a:cubicBezTo>
                  <a:cubicBezTo>
                    <a:pt x="16" y="169"/>
                    <a:pt x="19" y="171"/>
                    <a:pt x="18" y="180"/>
                  </a:cubicBezTo>
                  <a:cubicBezTo>
                    <a:pt x="18" y="191"/>
                    <a:pt x="21" y="202"/>
                    <a:pt x="28" y="210"/>
                  </a:cubicBezTo>
                  <a:cubicBezTo>
                    <a:pt x="31" y="214"/>
                    <a:pt x="34" y="215"/>
                    <a:pt x="38" y="215"/>
                  </a:cubicBezTo>
                  <a:cubicBezTo>
                    <a:pt x="42" y="215"/>
                    <a:pt x="48" y="213"/>
                    <a:pt x="54" y="210"/>
                  </a:cubicBezTo>
                  <a:cubicBezTo>
                    <a:pt x="56" y="209"/>
                    <a:pt x="60" y="207"/>
                    <a:pt x="62" y="206"/>
                  </a:cubicBezTo>
                  <a:cubicBezTo>
                    <a:pt x="64" y="214"/>
                    <a:pt x="73" y="226"/>
                    <a:pt x="82" y="228"/>
                  </a:cubicBezTo>
                  <a:cubicBezTo>
                    <a:pt x="83" y="229"/>
                    <a:pt x="84" y="229"/>
                    <a:pt x="85" y="229"/>
                  </a:cubicBezTo>
                  <a:cubicBezTo>
                    <a:pt x="90" y="229"/>
                    <a:pt x="92" y="224"/>
                    <a:pt x="95" y="219"/>
                  </a:cubicBezTo>
                  <a:cubicBezTo>
                    <a:pt x="97" y="215"/>
                    <a:pt x="99" y="211"/>
                    <a:pt x="103" y="209"/>
                  </a:cubicBezTo>
                  <a:cubicBezTo>
                    <a:pt x="105" y="208"/>
                    <a:pt x="106" y="208"/>
                    <a:pt x="108" y="208"/>
                  </a:cubicBezTo>
                  <a:cubicBezTo>
                    <a:pt x="110" y="208"/>
                    <a:pt x="112" y="208"/>
                    <a:pt x="113" y="209"/>
                  </a:cubicBezTo>
                  <a:cubicBezTo>
                    <a:pt x="118" y="212"/>
                    <a:pt x="122" y="217"/>
                    <a:pt x="123" y="222"/>
                  </a:cubicBezTo>
                  <a:cubicBezTo>
                    <a:pt x="124" y="229"/>
                    <a:pt x="120" y="237"/>
                    <a:pt x="116" y="243"/>
                  </a:cubicBezTo>
                  <a:cubicBezTo>
                    <a:pt x="115" y="245"/>
                    <a:pt x="114" y="247"/>
                    <a:pt x="113" y="248"/>
                  </a:cubicBezTo>
                  <a:cubicBezTo>
                    <a:pt x="112" y="251"/>
                    <a:pt x="110" y="253"/>
                    <a:pt x="109" y="255"/>
                  </a:cubicBezTo>
                  <a:cubicBezTo>
                    <a:pt x="105" y="260"/>
                    <a:pt x="102" y="266"/>
                    <a:pt x="101" y="273"/>
                  </a:cubicBezTo>
                  <a:cubicBezTo>
                    <a:pt x="101" y="281"/>
                    <a:pt x="106" y="288"/>
                    <a:pt x="110" y="295"/>
                  </a:cubicBezTo>
                  <a:cubicBezTo>
                    <a:pt x="111" y="297"/>
                    <a:pt x="111" y="297"/>
                    <a:pt x="111" y="297"/>
                  </a:cubicBezTo>
                  <a:cubicBezTo>
                    <a:pt x="114" y="302"/>
                    <a:pt x="114" y="303"/>
                    <a:pt x="115" y="310"/>
                  </a:cubicBezTo>
                  <a:cubicBezTo>
                    <a:pt x="115" y="313"/>
                    <a:pt x="115" y="314"/>
                    <a:pt x="117" y="316"/>
                  </a:cubicBezTo>
                  <a:cubicBezTo>
                    <a:pt x="117" y="317"/>
                    <a:pt x="118" y="318"/>
                    <a:pt x="119" y="320"/>
                  </a:cubicBezTo>
                  <a:cubicBezTo>
                    <a:pt x="120" y="323"/>
                    <a:pt x="120" y="325"/>
                    <a:pt x="120" y="328"/>
                  </a:cubicBezTo>
                  <a:cubicBezTo>
                    <a:pt x="120" y="329"/>
                    <a:pt x="120" y="331"/>
                    <a:pt x="120" y="332"/>
                  </a:cubicBezTo>
                  <a:cubicBezTo>
                    <a:pt x="120" y="336"/>
                    <a:pt x="121" y="337"/>
                    <a:pt x="122" y="339"/>
                  </a:cubicBezTo>
                  <a:cubicBezTo>
                    <a:pt x="123" y="340"/>
                    <a:pt x="124" y="341"/>
                    <a:pt x="124" y="343"/>
                  </a:cubicBezTo>
                  <a:cubicBezTo>
                    <a:pt x="126" y="346"/>
                    <a:pt x="127" y="353"/>
                    <a:pt x="126" y="356"/>
                  </a:cubicBezTo>
                  <a:cubicBezTo>
                    <a:pt x="126" y="359"/>
                    <a:pt x="125" y="361"/>
                    <a:pt x="124" y="362"/>
                  </a:cubicBezTo>
                  <a:cubicBezTo>
                    <a:pt x="124" y="364"/>
                    <a:pt x="123" y="365"/>
                    <a:pt x="122" y="367"/>
                  </a:cubicBezTo>
                  <a:cubicBezTo>
                    <a:pt x="120" y="374"/>
                    <a:pt x="124" y="378"/>
                    <a:pt x="129" y="383"/>
                  </a:cubicBezTo>
                  <a:cubicBezTo>
                    <a:pt x="131" y="386"/>
                    <a:pt x="133" y="388"/>
                    <a:pt x="134" y="390"/>
                  </a:cubicBezTo>
                  <a:cubicBezTo>
                    <a:pt x="131" y="392"/>
                    <a:pt x="130" y="394"/>
                    <a:pt x="129" y="398"/>
                  </a:cubicBezTo>
                  <a:cubicBezTo>
                    <a:pt x="128" y="403"/>
                    <a:pt x="131" y="410"/>
                    <a:pt x="133" y="414"/>
                  </a:cubicBezTo>
                  <a:cubicBezTo>
                    <a:pt x="134" y="416"/>
                    <a:pt x="134" y="416"/>
                    <a:pt x="134" y="416"/>
                  </a:cubicBezTo>
                  <a:cubicBezTo>
                    <a:pt x="136" y="415"/>
                    <a:pt x="136" y="415"/>
                    <a:pt x="136" y="415"/>
                  </a:cubicBezTo>
                  <a:cubicBezTo>
                    <a:pt x="140" y="414"/>
                    <a:pt x="145" y="412"/>
                    <a:pt x="151" y="409"/>
                  </a:cubicBezTo>
                  <a:cubicBezTo>
                    <a:pt x="153" y="408"/>
                    <a:pt x="154" y="407"/>
                    <a:pt x="156" y="405"/>
                  </a:cubicBezTo>
                  <a:cubicBezTo>
                    <a:pt x="157" y="404"/>
                    <a:pt x="159" y="402"/>
                    <a:pt x="161" y="402"/>
                  </a:cubicBezTo>
                  <a:cubicBezTo>
                    <a:pt x="162" y="402"/>
                    <a:pt x="164" y="402"/>
                    <a:pt x="165" y="402"/>
                  </a:cubicBezTo>
                  <a:cubicBezTo>
                    <a:pt x="167" y="401"/>
                    <a:pt x="170" y="401"/>
                    <a:pt x="173" y="400"/>
                  </a:cubicBezTo>
                  <a:cubicBezTo>
                    <a:pt x="175" y="398"/>
                    <a:pt x="176" y="396"/>
                    <a:pt x="177" y="395"/>
                  </a:cubicBezTo>
                  <a:cubicBezTo>
                    <a:pt x="178" y="394"/>
                    <a:pt x="178" y="393"/>
                    <a:pt x="179" y="393"/>
                  </a:cubicBezTo>
                  <a:cubicBezTo>
                    <a:pt x="180" y="391"/>
                    <a:pt x="182" y="390"/>
                    <a:pt x="183" y="389"/>
                  </a:cubicBezTo>
                  <a:cubicBezTo>
                    <a:pt x="184" y="388"/>
                    <a:pt x="185" y="388"/>
                    <a:pt x="186" y="387"/>
                  </a:cubicBezTo>
                  <a:cubicBezTo>
                    <a:pt x="192" y="383"/>
                    <a:pt x="193" y="376"/>
                    <a:pt x="194" y="370"/>
                  </a:cubicBezTo>
                  <a:cubicBezTo>
                    <a:pt x="194" y="364"/>
                    <a:pt x="195" y="363"/>
                    <a:pt x="200" y="359"/>
                  </a:cubicBezTo>
                  <a:cubicBezTo>
                    <a:pt x="202" y="358"/>
                    <a:pt x="204" y="357"/>
                    <a:pt x="205" y="356"/>
                  </a:cubicBezTo>
                  <a:cubicBezTo>
                    <a:pt x="208" y="354"/>
                    <a:pt x="211" y="351"/>
                    <a:pt x="214" y="349"/>
                  </a:cubicBezTo>
                  <a:cubicBezTo>
                    <a:pt x="216" y="347"/>
                    <a:pt x="218" y="346"/>
                    <a:pt x="220" y="344"/>
                  </a:cubicBezTo>
                  <a:cubicBezTo>
                    <a:pt x="225" y="341"/>
                    <a:pt x="229" y="338"/>
                    <a:pt x="232" y="334"/>
                  </a:cubicBezTo>
                  <a:cubicBezTo>
                    <a:pt x="236" y="330"/>
                    <a:pt x="236" y="325"/>
                    <a:pt x="237" y="322"/>
                  </a:cubicBezTo>
                  <a:cubicBezTo>
                    <a:pt x="237" y="319"/>
                    <a:pt x="237" y="316"/>
                    <a:pt x="239" y="313"/>
                  </a:cubicBezTo>
                  <a:cubicBezTo>
                    <a:pt x="242" y="308"/>
                    <a:pt x="248" y="302"/>
                    <a:pt x="254" y="300"/>
                  </a:cubicBezTo>
                  <a:cubicBezTo>
                    <a:pt x="258" y="298"/>
                    <a:pt x="262" y="296"/>
                    <a:pt x="266" y="296"/>
                  </a:cubicBezTo>
                  <a:cubicBezTo>
                    <a:pt x="266" y="296"/>
                    <a:pt x="267" y="296"/>
                    <a:pt x="267" y="297"/>
                  </a:cubicBezTo>
                  <a:cubicBezTo>
                    <a:pt x="269" y="297"/>
                    <a:pt x="270" y="297"/>
                    <a:pt x="271" y="297"/>
                  </a:cubicBezTo>
                  <a:cubicBezTo>
                    <a:pt x="273" y="298"/>
                    <a:pt x="275" y="298"/>
                    <a:pt x="277" y="298"/>
                  </a:cubicBezTo>
                  <a:cubicBezTo>
                    <a:pt x="278" y="298"/>
                    <a:pt x="279" y="298"/>
                    <a:pt x="280" y="298"/>
                  </a:cubicBezTo>
                  <a:cubicBezTo>
                    <a:pt x="286" y="297"/>
                    <a:pt x="291" y="292"/>
                    <a:pt x="291" y="286"/>
                  </a:cubicBezTo>
                  <a:cubicBezTo>
                    <a:pt x="292" y="277"/>
                    <a:pt x="287" y="269"/>
                    <a:pt x="280" y="266"/>
                  </a:cubicBezTo>
                  <a:cubicBezTo>
                    <a:pt x="278" y="266"/>
                    <a:pt x="277" y="265"/>
                    <a:pt x="277" y="265"/>
                  </a:cubicBezTo>
                  <a:cubicBezTo>
                    <a:pt x="277" y="265"/>
                    <a:pt x="277" y="265"/>
                    <a:pt x="277" y="265"/>
                  </a:cubicBezTo>
                  <a:cubicBezTo>
                    <a:pt x="277" y="264"/>
                    <a:pt x="279" y="262"/>
                    <a:pt x="281" y="261"/>
                  </a:cubicBezTo>
                  <a:cubicBezTo>
                    <a:pt x="282" y="260"/>
                    <a:pt x="282" y="260"/>
                    <a:pt x="282" y="260"/>
                  </a:cubicBezTo>
                  <a:cubicBezTo>
                    <a:pt x="287" y="255"/>
                    <a:pt x="290" y="249"/>
                    <a:pt x="293" y="243"/>
                  </a:cubicBezTo>
                  <a:cubicBezTo>
                    <a:pt x="294" y="240"/>
                    <a:pt x="295" y="238"/>
                    <a:pt x="296" y="236"/>
                  </a:cubicBezTo>
                  <a:cubicBezTo>
                    <a:pt x="298" y="231"/>
                    <a:pt x="300" y="224"/>
                    <a:pt x="302" y="216"/>
                  </a:cubicBezTo>
                  <a:cubicBezTo>
                    <a:pt x="303" y="213"/>
                    <a:pt x="302" y="209"/>
                    <a:pt x="302" y="206"/>
                  </a:cubicBezTo>
                  <a:cubicBezTo>
                    <a:pt x="301" y="203"/>
                    <a:pt x="301" y="200"/>
                    <a:pt x="301" y="198"/>
                  </a:cubicBezTo>
                  <a:cubicBezTo>
                    <a:pt x="303" y="187"/>
                    <a:pt x="311" y="177"/>
                    <a:pt x="318" y="168"/>
                  </a:cubicBezTo>
                  <a:cubicBezTo>
                    <a:pt x="319" y="167"/>
                    <a:pt x="319" y="167"/>
                    <a:pt x="319" y="167"/>
                  </a:cubicBezTo>
                  <a:cubicBezTo>
                    <a:pt x="323" y="162"/>
                    <a:pt x="328" y="156"/>
                    <a:pt x="331" y="150"/>
                  </a:cubicBezTo>
                  <a:cubicBezTo>
                    <a:pt x="333" y="147"/>
                    <a:pt x="333" y="147"/>
                    <a:pt x="333" y="147"/>
                  </a:cubicBezTo>
                  <a:lnTo>
                    <a:pt x="329" y="146"/>
                  </a:lnTo>
                  <a:close/>
                </a:path>
              </a:pathLst>
            </a:custGeom>
            <a:solidFill>
              <a:srgbClr val="E7E6DD"/>
            </a:solidFill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88D2FC31-097C-7F0C-D785-F4970A14E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" y="2005"/>
              <a:ext cx="396" cy="547"/>
            </a:xfrm>
            <a:custGeom>
              <a:avLst/>
              <a:gdLst>
                <a:gd name="T0" fmla="*/ 190 w 197"/>
                <a:gd name="T1" fmla="*/ 67 h 272"/>
                <a:gd name="T2" fmla="*/ 174 w 197"/>
                <a:gd name="T3" fmla="*/ 80 h 272"/>
                <a:gd name="T4" fmla="*/ 177 w 197"/>
                <a:gd name="T5" fmla="*/ 73 h 272"/>
                <a:gd name="T6" fmla="*/ 180 w 197"/>
                <a:gd name="T7" fmla="*/ 72 h 272"/>
                <a:gd name="T8" fmla="*/ 185 w 197"/>
                <a:gd name="T9" fmla="*/ 60 h 272"/>
                <a:gd name="T10" fmla="*/ 189 w 197"/>
                <a:gd name="T11" fmla="*/ 51 h 272"/>
                <a:gd name="T12" fmla="*/ 185 w 197"/>
                <a:gd name="T13" fmla="*/ 49 h 272"/>
                <a:gd name="T14" fmla="*/ 173 w 197"/>
                <a:gd name="T15" fmla="*/ 46 h 272"/>
                <a:gd name="T16" fmla="*/ 165 w 197"/>
                <a:gd name="T17" fmla="*/ 42 h 272"/>
                <a:gd name="T18" fmla="*/ 158 w 197"/>
                <a:gd name="T19" fmla="*/ 38 h 272"/>
                <a:gd name="T20" fmla="*/ 154 w 197"/>
                <a:gd name="T21" fmla="*/ 45 h 272"/>
                <a:gd name="T22" fmla="*/ 147 w 197"/>
                <a:gd name="T23" fmla="*/ 43 h 272"/>
                <a:gd name="T24" fmla="*/ 150 w 197"/>
                <a:gd name="T25" fmla="*/ 60 h 272"/>
                <a:gd name="T26" fmla="*/ 151 w 197"/>
                <a:gd name="T27" fmla="*/ 63 h 272"/>
                <a:gd name="T28" fmla="*/ 148 w 197"/>
                <a:gd name="T29" fmla="*/ 64 h 272"/>
                <a:gd name="T30" fmla="*/ 139 w 197"/>
                <a:gd name="T31" fmla="*/ 67 h 272"/>
                <a:gd name="T32" fmla="*/ 137 w 197"/>
                <a:gd name="T33" fmla="*/ 68 h 272"/>
                <a:gd name="T34" fmla="*/ 141 w 197"/>
                <a:gd name="T35" fmla="*/ 53 h 272"/>
                <a:gd name="T36" fmla="*/ 129 w 197"/>
                <a:gd name="T37" fmla="*/ 59 h 272"/>
                <a:gd name="T38" fmla="*/ 129 w 197"/>
                <a:gd name="T39" fmla="*/ 53 h 272"/>
                <a:gd name="T40" fmla="*/ 147 w 197"/>
                <a:gd name="T41" fmla="*/ 42 h 272"/>
                <a:gd name="T42" fmla="*/ 151 w 197"/>
                <a:gd name="T43" fmla="*/ 33 h 272"/>
                <a:gd name="T44" fmla="*/ 138 w 197"/>
                <a:gd name="T45" fmla="*/ 36 h 272"/>
                <a:gd name="T46" fmla="*/ 135 w 197"/>
                <a:gd name="T47" fmla="*/ 38 h 272"/>
                <a:gd name="T48" fmla="*/ 140 w 197"/>
                <a:gd name="T49" fmla="*/ 30 h 272"/>
                <a:gd name="T50" fmla="*/ 150 w 197"/>
                <a:gd name="T51" fmla="*/ 15 h 272"/>
                <a:gd name="T52" fmla="*/ 146 w 197"/>
                <a:gd name="T53" fmla="*/ 0 h 272"/>
                <a:gd name="T54" fmla="*/ 140 w 197"/>
                <a:gd name="T55" fmla="*/ 8 h 272"/>
                <a:gd name="T56" fmla="*/ 133 w 197"/>
                <a:gd name="T57" fmla="*/ 9 h 272"/>
                <a:gd name="T58" fmla="*/ 123 w 197"/>
                <a:gd name="T59" fmla="*/ 23 h 272"/>
                <a:gd name="T60" fmla="*/ 120 w 197"/>
                <a:gd name="T61" fmla="*/ 45 h 272"/>
                <a:gd name="T62" fmla="*/ 114 w 197"/>
                <a:gd name="T63" fmla="*/ 50 h 272"/>
                <a:gd name="T64" fmla="*/ 115 w 197"/>
                <a:gd name="T65" fmla="*/ 58 h 272"/>
                <a:gd name="T66" fmla="*/ 109 w 197"/>
                <a:gd name="T67" fmla="*/ 58 h 272"/>
                <a:gd name="T68" fmla="*/ 103 w 197"/>
                <a:gd name="T69" fmla="*/ 60 h 272"/>
                <a:gd name="T70" fmla="*/ 68 w 197"/>
                <a:gd name="T71" fmla="*/ 111 h 272"/>
                <a:gd name="T72" fmla="*/ 57 w 197"/>
                <a:gd name="T73" fmla="*/ 130 h 272"/>
                <a:gd name="T74" fmla="*/ 36 w 197"/>
                <a:gd name="T75" fmla="*/ 153 h 272"/>
                <a:gd name="T76" fmla="*/ 17 w 197"/>
                <a:gd name="T77" fmla="*/ 182 h 272"/>
                <a:gd name="T78" fmla="*/ 6 w 197"/>
                <a:gd name="T79" fmla="*/ 201 h 272"/>
                <a:gd name="T80" fmla="*/ 2 w 197"/>
                <a:gd name="T81" fmla="*/ 217 h 272"/>
                <a:gd name="T82" fmla="*/ 15 w 197"/>
                <a:gd name="T83" fmla="*/ 241 h 272"/>
                <a:gd name="T84" fmla="*/ 46 w 197"/>
                <a:gd name="T85" fmla="*/ 272 h 272"/>
                <a:gd name="T86" fmla="*/ 68 w 197"/>
                <a:gd name="T87" fmla="*/ 241 h 272"/>
                <a:gd name="T88" fmla="*/ 97 w 197"/>
                <a:gd name="T89" fmla="*/ 213 h 272"/>
                <a:gd name="T90" fmla="*/ 116 w 197"/>
                <a:gd name="T91" fmla="*/ 196 h 272"/>
                <a:gd name="T92" fmla="*/ 126 w 197"/>
                <a:gd name="T93" fmla="*/ 196 h 272"/>
                <a:gd name="T94" fmla="*/ 145 w 197"/>
                <a:gd name="T95" fmla="*/ 193 h 272"/>
                <a:gd name="T96" fmla="*/ 161 w 197"/>
                <a:gd name="T97" fmla="*/ 194 h 272"/>
                <a:gd name="T98" fmla="*/ 169 w 197"/>
                <a:gd name="T99" fmla="*/ 186 h 272"/>
                <a:gd name="T100" fmla="*/ 175 w 197"/>
                <a:gd name="T101" fmla="*/ 178 h 272"/>
                <a:gd name="T102" fmla="*/ 181 w 197"/>
                <a:gd name="T103" fmla="*/ 160 h 272"/>
                <a:gd name="T104" fmla="*/ 173 w 197"/>
                <a:gd name="T105" fmla="*/ 159 h 272"/>
                <a:gd name="T106" fmla="*/ 172 w 197"/>
                <a:gd name="T107" fmla="*/ 146 h 272"/>
                <a:gd name="T108" fmla="*/ 161 w 197"/>
                <a:gd name="T109" fmla="*/ 125 h 272"/>
                <a:gd name="T110" fmla="*/ 162 w 197"/>
                <a:gd name="T111" fmla="*/ 103 h 272"/>
                <a:gd name="T112" fmla="*/ 168 w 197"/>
                <a:gd name="T113" fmla="*/ 105 h 272"/>
                <a:gd name="T114" fmla="*/ 178 w 197"/>
                <a:gd name="T115" fmla="*/ 98 h 272"/>
                <a:gd name="T116" fmla="*/ 193 w 197"/>
                <a:gd name="T117" fmla="*/ 77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7" h="272">
                  <a:moveTo>
                    <a:pt x="196" y="67"/>
                  </a:moveTo>
                  <a:cubicBezTo>
                    <a:pt x="195" y="66"/>
                    <a:pt x="194" y="66"/>
                    <a:pt x="193" y="66"/>
                  </a:cubicBezTo>
                  <a:cubicBezTo>
                    <a:pt x="192" y="66"/>
                    <a:pt x="191" y="66"/>
                    <a:pt x="190" y="67"/>
                  </a:cubicBezTo>
                  <a:cubicBezTo>
                    <a:pt x="187" y="68"/>
                    <a:pt x="185" y="71"/>
                    <a:pt x="183" y="73"/>
                  </a:cubicBezTo>
                  <a:cubicBezTo>
                    <a:pt x="182" y="75"/>
                    <a:pt x="181" y="76"/>
                    <a:pt x="180" y="77"/>
                  </a:cubicBezTo>
                  <a:cubicBezTo>
                    <a:pt x="178" y="79"/>
                    <a:pt x="176" y="80"/>
                    <a:pt x="174" y="80"/>
                  </a:cubicBezTo>
                  <a:cubicBezTo>
                    <a:pt x="174" y="80"/>
                    <a:pt x="174" y="80"/>
                    <a:pt x="174" y="80"/>
                  </a:cubicBezTo>
                  <a:cubicBezTo>
                    <a:pt x="174" y="80"/>
                    <a:pt x="175" y="79"/>
                    <a:pt x="175" y="79"/>
                  </a:cubicBezTo>
                  <a:cubicBezTo>
                    <a:pt x="176" y="78"/>
                    <a:pt x="178" y="76"/>
                    <a:pt x="177" y="73"/>
                  </a:cubicBezTo>
                  <a:cubicBezTo>
                    <a:pt x="177" y="72"/>
                    <a:pt x="176" y="72"/>
                    <a:pt x="176" y="71"/>
                  </a:cubicBezTo>
                  <a:cubicBezTo>
                    <a:pt x="177" y="72"/>
                    <a:pt x="178" y="72"/>
                    <a:pt x="178" y="72"/>
                  </a:cubicBezTo>
                  <a:cubicBezTo>
                    <a:pt x="179" y="72"/>
                    <a:pt x="180" y="72"/>
                    <a:pt x="180" y="72"/>
                  </a:cubicBezTo>
                  <a:cubicBezTo>
                    <a:pt x="183" y="70"/>
                    <a:pt x="184" y="66"/>
                    <a:pt x="184" y="63"/>
                  </a:cubicBezTo>
                  <a:cubicBezTo>
                    <a:pt x="184" y="62"/>
                    <a:pt x="184" y="62"/>
                    <a:pt x="184" y="61"/>
                  </a:cubicBezTo>
                  <a:cubicBezTo>
                    <a:pt x="185" y="60"/>
                    <a:pt x="185" y="60"/>
                    <a:pt x="185" y="60"/>
                  </a:cubicBezTo>
                  <a:cubicBezTo>
                    <a:pt x="185" y="59"/>
                    <a:pt x="185" y="57"/>
                    <a:pt x="186" y="57"/>
                  </a:cubicBezTo>
                  <a:cubicBezTo>
                    <a:pt x="186" y="57"/>
                    <a:pt x="187" y="56"/>
                    <a:pt x="187" y="56"/>
                  </a:cubicBezTo>
                  <a:cubicBezTo>
                    <a:pt x="188" y="55"/>
                    <a:pt x="189" y="54"/>
                    <a:pt x="189" y="51"/>
                  </a:cubicBezTo>
                  <a:cubicBezTo>
                    <a:pt x="188" y="49"/>
                    <a:pt x="188" y="49"/>
                    <a:pt x="188" y="49"/>
                  </a:cubicBezTo>
                  <a:cubicBezTo>
                    <a:pt x="186" y="49"/>
                    <a:pt x="186" y="49"/>
                    <a:pt x="186" y="49"/>
                  </a:cubicBezTo>
                  <a:cubicBezTo>
                    <a:pt x="186" y="49"/>
                    <a:pt x="185" y="49"/>
                    <a:pt x="185" y="49"/>
                  </a:cubicBezTo>
                  <a:cubicBezTo>
                    <a:pt x="183" y="49"/>
                    <a:pt x="181" y="49"/>
                    <a:pt x="180" y="50"/>
                  </a:cubicBezTo>
                  <a:cubicBezTo>
                    <a:pt x="179" y="47"/>
                    <a:pt x="176" y="46"/>
                    <a:pt x="175" y="46"/>
                  </a:cubicBezTo>
                  <a:cubicBezTo>
                    <a:pt x="174" y="46"/>
                    <a:pt x="174" y="46"/>
                    <a:pt x="173" y="46"/>
                  </a:cubicBezTo>
                  <a:cubicBezTo>
                    <a:pt x="173" y="46"/>
                    <a:pt x="173" y="45"/>
                    <a:pt x="172" y="45"/>
                  </a:cubicBezTo>
                  <a:cubicBezTo>
                    <a:pt x="171" y="44"/>
                    <a:pt x="170" y="42"/>
                    <a:pt x="167" y="42"/>
                  </a:cubicBezTo>
                  <a:cubicBezTo>
                    <a:pt x="167" y="42"/>
                    <a:pt x="166" y="42"/>
                    <a:pt x="165" y="42"/>
                  </a:cubicBezTo>
                  <a:cubicBezTo>
                    <a:pt x="164" y="43"/>
                    <a:pt x="163" y="44"/>
                    <a:pt x="162" y="44"/>
                  </a:cubicBezTo>
                  <a:cubicBezTo>
                    <a:pt x="162" y="43"/>
                    <a:pt x="162" y="42"/>
                    <a:pt x="162" y="40"/>
                  </a:cubicBezTo>
                  <a:cubicBezTo>
                    <a:pt x="161" y="39"/>
                    <a:pt x="160" y="38"/>
                    <a:pt x="158" y="38"/>
                  </a:cubicBezTo>
                  <a:cubicBezTo>
                    <a:pt x="156" y="38"/>
                    <a:pt x="154" y="40"/>
                    <a:pt x="154" y="43"/>
                  </a:cubicBezTo>
                  <a:cubicBezTo>
                    <a:pt x="153" y="43"/>
                    <a:pt x="153" y="44"/>
                    <a:pt x="154" y="45"/>
                  </a:cubicBezTo>
                  <a:cubicBezTo>
                    <a:pt x="154" y="45"/>
                    <a:pt x="154" y="45"/>
                    <a:pt x="154" y="45"/>
                  </a:cubicBezTo>
                  <a:cubicBezTo>
                    <a:pt x="153" y="44"/>
                    <a:pt x="152" y="43"/>
                    <a:pt x="151" y="42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3"/>
                    <a:pt x="142" y="50"/>
                    <a:pt x="144" y="55"/>
                  </a:cubicBezTo>
                  <a:cubicBezTo>
                    <a:pt x="144" y="57"/>
                    <a:pt x="147" y="60"/>
                    <a:pt x="150" y="60"/>
                  </a:cubicBezTo>
                  <a:cubicBezTo>
                    <a:pt x="150" y="60"/>
                    <a:pt x="150" y="60"/>
                    <a:pt x="150" y="60"/>
                  </a:cubicBezTo>
                  <a:cubicBezTo>
                    <a:pt x="151" y="60"/>
                    <a:pt x="151" y="60"/>
                    <a:pt x="152" y="60"/>
                  </a:cubicBezTo>
                  <a:cubicBezTo>
                    <a:pt x="152" y="60"/>
                    <a:pt x="152" y="61"/>
                    <a:pt x="152" y="61"/>
                  </a:cubicBezTo>
                  <a:cubicBezTo>
                    <a:pt x="152" y="62"/>
                    <a:pt x="151" y="62"/>
                    <a:pt x="151" y="63"/>
                  </a:cubicBezTo>
                  <a:cubicBezTo>
                    <a:pt x="150" y="63"/>
                    <a:pt x="150" y="63"/>
                    <a:pt x="149" y="63"/>
                  </a:cubicBezTo>
                  <a:cubicBezTo>
                    <a:pt x="149" y="63"/>
                    <a:pt x="149" y="63"/>
                    <a:pt x="149" y="62"/>
                  </a:cubicBezTo>
                  <a:cubicBezTo>
                    <a:pt x="149" y="63"/>
                    <a:pt x="149" y="63"/>
                    <a:pt x="148" y="64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3" y="61"/>
                    <a:pt x="142" y="62"/>
                    <a:pt x="141" y="64"/>
                  </a:cubicBezTo>
                  <a:cubicBezTo>
                    <a:pt x="141" y="65"/>
                    <a:pt x="140" y="66"/>
                    <a:pt x="139" y="67"/>
                  </a:cubicBezTo>
                  <a:cubicBezTo>
                    <a:pt x="138" y="67"/>
                    <a:pt x="138" y="68"/>
                    <a:pt x="137" y="69"/>
                  </a:cubicBezTo>
                  <a:cubicBezTo>
                    <a:pt x="136" y="69"/>
                    <a:pt x="135" y="70"/>
                    <a:pt x="134" y="71"/>
                  </a:cubicBezTo>
                  <a:cubicBezTo>
                    <a:pt x="135" y="70"/>
                    <a:pt x="136" y="69"/>
                    <a:pt x="137" y="68"/>
                  </a:cubicBezTo>
                  <a:cubicBezTo>
                    <a:pt x="138" y="67"/>
                    <a:pt x="138" y="67"/>
                    <a:pt x="139" y="66"/>
                  </a:cubicBezTo>
                  <a:cubicBezTo>
                    <a:pt x="139" y="66"/>
                    <a:pt x="144" y="61"/>
                    <a:pt x="143" y="56"/>
                  </a:cubicBezTo>
                  <a:cubicBezTo>
                    <a:pt x="143" y="55"/>
                    <a:pt x="142" y="53"/>
                    <a:pt x="141" y="53"/>
                  </a:cubicBezTo>
                  <a:cubicBezTo>
                    <a:pt x="140" y="52"/>
                    <a:pt x="139" y="52"/>
                    <a:pt x="138" y="52"/>
                  </a:cubicBezTo>
                  <a:cubicBezTo>
                    <a:pt x="135" y="52"/>
                    <a:pt x="132" y="55"/>
                    <a:pt x="130" y="58"/>
                  </a:cubicBezTo>
                  <a:cubicBezTo>
                    <a:pt x="130" y="58"/>
                    <a:pt x="129" y="59"/>
                    <a:pt x="129" y="59"/>
                  </a:cubicBezTo>
                  <a:cubicBezTo>
                    <a:pt x="128" y="60"/>
                    <a:pt x="128" y="60"/>
                    <a:pt x="128" y="60"/>
                  </a:cubicBezTo>
                  <a:cubicBezTo>
                    <a:pt x="128" y="60"/>
                    <a:pt x="127" y="59"/>
                    <a:pt x="127" y="57"/>
                  </a:cubicBezTo>
                  <a:cubicBezTo>
                    <a:pt x="127" y="55"/>
                    <a:pt x="128" y="53"/>
                    <a:pt x="129" y="53"/>
                  </a:cubicBezTo>
                  <a:cubicBezTo>
                    <a:pt x="130" y="52"/>
                    <a:pt x="132" y="51"/>
                    <a:pt x="134" y="51"/>
                  </a:cubicBezTo>
                  <a:cubicBezTo>
                    <a:pt x="136" y="51"/>
                    <a:pt x="139" y="50"/>
                    <a:pt x="141" y="49"/>
                  </a:cubicBezTo>
                  <a:cubicBezTo>
                    <a:pt x="144" y="47"/>
                    <a:pt x="146" y="45"/>
                    <a:pt x="147" y="42"/>
                  </a:cubicBezTo>
                  <a:cubicBezTo>
                    <a:pt x="148" y="41"/>
                    <a:pt x="149" y="41"/>
                    <a:pt x="149" y="40"/>
                  </a:cubicBezTo>
                  <a:cubicBezTo>
                    <a:pt x="149" y="39"/>
                    <a:pt x="149" y="39"/>
                    <a:pt x="149" y="39"/>
                  </a:cubicBezTo>
                  <a:cubicBezTo>
                    <a:pt x="151" y="38"/>
                    <a:pt x="153" y="35"/>
                    <a:pt x="151" y="33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5" y="31"/>
                    <a:pt x="143" y="33"/>
                    <a:pt x="142" y="33"/>
                  </a:cubicBezTo>
                  <a:cubicBezTo>
                    <a:pt x="141" y="34"/>
                    <a:pt x="139" y="35"/>
                    <a:pt x="138" y="36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36" y="38"/>
                    <a:pt x="136" y="38"/>
                    <a:pt x="135" y="38"/>
                  </a:cubicBezTo>
                  <a:cubicBezTo>
                    <a:pt x="135" y="38"/>
                    <a:pt x="135" y="38"/>
                    <a:pt x="135" y="38"/>
                  </a:cubicBezTo>
                  <a:cubicBezTo>
                    <a:pt x="134" y="38"/>
                    <a:pt x="134" y="37"/>
                    <a:pt x="135" y="36"/>
                  </a:cubicBezTo>
                  <a:cubicBezTo>
                    <a:pt x="136" y="35"/>
                    <a:pt x="137" y="34"/>
                    <a:pt x="138" y="33"/>
                  </a:cubicBezTo>
                  <a:cubicBezTo>
                    <a:pt x="139" y="32"/>
                    <a:pt x="139" y="31"/>
                    <a:pt x="140" y="30"/>
                  </a:cubicBezTo>
                  <a:cubicBezTo>
                    <a:pt x="141" y="29"/>
                    <a:pt x="142" y="28"/>
                    <a:pt x="143" y="27"/>
                  </a:cubicBezTo>
                  <a:cubicBezTo>
                    <a:pt x="145" y="26"/>
                    <a:pt x="147" y="24"/>
                    <a:pt x="148" y="22"/>
                  </a:cubicBezTo>
                  <a:cubicBezTo>
                    <a:pt x="150" y="19"/>
                    <a:pt x="150" y="18"/>
                    <a:pt x="150" y="15"/>
                  </a:cubicBezTo>
                  <a:cubicBezTo>
                    <a:pt x="150" y="15"/>
                    <a:pt x="150" y="13"/>
                    <a:pt x="150" y="12"/>
                  </a:cubicBezTo>
                  <a:cubicBezTo>
                    <a:pt x="151" y="9"/>
                    <a:pt x="152" y="5"/>
                    <a:pt x="150" y="2"/>
                  </a:cubicBezTo>
                  <a:cubicBezTo>
                    <a:pt x="149" y="1"/>
                    <a:pt x="147" y="0"/>
                    <a:pt x="146" y="0"/>
                  </a:cubicBezTo>
                  <a:cubicBezTo>
                    <a:pt x="145" y="0"/>
                    <a:pt x="143" y="0"/>
                    <a:pt x="143" y="1"/>
                  </a:cubicBezTo>
                  <a:cubicBezTo>
                    <a:pt x="141" y="3"/>
                    <a:pt x="140" y="5"/>
                    <a:pt x="140" y="7"/>
                  </a:cubicBezTo>
                  <a:cubicBezTo>
                    <a:pt x="140" y="7"/>
                    <a:pt x="140" y="8"/>
                    <a:pt x="140" y="8"/>
                  </a:cubicBezTo>
                  <a:cubicBezTo>
                    <a:pt x="140" y="8"/>
                    <a:pt x="140" y="10"/>
                    <a:pt x="140" y="11"/>
                  </a:cubicBezTo>
                  <a:cubicBezTo>
                    <a:pt x="139" y="10"/>
                    <a:pt x="137" y="8"/>
                    <a:pt x="135" y="8"/>
                  </a:cubicBezTo>
                  <a:cubicBezTo>
                    <a:pt x="134" y="8"/>
                    <a:pt x="134" y="9"/>
                    <a:pt x="133" y="9"/>
                  </a:cubicBezTo>
                  <a:cubicBezTo>
                    <a:pt x="129" y="10"/>
                    <a:pt x="127" y="15"/>
                    <a:pt x="126" y="18"/>
                  </a:cubicBezTo>
                  <a:cubicBezTo>
                    <a:pt x="126" y="18"/>
                    <a:pt x="126" y="18"/>
                    <a:pt x="126" y="18"/>
                  </a:cubicBezTo>
                  <a:cubicBezTo>
                    <a:pt x="125" y="21"/>
                    <a:pt x="125" y="22"/>
                    <a:pt x="123" y="23"/>
                  </a:cubicBezTo>
                  <a:cubicBezTo>
                    <a:pt x="121" y="26"/>
                    <a:pt x="122" y="28"/>
                    <a:pt x="123" y="30"/>
                  </a:cubicBezTo>
                  <a:cubicBezTo>
                    <a:pt x="124" y="35"/>
                    <a:pt x="124" y="40"/>
                    <a:pt x="122" y="43"/>
                  </a:cubicBezTo>
                  <a:cubicBezTo>
                    <a:pt x="121" y="44"/>
                    <a:pt x="121" y="45"/>
                    <a:pt x="120" y="45"/>
                  </a:cubicBezTo>
                  <a:cubicBezTo>
                    <a:pt x="120" y="46"/>
                    <a:pt x="120" y="47"/>
                    <a:pt x="120" y="47"/>
                  </a:cubicBezTo>
                  <a:cubicBezTo>
                    <a:pt x="120" y="47"/>
                    <a:pt x="119" y="47"/>
                    <a:pt x="119" y="47"/>
                  </a:cubicBezTo>
                  <a:cubicBezTo>
                    <a:pt x="118" y="48"/>
                    <a:pt x="116" y="48"/>
                    <a:pt x="114" y="50"/>
                  </a:cubicBezTo>
                  <a:cubicBezTo>
                    <a:pt x="113" y="53"/>
                    <a:pt x="114" y="55"/>
                    <a:pt x="114" y="57"/>
                  </a:cubicBezTo>
                  <a:cubicBezTo>
                    <a:pt x="114" y="57"/>
                    <a:pt x="115" y="58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4" y="58"/>
                    <a:pt x="113" y="60"/>
                    <a:pt x="111" y="61"/>
                  </a:cubicBezTo>
                  <a:cubicBezTo>
                    <a:pt x="111" y="61"/>
                    <a:pt x="111" y="60"/>
                    <a:pt x="111" y="60"/>
                  </a:cubicBezTo>
                  <a:cubicBezTo>
                    <a:pt x="110" y="60"/>
                    <a:pt x="110" y="59"/>
                    <a:pt x="109" y="58"/>
                  </a:cubicBezTo>
                  <a:cubicBezTo>
                    <a:pt x="108" y="58"/>
                    <a:pt x="108" y="58"/>
                    <a:pt x="108" y="58"/>
                  </a:cubicBezTo>
                  <a:cubicBezTo>
                    <a:pt x="104" y="55"/>
                    <a:pt x="104" y="55"/>
                    <a:pt x="104" y="55"/>
                  </a:cubicBezTo>
                  <a:cubicBezTo>
                    <a:pt x="103" y="60"/>
                    <a:pt x="103" y="60"/>
                    <a:pt x="103" y="60"/>
                  </a:cubicBezTo>
                  <a:cubicBezTo>
                    <a:pt x="102" y="70"/>
                    <a:pt x="99" y="77"/>
                    <a:pt x="94" y="86"/>
                  </a:cubicBezTo>
                  <a:cubicBezTo>
                    <a:pt x="87" y="94"/>
                    <a:pt x="80" y="104"/>
                    <a:pt x="69" y="110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7"/>
                    <a:pt x="65" y="122"/>
                    <a:pt x="63" y="125"/>
                  </a:cubicBezTo>
                  <a:cubicBezTo>
                    <a:pt x="61" y="127"/>
                    <a:pt x="59" y="129"/>
                    <a:pt x="57" y="130"/>
                  </a:cubicBezTo>
                  <a:cubicBezTo>
                    <a:pt x="55" y="131"/>
                    <a:pt x="53" y="132"/>
                    <a:pt x="51" y="134"/>
                  </a:cubicBezTo>
                  <a:cubicBezTo>
                    <a:pt x="47" y="138"/>
                    <a:pt x="43" y="143"/>
                    <a:pt x="40" y="148"/>
                  </a:cubicBezTo>
                  <a:cubicBezTo>
                    <a:pt x="38" y="150"/>
                    <a:pt x="37" y="151"/>
                    <a:pt x="36" y="153"/>
                  </a:cubicBezTo>
                  <a:cubicBezTo>
                    <a:pt x="34" y="155"/>
                    <a:pt x="32" y="158"/>
                    <a:pt x="30" y="160"/>
                  </a:cubicBezTo>
                  <a:cubicBezTo>
                    <a:pt x="25" y="165"/>
                    <a:pt x="20" y="170"/>
                    <a:pt x="18" y="176"/>
                  </a:cubicBezTo>
                  <a:cubicBezTo>
                    <a:pt x="17" y="178"/>
                    <a:pt x="17" y="180"/>
                    <a:pt x="17" y="182"/>
                  </a:cubicBezTo>
                  <a:cubicBezTo>
                    <a:pt x="16" y="185"/>
                    <a:pt x="16" y="187"/>
                    <a:pt x="15" y="190"/>
                  </a:cubicBezTo>
                  <a:cubicBezTo>
                    <a:pt x="14" y="192"/>
                    <a:pt x="12" y="194"/>
                    <a:pt x="10" y="196"/>
                  </a:cubicBezTo>
                  <a:cubicBezTo>
                    <a:pt x="9" y="197"/>
                    <a:pt x="7" y="199"/>
                    <a:pt x="6" y="201"/>
                  </a:cubicBezTo>
                  <a:cubicBezTo>
                    <a:pt x="5" y="203"/>
                    <a:pt x="5" y="205"/>
                    <a:pt x="5" y="208"/>
                  </a:cubicBezTo>
                  <a:cubicBezTo>
                    <a:pt x="5" y="210"/>
                    <a:pt x="5" y="213"/>
                    <a:pt x="4" y="215"/>
                  </a:cubicBezTo>
                  <a:cubicBezTo>
                    <a:pt x="3" y="216"/>
                    <a:pt x="3" y="217"/>
                    <a:pt x="2" y="217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2" y="221"/>
                    <a:pt x="2" y="221"/>
                    <a:pt x="2" y="221"/>
                  </a:cubicBezTo>
                  <a:cubicBezTo>
                    <a:pt x="8" y="227"/>
                    <a:pt x="12" y="234"/>
                    <a:pt x="15" y="241"/>
                  </a:cubicBezTo>
                  <a:cubicBezTo>
                    <a:pt x="17" y="246"/>
                    <a:pt x="19" y="252"/>
                    <a:pt x="23" y="257"/>
                  </a:cubicBezTo>
                  <a:cubicBezTo>
                    <a:pt x="30" y="266"/>
                    <a:pt x="38" y="272"/>
                    <a:pt x="44" y="272"/>
                  </a:cubicBezTo>
                  <a:cubicBezTo>
                    <a:pt x="44" y="272"/>
                    <a:pt x="45" y="272"/>
                    <a:pt x="46" y="272"/>
                  </a:cubicBezTo>
                  <a:cubicBezTo>
                    <a:pt x="50" y="271"/>
                    <a:pt x="54" y="266"/>
                    <a:pt x="56" y="258"/>
                  </a:cubicBezTo>
                  <a:cubicBezTo>
                    <a:pt x="56" y="258"/>
                    <a:pt x="56" y="258"/>
                    <a:pt x="56" y="258"/>
                  </a:cubicBezTo>
                  <a:cubicBezTo>
                    <a:pt x="58" y="249"/>
                    <a:pt x="59" y="245"/>
                    <a:pt x="68" y="241"/>
                  </a:cubicBezTo>
                  <a:cubicBezTo>
                    <a:pt x="69" y="240"/>
                    <a:pt x="70" y="240"/>
                    <a:pt x="71" y="240"/>
                  </a:cubicBezTo>
                  <a:cubicBezTo>
                    <a:pt x="79" y="237"/>
                    <a:pt x="82" y="235"/>
                    <a:pt x="86" y="226"/>
                  </a:cubicBezTo>
                  <a:cubicBezTo>
                    <a:pt x="89" y="218"/>
                    <a:pt x="91" y="217"/>
                    <a:pt x="97" y="213"/>
                  </a:cubicBezTo>
                  <a:cubicBezTo>
                    <a:pt x="98" y="213"/>
                    <a:pt x="99" y="212"/>
                    <a:pt x="100" y="211"/>
                  </a:cubicBezTo>
                  <a:cubicBezTo>
                    <a:pt x="102" y="210"/>
                    <a:pt x="104" y="207"/>
                    <a:pt x="107" y="204"/>
                  </a:cubicBezTo>
                  <a:cubicBezTo>
                    <a:pt x="109" y="200"/>
                    <a:pt x="112" y="197"/>
                    <a:pt x="116" y="196"/>
                  </a:cubicBezTo>
                  <a:cubicBezTo>
                    <a:pt x="116" y="195"/>
                    <a:pt x="117" y="195"/>
                    <a:pt x="118" y="195"/>
                  </a:cubicBezTo>
                  <a:cubicBezTo>
                    <a:pt x="119" y="195"/>
                    <a:pt x="120" y="195"/>
                    <a:pt x="122" y="196"/>
                  </a:cubicBezTo>
                  <a:cubicBezTo>
                    <a:pt x="123" y="196"/>
                    <a:pt x="124" y="196"/>
                    <a:pt x="126" y="196"/>
                  </a:cubicBezTo>
                  <a:cubicBezTo>
                    <a:pt x="129" y="196"/>
                    <a:pt x="131" y="195"/>
                    <a:pt x="134" y="195"/>
                  </a:cubicBezTo>
                  <a:cubicBezTo>
                    <a:pt x="135" y="194"/>
                    <a:pt x="137" y="194"/>
                    <a:pt x="138" y="194"/>
                  </a:cubicBezTo>
                  <a:cubicBezTo>
                    <a:pt x="140" y="193"/>
                    <a:pt x="142" y="193"/>
                    <a:pt x="145" y="193"/>
                  </a:cubicBezTo>
                  <a:cubicBezTo>
                    <a:pt x="149" y="193"/>
                    <a:pt x="154" y="194"/>
                    <a:pt x="158" y="195"/>
                  </a:cubicBezTo>
                  <a:cubicBezTo>
                    <a:pt x="160" y="195"/>
                    <a:pt x="160" y="195"/>
                    <a:pt x="160" y="195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2" y="193"/>
                    <a:pt x="164" y="191"/>
                    <a:pt x="166" y="190"/>
                  </a:cubicBezTo>
                  <a:cubicBezTo>
                    <a:pt x="168" y="188"/>
                    <a:pt x="168" y="188"/>
                    <a:pt x="168" y="188"/>
                  </a:cubicBezTo>
                  <a:cubicBezTo>
                    <a:pt x="168" y="187"/>
                    <a:pt x="168" y="187"/>
                    <a:pt x="169" y="186"/>
                  </a:cubicBezTo>
                  <a:cubicBezTo>
                    <a:pt x="170" y="186"/>
                    <a:pt x="170" y="185"/>
                    <a:pt x="171" y="184"/>
                  </a:cubicBezTo>
                  <a:cubicBezTo>
                    <a:pt x="172" y="183"/>
                    <a:pt x="173" y="182"/>
                    <a:pt x="174" y="180"/>
                  </a:cubicBezTo>
                  <a:cubicBezTo>
                    <a:pt x="174" y="180"/>
                    <a:pt x="175" y="179"/>
                    <a:pt x="175" y="178"/>
                  </a:cubicBezTo>
                  <a:cubicBezTo>
                    <a:pt x="176" y="176"/>
                    <a:pt x="178" y="174"/>
                    <a:pt x="179" y="172"/>
                  </a:cubicBezTo>
                  <a:cubicBezTo>
                    <a:pt x="179" y="171"/>
                    <a:pt x="180" y="171"/>
                    <a:pt x="180" y="171"/>
                  </a:cubicBezTo>
                  <a:cubicBezTo>
                    <a:pt x="181" y="168"/>
                    <a:pt x="185" y="163"/>
                    <a:pt x="181" y="160"/>
                  </a:cubicBezTo>
                  <a:cubicBezTo>
                    <a:pt x="180" y="159"/>
                    <a:pt x="179" y="158"/>
                    <a:pt x="177" y="158"/>
                  </a:cubicBezTo>
                  <a:cubicBezTo>
                    <a:pt x="176" y="158"/>
                    <a:pt x="175" y="158"/>
                    <a:pt x="174" y="159"/>
                  </a:cubicBezTo>
                  <a:cubicBezTo>
                    <a:pt x="174" y="159"/>
                    <a:pt x="173" y="159"/>
                    <a:pt x="173" y="159"/>
                  </a:cubicBezTo>
                  <a:cubicBezTo>
                    <a:pt x="173" y="159"/>
                    <a:pt x="172" y="158"/>
                    <a:pt x="172" y="157"/>
                  </a:cubicBezTo>
                  <a:cubicBezTo>
                    <a:pt x="171" y="154"/>
                    <a:pt x="172" y="150"/>
                    <a:pt x="172" y="147"/>
                  </a:cubicBezTo>
                  <a:cubicBezTo>
                    <a:pt x="172" y="146"/>
                    <a:pt x="172" y="146"/>
                    <a:pt x="172" y="146"/>
                  </a:cubicBezTo>
                  <a:cubicBezTo>
                    <a:pt x="172" y="143"/>
                    <a:pt x="172" y="141"/>
                    <a:pt x="171" y="138"/>
                  </a:cubicBezTo>
                  <a:cubicBezTo>
                    <a:pt x="170" y="136"/>
                    <a:pt x="169" y="133"/>
                    <a:pt x="167" y="130"/>
                  </a:cubicBezTo>
                  <a:cubicBezTo>
                    <a:pt x="165" y="128"/>
                    <a:pt x="163" y="127"/>
                    <a:pt x="161" y="125"/>
                  </a:cubicBezTo>
                  <a:cubicBezTo>
                    <a:pt x="159" y="124"/>
                    <a:pt x="158" y="123"/>
                    <a:pt x="157" y="122"/>
                  </a:cubicBezTo>
                  <a:cubicBezTo>
                    <a:pt x="155" y="119"/>
                    <a:pt x="157" y="111"/>
                    <a:pt x="160" y="107"/>
                  </a:cubicBezTo>
                  <a:cubicBezTo>
                    <a:pt x="161" y="106"/>
                    <a:pt x="162" y="105"/>
                    <a:pt x="162" y="103"/>
                  </a:cubicBezTo>
                  <a:cubicBezTo>
                    <a:pt x="163" y="102"/>
                    <a:pt x="163" y="101"/>
                    <a:pt x="164" y="100"/>
                  </a:cubicBezTo>
                  <a:cubicBezTo>
                    <a:pt x="164" y="101"/>
                    <a:pt x="164" y="102"/>
                    <a:pt x="165" y="103"/>
                  </a:cubicBezTo>
                  <a:cubicBezTo>
                    <a:pt x="165" y="104"/>
                    <a:pt x="167" y="105"/>
                    <a:pt x="168" y="105"/>
                  </a:cubicBezTo>
                  <a:cubicBezTo>
                    <a:pt x="169" y="105"/>
                    <a:pt x="169" y="105"/>
                    <a:pt x="169" y="105"/>
                  </a:cubicBezTo>
                  <a:cubicBezTo>
                    <a:pt x="174" y="105"/>
                    <a:pt x="176" y="102"/>
                    <a:pt x="177" y="99"/>
                  </a:cubicBezTo>
                  <a:cubicBezTo>
                    <a:pt x="178" y="98"/>
                    <a:pt x="178" y="98"/>
                    <a:pt x="178" y="98"/>
                  </a:cubicBezTo>
                  <a:cubicBezTo>
                    <a:pt x="180" y="95"/>
                    <a:pt x="182" y="92"/>
                    <a:pt x="185" y="89"/>
                  </a:cubicBezTo>
                  <a:cubicBezTo>
                    <a:pt x="186" y="88"/>
                    <a:pt x="187" y="87"/>
                    <a:pt x="188" y="86"/>
                  </a:cubicBezTo>
                  <a:cubicBezTo>
                    <a:pt x="190" y="83"/>
                    <a:pt x="192" y="80"/>
                    <a:pt x="193" y="77"/>
                  </a:cubicBezTo>
                  <a:cubicBezTo>
                    <a:pt x="194" y="76"/>
                    <a:pt x="194" y="76"/>
                    <a:pt x="195" y="75"/>
                  </a:cubicBezTo>
                  <a:cubicBezTo>
                    <a:pt x="196" y="72"/>
                    <a:pt x="197" y="69"/>
                    <a:pt x="196" y="67"/>
                  </a:cubicBezTo>
                  <a:close/>
                </a:path>
              </a:pathLst>
            </a:custGeom>
            <a:solidFill>
              <a:srgbClr val="E7E6DD"/>
            </a:solidFill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D51EFD24-0976-CC3E-B45A-5E3A296DA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4" y="2393"/>
              <a:ext cx="1029" cy="964"/>
            </a:xfrm>
            <a:custGeom>
              <a:avLst/>
              <a:gdLst>
                <a:gd name="T0" fmla="*/ 485 w 511"/>
                <a:gd name="T1" fmla="*/ 1 h 479"/>
                <a:gd name="T2" fmla="*/ 467 w 511"/>
                <a:gd name="T3" fmla="*/ 2 h 479"/>
                <a:gd name="T4" fmla="*/ 436 w 511"/>
                <a:gd name="T5" fmla="*/ 33 h 479"/>
                <a:gd name="T6" fmla="*/ 406 w 511"/>
                <a:gd name="T7" fmla="*/ 65 h 479"/>
                <a:gd name="T8" fmla="*/ 366 w 511"/>
                <a:gd name="T9" fmla="*/ 48 h 479"/>
                <a:gd name="T10" fmla="*/ 349 w 511"/>
                <a:gd name="T11" fmla="*/ 25 h 479"/>
                <a:gd name="T12" fmla="*/ 343 w 511"/>
                <a:gd name="T13" fmla="*/ 28 h 479"/>
                <a:gd name="T14" fmla="*/ 319 w 511"/>
                <a:gd name="T15" fmla="*/ 58 h 479"/>
                <a:gd name="T16" fmla="*/ 303 w 511"/>
                <a:gd name="T17" fmla="*/ 78 h 479"/>
                <a:gd name="T18" fmla="*/ 275 w 511"/>
                <a:gd name="T19" fmla="*/ 107 h 479"/>
                <a:gd name="T20" fmla="*/ 244 w 511"/>
                <a:gd name="T21" fmla="*/ 134 h 479"/>
                <a:gd name="T22" fmla="*/ 189 w 511"/>
                <a:gd name="T23" fmla="*/ 165 h 479"/>
                <a:gd name="T24" fmla="*/ 173 w 511"/>
                <a:gd name="T25" fmla="*/ 178 h 479"/>
                <a:gd name="T26" fmla="*/ 137 w 511"/>
                <a:gd name="T27" fmla="*/ 209 h 479"/>
                <a:gd name="T28" fmla="*/ 87 w 511"/>
                <a:gd name="T29" fmla="*/ 240 h 479"/>
                <a:gd name="T30" fmla="*/ 51 w 511"/>
                <a:gd name="T31" fmla="*/ 280 h 479"/>
                <a:gd name="T32" fmla="*/ 18 w 511"/>
                <a:gd name="T33" fmla="*/ 312 h 479"/>
                <a:gd name="T34" fmla="*/ 18 w 511"/>
                <a:gd name="T35" fmla="*/ 326 h 479"/>
                <a:gd name="T36" fmla="*/ 9 w 511"/>
                <a:gd name="T37" fmla="*/ 384 h 479"/>
                <a:gd name="T38" fmla="*/ 19 w 511"/>
                <a:gd name="T39" fmla="*/ 408 h 479"/>
                <a:gd name="T40" fmla="*/ 25 w 511"/>
                <a:gd name="T41" fmla="*/ 406 h 479"/>
                <a:gd name="T42" fmla="*/ 32 w 511"/>
                <a:gd name="T43" fmla="*/ 415 h 479"/>
                <a:gd name="T44" fmla="*/ 45 w 511"/>
                <a:gd name="T45" fmla="*/ 415 h 479"/>
                <a:gd name="T46" fmla="*/ 73 w 511"/>
                <a:gd name="T47" fmla="*/ 461 h 479"/>
                <a:gd name="T48" fmla="*/ 98 w 511"/>
                <a:gd name="T49" fmla="*/ 477 h 479"/>
                <a:gd name="T50" fmla="*/ 116 w 511"/>
                <a:gd name="T51" fmla="*/ 466 h 479"/>
                <a:gd name="T52" fmla="*/ 181 w 511"/>
                <a:gd name="T53" fmla="*/ 456 h 479"/>
                <a:gd name="T54" fmla="*/ 187 w 511"/>
                <a:gd name="T55" fmla="*/ 422 h 479"/>
                <a:gd name="T56" fmla="*/ 207 w 511"/>
                <a:gd name="T57" fmla="*/ 351 h 479"/>
                <a:gd name="T58" fmla="*/ 290 w 511"/>
                <a:gd name="T59" fmla="*/ 303 h 479"/>
                <a:gd name="T60" fmla="*/ 325 w 511"/>
                <a:gd name="T61" fmla="*/ 293 h 479"/>
                <a:gd name="T62" fmla="*/ 363 w 511"/>
                <a:gd name="T63" fmla="*/ 297 h 479"/>
                <a:gd name="T64" fmla="*/ 379 w 511"/>
                <a:gd name="T65" fmla="*/ 295 h 479"/>
                <a:gd name="T66" fmla="*/ 398 w 511"/>
                <a:gd name="T67" fmla="*/ 283 h 479"/>
                <a:gd name="T68" fmla="*/ 384 w 511"/>
                <a:gd name="T69" fmla="*/ 253 h 479"/>
                <a:gd name="T70" fmla="*/ 370 w 511"/>
                <a:gd name="T71" fmla="*/ 251 h 479"/>
                <a:gd name="T72" fmla="*/ 360 w 511"/>
                <a:gd name="T73" fmla="*/ 253 h 479"/>
                <a:gd name="T74" fmla="*/ 360 w 511"/>
                <a:gd name="T75" fmla="*/ 245 h 479"/>
                <a:gd name="T76" fmla="*/ 358 w 511"/>
                <a:gd name="T77" fmla="*/ 237 h 479"/>
                <a:gd name="T78" fmla="*/ 356 w 511"/>
                <a:gd name="T79" fmla="*/ 219 h 479"/>
                <a:gd name="T80" fmla="*/ 358 w 511"/>
                <a:gd name="T81" fmla="*/ 200 h 479"/>
                <a:gd name="T82" fmla="*/ 363 w 511"/>
                <a:gd name="T83" fmla="*/ 185 h 479"/>
                <a:gd name="T84" fmla="*/ 416 w 511"/>
                <a:gd name="T85" fmla="*/ 151 h 479"/>
                <a:gd name="T86" fmla="*/ 429 w 511"/>
                <a:gd name="T87" fmla="*/ 125 h 479"/>
                <a:gd name="T88" fmla="*/ 433 w 511"/>
                <a:gd name="T89" fmla="*/ 118 h 479"/>
                <a:gd name="T90" fmla="*/ 447 w 511"/>
                <a:gd name="T91" fmla="*/ 83 h 479"/>
                <a:gd name="T92" fmla="*/ 459 w 511"/>
                <a:gd name="T93" fmla="*/ 75 h 479"/>
                <a:gd name="T94" fmla="*/ 466 w 511"/>
                <a:gd name="T95" fmla="*/ 66 h 479"/>
                <a:gd name="T96" fmla="*/ 479 w 511"/>
                <a:gd name="T97" fmla="*/ 49 h 479"/>
                <a:gd name="T98" fmla="*/ 496 w 511"/>
                <a:gd name="T99" fmla="*/ 25 h 479"/>
                <a:gd name="T100" fmla="*/ 502 w 511"/>
                <a:gd name="T101" fmla="*/ 13 h 479"/>
                <a:gd name="T102" fmla="*/ 507 w 511"/>
                <a:gd name="T103" fmla="*/ 1 h 479"/>
                <a:gd name="T104" fmla="*/ 319 w 511"/>
                <a:gd name="T105" fmla="*/ 284 h 479"/>
                <a:gd name="T106" fmla="*/ 328 w 511"/>
                <a:gd name="T107" fmla="*/ 275 h 479"/>
                <a:gd name="T108" fmla="*/ 337 w 511"/>
                <a:gd name="T109" fmla="*/ 28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11" h="479">
                  <a:moveTo>
                    <a:pt x="507" y="1"/>
                  </a:moveTo>
                  <a:cubicBezTo>
                    <a:pt x="502" y="0"/>
                    <a:pt x="499" y="0"/>
                    <a:pt x="496" y="0"/>
                  </a:cubicBezTo>
                  <a:cubicBezTo>
                    <a:pt x="493" y="0"/>
                    <a:pt x="491" y="0"/>
                    <a:pt x="489" y="0"/>
                  </a:cubicBezTo>
                  <a:cubicBezTo>
                    <a:pt x="488" y="1"/>
                    <a:pt x="486" y="1"/>
                    <a:pt x="485" y="1"/>
                  </a:cubicBezTo>
                  <a:cubicBezTo>
                    <a:pt x="482" y="2"/>
                    <a:pt x="480" y="3"/>
                    <a:pt x="476" y="3"/>
                  </a:cubicBezTo>
                  <a:cubicBezTo>
                    <a:pt x="475" y="3"/>
                    <a:pt x="474" y="3"/>
                    <a:pt x="473" y="2"/>
                  </a:cubicBezTo>
                  <a:cubicBezTo>
                    <a:pt x="471" y="2"/>
                    <a:pt x="470" y="2"/>
                    <a:pt x="469" y="2"/>
                  </a:cubicBezTo>
                  <a:cubicBezTo>
                    <a:pt x="468" y="2"/>
                    <a:pt x="467" y="2"/>
                    <a:pt x="467" y="2"/>
                  </a:cubicBezTo>
                  <a:cubicBezTo>
                    <a:pt x="463" y="3"/>
                    <a:pt x="460" y="7"/>
                    <a:pt x="457" y="11"/>
                  </a:cubicBezTo>
                  <a:cubicBezTo>
                    <a:pt x="455" y="13"/>
                    <a:pt x="453" y="16"/>
                    <a:pt x="451" y="18"/>
                  </a:cubicBezTo>
                  <a:cubicBezTo>
                    <a:pt x="449" y="19"/>
                    <a:pt x="448" y="19"/>
                    <a:pt x="447" y="20"/>
                  </a:cubicBezTo>
                  <a:cubicBezTo>
                    <a:pt x="442" y="24"/>
                    <a:pt x="439" y="25"/>
                    <a:pt x="436" y="33"/>
                  </a:cubicBezTo>
                  <a:cubicBezTo>
                    <a:pt x="433" y="42"/>
                    <a:pt x="429" y="43"/>
                    <a:pt x="422" y="46"/>
                  </a:cubicBezTo>
                  <a:cubicBezTo>
                    <a:pt x="419" y="48"/>
                    <a:pt x="419" y="48"/>
                    <a:pt x="419" y="48"/>
                  </a:cubicBezTo>
                  <a:cubicBezTo>
                    <a:pt x="410" y="52"/>
                    <a:pt x="409" y="56"/>
                    <a:pt x="407" y="65"/>
                  </a:cubicBezTo>
                  <a:cubicBezTo>
                    <a:pt x="406" y="65"/>
                    <a:pt x="406" y="65"/>
                    <a:pt x="406" y="65"/>
                  </a:cubicBezTo>
                  <a:cubicBezTo>
                    <a:pt x="404" y="73"/>
                    <a:pt x="401" y="78"/>
                    <a:pt x="396" y="78"/>
                  </a:cubicBezTo>
                  <a:cubicBezTo>
                    <a:pt x="396" y="78"/>
                    <a:pt x="395" y="79"/>
                    <a:pt x="395" y="79"/>
                  </a:cubicBezTo>
                  <a:cubicBezTo>
                    <a:pt x="386" y="79"/>
                    <a:pt x="377" y="67"/>
                    <a:pt x="374" y="64"/>
                  </a:cubicBezTo>
                  <a:cubicBezTo>
                    <a:pt x="371" y="59"/>
                    <a:pt x="368" y="53"/>
                    <a:pt x="366" y="48"/>
                  </a:cubicBezTo>
                  <a:cubicBezTo>
                    <a:pt x="363" y="40"/>
                    <a:pt x="359" y="33"/>
                    <a:pt x="352" y="26"/>
                  </a:cubicBezTo>
                  <a:cubicBezTo>
                    <a:pt x="351" y="25"/>
                    <a:pt x="351" y="25"/>
                    <a:pt x="351" y="25"/>
                  </a:cubicBezTo>
                  <a:cubicBezTo>
                    <a:pt x="350" y="25"/>
                    <a:pt x="350" y="25"/>
                    <a:pt x="350" y="25"/>
                  </a:cubicBezTo>
                  <a:cubicBezTo>
                    <a:pt x="349" y="25"/>
                    <a:pt x="349" y="25"/>
                    <a:pt x="349" y="25"/>
                  </a:cubicBezTo>
                  <a:cubicBezTo>
                    <a:pt x="349" y="25"/>
                    <a:pt x="348" y="25"/>
                    <a:pt x="347" y="25"/>
                  </a:cubicBezTo>
                  <a:cubicBezTo>
                    <a:pt x="347" y="25"/>
                    <a:pt x="346" y="25"/>
                    <a:pt x="345" y="25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3" y="28"/>
                    <a:pt x="343" y="28"/>
                    <a:pt x="343" y="28"/>
                  </a:cubicBezTo>
                  <a:cubicBezTo>
                    <a:pt x="343" y="36"/>
                    <a:pt x="342" y="41"/>
                    <a:pt x="336" y="45"/>
                  </a:cubicBezTo>
                  <a:cubicBezTo>
                    <a:pt x="332" y="49"/>
                    <a:pt x="325" y="54"/>
                    <a:pt x="321" y="55"/>
                  </a:cubicBezTo>
                  <a:cubicBezTo>
                    <a:pt x="318" y="56"/>
                    <a:pt x="318" y="56"/>
                    <a:pt x="318" y="56"/>
                  </a:cubicBezTo>
                  <a:cubicBezTo>
                    <a:pt x="319" y="58"/>
                    <a:pt x="319" y="58"/>
                    <a:pt x="319" y="58"/>
                  </a:cubicBezTo>
                  <a:cubicBezTo>
                    <a:pt x="319" y="59"/>
                    <a:pt x="319" y="59"/>
                    <a:pt x="319" y="60"/>
                  </a:cubicBezTo>
                  <a:cubicBezTo>
                    <a:pt x="320" y="62"/>
                    <a:pt x="320" y="64"/>
                    <a:pt x="319" y="66"/>
                  </a:cubicBezTo>
                  <a:cubicBezTo>
                    <a:pt x="317" y="70"/>
                    <a:pt x="313" y="72"/>
                    <a:pt x="310" y="73"/>
                  </a:cubicBezTo>
                  <a:cubicBezTo>
                    <a:pt x="307" y="75"/>
                    <a:pt x="305" y="76"/>
                    <a:pt x="303" y="78"/>
                  </a:cubicBezTo>
                  <a:cubicBezTo>
                    <a:pt x="300" y="81"/>
                    <a:pt x="297" y="85"/>
                    <a:pt x="294" y="89"/>
                  </a:cubicBezTo>
                  <a:cubicBezTo>
                    <a:pt x="292" y="91"/>
                    <a:pt x="291" y="93"/>
                    <a:pt x="289" y="95"/>
                  </a:cubicBezTo>
                  <a:cubicBezTo>
                    <a:pt x="284" y="102"/>
                    <a:pt x="282" y="103"/>
                    <a:pt x="275" y="106"/>
                  </a:cubicBezTo>
                  <a:cubicBezTo>
                    <a:pt x="275" y="107"/>
                    <a:pt x="275" y="107"/>
                    <a:pt x="275" y="107"/>
                  </a:cubicBezTo>
                  <a:cubicBezTo>
                    <a:pt x="269" y="110"/>
                    <a:pt x="267" y="113"/>
                    <a:pt x="266" y="117"/>
                  </a:cubicBezTo>
                  <a:cubicBezTo>
                    <a:pt x="265" y="119"/>
                    <a:pt x="264" y="121"/>
                    <a:pt x="263" y="123"/>
                  </a:cubicBezTo>
                  <a:cubicBezTo>
                    <a:pt x="261" y="127"/>
                    <a:pt x="257" y="128"/>
                    <a:pt x="254" y="129"/>
                  </a:cubicBezTo>
                  <a:cubicBezTo>
                    <a:pt x="250" y="130"/>
                    <a:pt x="247" y="131"/>
                    <a:pt x="244" y="134"/>
                  </a:cubicBezTo>
                  <a:cubicBezTo>
                    <a:pt x="242" y="136"/>
                    <a:pt x="241" y="139"/>
                    <a:pt x="240" y="141"/>
                  </a:cubicBezTo>
                  <a:cubicBezTo>
                    <a:pt x="238" y="145"/>
                    <a:pt x="236" y="148"/>
                    <a:pt x="232" y="150"/>
                  </a:cubicBezTo>
                  <a:cubicBezTo>
                    <a:pt x="226" y="153"/>
                    <a:pt x="220" y="154"/>
                    <a:pt x="214" y="155"/>
                  </a:cubicBezTo>
                  <a:cubicBezTo>
                    <a:pt x="205" y="156"/>
                    <a:pt x="195" y="157"/>
                    <a:pt x="189" y="165"/>
                  </a:cubicBezTo>
                  <a:cubicBezTo>
                    <a:pt x="188" y="166"/>
                    <a:pt x="187" y="168"/>
                    <a:pt x="187" y="169"/>
                  </a:cubicBezTo>
                  <a:cubicBezTo>
                    <a:pt x="186" y="171"/>
                    <a:pt x="186" y="173"/>
                    <a:pt x="184" y="174"/>
                  </a:cubicBezTo>
                  <a:cubicBezTo>
                    <a:pt x="182" y="176"/>
                    <a:pt x="180" y="176"/>
                    <a:pt x="178" y="176"/>
                  </a:cubicBezTo>
                  <a:cubicBezTo>
                    <a:pt x="176" y="177"/>
                    <a:pt x="175" y="177"/>
                    <a:pt x="173" y="178"/>
                  </a:cubicBezTo>
                  <a:cubicBezTo>
                    <a:pt x="170" y="180"/>
                    <a:pt x="168" y="184"/>
                    <a:pt x="166" y="188"/>
                  </a:cubicBezTo>
                  <a:cubicBezTo>
                    <a:pt x="164" y="192"/>
                    <a:pt x="162" y="195"/>
                    <a:pt x="159" y="198"/>
                  </a:cubicBezTo>
                  <a:cubicBezTo>
                    <a:pt x="155" y="200"/>
                    <a:pt x="152" y="202"/>
                    <a:pt x="148" y="203"/>
                  </a:cubicBezTo>
                  <a:cubicBezTo>
                    <a:pt x="144" y="205"/>
                    <a:pt x="141" y="207"/>
                    <a:pt x="137" y="209"/>
                  </a:cubicBezTo>
                  <a:cubicBezTo>
                    <a:pt x="133" y="212"/>
                    <a:pt x="129" y="215"/>
                    <a:pt x="125" y="218"/>
                  </a:cubicBezTo>
                  <a:cubicBezTo>
                    <a:pt x="124" y="218"/>
                    <a:pt x="124" y="218"/>
                    <a:pt x="124" y="218"/>
                  </a:cubicBezTo>
                  <a:cubicBezTo>
                    <a:pt x="122" y="220"/>
                    <a:pt x="119" y="222"/>
                    <a:pt x="117" y="224"/>
                  </a:cubicBezTo>
                  <a:cubicBezTo>
                    <a:pt x="107" y="231"/>
                    <a:pt x="97" y="235"/>
                    <a:pt x="87" y="240"/>
                  </a:cubicBezTo>
                  <a:cubicBezTo>
                    <a:pt x="86" y="241"/>
                    <a:pt x="86" y="241"/>
                    <a:pt x="86" y="241"/>
                  </a:cubicBezTo>
                  <a:cubicBezTo>
                    <a:pt x="83" y="242"/>
                    <a:pt x="81" y="243"/>
                    <a:pt x="79" y="244"/>
                  </a:cubicBezTo>
                  <a:cubicBezTo>
                    <a:pt x="68" y="249"/>
                    <a:pt x="63" y="257"/>
                    <a:pt x="59" y="266"/>
                  </a:cubicBezTo>
                  <a:cubicBezTo>
                    <a:pt x="57" y="270"/>
                    <a:pt x="54" y="275"/>
                    <a:pt x="51" y="280"/>
                  </a:cubicBezTo>
                  <a:cubicBezTo>
                    <a:pt x="43" y="289"/>
                    <a:pt x="34" y="296"/>
                    <a:pt x="26" y="303"/>
                  </a:cubicBezTo>
                  <a:cubicBezTo>
                    <a:pt x="24" y="305"/>
                    <a:pt x="21" y="307"/>
                    <a:pt x="19" y="309"/>
                  </a:cubicBezTo>
                  <a:cubicBezTo>
                    <a:pt x="18" y="310"/>
                    <a:pt x="18" y="310"/>
                    <a:pt x="18" y="310"/>
                  </a:cubicBezTo>
                  <a:cubicBezTo>
                    <a:pt x="18" y="312"/>
                    <a:pt x="18" y="312"/>
                    <a:pt x="18" y="312"/>
                  </a:cubicBezTo>
                  <a:cubicBezTo>
                    <a:pt x="18" y="312"/>
                    <a:pt x="18" y="312"/>
                    <a:pt x="18" y="312"/>
                  </a:cubicBezTo>
                  <a:cubicBezTo>
                    <a:pt x="19" y="313"/>
                    <a:pt x="19" y="315"/>
                    <a:pt x="20" y="316"/>
                  </a:cubicBezTo>
                  <a:cubicBezTo>
                    <a:pt x="21" y="317"/>
                    <a:pt x="21" y="319"/>
                    <a:pt x="21" y="321"/>
                  </a:cubicBezTo>
                  <a:cubicBezTo>
                    <a:pt x="21" y="323"/>
                    <a:pt x="20" y="324"/>
                    <a:pt x="18" y="326"/>
                  </a:cubicBezTo>
                  <a:cubicBezTo>
                    <a:pt x="17" y="327"/>
                    <a:pt x="16" y="328"/>
                    <a:pt x="16" y="329"/>
                  </a:cubicBezTo>
                  <a:cubicBezTo>
                    <a:pt x="15" y="330"/>
                    <a:pt x="14" y="331"/>
                    <a:pt x="13" y="333"/>
                  </a:cubicBezTo>
                  <a:cubicBezTo>
                    <a:pt x="10" y="337"/>
                    <a:pt x="8" y="340"/>
                    <a:pt x="6" y="344"/>
                  </a:cubicBezTo>
                  <a:cubicBezTo>
                    <a:pt x="0" y="358"/>
                    <a:pt x="4" y="371"/>
                    <a:pt x="9" y="384"/>
                  </a:cubicBezTo>
                  <a:cubicBezTo>
                    <a:pt x="11" y="389"/>
                    <a:pt x="11" y="389"/>
                    <a:pt x="11" y="389"/>
                  </a:cubicBezTo>
                  <a:cubicBezTo>
                    <a:pt x="12" y="390"/>
                    <a:pt x="12" y="390"/>
                    <a:pt x="12" y="390"/>
                  </a:cubicBezTo>
                  <a:cubicBezTo>
                    <a:pt x="16" y="390"/>
                    <a:pt x="16" y="393"/>
                    <a:pt x="17" y="399"/>
                  </a:cubicBezTo>
                  <a:cubicBezTo>
                    <a:pt x="17" y="403"/>
                    <a:pt x="17" y="406"/>
                    <a:pt x="19" y="408"/>
                  </a:cubicBezTo>
                  <a:cubicBezTo>
                    <a:pt x="20" y="408"/>
                    <a:pt x="21" y="409"/>
                    <a:pt x="22" y="409"/>
                  </a:cubicBezTo>
                  <a:cubicBezTo>
                    <a:pt x="22" y="409"/>
                    <a:pt x="23" y="409"/>
                    <a:pt x="23" y="408"/>
                  </a:cubicBezTo>
                  <a:cubicBezTo>
                    <a:pt x="25" y="408"/>
                    <a:pt x="25" y="408"/>
                    <a:pt x="25" y="408"/>
                  </a:cubicBezTo>
                  <a:cubicBezTo>
                    <a:pt x="25" y="406"/>
                    <a:pt x="25" y="406"/>
                    <a:pt x="25" y="406"/>
                  </a:cubicBezTo>
                  <a:cubicBezTo>
                    <a:pt x="26" y="406"/>
                    <a:pt x="26" y="405"/>
                    <a:pt x="26" y="404"/>
                  </a:cubicBezTo>
                  <a:cubicBezTo>
                    <a:pt x="26" y="404"/>
                    <a:pt x="26" y="404"/>
                    <a:pt x="26" y="403"/>
                  </a:cubicBezTo>
                  <a:cubicBezTo>
                    <a:pt x="27" y="404"/>
                    <a:pt x="28" y="406"/>
                    <a:pt x="28" y="408"/>
                  </a:cubicBezTo>
                  <a:cubicBezTo>
                    <a:pt x="29" y="411"/>
                    <a:pt x="30" y="414"/>
                    <a:pt x="32" y="415"/>
                  </a:cubicBezTo>
                  <a:cubicBezTo>
                    <a:pt x="33" y="416"/>
                    <a:pt x="34" y="416"/>
                    <a:pt x="36" y="416"/>
                  </a:cubicBezTo>
                  <a:cubicBezTo>
                    <a:pt x="37" y="416"/>
                    <a:pt x="38" y="416"/>
                    <a:pt x="39" y="415"/>
                  </a:cubicBezTo>
                  <a:cubicBezTo>
                    <a:pt x="40" y="415"/>
                    <a:pt x="42" y="415"/>
                    <a:pt x="43" y="415"/>
                  </a:cubicBezTo>
                  <a:cubicBezTo>
                    <a:pt x="44" y="415"/>
                    <a:pt x="44" y="415"/>
                    <a:pt x="45" y="415"/>
                  </a:cubicBezTo>
                  <a:cubicBezTo>
                    <a:pt x="53" y="417"/>
                    <a:pt x="54" y="423"/>
                    <a:pt x="54" y="432"/>
                  </a:cubicBezTo>
                  <a:cubicBezTo>
                    <a:pt x="54" y="434"/>
                    <a:pt x="54" y="435"/>
                    <a:pt x="54" y="437"/>
                  </a:cubicBezTo>
                  <a:cubicBezTo>
                    <a:pt x="55" y="445"/>
                    <a:pt x="59" y="456"/>
                    <a:pt x="68" y="460"/>
                  </a:cubicBezTo>
                  <a:cubicBezTo>
                    <a:pt x="69" y="460"/>
                    <a:pt x="71" y="461"/>
                    <a:pt x="73" y="461"/>
                  </a:cubicBezTo>
                  <a:cubicBezTo>
                    <a:pt x="76" y="461"/>
                    <a:pt x="79" y="459"/>
                    <a:pt x="82" y="457"/>
                  </a:cubicBezTo>
                  <a:cubicBezTo>
                    <a:pt x="85" y="456"/>
                    <a:pt x="89" y="454"/>
                    <a:pt x="92" y="454"/>
                  </a:cubicBezTo>
                  <a:cubicBezTo>
                    <a:pt x="93" y="456"/>
                    <a:pt x="93" y="459"/>
                    <a:pt x="93" y="462"/>
                  </a:cubicBezTo>
                  <a:cubicBezTo>
                    <a:pt x="93" y="468"/>
                    <a:pt x="93" y="474"/>
                    <a:pt x="98" y="477"/>
                  </a:cubicBezTo>
                  <a:cubicBezTo>
                    <a:pt x="100" y="479"/>
                    <a:pt x="102" y="479"/>
                    <a:pt x="104" y="479"/>
                  </a:cubicBezTo>
                  <a:cubicBezTo>
                    <a:pt x="104" y="479"/>
                    <a:pt x="105" y="479"/>
                    <a:pt x="105" y="479"/>
                  </a:cubicBezTo>
                  <a:cubicBezTo>
                    <a:pt x="109" y="478"/>
                    <a:pt x="112" y="473"/>
                    <a:pt x="115" y="468"/>
                  </a:cubicBezTo>
                  <a:cubicBezTo>
                    <a:pt x="115" y="468"/>
                    <a:pt x="116" y="467"/>
                    <a:pt x="116" y="466"/>
                  </a:cubicBezTo>
                  <a:cubicBezTo>
                    <a:pt x="123" y="455"/>
                    <a:pt x="139" y="451"/>
                    <a:pt x="153" y="451"/>
                  </a:cubicBezTo>
                  <a:cubicBezTo>
                    <a:pt x="156" y="451"/>
                    <a:pt x="160" y="451"/>
                    <a:pt x="163" y="452"/>
                  </a:cubicBezTo>
                  <a:cubicBezTo>
                    <a:pt x="167" y="453"/>
                    <a:pt x="171" y="454"/>
                    <a:pt x="175" y="455"/>
                  </a:cubicBezTo>
                  <a:cubicBezTo>
                    <a:pt x="177" y="455"/>
                    <a:pt x="179" y="456"/>
                    <a:pt x="181" y="456"/>
                  </a:cubicBezTo>
                  <a:cubicBezTo>
                    <a:pt x="184" y="457"/>
                    <a:pt x="184" y="457"/>
                    <a:pt x="184" y="457"/>
                  </a:cubicBezTo>
                  <a:cubicBezTo>
                    <a:pt x="185" y="455"/>
                    <a:pt x="185" y="455"/>
                    <a:pt x="185" y="455"/>
                  </a:cubicBezTo>
                  <a:cubicBezTo>
                    <a:pt x="185" y="454"/>
                    <a:pt x="185" y="453"/>
                    <a:pt x="186" y="452"/>
                  </a:cubicBezTo>
                  <a:cubicBezTo>
                    <a:pt x="189" y="442"/>
                    <a:pt x="188" y="432"/>
                    <a:pt x="187" y="422"/>
                  </a:cubicBezTo>
                  <a:cubicBezTo>
                    <a:pt x="187" y="413"/>
                    <a:pt x="186" y="405"/>
                    <a:pt x="188" y="397"/>
                  </a:cubicBezTo>
                  <a:cubicBezTo>
                    <a:pt x="190" y="393"/>
                    <a:pt x="191" y="389"/>
                    <a:pt x="193" y="384"/>
                  </a:cubicBezTo>
                  <a:cubicBezTo>
                    <a:pt x="194" y="381"/>
                    <a:pt x="195" y="377"/>
                    <a:pt x="196" y="374"/>
                  </a:cubicBezTo>
                  <a:cubicBezTo>
                    <a:pt x="199" y="364"/>
                    <a:pt x="202" y="357"/>
                    <a:pt x="207" y="351"/>
                  </a:cubicBezTo>
                  <a:cubicBezTo>
                    <a:pt x="213" y="345"/>
                    <a:pt x="221" y="341"/>
                    <a:pt x="228" y="336"/>
                  </a:cubicBezTo>
                  <a:cubicBezTo>
                    <a:pt x="231" y="334"/>
                    <a:pt x="231" y="334"/>
                    <a:pt x="231" y="334"/>
                  </a:cubicBezTo>
                  <a:cubicBezTo>
                    <a:pt x="248" y="325"/>
                    <a:pt x="263" y="315"/>
                    <a:pt x="281" y="309"/>
                  </a:cubicBezTo>
                  <a:cubicBezTo>
                    <a:pt x="285" y="308"/>
                    <a:pt x="287" y="305"/>
                    <a:pt x="290" y="303"/>
                  </a:cubicBezTo>
                  <a:cubicBezTo>
                    <a:pt x="292" y="301"/>
                    <a:pt x="295" y="299"/>
                    <a:pt x="297" y="298"/>
                  </a:cubicBezTo>
                  <a:cubicBezTo>
                    <a:pt x="300" y="296"/>
                    <a:pt x="303" y="296"/>
                    <a:pt x="307" y="294"/>
                  </a:cubicBezTo>
                  <a:cubicBezTo>
                    <a:pt x="310" y="293"/>
                    <a:pt x="313" y="292"/>
                    <a:pt x="316" y="291"/>
                  </a:cubicBezTo>
                  <a:cubicBezTo>
                    <a:pt x="319" y="292"/>
                    <a:pt x="322" y="293"/>
                    <a:pt x="325" y="293"/>
                  </a:cubicBezTo>
                  <a:cubicBezTo>
                    <a:pt x="331" y="293"/>
                    <a:pt x="337" y="292"/>
                    <a:pt x="341" y="290"/>
                  </a:cubicBezTo>
                  <a:cubicBezTo>
                    <a:pt x="343" y="290"/>
                    <a:pt x="345" y="290"/>
                    <a:pt x="346" y="290"/>
                  </a:cubicBezTo>
                  <a:cubicBezTo>
                    <a:pt x="347" y="290"/>
                    <a:pt x="348" y="290"/>
                    <a:pt x="350" y="291"/>
                  </a:cubicBezTo>
                  <a:cubicBezTo>
                    <a:pt x="354" y="294"/>
                    <a:pt x="359" y="295"/>
                    <a:pt x="363" y="297"/>
                  </a:cubicBezTo>
                  <a:cubicBezTo>
                    <a:pt x="366" y="297"/>
                    <a:pt x="369" y="298"/>
                    <a:pt x="373" y="298"/>
                  </a:cubicBezTo>
                  <a:cubicBezTo>
                    <a:pt x="374" y="298"/>
                    <a:pt x="374" y="298"/>
                    <a:pt x="374" y="298"/>
                  </a:cubicBezTo>
                  <a:cubicBezTo>
                    <a:pt x="377" y="298"/>
                    <a:pt x="378" y="297"/>
                    <a:pt x="379" y="296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380" y="295"/>
                    <a:pt x="381" y="296"/>
                    <a:pt x="382" y="296"/>
                  </a:cubicBezTo>
                  <a:cubicBezTo>
                    <a:pt x="382" y="296"/>
                    <a:pt x="383" y="296"/>
                    <a:pt x="383" y="296"/>
                  </a:cubicBezTo>
                  <a:cubicBezTo>
                    <a:pt x="386" y="296"/>
                    <a:pt x="389" y="295"/>
                    <a:pt x="391" y="294"/>
                  </a:cubicBezTo>
                  <a:cubicBezTo>
                    <a:pt x="395" y="291"/>
                    <a:pt x="397" y="287"/>
                    <a:pt x="398" y="283"/>
                  </a:cubicBezTo>
                  <a:cubicBezTo>
                    <a:pt x="398" y="282"/>
                    <a:pt x="399" y="282"/>
                    <a:pt x="399" y="281"/>
                  </a:cubicBezTo>
                  <a:cubicBezTo>
                    <a:pt x="404" y="268"/>
                    <a:pt x="399" y="263"/>
                    <a:pt x="390" y="257"/>
                  </a:cubicBezTo>
                  <a:cubicBezTo>
                    <a:pt x="389" y="257"/>
                    <a:pt x="388" y="257"/>
                    <a:pt x="388" y="256"/>
                  </a:cubicBezTo>
                  <a:cubicBezTo>
                    <a:pt x="387" y="255"/>
                    <a:pt x="385" y="254"/>
                    <a:pt x="384" y="253"/>
                  </a:cubicBezTo>
                  <a:cubicBezTo>
                    <a:pt x="382" y="253"/>
                    <a:pt x="381" y="252"/>
                    <a:pt x="380" y="252"/>
                  </a:cubicBezTo>
                  <a:cubicBezTo>
                    <a:pt x="378" y="252"/>
                    <a:pt x="377" y="254"/>
                    <a:pt x="376" y="255"/>
                  </a:cubicBezTo>
                  <a:cubicBezTo>
                    <a:pt x="375" y="253"/>
                    <a:pt x="374" y="251"/>
                    <a:pt x="370" y="251"/>
                  </a:cubicBezTo>
                  <a:cubicBezTo>
                    <a:pt x="370" y="251"/>
                    <a:pt x="370" y="251"/>
                    <a:pt x="370" y="251"/>
                  </a:cubicBezTo>
                  <a:cubicBezTo>
                    <a:pt x="368" y="251"/>
                    <a:pt x="366" y="252"/>
                    <a:pt x="365" y="253"/>
                  </a:cubicBezTo>
                  <a:cubicBezTo>
                    <a:pt x="364" y="253"/>
                    <a:pt x="363" y="253"/>
                    <a:pt x="362" y="253"/>
                  </a:cubicBezTo>
                  <a:cubicBezTo>
                    <a:pt x="362" y="253"/>
                    <a:pt x="362" y="253"/>
                    <a:pt x="361" y="253"/>
                  </a:cubicBezTo>
                  <a:cubicBezTo>
                    <a:pt x="361" y="253"/>
                    <a:pt x="360" y="253"/>
                    <a:pt x="360" y="253"/>
                  </a:cubicBezTo>
                  <a:cubicBezTo>
                    <a:pt x="359" y="253"/>
                    <a:pt x="359" y="253"/>
                    <a:pt x="358" y="253"/>
                  </a:cubicBezTo>
                  <a:cubicBezTo>
                    <a:pt x="358" y="253"/>
                    <a:pt x="358" y="253"/>
                    <a:pt x="357" y="253"/>
                  </a:cubicBezTo>
                  <a:cubicBezTo>
                    <a:pt x="359" y="252"/>
                    <a:pt x="360" y="250"/>
                    <a:pt x="360" y="248"/>
                  </a:cubicBezTo>
                  <a:cubicBezTo>
                    <a:pt x="360" y="247"/>
                    <a:pt x="360" y="246"/>
                    <a:pt x="360" y="245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4"/>
                    <a:pt x="360" y="244"/>
                    <a:pt x="360" y="244"/>
                  </a:cubicBezTo>
                  <a:cubicBezTo>
                    <a:pt x="360" y="243"/>
                    <a:pt x="360" y="243"/>
                    <a:pt x="360" y="242"/>
                  </a:cubicBezTo>
                  <a:cubicBezTo>
                    <a:pt x="359" y="240"/>
                    <a:pt x="359" y="238"/>
                    <a:pt x="358" y="237"/>
                  </a:cubicBezTo>
                  <a:cubicBezTo>
                    <a:pt x="358" y="237"/>
                    <a:pt x="357" y="236"/>
                    <a:pt x="357" y="235"/>
                  </a:cubicBezTo>
                  <a:cubicBezTo>
                    <a:pt x="357" y="234"/>
                    <a:pt x="357" y="233"/>
                    <a:pt x="357" y="232"/>
                  </a:cubicBezTo>
                  <a:cubicBezTo>
                    <a:pt x="357" y="229"/>
                    <a:pt x="357" y="227"/>
                    <a:pt x="356" y="225"/>
                  </a:cubicBezTo>
                  <a:cubicBezTo>
                    <a:pt x="356" y="223"/>
                    <a:pt x="356" y="221"/>
                    <a:pt x="356" y="219"/>
                  </a:cubicBezTo>
                  <a:cubicBezTo>
                    <a:pt x="357" y="216"/>
                    <a:pt x="357" y="213"/>
                    <a:pt x="357" y="210"/>
                  </a:cubicBezTo>
                  <a:cubicBezTo>
                    <a:pt x="358" y="208"/>
                    <a:pt x="358" y="207"/>
                    <a:pt x="358" y="205"/>
                  </a:cubicBezTo>
                  <a:cubicBezTo>
                    <a:pt x="358" y="204"/>
                    <a:pt x="358" y="203"/>
                    <a:pt x="358" y="202"/>
                  </a:cubicBezTo>
                  <a:cubicBezTo>
                    <a:pt x="358" y="201"/>
                    <a:pt x="358" y="200"/>
                    <a:pt x="358" y="200"/>
                  </a:cubicBezTo>
                  <a:cubicBezTo>
                    <a:pt x="358" y="199"/>
                    <a:pt x="358" y="198"/>
                    <a:pt x="359" y="197"/>
                  </a:cubicBezTo>
                  <a:cubicBezTo>
                    <a:pt x="359" y="196"/>
                    <a:pt x="359" y="194"/>
                    <a:pt x="359" y="193"/>
                  </a:cubicBezTo>
                  <a:cubicBezTo>
                    <a:pt x="360" y="192"/>
                    <a:pt x="360" y="192"/>
                    <a:pt x="360" y="192"/>
                  </a:cubicBezTo>
                  <a:cubicBezTo>
                    <a:pt x="361" y="188"/>
                    <a:pt x="361" y="186"/>
                    <a:pt x="363" y="185"/>
                  </a:cubicBezTo>
                  <a:cubicBezTo>
                    <a:pt x="367" y="183"/>
                    <a:pt x="371" y="181"/>
                    <a:pt x="376" y="180"/>
                  </a:cubicBezTo>
                  <a:cubicBezTo>
                    <a:pt x="387" y="177"/>
                    <a:pt x="398" y="170"/>
                    <a:pt x="409" y="158"/>
                  </a:cubicBezTo>
                  <a:cubicBezTo>
                    <a:pt x="410" y="157"/>
                    <a:pt x="411" y="156"/>
                    <a:pt x="412" y="154"/>
                  </a:cubicBezTo>
                  <a:cubicBezTo>
                    <a:pt x="414" y="153"/>
                    <a:pt x="415" y="152"/>
                    <a:pt x="416" y="151"/>
                  </a:cubicBezTo>
                  <a:cubicBezTo>
                    <a:pt x="417" y="150"/>
                    <a:pt x="419" y="148"/>
                    <a:pt x="420" y="146"/>
                  </a:cubicBezTo>
                  <a:cubicBezTo>
                    <a:pt x="422" y="143"/>
                    <a:pt x="424" y="139"/>
                    <a:pt x="425" y="136"/>
                  </a:cubicBezTo>
                  <a:cubicBezTo>
                    <a:pt x="427" y="132"/>
                    <a:pt x="428" y="129"/>
                    <a:pt x="429" y="126"/>
                  </a:cubicBezTo>
                  <a:cubicBezTo>
                    <a:pt x="429" y="126"/>
                    <a:pt x="429" y="125"/>
                    <a:pt x="429" y="125"/>
                  </a:cubicBezTo>
                  <a:cubicBezTo>
                    <a:pt x="429" y="124"/>
                    <a:pt x="430" y="124"/>
                    <a:pt x="430" y="124"/>
                  </a:cubicBezTo>
                  <a:cubicBezTo>
                    <a:pt x="430" y="124"/>
                    <a:pt x="430" y="123"/>
                    <a:pt x="430" y="123"/>
                  </a:cubicBezTo>
                  <a:cubicBezTo>
                    <a:pt x="431" y="123"/>
                    <a:pt x="431" y="122"/>
                    <a:pt x="431" y="122"/>
                  </a:cubicBezTo>
                  <a:cubicBezTo>
                    <a:pt x="432" y="121"/>
                    <a:pt x="433" y="120"/>
                    <a:pt x="433" y="118"/>
                  </a:cubicBezTo>
                  <a:cubicBezTo>
                    <a:pt x="434" y="118"/>
                    <a:pt x="434" y="117"/>
                    <a:pt x="435" y="116"/>
                  </a:cubicBezTo>
                  <a:cubicBezTo>
                    <a:pt x="437" y="113"/>
                    <a:pt x="438" y="109"/>
                    <a:pt x="440" y="105"/>
                  </a:cubicBezTo>
                  <a:cubicBezTo>
                    <a:pt x="441" y="103"/>
                    <a:pt x="443" y="99"/>
                    <a:pt x="443" y="95"/>
                  </a:cubicBezTo>
                  <a:cubicBezTo>
                    <a:pt x="444" y="91"/>
                    <a:pt x="445" y="86"/>
                    <a:pt x="447" y="83"/>
                  </a:cubicBezTo>
                  <a:cubicBezTo>
                    <a:pt x="448" y="81"/>
                    <a:pt x="450" y="80"/>
                    <a:pt x="452" y="78"/>
                  </a:cubicBezTo>
                  <a:cubicBezTo>
                    <a:pt x="453" y="77"/>
                    <a:pt x="453" y="77"/>
                    <a:pt x="454" y="76"/>
                  </a:cubicBezTo>
                  <a:cubicBezTo>
                    <a:pt x="455" y="75"/>
                    <a:pt x="456" y="74"/>
                    <a:pt x="456" y="74"/>
                  </a:cubicBezTo>
                  <a:cubicBezTo>
                    <a:pt x="457" y="74"/>
                    <a:pt x="458" y="75"/>
                    <a:pt x="459" y="75"/>
                  </a:cubicBezTo>
                  <a:cubicBezTo>
                    <a:pt x="461" y="76"/>
                    <a:pt x="463" y="78"/>
                    <a:pt x="465" y="78"/>
                  </a:cubicBezTo>
                  <a:cubicBezTo>
                    <a:pt x="466" y="78"/>
                    <a:pt x="467" y="77"/>
                    <a:pt x="468" y="76"/>
                  </a:cubicBezTo>
                  <a:cubicBezTo>
                    <a:pt x="471" y="73"/>
                    <a:pt x="468" y="70"/>
                    <a:pt x="467" y="67"/>
                  </a:cubicBezTo>
                  <a:cubicBezTo>
                    <a:pt x="466" y="67"/>
                    <a:pt x="466" y="66"/>
                    <a:pt x="466" y="66"/>
                  </a:cubicBezTo>
                  <a:cubicBezTo>
                    <a:pt x="466" y="65"/>
                    <a:pt x="465" y="64"/>
                    <a:pt x="467" y="63"/>
                  </a:cubicBezTo>
                  <a:cubicBezTo>
                    <a:pt x="470" y="61"/>
                    <a:pt x="472" y="59"/>
                    <a:pt x="473" y="57"/>
                  </a:cubicBezTo>
                  <a:cubicBezTo>
                    <a:pt x="475" y="55"/>
                    <a:pt x="475" y="55"/>
                    <a:pt x="475" y="55"/>
                  </a:cubicBezTo>
                  <a:cubicBezTo>
                    <a:pt x="476" y="53"/>
                    <a:pt x="478" y="51"/>
                    <a:pt x="479" y="49"/>
                  </a:cubicBezTo>
                  <a:cubicBezTo>
                    <a:pt x="481" y="47"/>
                    <a:pt x="483" y="44"/>
                    <a:pt x="485" y="42"/>
                  </a:cubicBezTo>
                  <a:cubicBezTo>
                    <a:pt x="485" y="42"/>
                    <a:pt x="486" y="41"/>
                    <a:pt x="488" y="41"/>
                  </a:cubicBezTo>
                  <a:cubicBezTo>
                    <a:pt x="490" y="40"/>
                    <a:pt x="493" y="38"/>
                    <a:pt x="494" y="35"/>
                  </a:cubicBezTo>
                  <a:cubicBezTo>
                    <a:pt x="495" y="32"/>
                    <a:pt x="496" y="29"/>
                    <a:pt x="496" y="25"/>
                  </a:cubicBezTo>
                  <a:cubicBezTo>
                    <a:pt x="496" y="24"/>
                    <a:pt x="496" y="22"/>
                    <a:pt x="496" y="20"/>
                  </a:cubicBezTo>
                  <a:cubicBezTo>
                    <a:pt x="497" y="19"/>
                    <a:pt x="497" y="18"/>
                    <a:pt x="497" y="17"/>
                  </a:cubicBezTo>
                  <a:cubicBezTo>
                    <a:pt x="498" y="17"/>
                    <a:pt x="499" y="16"/>
                    <a:pt x="499" y="16"/>
                  </a:cubicBezTo>
                  <a:cubicBezTo>
                    <a:pt x="500" y="15"/>
                    <a:pt x="501" y="14"/>
                    <a:pt x="502" y="13"/>
                  </a:cubicBezTo>
                  <a:cubicBezTo>
                    <a:pt x="504" y="12"/>
                    <a:pt x="505" y="10"/>
                    <a:pt x="506" y="8"/>
                  </a:cubicBezTo>
                  <a:cubicBezTo>
                    <a:pt x="507" y="8"/>
                    <a:pt x="507" y="8"/>
                    <a:pt x="507" y="8"/>
                  </a:cubicBezTo>
                  <a:cubicBezTo>
                    <a:pt x="507" y="7"/>
                    <a:pt x="511" y="2"/>
                    <a:pt x="511" y="2"/>
                  </a:cubicBezTo>
                  <a:lnTo>
                    <a:pt x="507" y="1"/>
                  </a:lnTo>
                  <a:close/>
                  <a:moveTo>
                    <a:pt x="332" y="281"/>
                  </a:moveTo>
                  <a:cubicBezTo>
                    <a:pt x="332" y="281"/>
                    <a:pt x="330" y="281"/>
                    <a:pt x="330" y="281"/>
                  </a:cubicBezTo>
                  <a:cubicBezTo>
                    <a:pt x="326" y="281"/>
                    <a:pt x="323" y="281"/>
                    <a:pt x="320" y="284"/>
                  </a:cubicBezTo>
                  <a:cubicBezTo>
                    <a:pt x="319" y="284"/>
                    <a:pt x="319" y="284"/>
                    <a:pt x="319" y="284"/>
                  </a:cubicBezTo>
                  <a:cubicBezTo>
                    <a:pt x="318" y="284"/>
                    <a:pt x="317" y="283"/>
                    <a:pt x="316" y="282"/>
                  </a:cubicBezTo>
                  <a:cubicBezTo>
                    <a:pt x="316" y="280"/>
                    <a:pt x="317" y="278"/>
                    <a:pt x="318" y="276"/>
                  </a:cubicBezTo>
                  <a:cubicBezTo>
                    <a:pt x="319" y="275"/>
                    <a:pt x="321" y="274"/>
                    <a:pt x="324" y="274"/>
                  </a:cubicBezTo>
                  <a:cubicBezTo>
                    <a:pt x="325" y="274"/>
                    <a:pt x="326" y="274"/>
                    <a:pt x="328" y="275"/>
                  </a:cubicBezTo>
                  <a:cubicBezTo>
                    <a:pt x="328" y="275"/>
                    <a:pt x="329" y="276"/>
                    <a:pt x="329" y="276"/>
                  </a:cubicBezTo>
                  <a:cubicBezTo>
                    <a:pt x="331" y="277"/>
                    <a:pt x="332" y="278"/>
                    <a:pt x="333" y="278"/>
                  </a:cubicBezTo>
                  <a:cubicBezTo>
                    <a:pt x="335" y="279"/>
                    <a:pt x="336" y="280"/>
                    <a:pt x="338" y="280"/>
                  </a:cubicBezTo>
                  <a:cubicBezTo>
                    <a:pt x="338" y="280"/>
                    <a:pt x="337" y="280"/>
                    <a:pt x="337" y="280"/>
                  </a:cubicBezTo>
                  <a:cubicBezTo>
                    <a:pt x="336" y="281"/>
                    <a:pt x="334" y="281"/>
                    <a:pt x="332" y="28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B52D6513-334C-9DB4-FF59-4E64190008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7" y="621"/>
              <a:ext cx="290" cy="352"/>
            </a:xfrm>
            <a:custGeom>
              <a:avLst/>
              <a:gdLst>
                <a:gd name="T0" fmla="*/ 137 w 144"/>
                <a:gd name="T1" fmla="*/ 129 h 175"/>
                <a:gd name="T2" fmla="*/ 127 w 144"/>
                <a:gd name="T3" fmla="*/ 122 h 175"/>
                <a:gd name="T4" fmla="*/ 120 w 144"/>
                <a:gd name="T5" fmla="*/ 123 h 175"/>
                <a:gd name="T6" fmla="*/ 114 w 144"/>
                <a:gd name="T7" fmla="*/ 113 h 175"/>
                <a:gd name="T8" fmla="*/ 102 w 144"/>
                <a:gd name="T9" fmla="*/ 117 h 175"/>
                <a:gd name="T10" fmla="*/ 95 w 144"/>
                <a:gd name="T11" fmla="*/ 111 h 175"/>
                <a:gd name="T12" fmla="*/ 76 w 144"/>
                <a:gd name="T13" fmla="*/ 106 h 175"/>
                <a:gd name="T14" fmla="*/ 79 w 144"/>
                <a:gd name="T15" fmla="*/ 84 h 175"/>
                <a:gd name="T16" fmla="*/ 88 w 144"/>
                <a:gd name="T17" fmla="*/ 69 h 175"/>
                <a:gd name="T18" fmla="*/ 76 w 144"/>
                <a:gd name="T19" fmla="*/ 73 h 175"/>
                <a:gd name="T20" fmla="*/ 73 w 144"/>
                <a:gd name="T21" fmla="*/ 59 h 175"/>
                <a:gd name="T22" fmla="*/ 76 w 144"/>
                <a:gd name="T23" fmla="*/ 59 h 175"/>
                <a:gd name="T24" fmla="*/ 79 w 144"/>
                <a:gd name="T25" fmla="*/ 42 h 175"/>
                <a:gd name="T26" fmla="*/ 82 w 144"/>
                <a:gd name="T27" fmla="*/ 42 h 175"/>
                <a:gd name="T28" fmla="*/ 90 w 144"/>
                <a:gd name="T29" fmla="*/ 51 h 175"/>
                <a:gd name="T30" fmla="*/ 88 w 144"/>
                <a:gd name="T31" fmla="*/ 35 h 175"/>
                <a:gd name="T32" fmla="*/ 85 w 144"/>
                <a:gd name="T33" fmla="*/ 30 h 175"/>
                <a:gd name="T34" fmla="*/ 72 w 144"/>
                <a:gd name="T35" fmla="*/ 10 h 175"/>
                <a:gd name="T36" fmla="*/ 64 w 144"/>
                <a:gd name="T37" fmla="*/ 2 h 175"/>
                <a:gd name="T38" fmla="*/ 38 w 144"/>
                <a:gd name="T39" fmla="*/ 20 h 175"/>
                <a:gd name="T40" fmla="*/ 34 w 144"/>
                <a:gd name="T41" fmla="*/ 23 h 175"/>
                <a:gd name="T42" fmla="*/ 27 w 144"/>
                <a:gd name="T43" fmla="*/ 27 h 175"/>
                <a:gd name="T44" fmla="*/ 28 w 144"/>
                <a:gd name="T45" fmla="*/ 22 h 175"/>
                <a:gd name="T46" fmla="*/ 18 w 144"/>
                <a:gd name="T47" fmla="*/ 19 h 175"/>
                <a:gd name="T48" fmla="*/ 16 w 144"/>
                <a:gd name="T49" fmla="*/ 29 h 175"/>
                <a:gd name="T50" fmla="*/ 25 w 144"/>
                <a:gd name="T51" fmla="*/ 43 h 175"/>
                <a:gd name="T52" fmla="*/ 32 w 144"/>
                <a:gd name="T53" fmla="*/ 47 h 175"/>
                <a:gd name="T54" fmla="*/ 25 w 144"/>
                <a:gd name="T55" fmla="*/ 59 h 175"/>
                <a:gd name="T56" fmla="*/ 7 w 144"/>
                <a:gd name="T57" fmla="*/ 43 h 175"/>
                <a:gd name="T58" fmla="*/ 8 w 144"/>
                <a:gd name="T59" fmla="*/ 63 h 175"/>
                <a:gd name="T60" fmla="*/ 18 w 144"/>
                <a:gd name="T61" fmla="*/ 82 h 175"/>
                <a:gd name="T62" fmla="*/ 31 w 144"/>
                <a:gd name="T63" fmla="*/ 111 h 175"/>
                <a:gd name="T64" fmla="*/ 35 w 144"/>
                <a:gd name="T65" fmla="*/ 126 h 175"/>
                <a:gd name="T66" fmla="*/ 43 w 144"/>
                <a:gd name="T67" fmla="*/ 142 h 175"/>
                <a:gd name="T68" fmla="*/ 49 w 144"/>
                <a:gd name="T69" fmla="*/ 149 h 175"/>
                <a:gd name="T70" fmla="*/ 57 w 144"/>
                <a:gd name="T71" fmla="*/ 171 h 175"/>
                <a:gd name="T72" fmla="*/ 60 w 144"/>
                <a:gd name="T73" fmla="*/ 175 h 175"/>
                <a:gd name="T74" fmla="*/ 87 w 144"/>
                <a:gd name="T75" fmla="*/ 168 h 175"/>
                <a:gd name="T76" fmla="*/ 102 w 144"/>
                <a:gd name="T77" fmla="*/ 168 h 175"/>
                <a:gd name="T78" fmla="*/ 144 w 144"/>
                <a:gd name="T79" fmla="*/ 152 h 175"/>
                <a:gd name="T80" fmla="*/ 67 w 144"/>
                <a:gd name="T81" fmla="*/ 155 h 175"/>
                <a:gd name="T82" fmla="*/ 64 w 144"/>
                <a:gd name="T83" fmla="*/ 147 h 175"/>
                <a:gd name="T84" fmla="*/ 51 w 144"/>
                <a:gd name="T85" fmla="*/ 139 h 175"/>
                <a:gd name="T86" fmla="*/ 69 w 144"/>
                <a:gd name="T87" fmla="*/ 128 h 175"/>
                <a:gd name="T88" fmla="*/ 72 w 144"/>
                <a:gd name="T89" fmla="*/ 137 h 175"/>
                <a:gd name="T90" fmla="*/ 80 w 144"/>
                <a:gd name="T91" fmla="*/ 137 h 175"/>
                <a:gd name="T92" fmla="*/ 79 w 144"/>
                <a:gd name="T93" fmla="*/ 145 h 175"/>
                <a:gd name="T94" fmla="*/ 68 w 144"/>
                <a:gd name="T95" fmla="*/ 150 h 175"/>
                <a:gd name="T96" fmla="*/ 69 w 144"/>
                <a:gd name="T97" fmla="*/ 109 h 175"/>
                <a:gd name="T98" fmla="*/ 65 w 144"/>
                <a:gd name="T99" fmla="*/ 106 h 175"/>
                <a:gd name="T100" fmla="*/ 66 w 144"/>
                <a:gd name="T101" fmla="*/ 10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4" h="175">
                  <a:moveTo>
                    <a:pt x="143" y="146"/>
                  </a:moveTo>
                  <a:cubicBezTo>
                    <a:pt x="143" y="144"/>
                    <a:pt x="143" y="141"/>
                    <a:pt x="142" y="139"/>
                  </a:cubicBezTo>
                  <a:cubicBezTo>
                    <a:pt x="142" y="136"/>
                    <a:pt x="140" y="132"/>
                    <a:pt x="137" y="129"/>
                  </a:cubicBezTo>
                  <a:cubicBezTo>
                    <a:pt x="137" y="129"/>
                    <a:pt x="136" y="128"/>
                    <a:pt x="136" y="127"/>
                  </a:cubicBezTo>
                  <a:cubicBezTo>
                    <a:pt x="134" y="126"/>
                    <a:pt x="133" y="124"/>
                    <a:pt x="131" y="123"/>
                  </a:cubicBezTo>
                  <a:cubicBezTo>
                    <a:pt x="130" y="122"/>
                    <a:pt x="129" y="122"/>
                    <a:pt x="127" y="122"/>
                  </a:cubicBezTo>
                  <a:cubicBezTo>
                    <a:pt x="126" y="122"/>
                    <a:pt x="126" y="122"/>
                    <a:pt x="125" y="122"/>
                  </a:cubicBezTo>
                  <a:cubicBezTo>
                    <a:pt x="124" y="122"/>
                    <a:pt x="124" y="122"/>
                    <a:pt x="124" y="122"/>
                  </a:cubicBezTo>
                  <a:cubicBezTo>
                    <a:pt x="123" y="122"/>
                    <a:pt x="121" y="123"/>
                    <a:pt x="120" y="123"/>
                  </a:cubicBezTo>
                  <a:cubicBezTo>
                    <a:pt x="119" y="124"/>
                    <a:pt x="117" y="124"/>
                    <a:pt x="116" y="124"/>
                  </a:cubicBezTo>
                  <a:cubicBezTo>
                    <a:pt x="116" y="124"/>
                    <a:pt x="116" y="123"/>
                    <a:pt x="116" y="122"/>
                  </a:cubicBezTo>
                  <a:cubicBezTo>
                    <a:pt x="116" y="119"/>
                    <a:pt x="117" y="116"/>
                    <a:pt x="114" y="113"/>
                  </a:cubicBezTo>
                  <a:cubicBezTo>
                    <a:pt x="112" y="111"/>
                    <a:pt x="110" y="111"/>
                    <a:pt x="109" y="111"/>
                  </a:cubicBezTo>
                  <a:cubicBezTo>
                    <a:pt x="105" y="111"/>
                    <a:pt x="103" y="114"/>
                    <a:pt x="103" y="117"/>
                  </a:cubicBezTo>
                  <a:cubicBezTo>
                    <a:pt x="102" y="117"/>
                    <a:pt x="102" y="117"/>
                    <a:pt x="102" y="117"/>
                  </a:cubicBezTo>
                  <a:cubicBezTo>
                    <a:pt x="101" y="117"/>
                    <a:pt x="100" y="116"/>
                    <a:pt x="99" y="116"/>
                  </a:cubicBezTo>
                  <a:cubicBezTo>
                    <a:pt x="98" y="115"/>
                    <a:pt x="98" y="115"/>
                    <a:pt x="97" y="114"/>
                  </a:cubicBezTo>
                  <a:cubicBezTo>
                    <a:pt x="97" y="113"/>
                    <a:pt x="96" y="112"/>
                    <a:pt x="95" y="111"/>
                  </a:cubicBezTo>
                  <a:cubicBezTo>
                    <a:pt x="93" y="109"/>
                    <a:pt x="90" y="108"/>
                    <a:pt x="88" y="107"/>
                  </a:cubicBezTo>
                  <a:cubicBezTo>
                    <a:pt x="85" y="107"/>
                    <a:pt x="82" y="106"/>
                    <a:pt x="79" y="106"/>
                  </a:cubicBezTo>
                  <a:cubicBezTo>
                    <a:pt x="78" y="106"/>
                    <a:pt x="77" y="106"/>
                    <a:pt x="76" y="106"/>
                  </a:cubicBezTo>
                  <a:cubicBezTo>
                    <a:pt x="78" y="106"/>
                    <a:pt x="79" y="105"/>
                    <a:pt x="79" y="104"/>
                  </a:cubicBezTo>
                  <a:cubicBezTo>
                    <a:pt x="81" y="101"/>
                    <a:pt x="81" y="98"/>
                    <a:pt x="80" y="96"/>
                  </a:cubicBezTo>
                  <a:cubicBezTo>
                    <a:pt x="78" y="90"/>
                    <a:pt x="77" y="86"/>
                    <a:pt x="79" y="84"/>
                  </a:cubicBezTo>
                  <a:cubicBezTo>
                    <a:pt x="80" y="83"/>
                    <a:pt x="81" y="82"/>
                    <a:pt x="82" y="81"/>
                  </a:cubicBezTo>
                  <a:cubicBezTo>
                    <a:pt x="84" y="79"/>
                    <a:pt x="86" y="77"/>
                    <a:pt x="87" y="75"/>
                  </a:cubicBezTo>
                  <a:cubicBezTo>
                    <a:pt x="88" y="73"/>
                    <a:pt x="89" y="71"/>
                    <a:pt x="88" y="69"/>
                  </a:cubicBezTo>
                  <a:cubicBezTo>
                    <a:pt x="87" y="68"/>
                    <a:pt x="86" y="67"/>
                    <a:pt x="85" y="67"/>
                  </a:cubicBezTo>
                  <a:cubicBezTo>
                    <a:pt x="83" y="67"/>
                    <a:pt x="81" y="69"/>
                    <a:pt x="77" y="72"/>
                  </a:cubicBezTo>
                  <a:cubicBezTo>
                    <a:pt x="76" y="72"/>
                    <a:pt x="76" y="73"/>
                    <a:pt x="76" y="73"/>
                  </a:cubicBezTo>
                  <a:cubicBezTo>
                    <a:pt x="75" y="73"/>
                    <a:pt x="75" y="74"/>
                    <a:pt x="75" y="74"/>
                  </a:cubicBezTo>
                  <a:cubicBezTo>
                    <a:pt x="74" y="74"/>
                    <a:pt x="73" y="72"/>
                    <a:pt x="73" y="69"/>
                  </a:cubicBezTo>
                  <a:cubicBezTo>
                    <a:pt x="72" y="63"/>
                    <a:pt x="72" y="60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4" y="59"/>
                    <a:pt x="74" y="59"/>
                  </a:cubicBezTo>
                  <a:cubicBezTo>
                    <a:pt x="75" y="59"/>
                    <a:pt x="75" y="59"/>
                    <a:pt x="76" y="59"/>
                  </a:cubicBezTo>
                  <a:cubicBezTo>
                    <a:pt x="78" y="59"/>
                    <a:pt x="79" y="58"/>
                    <a:pt x="80" y="57"/>
                  </a:cubicBezTo>
                  <a:cubicBezTo>
                    <a:pt x="83" y="54"/>
                    <a:pt x="81" y="50"/>
                    <a:pt x="80" y="47"/>
                  </a:cubicBezTo>
                  <a:cubicBezTo>
                    <a:pt x="80" y="45"/>
                    <a:pt x="78" y="43"/>
                    <a:pt x="79" y="42"/>
                  </a:cubicBezTo>
                  <a:cubicBezTo>
                    <a:pt x="79" y="42"/>
                    <a:pt x="79" y="42"/>
                    <a:pt x="81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3" y="42"/>
                    <a:pt x="83" y="43"/>
                    <a:pt x="83" y="43"/>
                  </a:cubicBezTo>
                  <a:cubicBezTo>
                    <a:pt x="83" y="44"/>
                    <a:pt x="83" y="46"/>
                    <a:pt x="84" y="47"/>
                  </a:cubicBezTo>
                  <a:cubicBezTo>
                    <a:pt x="85" y="50"/>
                    <a:pt x="87" y="51"/>
                    <a:pt x="90" y="51"/>
                  </a:cubicBezTo>
                  <a:cubicBezTo>
                    <a:pt x="91" y="51"/>
                    <a:pt x="92" y="51"/>
                    <a:pt x="93" y="50"/>
                  </a:cubicBezTo>
                  <a:cubicBezTo>
                    <a:pt x="94" y="48"/>
                    <a:pt x="95" y="46"/>
                    <a:pt x="94" y="44"/>
                  </a:cubicBezTo>
                  <a:cubicBezTo>
                    <a:pt x="94" y="41"/>
                    <a:pt x="90" y="36"/>
                    <a:pt x="88" y="35"/>
                  </a:cubicBezTo>
                  <a:cubicBezTo>
                    <a:pt x="87" y="34"/>
                    <a:pt x="85" y="33"/>
                    <a:pt x="84" y="33"/>
                  </a:cubicBezTo>
                  <a:cubicBezTo>
                    <a:pt x="84" y="33"/>
                    <a:pt x="83" y="33"/>
                    <a:pt x="83" y="32"/>
                  </a:cubicBezTo>
                  <a:cubicBezTo>
                    <a:pt x="84" y="32"/>
                    <a:pt x="84" y="31"/>
                    <a:pt x="85" y="30"/>
                  </a:cubicBezTo>
                  <a:cubicBezTo>
                    <a:pt x="86" y="27"/>
                    <a:pt x="85" y="23"/>
                    <a:pt x="83" y="20"/>
                  </a:cubicBezTo>
                  <a:cubicBezTo>
                    <a:pt x="82" y="18"/>
                    <a:pt x="79" y="17"/>
                    <a:pt x="77" y="15"/>
                  </a:cubicBezTo>
                  <a:cubicBezTo>
                    <a:pt x="75" y="14"/>
                    <a:pt x="73" y="12"/>
                    <a:pt x="72" y="10"/>
                  </a:cubicBezTo>
                  <a:cubicBezTo>
                    <a:pt x="70" y="9"/>
                    <a:pt x="69" y="6"/>
                    <a:pt x="68" y="4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2" y="3"/>
                    <a:pt x="60" y="5"/>
                    <a:pt x="59" y="6"/>
                  </a:cubicBezTo>
                  <a:cubicBezTo>
                    <a:pt x="58" y="7"/>
                    <a:pt x="57" y="8"/>
                    <a:pt x="56" y="9"/>
                  </a:cubicBezTo>
                  <a:cubicBezTo>
                    <a:pt x="51" y="13"/>
                    <a:pt x="44" y="18"/>
                    <a:pt x="38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6" y="21"/>
                    <a:pt x="35" y="22"/>
                    <a:pt x="34" y="23"/>
                  </a:cubicBezTo>
                  <a:cubicBezTo>
                    <a:pt x="33" y="23"/>
                    <a:pt x="32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7"/>
                    <a:pt x="28" y="27"/>
                    <a:pt x="27" y="27"/>
                  </a:cubicBezTo>
                  <a:cubicBezTo>
                    <a:pt x="27" y="27"/>
                    <a:pt x="26" y="27"/>
                    <a:pt x="26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7" y="26"/>
                    <a:pt x="28" y="24"/>
                    <a:pt x="28" y="22"/>
                  </a:cubicBezTo>
                  <a:cubicBezTo>
                    <a:pt x="27" y="20"/>
                    <a:pt x="25" y="19"/>
                    <a:pt x="24" y="18"/>
                  </a:cubicBezTo>
                  <a:cubicBezTo>
                    <a:pt x="23" y="18"/>
                    <a:pt x="22" y="17"/>
                    <a:pt x="21" y="17"/>
                  </a:cubicBezTo>
                  <a:cubicBezTo>
                    <a:pt x="20" y="17"/>
                    <a:pt x="19" y="18"/>
                    <a:pt x="18" y="19"/>
                  </a:cubicBezTo>
                  <a:cubicBezTo>
                    <a:pt x="16" y="20"/>
                    <a:pt x="16" y="23"/>
                    <a:pt x="16" y="25"/>
                  </a:cubicBezTo>
                  <a:cubicBezTo>
                    <a:pt x="16" y="26"/>
                    <a:pt x="16" y="27"/>
                    <a:pt x="16" y="27"/>
                  </a:cubicBezTo>
                  <a:cubicBezTo>
                    <a:pt x="16" y="28"/>
                    <a:pt x="16" y="28"/>
                    <a:pt x="16" y="29"/>
                  </a:cubicBezTo>
                  <a:cubicBezTo>
                    <a:pt x="15" y="30"/>
                    <a:pt x="15" y="31"/>
                    <a:pt x="15" y="33"/>
                  </a:cubicBezTo>
                  <a:cubicBezTo>
                    <a:pt x="15" y="36"/>
                    <a:pt x="15" y="38"/>
                    <a:pt x="17" y="39"/>
                  </a:cubicBezTo>
                  <a:cubicBezTo>
                    <a:pt x="19" y="41"/>
                    <a:pt x="22" y="43"/>
                    <a:pt x="25" y="43"/>
                  </a:cubicBezTo>
                  <a:cubicBezTo>
                    <a:pt x="28" y="43"/>
                    <a:pt x="31" y="42"/>
                    <a:pt x="33" y="40"/>
                  </a:cubicBezTo>
                  <a:cubicBezTo>
                    <a:pt x="32" y="41"/>
                    <a:pt x="32" y="43"/>
                    <a:pt x="32" y="44"/>
                  </a:cubicBezTo>
                  <a:cubicBezTo>
                    <a:pt x="32" y="45"/>
                    <a:pt x="32" y="46"/>
                    <a:pt x="32" y="47"/>
                  </a:cubicBezTo>
                  <a:cubicBezTo>
                    <a:pt x="32" y="49"/>
                    <a:pt x="32" y="51"/>
                    <a:pt x="33" y="54"/>
                  </a:cubicBezTo>
                  <a:cubicBezTo>
                    <a:pt x="34" y="58"/>
                    <a:pt x="36" y="70"/>
                    <a:pt x="33" y="72"/>
                  </a:cubicBezTo>
                  <a:cubicBezTo>
                    <a:pt x="31" y="70"/>
                    <a:pt x="26" y="62"/>
                    <a:pt x="25" y="59"/>
                  </a:cubicBezTo>
                  <a:cubicBezTo>
                    <a:pt x="24" y="57"/>
                    <a:pt x="23" y="55"/>
                    <a:pt x="22" y="54"/>
                  </a:cubicBezTo>
                  <a:cubicBezTo>
                    <a:pt x="19" y="50"/>
                    <a:pt x="14" y="43"/>
                    <a:pt x="8" y="43"/>
                  </a:cubicBezTo>
                  <a:cubicBezTo>
                    <a:pt x="8" y="43"/>
                    <a:pt x="8" y="43"/>
                    <a:pt x="7" y="43"/>
                  </a:cubicBezTo>
                  <a:cubicBezTo>
                    <a:pt x="5" y="43"/>
                    <a:pt x="3" y="45"/>
                    <a:pt x="2" y="46"/>
                  </a:cubicBezTo>
                  <a:cubicBezTo>
                    <a:pt x="0" y="50"/>
                    <a:pt x="1" y="54"/>
                    <a:pt x="3" y="57"/>
                  </a:cubicBezTo>
                  <a:cubicBezTo>
                    <a:pt x="4" y="60"/>
                    <a:pt x="6" y="62"/>
                    <a:pt x="8" y="63"/>
                  </a:cubicBezTo>
                  <a:cubicBezTo>
                    <a:pt x="9" y="65"/>
                    <a:pt x="10" y="66"/>
                    <a:pt x="11" y="68"/>
                  </a:cubicBezTo>
                  <a:cubicBezTo>
                    <a:pt x="13" y="70"/>
                    <a:pt x="14" y="73"/>
                    <a:pt x="15" y="76"/>
                  </a:cubicBezTo>
                  <a:cubicBezTo>
                    <a:pt x="16" y="78"/>
                    <a:pt x="17" y="80"/>
                    <a:pt x="18" y="82"/>
                  </a:cubicBezTo>
                  <a:cubicBezTo>
                    <a:pt x="19" y="85"/>
                    <a:pt x="21" y="87"/>
                    <a:pt x="22" y="89"/>
                  </a:cubicBezTo>
                  <a:cubicBezTo>
                    <a:pt x="25" y="94"/>
                    <a:pt x="28" y="99"/>
                    <a:pt x="30" y="104"/>
                  </a:cubicBezTo>
                  <a:cubicBezTo>
                    <a:pt x="30" y="106"/>
                    <a:pt x="30" y="108"/>
                    <a:pt x="31" y="111"/>
                  </a:cubicBezTo>
                  <a:cubicBezTo>
                    <a:pt x="31" y="112"/>
                    <a:pt x="31" y="113"/>
                    <a:pt x="31" y="114"/>
                  </a:cubicBezTo>
                  <a:cubicBezTo>
                    <a:pt x="31" y="117"/>
                    <a:pt x="32" y="119"/>
                    <a:pt x="33" y="121"/>
                  </a:cubicBezTo>
                  <a:cubicBezTo>
                    <a:pt x="34" y="123"/>
                    <a:pt x="34" y="125"/>
                    <a:pt x="35" y="126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5" y="132"/>
                    <a:pt x="36" y="136"/>
                    <a:pt x="38" y="139"/>
                  </a:cubicBezTo>
                  <a:cubicBezTo>
                    <a:pt x="39" y="141"/>
                    <a:pt x="41" y="142"/>
                    <a:pt x="43" y="142"/>
                  </a:cubicBezTo>
                  <a:cubicBezTo>
                    <a:pt x="45" y="142"/>
                    <a:pt x="47" y="141"/>
                    <a:pt x="50" y="140"/>
                  </a:cubicBezTo>
                  <a:cubicBezTo>
                    <a:pt x="49" y="140"/>
                    <a:pt x="49" y="141"/>
                    <a:pt x="48" y="141"/>
                  </a:cubicBezTo>
                  <a:cubicBezTo>
                    <a:pt x="46" y="144"/>
                    <a:pt x="48" y="147"/>
                    <a:pt x="49" y="149"/>
                  </a:cubicBezTo>
                  <a:cubicBezTo>
                    <a:pt x="49" y="149"/>
                    <a:pt x="49" y="150"/>
                    <a:pt x="49" y="150"/>
                  </a:cubicBezTo>
                  <a:cubicBezTo>
                    <a:pt x="51" y="154"/>
                    <a:pt x="52" y="159"/>
                    <a:pt x="54" y="163"/>
                  </a:cubicBezTo>
                  <a:cubicBezTo>
                    <a:pt x="55" y="166"/>
                    <a:pt x="56" y="169"/>
                    <a:pt x="57" y="171"/>
                  </a:cubicBezTo>
                  <a:cubicBezTo>
                    <a:pt x="57" y="172"/>
                    <a:pt x="57" y="172"/>
                    <a:pt x="57" y="173"/>
                  </a:cubicBezTo>
                  <a:cubicBezTo>
                    <a:pt x="58" y="175"/>
                    <a:pt x="58" y="175"/>
                    <a:pt x="58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4" y="174"/>
                    <a:pt x="67" y="173"/>
                    <a:pt x="70" y="171"/>
                  </a:cubicBezTo>
                  <a:cubicBezTo>
                    <a:pt x="73" y="170"/>
                    <a:pt x="76" y="169"/>
                    <a:pt x="79" y="168"/>
                  </a:cubicBezTo>
                  <a:cubicBezTo>
                    <a:pt x="81" y="168"/>
                    <a:pt x="84" y="168"/>
                    <a:pt x="87" y="168"/>
                  </a:cubicBezTo>
                  <a:cubicBezTo>
                    <a:pt x="89" y="168"/>
                    <a:pt x="90" y="168"/>
                    <a:pt x="92" y="168"/>
                  </a:cubicBezTo>
                  <a:cubicBezTo>
                    <a:pt x="94" y="168"/>
                    <a:pt x="95" y="168"/>
                    <a:pt x="97" y="168"/>
                  </a:cubicBezTo>
                  <a:cubicBezTo>
                    <a:pt x="99" y="168"/>
                    <a:pt x="101" y="168"/>
                    <a:pt x="102" y="168"/>
                  </a:cubicBezTo>
                  <a:cubicBezTo>
                    <a:pt x="110" y="166"/>
                    <a:pt x="118" y="163"/>
                    <a:pt x="125" y="159"/>
                  </a:cubicBezTo>
                  <a:cubicBezTo>
                    <a:pt x="131" y="156"/>
                    <a:pt x="136" y="154"/>
                    <a:pt x="141" y="152"/>
                  </a:cubicBezTo>
                  <a:cubicBezTo>
                    <a:pt x="144" y="152"/>
                    <a:pt x="144" y="152"/>
                    <a:pt x="144" y="152"/>
                  </a:cubicBezTo>
                  <a:lnTo>
                    <a:pt x="143" y="146"/>
                  </a:lnTo>
                  <a:close/>
                  <a:moveTo>
                    <a:pt x="68" y="150"/>
                  </a:moveTo>
                  <a:cubicBezTo>
                    <a:pt x="67" y="152"/>
                    <a:pt x="67" y="153"/>
                    <a:pt x="67" y="155"/>
                  </a:cubicBezTo>
                  <a:cubicBezTo>
                    <a:pt x="66" y="154"/>
                    <a:pt x="66" y="154"/>
                    <a:pt x="65" y="153"/>
                  </a:cubicBezTo>
                  <a:cubicBezTo>
                    <a:pt x="65" y="152"/>
                    <a:pt x="64" y="151"/>
                    <a:pt x="64" y="150"/>
                  </a:cubicBezTo>
                  <a:cubicBezTo>
                    <a:pt x="64" y="149"/>
                    <a:pt x="64" y="148"/>
                    <a:pt x="64" y="147"/>
                  </a:cubicBezTo>
                  <a:cubicBezTo>
                    <a:pt x="65" y="145"/>
                    <a:pt x="66" y="139"/>
                    <a:pt x="59" y="138"/>
                  </a:cubicBezTo>
                  <a:cubicBezTo>
                    <a:pt x="58" y="137"/>
                    <a:pt x="58" y="137"/>
                    <a:pt x="57" y="137"/>
                  </a:cubicBezTo>
                  <a:cubicBezTo>
                    <a:pt x="55" y="137"/>
                    <a:pt x="53" y="138"/>
                    <a:pt x="51" y="139"/>
                  </a:cubicBezTo>
                  <a:cubicBezTo>
                    <a:pt x="53" y="137"/>
                    <a:pt x="55" y="135"/>
                    <a:pt x="57" y="134"/>
                  </a:cubicBezTo>
                  <a:cubicBezTo>
                    <a:pt x="59" y="133"/>
                    <a:pt x="60" y="131"/>
                    <a:pt x="61" y="131"/>
                  </a:cubicBezTo>
                  <a:cubicBezTo>
                    <a:pt x="62" y="130"/>
                    <a:pt x="66" y="129"/>
                    <a:pt x="6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68" y="130"/>
                    <a:pt x="67" y="132"/>
                    <a:pt x="68" y="134"/>
                  </a:cubicBezTo>
                  <a:cubicBezTo>
                    <a:pt x="69" y="135"/>
                    <a:pt x="70" y="137"/>
                    <a:pt x="72" y="137"/>
                  </a:cubicBezTo>
                  <a:cubicBezTo>
                    <a:pt x="73" y="137"/>
                    <a:pt x="73" y="138"/>
                    <a:pt x="74" y="138"/>
                  </a:cubicBezTo>
                  <a:cubicBezTo>
                    <a:pt x="75" y="138"/>
                    <a:pt x="77" y="137"/>
                    <a:pt x="78" y="137"/>
                  </a:cubicBezTo>
                  <a:cubicBezTo>
                    <a:pt x="79" y="137"/>
                    <a:pt x="79" y="137"/>
                    <a:pt x="80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1" y="137"/>
                    <a:pt x="83" y="140"/>
                    <a:pt x="83" y="141"/>
                  </a:cubicBezTo>
                  <a:cubicBezTo>
                    <a:pt x="83" y="142"/>
                    <a:pt x="82" y="143"/>
                    <a:pt x="79" y="145"/>
                  </a:cubicBezTo>
                  <a:cubicBezTo>
                    <a:pt x="78" y="145"/>
                    <a:pt x="78" y="145"/>
                    <a:pt x="78" y="145"/>
                  </a:cubicBezTo>
                  <a:cubicBezTo>
                    <a:pt x="77" y="145"/>
                    <a:pt x="77" y="146"/>
                    <a:pt x="76" y="146"/>
                  </a:cubicBezTo>
                  <a:cubicBezTo>
                    <a:pt x="73" y="147"/>
                    <a:pt x="70" y="148"/>
                    <a:pt x="68" y="150"/>
                  </a:cubicBezTo>
                  <a:close/>
                  <a:moveTo>
                    <a:pt x="73" y="107"/>
                  </a:moveTo>
                  <a:cubicBezTo>
                    <a:pt x="72" y="107"/>
                    <a:pt x="72" y="107"/>
                    <a:pt x="71" y="107"/>
                  </a:cubicBezTo>
                  <a:cubicBezTo>
                    <a:pt x="71" y="108"/>
                    <a:pt x="70" y="108"/>
                    <a:pt x="69" y="109"/>
                  </a:cubicBezTo>
                  <a:cubicBezTo>
                    <a:pt x="69" y="109"/>
                    <a:pt x="67" y="110"/>
                    <a:pt x="67" y="110"/>
                  </a:cubicBezTo>
                  <a:cubicBezTo>
                    <a:pt x="67" y="110"/>
                    <a:pt x="67" y="110"/>
                    <a:pt x="67" y="108"/>
                  </a:cubicBezTo>
                  <a:cubicBezTo>
                    <a:pt x="66" y="108"/>
                    <a:pt x="66" y="107"/>
                    <a:pt x="65" y="106"/>
                  </a:cubicBezTo>
                  <a:cubicBezTo>
                    <a:pt x="65" y="105"/>
                    <a:pt x="63" y="102"/>
                    <a:pt x="64" y="101"/>
                  </a:cubicBezTo>
                  <a:cubicBezTo>
                    <a:pt x="64" y="101"/>
                    <a:pt x="64" y="101"/>
                    <a:pt x="64" y="100"/>
                  </a:cubicBezTo>
                  <a:cubicBezTo>
                    <a:pt x="64" y="101"/>
                    <a:pt x="65" y="102"/>
                    <a:pt x="66" y="103"/>
                  </a:cubicBezTo>
                  <a:cubicBezTo>
                    <a:pt x="66" y="104"/>
                    <a:pt x="67" y="104"/>
                    <a:pt x="67" y="105"/>
                  </a:cubicBezTo>
                  <a:cubicBezTo>
                    <a:pt x="69" y="106"/>
                    <a:pt x="71" y="107"/>
                    <a:pt x="73" y="107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59CA21E0-3DFE-13FD-2E3D-CE1711267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9" y="78"/>
              <a:ext cx="503" cy="628"/>
            </a:xfrm>
            <a:custGeom>
              <a:avLst/>
              <a:gdLst>
                <a:gd name="T0" fmla="*/ 234 w 250"/>
                <a:gd name="T1" fmla="*/ 256 h 312"/>
                <a:gd name="T2" fmla="*/ 230 w 250"/>
                <a:gd name="T3" fmla="*/ 232 h 312"/>
                <a:gd name="T4" fmla="*/ 243 w 250"/>
                <a:gd name="T5" fmla="*/ 227 h 312"/>
                <a:gd name="T6" fmla="*/ 240 w 250"/>
                <a:gd name="T7" fmla="*/ 209 h 312"/>
                <a:gd name="T8" fmla="*/ 232 w 250"/>
                <a:gd name="T9" fmla="*/ 178 h 312"/>
                <a:gd name="T10" fmla="*/ 222 w 250"/>
                <a:gd name="T11" fmla="*/ 161 h 312"/>
                <a:gd name="T12" fmla="*/ 214 w 250"/>
                <a:gd name="T13" fmla="*/ 149 h 312"/>
                <a:gd name="T14" fmla="*/ 213 w 250"/>
                <a:gd name="T15" fmla="*/ 126 h 312"/>
                <a:gd name="T16" fmla="*/ 202 w 250"/>
                <a:gd name="T17" fmla="*/ 129 h 312"/>
                <a:gd name="T18" fmla="*/ 188 w 250"/>
                <a:gd name="T19" fmla="*/ 139 h 312"/>
                <a:gd name="T20" fmla="*/ 179 w 250"/>
                <a:gd name="T21" fmla="*/ 133 h 312"/>
                <a:gd name="T22" fmla="*/ 180 w 250"/>
                <a:gd name="T23" fmla="*/ 127 h 312"/>
                <a:gd name="T24" fmla="*/ 187 w 250"/>
                <a:gd name="T25" fmla="*/ 125 h 312"/>
                <a:gd name="T26" fmla="*/ 170 w 250"/>
                <a:gd name="T27" fmla="*/ 111 h 312"/>
                <a:gd name="T28" fmla="*/ 143 w 250"/>
                <a:gd name="T29" fmla="*/ 96 h 312"/>
                <a:gd name="T30" fmla="*/ 131 w 250"/>
                <a:gd name="T31" fmla="*/ 86 h 312"/>
                <a:gd name="T32" fmla="*/ 112 w 250"/>
                <a:gd name="T33" fmla="*/ 84 h 312"/>
                <a:gd name="T34" fmla="*/ 112 w 250"/>
                <a:gd name="T35" fmla="*/ 91 h 312"/>
                <a:gd name="T36" fmla="*/ 101 w 250"/>
                <a:gd name="T37" fmla="*/ 80 h 312"/>
                <a:gd name="T38" fmla="*/ 92 w 250"/>
                <a:gd name="T39" fmla="*/ 67 h 312"/>
                <a:gd name="T40" fmla="*/ 77 w 250"/>
                <a:gd name="T41" fmla="*/ 74 h 312"/>
                <a:gd name="T42" fmla="*/ 67 w 250"/>
                <a:gd name="T43" fmla="*/ 59 h 312"/>
                <a:gd name="T44" fmla="*/ 52 w 250"/>
                <a:gd name="T45" fmla="*/ 34 h 312"/>
                <a:gd name="T46" fmla="*/ 54 w 250"/>
                <a:gd name="T47" fmla="*/ 10 h 312"/>
                <a:gd name="T48" fmla="*/ 33 w 250"/>
                <a:gd name="T49" fmla="*/ 2 h 312"/>
                <a:gd name="T50" fmla="*/ 17 w 250"/>
                <a:gd name="T51" fmla="*/ 7 h 312"/>
                <a:gd name="T52" fmla="*/ 0 w 250"/>
                <a:gd name="T53" fmla="*/ 14 h 312"/>
                <a:gd name="T54" fmla="*/ 19 w 250"/>
                <a:gd name="T55" fmla="*/ 36 h 312"/>
                <a:gd name="T56" fmla="*/ 38 w 250"/>
                <a:gd name="T57" fmla="*/ 58 h 312"/>
                <a:gd name="T58" fmla="*/ 65 w 250"/>
                <a:gd name="T59" fmla="*/ 101 h 312"/>
                <a:gd name="T60" fmla="*/ 53 w 250"/>
                <a:gd name="T61" fmla="*/ 117 h 312"/>
                <a:gd name="T62" fmla="*/ 57 w 250"/>
                <a:gd name="T63" fmla="*/ 131 h 312"/>
                <a:gd name="T64" fmla="*/ 70 w 250"/>
                <a:gd name="T65" fmla="*/ 150 h 312"/>
                <a:gd name="T66" fmla="*/ 80 w 250"/>
                <a:gd name="T67" fmla="*/ 165 h 312"/>
                <a:gd name="T68" fmla="*/ 89 w 250"/>
                <a:gd name="T69" fmla="*/ 175 h 312"/>
                <a:gd name="T70" fmla="*/ 96 w 250"/>
                <a:gd name="T71" fmla="*/ 191 h 312"/>
                <a:gd name="T72" fmla="*/ 116 w 250"/>
                <a:gd name="T73" fmla="*/ 221 h 312"/>
                <a:gd name="T74" fmla="*/ 147 w 250"/>
                <a:gd name="T75" fmla="*/ 262 h 312"/>
                <a:gd name="T76" fmla="*/ 167 w 250"/>
                <a:gd name="T77" fmla="*/ 301 h 312"/>
                <a:gd name="T78" fmla="*/ 183 w 250"/>
                <a:gd name="T79" fmla="*/ 312 h 312"/>
                <a:gd name="T80" fmla="*/ 176 w 250"/>
                <a:gd name="T81" fmla="*/ 279 h 312"/>
                <a:gd name="T82" fmla="*/ 178 w 250"/>
                <a:gd name="T83" fmla="*/ 276 h 312"/>
                <a:gd name="T84" fmla="*/ 200 w 250"/>
                <a:gd name="T85" fmla="*/ 291 h 312"/>
                <a:gd name="T86" fmla="*/ 205 w 250"/>
                <a:gd name="T87" fmla="*/ 290 h 312"/>
                <a:gd name="T88" fmla="*/ 219 w 250"/>
                <a:gd name="T89" fmla="*/ 292 h 312"/>
                <a:gd name="T90" fmla="*/ 242 w 250"/>
                <a:gd name="T91" fmla="*/ 277 h 312"/>
                <a:gd name="T92" fmla="*/ 217 w 250"/>
                <a:gd name="T93" fmla="*/ 217 h 312"/>
                <a:gd name="T94" fmla="*/ 213 w 250"/>
                <a:gd name="T95" fmla="*/ 218 h 312"/>
                <a:gd name="T96" fmla="*/ 107 w 250"/>
                <a:gd name="T97" fmla="*/ 156 h 312"/>
                <a:gd name="T98" fmla="*/ 103 w 250"/>
                <a:gd name="T99" fmla="*/ 156 h 312"/>
                <a:gd name="T100" fmla="*/ 93 w 250"/>
                <a:gd name="T101" fmla="*/ 166 h 312"/>
                <a:gd name="T102" fmla="*/ 85 w 250"/>
                <a:gd name="T103" fmla="*/ 84 h 312"/>
                <a:gd name="T104" fmla="*/ 80 w 250"/>
                <a:gd name="T105" fmla="*/ 85 h 312"/>
                <a:gd name="T106" fmla="*/ 42 w 250"/>
                <a:gd name="T107" fmla="*/ 22 h 312"/>
                <a:gd name="T108" fmla="*/ 38 w 250"/>
                <a:gd name="T109" fmla="*/ 2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0" h="312">
                  <a:moveTo>
                    <a:pt x="248" y="268"/>
                  </a:moveTo>
                  <a:cubicBezTo>
                    <a:pt x="248" y="267"/>
                    <a:pt x="248" y="267"/>
                    <a:pt x="247" y="266"/>
                  </a:cubicBezTo>
                  <a:cubicBezTo>
                    <a:pt x="244" y="262"/>
                    <a:pt x="241" y="260"/>
                    <a:pt x="238" y="258"/>
                  </a:cubicBezTo>
                  <a:cubicBezTo>
                    <a:pt x="237" y="257"/>
                    <a:pt x="236" y="257"/>
                    <a:pt x="234" y="256"/>
                  </a:cubicBezTo>
                  <a:cubicBezTo>
                    <a:pt x="232" y="253"/>
                    <a:pt x="231" y="251"/>
                    <a:pt x="231" y="246"/>
                  </a:cubicBezTo>
                  <a:cubicBezTo>
                    <a:pt x="231" y="245"/>
                    <a:pt x="231" y="244"/>
                    <a:pt x="230" y="242"/>
                  </a:cubicBezTo>
                  <a:cubicBezTo>
                    <a:pt x="230" y="239"/>
                    <a:pt x="229" y="236"/>
                    <a:pt x="230" y="233"/>
                  </a:cubicBezTo>
                  <a:cubicBezTo>
                    <a:pt x="230" y="233"/>
                    <a:pt x="230" y="232"/>
                    <a:pt x="230" y="232"/>
                  </a:cubicBezTo>
                  <a:cubicBezTo>
                    <a:pt x="230" y="230"/>
                    <a:pt x="231" y="228"/>
                    <a:pt x="231" y="226"/>
                  </a:cubicBezTo>
                  <a:cubicBezTo>
                    <a:pt x="233" y="228"/>
                    <a:pt x="235" y="229"/>
                    <a:pt x="238" y="229"/>
                  </a:cubicBezTo>
                  <a:cubicBezTo>
                    <a:pt x="239" y="229"/>
                    <a:pt x="239" y="229"/>
                    <a:pt x="239" y="229"/>
                  </a:cubicBezTo>
                  <a:cubicBezTo>
                    <a:pt x="241" y="229"/>
                    <a:pt x="242" y="228"/>
                    <a:pt x="243" y="227"/>
                  </a:cubicBezTo>
                  <a:cubicBezTo>
                    <a:pt x="244" y="225"/>
                    <a:pt x="243" y="222"/>
                    <a:pt x="242" y="220"/>
                  </a:cubicBezTo>
                  <a:cubicBezTo>
                    <a:pt x="242" y="220"/>
                    <a:pt x="242" y="220"/>
                    <a:pt x="242" y="219"/>
                  </a:cubicBezTo>
                  <a:cubicBezTo>
                    <a:pt x="241" y="217"/>
                    <a:pt x="241" y="215"/>
                    <a:pt x="240" y="212"/>
                  </a:cubicBezTo>
                  <a:cubicBezTo>
                    <a:pt x="240" y="211"/>
                    <a:pt x="240" y="210"/>
                    <a:pt x="240" y="209"/>
                  </a:cubicBezTo>
                  <a:cubicBezTo>
                    <a:pt x="240" y="207"/>
                    <a:pt x="240" y="205"/>
                    <a:pt x="240" y="204"/>
                  </a:cubicBezTo>
                  <a:cubicBezTo>
                    <a:pt x="239" y="202"/>
                    <a:pt x="240" y="199"/>
                    <a:pt x="240" y="196"/>
                  </a:cubicBezTo>
                  <a:cubicBezTo>
                    <a:pt x="240" y="190"/>
                    <a:pt x="240" y="184"/>
                    <a:pt x="237" y="181"/>
                  </a:cubicBezTo>
                  <a:cubicBezTo>
                    <a:pt x="235" y="179"/>
                    <a:pt x="233" y="179"/>
                    <a:pt x="232" y="178"/>
                  </a:cubicBezTo>
                  <a:cubicBezTo>
                    <a:pt x="231" y="178"/>
                    <a:pt x="230" y="178"/>
                    <a:pt x="230" y="177"/>
                  </a:cubicBezTo>
                  <a:cubicBezTo>
                    <a:pt x="229" y="175"/>
                    <a:pt x="229" y="174"/>
                    <a:pt x="228" y="172"/>
                  </a:cubicBezTo>
                  <a:cubicBezTo>
                    <a:pt x="228" y="170"/>
                    <a:pt x="227" y="167"/>
                    <a:pt x="225" y="164"/>
                  </a:cubicBezTo>
                  <a:cubicBezTo>
                    <a:pt x="224" y="163"/>
                    <a:pt x="223" y="162"/>
                    <a:pt x="222" y="161"/>
                  </a:cubicBezTo>
                  <a:cubicBezTo>
                    <a:pt x="221" y="161"/>
                    <a:pt x="221" y="161"/>
                    <a:pt x="220" y="160"/>
                  </a:cubicBezTo>
                  <a:cubicBezTo>
                    <a:pt x="220" y="160"/>
                    <a:pt x="219" y="158"/>
                    <a:pt x="219" y="157"/>
                  </a:cubicBezTo>
                  <a:cubicBezTo>
                    <a:pt x="218" y="156"/>
                    <a:pt x="218" y="155"/>
                    <a:pt x="218" y="155"/>
                  </a:cubicBezTo>
                  <a:cubicBezTo>
                    <a:pt x="217" y="153"/>
                    <a:pt x="216" y="151"/>
                    <a:pt x="214" y="149"/>
                  </a:cubicBezTo>
                  <a:cubicBezTo>
                    <a:pt x="213" y="147"/>
                    <a:pt x="212" y="145"/>
                    <a:pt x="212" y="143"/>
                  </a:cubicBezTo>
                  <a:cubicBezTo>
                    <a:pt x="210" y="141"/>
                    <a:pt x="210" y="139"/>
                    <a:pt x="212" y="135"/>
                  </a:cubicBezTo>
                  <a:cubicBezTo>
                    <a:pt x="212" y="135"/>
                    <a:pt x="212" y="134"/>
                    <a:pt x="212" y="134"/>
                  </a:cubicBezTo>
                  <a:cubicBezTo>
                    <a:pt x="213" y="132"/>
                    <a:pt x="214" y="128"/>
                    <a:pt x="213" y="126"/>
                  </a:cubicBezTo>
                  <a:cubicBezTo>
                    <a:pt x="212" y="125"/>
                    <a:pt x="211" y="124"/>
                    <a:pt x="210" y="123"/>
                  </a:cubicBezTo>
                  <a:cubicBezTo>
                    <a:pt x="209" y="123"/>
                    <a:pt x="209" y="123"/>
                    <a:pt x="209" y="123"/>
                  </a:cubicBezTo>
                  <a:cubicBezTo>
                    <a:pt x="209" y="123"/>
                    <a:pt x="209" y="123"/>
                    <a:pt x="209" y="123"/>
                  </a:cubicBezTo>
                  <a:cubicBezTo>
                    <a:pt x="206" y="123"/>
                    <a:pt x="204" y="126"/>
                    <a:pt x="202" y="129"/>
                  </a:cubicBezTo>
                  <a:cubicBezTo>
                    <a:pt x="201" y="129"/>
                    <a:pt x="200" y="130"/>
                    <a:pt x="200" y="131"/>
                  </a:cubicBezTo>
                  <a:cubicBezTo>
                    <a:pt x="199" y="131"/>
                    <a:pt x="198" y="132"/>
                    <a:pt x="196" y="132"/>
                  </a:cubicBezTo>
                  <a:cubicBezTo>
                    <a:pt x="194" y="133"/>
                    <a:pt x="192" y="134"/>
                    <a:pt x="190" y="136"/>
                  </a:cubicBezTo>
                  <a:cubicBezTo>
                    <a:pt x="189" y="137"/>
                    <a:pt x="189" y="138"/>
                    <a:pt x="188" y="139"/>
                  </a:cubicBezTo>
                  <a:cubicBezTo>
                    <a:pt x="188" y="139"/>
                    <a:pt x="187" y="140"/>
                    <a:pt x="186" y="141"/>
                  </a:cubicBezTo>
                  <a:cubicBezTo>
                    <a:pt x="186" y="141"/>
                    <a:pt x="186" y="141"/>
                    <a:pt x="186" y="140"/>
                  </a:cubicBezTo>
                  <a:cubicBezTo>
                    <a:pt x="185" y="139"/>
                    <a:pt x="183" y="138"/>
                    <a:pt x="182" y="136"/>
                  </a:cubicBezTo>
                  <a:cubicBezTo>
                    <a:pt x="181" y="135"/>
                    <a:pt x="180" y="134"/>
                    <a:pt x="179" y="133"/>
                  </a:cubicBezTo>
                  <a:cubicBezTo>
                    <a:pt x="177" y="131"/>
                    <a:pt x="176" y="129"/>
                    <a:pt x="176" y="127"/>
                  </a:cubicBezTo>
                  <a:cubicBezTo>
                    <a:pt x="176" y="127"/>
                    <a:pt x="176" y="127"/>
                    <a:pt x="176" y="127"/>
                  </a:cubicBezTo>
                  <a:cubicBezTo>
                    <a:pt x="176" y="127"/>
                    <a:pt x="176" y="127"/>
                    <a:pt x="178" y="127"/>
                  </a:cubicBezTo>
                  <a:cubicBezTo>
                    <a:pt x="178" y="127"/>
                    <a:pt x="179" y="127"/>
                    <a:pt x="180" y="127"/>
                  </a:cubicBezTo>
                  <a:cubicBezTo>
                    <a:pt x="181" y="127"/>
                    <a:pt x="182" y="127"/>
                    <a:pt x="183" y="127"/>
                  </a:cubicBezTo>
                  <a:cubicBezTo>
                    <a:pt x="184" y="127"/>
                    <a:pt x="184" y="127"/>
                    <a:pt x="185" y="127"/>
                  </a:cubicBezTo>
                  <a:cubicBezTo>
                    <a:pt x="187" y="127"/>
                    <a:pt x="187" y="127"/>
                    <a:pt x="187" y="127"/>
                  </a:cubicBezTo>
                  <a:cubicBezTo>
                    <a:pt x="187" y="125"/>
                    <a:pt x="187" y="125"/>
                    <a:pt x="187" y="125"/>
                  </a:cubicBezTo>
                  <a:cubicBezTo>
                    <a:pt x="188" y="122"/>
                    <a:pt x="186" y="115"/>
                    <a:pt x="183" y="113"/>
                  </a:cubicBezTo>
                  <a:cubicBezTo>
                    <a:pt x="181" y="112"/>
                    <a:pt x="178" y="111"/>
                    <a:pt x="175" y="111"/>
                  </a:cubicBezTo>
                  <a:cubicBezTo>
                    <a:pt x="175" y="111"/>
                    <a:pt x="172" y="111"/>
                    <a:pt x="172" y="111"/>
                  </a:cubicBezTo>
                  <a:cubicBezTo>
                    <a:pt x="171" y="111"/>
                    <a:pt x="170" y="111"/>
                    <a:pt x="170" y="111"/>
                  </a:cubicBezTo>
                  <a:cubicBezTo>
                    <a:pt x="167" y="111"/>
                    <a:pt x="166" y="110"/>
                    <a:pt x="164" y="106"/>
                  </a:cubicBezTo>
                  <a:cubicBezTo>
                    <a:pt x="161" y="100"/>
                    <a:pt x="157" y="95"/>
                    <a:pt x="149" y="95"/>
                  </a:cubicBezTo>
                  <a:cubicBezTo>
                    <a:pt x="147" y="95"/>
                    <a:pt x="146" y="95"/>
                    <a:pt x="144" y="96"/>
                  </a:cubicBezTo>
                  <a:cubicBezTo>
                    <a:pt x="143" y="96"/>
                    <a:pt x="143" y="96"/>
                    <a:pt x="143" y="96"/>
                  </a:cubicBezTo>
                  <a:cubicBezTo>
                    <a:pt x="142" y="96"/>
                    <a:pt x="141" y="96"/>
                    <a:pt x="141" y="96"/>
                  </a:cubicBezTo>
                  <a:cubicBezTo>
                    <a:pt x="140" y="96"/>
                    <a:pt x="140" y="95"/>
                    <a:pt x="139" y="94"/>
                  </a:cubicBezTo>
                  <a:cubicBezTo>
                    <a:pt x="138" y="93"/>
                    <a:pt x="138" y="93"/>
                    <a:pt x="138" y="93"/>
                  </a:cubicBezTo>
                  <a:cubicBezTo>
                    <a:pt x="137" y="90"/>
                    <a:pt x="135" y="88"/>
                    <a:pt x="131" y="86"/>
                  </a:cubicBezTo>
                  <a:cubicBezTo>
                    <a:pt x="128" y="84"/>
                    <a:pt x="125" y="84"/>
                    <a:pt x="121" y="83"/>
                  </a:cubicBezTo>
                  <a:cubicBezTo>
                    <a:pt x="121" y="83"/>
                    <a:pt x="121" y="83"/>
                    <a:pt x="121" y="83"/>
                  </a:cubicBezTo>
                  <a:cubicBezTo>
                    <a:pt x="120" y="83"/>
                    <a:pt x="119" y="82"/>
                    <a:pt x="117" y="82"/>
                  </a:cubicBezTo>
                  <a:cubicBezTo>
                    <a:pt x="114" y="82"/>
                    <a:pt x="113" y="83"/>
                    <a:pt x="112" y="84"/>
                  </a:cubicBezTo>
                  <a:cubicBezTo>
                    <a:pt x="110" y="86"/>
                    <a:pt x="111" y="88"/>
                    <a:pt x="112" y="90"/>
                  </a:cubicBezTo>
                  <a:cubicBezTo>
                    <a:pt x="113" y="90"/>
                    <a:pt x="113" y="90"/>
                    <a:pt x="113" y="90"/>
                  </a:cubicBezTo>
                  <a:cubicBezTo>
                    <a:pt x="113" y="91"/>
                    <a:pt x="113" y="91"/>
                    <a:pt x="113" y="92"/>
                  </a:cubicBezTo>
                  <a:cubicBezTo>
                    <a:pt x="113" y="92"/>
                    <a:pt x="112" y="91"/>
                    <a:pt x="112" y="91"/>
                  </a:cubicBezTo>
                  <a:cubicBezTo>
                    <a:pt x="111" y="91"/>
                    <a:pt x="110" y="91"/>
                    <a:pt x="109" y="91"/>
                  </a:cubicBezTo>
                  <a:cubicBezTo>
                    <a:pt x="103" y="91"/>
                    <a:pt x="98" y="90"/>
                    <a:pt x="96" y="85"/>
                  </a:cubicBezTo>
                  <a:cubicBezTo>
                    <a:pt x="96" y="83"/>
                    <a:pt x="96" y="83"/>
                    <a:pt x="98" y="81"/>
                  </a:cubicBezTo>
                  <a:cubicBezTo>
                    <a:pt x="99" y="81"/>
                    <a:pt x="100" y="80"/>
                    <a:pt x="101" y="80"/>
                  </a:cubicBezTo>
                  <a:cubicBezTo>
                    <a:pt x="106" y="77"/>
                    <a:pt x="107" y="72"/>
                    <a:pt x="104" y="68"/>
                  </a:cubicBezTo>
                  <a:cubicBezTo>
                    <a:pt x="102" y="65"/>
                    <a:pt x="100" y="64"/>
                    <a:pt x="98" y="64"/>
                  </a:cubicBezTo>
                  <a:cubicBezTo>
                    <a:pt x="96" y="64"/>
                    <a:pt x="94" y="65"/>
                    <a:pt x="93" y="66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1" y="67"/>
                    <a:pt x="90" y="68"/>
                    <a:pt x="89" y="68"/>
                  </a:cubicBezTo>
                  <a:cubicBezTo>
                    <a:pt x="86" y="69"/>
                    <a:pt x="83" y="70"/>
                    <a:pt x="82" y="72"/>
                  </a:cubicBezTo>
                  <a:cubicBezTo>
                    <a:pt x="81" y="74"/>
                    <a:pt x="81" y="75"/>
                    <a:pt x="81" y="76"/>
                  </a:cubicBezTo>
                  <a:cubicBezTo>
                    <a:pt x="80" y="75"/>
                    <a:pt x="78" y="74"/>
                    <a:pt x="77" y="74"/>
                  </a:cubicBezTo>
                  <a:cubicBezTo>
                    <a:pt x="76" y="73"/>
                    <a:pt x="75" y="73"/>
                    <a:pt x="75" y="73"/>
                  </a:cubicBezTo>
                  <a:cubicBezTo>
                    <a:pt x="73" y="72"/>
                    <a:pt x="70" y="71"/>
                    <a:pt x="69" y="70"/>
                  </a:cubicBezTo>
                  <a:cubicBezTo>
                    <a:pt x="69" y="70"/>
                    <a:pt x="69" y="69"/>
                    <a:pt x="69" y="68"/>
                  </a:cubicBezTo>
                  <a:cubicBezTo>
                    <a:pt x="70" y="65"/>
                    <a:pt x="70" y="62"/>
                    <a:pt x="67" y="59"/>
                  </a:cubicBezTo>
                  <a:cubicBezTo>
                    <a:pt x="66" y="57"/>
                    <a:pt x="64" y="55"/>
                    <a:pt x="62" y="53"/>
                  </a:cubicBezTo>
                  <a:cubicBezTo>
                    <a:pt x="60" y="50"/>
                    <a:pt x="58" y="48"/>
                    <a:pt x="56" y="45"/>
                  </a:cubicBezTo>
                  <a:cubicBezTo>
                    <a:pt x="54" y="44"/>
                    <a:pt x="54" y="42"/>
                    <a:pt x="53" y="39"/>
                  </a:cubicBezTo>
                  <a:cubicBezTo>
                    <a:pt x="53" y="38"/>
                    <a:pt x="53" y="36"/>
                    <a:pt x="52" y="34"/>
                  </a:cubicBezTo>
                  <a:cubicBezTo>
                    <a:pt x="51" y="33"/>
                    <a:pt x="50" y="31"/>
                    <a:pt x="49" y="30"/>
                  </a:cubicBezTo>
                  <a:cubicBezTo>
                    <a:pt x="49" y="29"/>
                    <a:pt x="48" y="28"/>
                    <a:pt x="47" y="27"/>
                  </a:cubicBezTo>
                  <a:cubicBezTo>
                    <a:pt x="51" y="26"/>
                    <a:pt x="53" y="20"/>
                    <a:pt x="54" y="11"/>
                  </a:cubicBezTo>
                  <a:cubicBezTo>
                    <a:pt x="54" y="11"/>
                    <a:pt x="54" y="10"/>
                    <a:pt x="54" y="10"/>
                  </a:cubicBezTo>
                  <a:cubicBezTo>
                    <a:pt x="55" y="7"/>
                    <a:pt x="54" y="4"/>
                    <a:pt x="53" y="2"/>
                  </a:cubicBezTo>
                  <a:cubicBezTo>
                    <a:pt x="52" y="1"/>
                    <a:pt x="50" y="0"/>
                    <a:pt x="47" y="0"/>
                  </a:cubicBezTo>
                  <a:cubicBezTo>
                    <a:pt x="47" y="0"/>
                    <a:pt x="46" y="0"/>
                    <a:pt x="45" y="0"/>
                  </a:cubicBezTo>
                  <a:cubicBezTo>
                    <a:pt x="40" y="1"/>
                    <a:pt x="37" y="2"/>
                    <a:pt x="33" y="2"/>
                  </a:cubicBezTo>
                  <a:cubicBezTo>
                    <a:pt x="29" y="2"/>
                    <a:pt x="27" y="4"/>
                    <a:pt x="26" y="6"/>
                  </a:cubicBezTo>
                  <a:cubicBezTo>
                    <a:pt x="25" y="7"/>
                    <a:pt x="25" y="8"/>
                    <a:pt x="24" y="8"/>
                  </a:cubicBezTo>
                  <a:cubicBezTo>
                    <a:pt x="23" y="8"/>
                    <a:pt x="23" y="8"/>
                    <a:pt x="22" y="8"/>
                  </a:cubicBezTo>
                  <a:cubicBezTo>
                    <a:pt x="21" y="8"/>
                    <a:pt x="19" y="8"/>
                    <a:pt x="17" y="7"/>
                  </a:cubicBezTo>
                  <a:cubicBezTo>
                    <a:pt x="16" y="6"/>
                    <a:pt x="14" y="6"/>
                    <a:pt x="12" y="5"/>
                  </a:cubicBezTo>
                  <a:cubicBezTo>
                    <a:pt x="12" y="5"/>
                    <a:pt x="11" y="5"/>
                    <a:pt x="11" y="5"/>
                  </a:cubicBezTo>
                  <a:cubicBezTo>
                    <a:pt x="8" y="5"/>
                    <a:pt x="4" y="6"/>
                    <a:pt x="2" y="9"/>
                  </a:cubicBezTo>
                  <a:cubicBezTo>
                    <a:pt x="0" y="10"/>
                    <a:pt x="0" y="12"/>
                    <a:pt x="0" y="14"/>
                  </a:cubicBezTo>
                  <a:cubicBezTo>
                    <a:pt x="0" y="18"/>
                    <a:pt x="4" y="20"/>
                    <a:pt x="6" y="22"/>
                  </a:cubicBezTo>
                  <a:cubicBezTo>
                    <a:pt x="7" y="22"/>
                    <a:pt x="8" y="23"/>
                    <a:pt x="8" y="23"/>
                  </a:cubicBezTo>
                  <a:cubicBezTo>
                    <a:pt x="10" y="25"/>
                    <a:pt x="12" y="27"/>
                    <a:pt x="14" y="30"/>
                  </a:cubicBezTo>
                  <a:cubicBezTo>
                    <a:pt x="15" y="32"/>
                    <a:pt x="17" y="34"/>
                    <a:pt x="19" y="36"/>
                  </a:cubicBezTo>
                  <a:cubicBezTo>
                    <a:pt x="21" y="38"/>
                    <a:pt x="23" y="39"/>
                    <a:pt x="25" y="40"/>
                  </a:cubicBezTo>
                  <a:cubicBezTo>
                    <a:pt x="28" y="43"/>
                    <a:pt x="31" y="45"/>
                    <a:pt x="32" y="47"/>
                  </a:cubicBezTo>
                  <a:cubicBezTo>
                    <a:pt x="33" y="48"/>
                    <a:pt x="33" y="49"/>
                    <a:pt x="34" y="51"/>
                  </a:cubicBezTo>
                  <a:cubicBezTo>
                    <a:pt x="35" y="53"/>
                    <a:pt x="35" y="56"/>
                    <a:pt x="38" y="58"/>
                  </a:cubicBezTo>
                  <a:cubicBezTo>
                    <a:pt x="41" y="61"/>
                    <a:pt x="42" y="62"/>
                    <a:pt x="43" y="66"/>
                  </a:cubicBezTo>
                  <a:cubicBezTo>
                    <a:pt x="45" y="73"/>
                    <a:pt x="49" y="80"/>
                    <a:pt x="54" y="85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9" y="90"/>
                    <a:pt x="64" y="95"/>
                    <a:pt x="65" y="101"/>
                  </a:cubicBezTo>
                  <a:cubicBezTo>
                    <a:pt x="66" y="107"/>
                    <a:pt x="64" y="117"/>
                    <a:pt x="61" y="119"/>
                  </a:cubicBezTo>
                  <a:cubicBezTo>
                    <a:pt x="61" y="118"/>
                    <a:pt x="60" y="118"/>
                    <a:pt x="60" y="118"/>
                  </a:cubicBezTo>
                  <a:cubicBezTo>
                    <a:pt x="58" y="117"/>
                    <a:pt x="57" y="116"/>
                    <a:pt x="55" y="116"/>
                  </a:cubicBezTo>
                  <a:cubicBezTo>
                    <a:pt x="54" y="116"/>
                    <a:pt x="54" y="116"/>
                    <a:pt x="53" y="117"/>
                  </a:cubicBezTo>
                  <a:cubicBezTo>
                    <a:pt x="51" y="118"/>
                    <a:pt x="50" y="119"/>
                    <a:pt x="50" y="120"/>
                  </a:cubicBezTo>
                  <a:cubicBezTo>
                    <a:pt x="49" y="123"/>
                    <a:pt x="51" y="126"/>
                    <a:pt x="53" y="127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4" y="129"/>
                    <a:pt x="56" y="130"/>
                    <a:pt x="57" y="131"/>
                  </a:cubicBezTo>
                  <a:cubicBezTo>
                    <a:pt x="59" y="134"/>
                    <a:pt x="62" y="137"/>
                    <a:pt x="64" y="139"/>
                  </a:cubicBezTo>
                  <a:cubicBezTo>
                    <a:pt x="64" y="140"/>
                    <a:pt x="64" y="140"/>
                    <a:pt x="64" y="141"/>
                  </a:cubicBezTo>
                  <a:cubicBezTo>
                    <a:pt x="64" y="143"/>
                    <a:pt x="64" y="145"/>
                    <a:pt x="66" y="147"/>
                  </a:cubicBezTo>
                  <a:cubicBezTo>
                    <a:pt x="67" y="148"/>
                    <a:pt x="68" y="150"/>
                    <a:pt x="70" y="150"/>
                  </a:cubicBezTo>
                  <a:cubicBezTo>
                    <a:pt x="71" y="150"/>
                    <a:pt x="72" y="149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1" y="156"/>
                    <a:pt x="74" y="159"/>
                    <a:pt x="77" y="162"/>
                  </a:cubicBezTo>
                  <a:cubicBezTo>
                    <a:pt x="78" y="163"/>
                    <a:pt x="79" y="164"/>
                    <a:pt x="80" y="165"/>
                  </a:cubicBezTo>
                  <a:cubicBezTo>
                    <a:pt x="80" y="166"/>
                    <a:pt x="81" y="167"/>
                    <a:pt x="81" y="168"/>
                  </a:cubicBezTo>
                  <a:cubicBezTo>
                    <a:pt x="82" y="170"/>
                    <a:pt x="82" y="172"/>
                    <a:pt x="85" y="174"/>
                  </a:cubicBezTo>
                  <a:cubicBezTo>
                    <a:pt x="86" y="175"/>
                    <a:pt x="87" y="176"/>
                    <a:pt x="89" y="176"/>
                  </a:cubicBezTo>
                  <a:cubicBezTo>
                    <a:pt x="89" y="176"/>
                    <a:pt x="89" y="175"/>
                    <a:pt x="89" y="175"/>
                  </a:cubicBezTo>
                  <a:cubicBezTo>
                    <a:pt x="89" y="176"/>
                    <a:pt x="87" y="177"/>
                    <a:pt x="87" y="177"/>
                  </a:cubicBezTo>
                  <a:cubicBezTo>
                    <a:pt x="88" y="179"/>
                    <a:pt x="88" y="179"/>
                    <a:pt x="88" y="179"/>
                  </a:cubicBezTo>
                  <a:cubicBezTo>
                    <a:pt x="90" y="182"/>
                    <a:pt x="91" y="184"/>
                    <a:pt x="93" y="186"/>
                  </a:cubicBezTo>
                  <a:cubicBezTo>
                    <a:pt x="94" y="187"/>
                    <a:pt x="95" y="189"/>
                    <a:pt x="96" y="191"/>
                  </a:cubicBezTo>
                  <a:cubicBezTo>
                    <a:pt x="97" y="192"/>
                    <a:pt x="97" y="193"/>
                    <a:pt x="98" y="193"/>
                  </a:cubicBezTo>
                  <a:cubicBezTo>
                    <a:pt x="99" y="196"/>
                    <a:pt x="100" y="198"/>
                    <a:pt x="102" y="201"/>
                  </a:cubicBezTo>
                  <a:cubicBezTo>
                    <a:pt x="107" y="206"/>
                    <a:pt x="110" y="212"/>
                    <a:pt x="115" y="218"/>
                  </a:cubicBezTo>
                  <a:cubicBezTo>
                    <a:pt x="115" y="219"/>
                    <a:pt x="116" y="220"/>
                    <a:pt x="116" y="221"/>
                  </a:cubicBezTo>
                  <a:cubicBezTo>
                    <a:pt x="118" y="223"/>
                    <a:pt x="119" y="225"/>
                    <a:pt x="121" y="227"/>
                  </a:cubicBezTo>
                  <a:cubicBezTo>
                    <a:pt x="129" y="235"/>
                    <a:pt x="134" y="242"/>
                    <a:pt x="139" y="252"/>
                  </a:cubicBezTo>
                  <a:cubicBezTo>
                    <a:pt x="140" y="253"/>
                    <a:pt x="140" y="253"/>
                    <a:pt x="140" y="253"/>
                  </a:cubicBezTo>
                  <a:cubicBezTo>
                    <a:pt x="142" y="256"/>
                    <a:pt x="144" y="259"/>
                    <a:pt x="147" y="262"/>
                  </a:cubicBezTo>
                  <a:cubicBezTo>
                    <a:pt x="148" y="263"/>
                    <a:pt x="149" y="265"/>
                    <a:pt x="150" y="267"/>
                  </a:cubicBezTo>
                  <a:cubicBezTo>
                    <a:pt x="151" y="269"/>
                    <a:pt x="152" y="271"/>
                    <a:pt x="154" y="273"/>
                  </a:cubicBezTo>
                  <a:cubicBezTo>
                    <a:pt x="158" y="278"/>
                    <a:pt x="160" y="284"/>
                    <a:pt x="163" y="291"/>
                  </a:cubicBezTo>
                  <a:cubicBezTo>
                    <a:pt x="164" y="294"/>
                    <a:pt x="165" y="297"/>
                    <a:pt x="167" y="301"/>
                  </a:cubicBezTo>
                  <a:cubicBezTo>
                    <a:pt x="167" y="302"/>
                    <a:pt x="168" y="302"/>
                    <a:pt x="168" y="303"/>
                  </a:cubicBezTo>
                  <a:cubicBezTo>
                    <a:pt x="169" y="305"/>
                    <a:pt x="169" y="308"/>
                    <a:pt x="172" y="310"/>
                  </a:cubicBezTo>
                  <a:cubicBezTo>
                    <a:pt x="174" y="311"/>
                    <a:pt x="177" y="312"/>
                    <a:pt x="179" y="312"/>
                  </a:cubicBezTo>
                  <a:cubicBezTo>
                    <a:pt x="180" y="312"/>
                    <a:pt x="182" y="312"/>
                    <a:pt x="183" y="312"/>
                  </a:cubicBezTo>
                  <a:cubicBezTo>
                    <a:pt x="186" y="311"/>
                    <a:pt x="188" y="309"/>
                    <a:pt x="189" y="307"/>
                  </a:cubicBezTo>
                  <a:cubicBezTo>
                    <a:pt x="191" y="302"/>
                    <a:pt x="188" y="296"/>
                    <a:pt x="186" y="293"/>
                  </a:cubicBezTo>
                  <a:cubicBezTo>
                    <a:pt x="184" y="291"/>
                    <a:pt x="183" y="289"/>
                    <a:pt x="181" y="286"/>
                  </a:cubicBezTo>
                  <a:cubicBezTo>
                    <a:pt x="179" y="284"/>
                    <a:pt x="177" y="282"/>
                    <a:pt x="176" y="279"/>
                  </a:cubicBezTo>
                  <a:cubicBezTo>
                    <a:pt x="175" y="278"/>
                    <a:pt x="175" y="278"/>
                    <a:pt x="175" y="278"/>
                  </a:cubicBezTo>
                  <a:cubicBezTo>
                    <a:pt x="174" y="277"/>
                    <a:pt x="174" y="277"/>
                    <a:pt x="175" y="276"/>
                  </a:cubicBezTo>
                  <a:cubicBezTo>
                    <a:pt x="175" y="276"/>
                    <a:pt x="175" y="275"/>
                    <a:pt x="175" y="275"/>
                  </a:cubicBezTo>
                  <a:cubicBezTo>
                    <a:pt x="176" y="275"/>
                    <a:pt x="177" y="276"/>
                    <a:pt x="178" y="276"/>
                  </a:cubicBezTo>
                  <a:cubicBezTo>
                    <a:pt x="180" y="277"/>
                    <a:pt x="181" y="278"/>
                    <a:pt x="183" y="281"/>
                  </a:cubicBezTo>
                  <a:cubicBezTo>
                    <a:pt x="183" y="282"/>
                    <a:pt x="184" y="284"/>
                    <a:pt x="186" y="286"/>
                  </a:cubicBezTo>
                  <a:cubicBezTo>
                    <a:pt x="188" y="287"/>
                    <a:pt x="194" y="291"/>
                    <a:pt x="198" y="291"/>
                  </a:cubicBezTo>
                  <a:cubicBezTo>
                    <a:pt x="199" y="291"/>
                    <a:pt x="200" y="291"/>
                    <a:pt x="200" y="291"/>
                  </a:cubicBezTo>
                  <a:cubicBezTo>
                    <a:pt x="202" y="290"/>
                    <a:pt x="203" y="289"/>
                    <a:pt x="203" y="287"/>
                  </a:cubicBezTo>
                  <a:cubicBezTo>
                    <a:pt x="203" y="286"/>
                    <a:pt x="203" y="285"/>
                    <a:pt x="202" y="284"/>
                  </a:cubicBezTo>
                  <a:cubicBezTo>
                    <a:pt x="203" y="284"/>
                    <a:pt x="204" y="284"/>
                    <a:pt x="204" y="284"/>
                  </a:cubicBezTo>
                  <a:cubicBezTo>
                    <a:pt x="203" y="287"/>
                    <a:pt x="204" y="289"/>
                    <a:pt x="205" y="290"/>
                  </a:cubicBezTo>
                  <a:cubicBezTo>
                    <a:pt x="206" y="292"/>
                    <a:pt x="208" y="293"/>
                    <a:pt x="211" y="293"/>
                  </a:cubicBezTo>
                  <a:cubicBezTo>
                    <a:pt x="212" y="293"/>
                    <a:pt x="214" y="292"/>
                    <a:pt x="216" y="292"/>
                  </a:cubicBezTo>
                  <a:cubicBezTo>
                    <a:pt x="216" y="292"/>
                    <a:pt x="217" y="292"/>
                    <a:pt x="217" y="292"/>
                  </a:cubicBezTo>
                  <a:cubicBezTo>
                    <a:pt x="218" y="292"/>
                    <a:pt x="218" y="292"/>
                    <a:pt x="219" y="292"/>
                  </a:cubicBezTo>
                  <a:cubicBezTo>
                    <a:pt x="221" y="292"/>
                    <a:pt x="221" y="292"/>
                    <a:pt x="221" y="292"/>
                  </a:cubicBezTo>
                  <a:cubicBezTo>
                    <a:pt x="221" y="290"/>
                    <a:pt x="221" y="290"/>
                    <a:pt x="221" y="290"/>
                  </a:cubicBezTo>
                  <a:cubicBezTo>
                    <a:pt x="228" y="288"/>
                    <a:pt x="234" y="283"/>
                    <a:pt x="239" y="279"/>
                  </a:cubicBezTo>
                  <a:cubicBezTo>
                    <a:pt x="240" y="278"/>
                    <a:pt x="241" y="278"/>
                    <a:pt x="242" y="277"/>
                  </a:cubicBezTo>
                  <a:cubicBezTo>
                    <a:pt x="244" y="275"/>
                    <a:pt x="246" y="273"/>
                    <a:pt x="248" y="272"/>
                  </a:cubicBezTo>
                  <a:cubicBezTo>
                    <a:pt x="250" y="271"/>
                    <a:pt x="250" y="271"/>
                    <a:pt x="250" y="271"/>
                  </a:cubicBezTo>
                  <a:lnTo>
                    <a:pt x="248" y="268"/>
                  </a:lnTo>
                  <a:close/>
                  <a:moveTo>
                    <a:pt x="217" y="217"/>
                  </a:moveTo>
                  <a:cubicBezTo>
                    <a:pt x="220" y="217"/>
                    <a:pt x="222" y="219"/>
                    <a:pt x="224" y="221"/>
                  </a:cubicBezTo>
                  <a:cubicBezTo>
                    <a:pt x="223" y="221"/>
                    <a:pt x="221" y="221"/>
                    <a:pt x="219" y="221"/>
                  </a:cubicBezTo>
                  <a:cubicBezTo>
                    <a:pt x="217" y="221"/>
                    <a:pt x="213" y="221"/>
                    <a:pt x="213" y="220"/>
                  </a:cubicBezTo>
                  <a:cubicBezTo>
                    <a:pt x="212" y="219"/>
                    <a:pt x="212" y="218"/>
                    <a:pt x="213" y="218"/>
                  </a:cubicBezTo>
                  <a:cubicBezTo>
                    <a:pt x="213" y="217"/>
                    <a:pt x="215" y="216"/>
                    <a:pt x="216" y="216"/>
                  </a:cubicBezTo>
                  <a:cubicBezTo>
                    <a:pt x="216" y="216"/>
                    <a:pt x="217" y="216"/>
                    <a:pt x="217" y="217"/>
                  </a:cubicBezTo>
                  <a:close/>
                  <a:moveTo>
                    <a:pt x="107" y="156"/>
                  </a:moveTo>
                  <a:cubicBezTo>
                    <a:pt x="107" y="156"/>
                    <a:pt x="107" y="156"/>
                    <a:pt x="107" y="156"/>
                  </a:cubicBezTo>
                  <a:cubicBezTo>
                    <a:pt x="105" y="157"/>
                    <a:pt x="105" y="157"/>
                    <a:pt x="103" y="157"/>
                  </a:cubicBezTo>
                  <a:cubicBezTo>
                    <a:pt x="102" y="157"/>
                    <a:pt x="101" y="158"/>
                    <a:pt x="101" y="158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2" y="157"/>
                    <a:pt x="103" y="156"/>
                    <a:pt x="103" y="156"/>
                  </a:cubicBezTo>
                  <a:cubicBezTo>
                    <a:pt x="104" y="156"/>
                    <a:pt x="104" y="156"/>
                    <a:pt x="105" y="156"/>
                  </a:cubicBezTo>
                  <a:cubicBezTo>
                    <a:pt x="106" y="156"/>
                    <a:pt x="107" y="156"/>
                    <a:pt x="107" y="156"/>
                  </a:cubicBezTo>
                  <a:close/>
                  <a:moveTo>
                    <a:pt x="97" y="160"/>
                  </a:moveTo>
                  <a:cubicBezTo>
                    <a:pt x="95" y="162"/>
                    <a:pt x="94" y="164"/>
                    <a:pt x="93" y="166"/>
                  </a:cubicBezTo>
                  <a:cubicBezTo>
                    <a:pt x="93" y="162"/>
                    <a:pt x="94" y="161"/>
                    <a:pt x="97" y="160"/>
                  </a:cubicBezTo>
                  <a:close/>
                  <a:moveTo>
                    <a:pt x="82" y="80"/>
                  </a:moveTo>
                  <a:cubicBezTo>
                    <a:pt x="82" y="81"/>
                    <a:pt x="83" y="81"/>
                    <a:pt x="83" y="82"/>
                  </a:cubicBezTo>
                  <a:cubicBezTo>
                    <a:pt x="84" y="82"/>
                    <a:pt x="84" y="83"/>
                    <a:pt x="85" y="84"/>
                  </a:cubicBezTo>
                  <a:cubicBezTo>
                    <a:pt x="85" y="86"/>
                    <a:pt x="85" y="90"/>
                    <a:pt x="83" y="92"/>
                  </a:cubicBezTo>
                  <a:cubicBezTo>
                    <a:pt x="83" y="92"/>
                    <a:pt x="82" y="93"/>
                    <a:pt x="81" y="93"/>
                  </a:cubicBezTo>
                  <a:cubicBezTo>
                    <a:pt x="81" y="93"/>
                    <a:pt x="79" y="92"/>
                    <a:pt x="79" y="91"/>
                  </a:cubicBezTo>
                  <a:cubicBezTo>
                    <a:pt x="78" y="89"/>
                    <a:pt x="79" y="87"/>
                    <a:pt x="80" y="85"/>
                  </a:cubicBezTo>
                  <a:cubicBezTo>
                    <a:pt x="81" y="84"/>
                    <a:pt x="82" y="82"/>
                    <a:pt x="82" y="80"/>
                  </a:cubicBezTo>
                  <a:close/>
                  <a:moveTo>
                    <a:pt x="40" y="20"/>
                  </a:moveTo>
                  <a:cubicBezTo>
                    <a:pt x="41" y="20"/>
                    <a:pt x="42" y="21"/>
                    <a:pt x="42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2" y="23"/>
                    <a:pt x="42" y="23"/>
                    <a:pt x="43" y="24"/>
                  </a:cubicBezTo>
                  <a:cubicBezTo>
                    <a:pt x="41" y="24"/>
                    <a:pt x="40" y="25"/>
                    <a:pt x="39" y="26"/>
                  </a:cubicBezTo>
                  <a:cubicBezTo>
                    <a:pt x="39" y="26"/>
                    <a:pt x="38" y="27"/>
                    <a:pt x="38" y="27"/>
                  </a:cubicBezTo>
                  <a:cubicBezTo>
                    <a:pt x="38" y="27"/>
                    <a:pt x="37" y="26"/>
                    <a:pt x="38" y="23"/>
                  </a:cubicBezTo>
                  <a:cubicBezTo>
                    <a:pt x="38" y="21"/>
                    <a:pt x="39" y="20"/>
                    <a:pt x="40" y="20"/>
                  </a:cubicBezTo>
                  <a:close/>
                </a:path>
              </a:pathLst>
            </a:custGeom>
            <a:solidFill>
              <a:srgbClr val="E7E6DD"/>
            </a:solidFill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5F6608BF-DA09-605F-D9CC-C1A4C6F0F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" y="981"/>
              <a:ext cx="26" cy="25"/>
            </a:xfrm>
            <a:custGeom>
              <a:avLst/>
              <a:gdLst>
                <a:gd name="T0" fmla="*/ 2 w 13"/>
                <a:gd name="T1" fmla="*/ 8 h 12"/>
                <a:gd name="T2" fmla="*/ 2 w 13"/>
                <a:gd name="T3" fmla="*/ 8 h 12"/>
                <a:gd name="T4" fmla="*/ 6 w 13"/>
                <a:gd name="T5" fmla="*/ 12 h 12"/>
                <a:gd name="T6" fmla="*/ 8 w 13"/>
                <a:gd name="T7" fmla="*/ 12 h 12"/>
                <a:gd name="T8" fmla="*/ 12 w 13"/>
                <a:gd name="T9" fmla="*/ 8 h 12"/>
                <a:gd name="T10" fmla="*/ 12 w 13"/>
                <a:gd name="T11" fmla="*/ 4 h 12"/>
                <a:gd name="T12" fmla="*/ 5 w 13"/>
                <a:gd name="T13" fmla="*/ 0 h 12"/>
                <a:gd name="T14" fmla="*/ 1 w 13"/>
                <a:gd name="T15" fmla="*/ 4 h 12"/>
                <a:gd name="T16" fmla="*/ 2 w 13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12"/>
                    <a:pt x="6" y="12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10" y="11"/>
                    <a:pt x="11" y="10"/>
                    <a:pt x="12" y="8"/>
                  </a:cubicBezTo>
                  <a:cubicBezTo>
                    <a:pt x="13" y="6"/>
                    <a:pt x="13" y="5"/>
                    <a:pt x="12" y="4"/>
                  </a:cubicBezTo>
                  <a:cubicBezTo>
                    <a:pt x="11" y="1"/>
                    <a:pt x="7" y="0"/>
                    <a:pt x="5" y="0"/>
                  </a:cubicBezTo>
                  <a:cubicBezTo>
                    <a:pt x="2" y="0"/>
                    <a:pt x="1" y="2"/>
                    <a:pt x="1" y="4"/>
                  </a:cubicBezTo>
                  <a:cubicBezTo>
                    <a:pt x="0" y="5"/>
                    <a:pt x="0" y="7"/>
                    <a:pt x="2" y="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1188DC7B-0219-4DA0-C762-EA4B3BE03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066"/>
              <a:ext cx="20" cy="20"/>
            </a:xfrm>
            <a:custGeom>
              <a:avLst/>
              <a:gdLst>
                <a:gd name="T0" fmla="*/ 2 w 10"/>
                <a:gd name="T1" fmla="*/ 9 h 10"/>
                <a:gd name="T2" fmla="*/ 4 w 10"/>
                <a:gd name="T3" fmla="*/ 10 h 10"/>
                <a:gd name="T4" fmla="*/ 9 w 10"/>
                <a:gd name="T5" fmla="*/ 6 h 10"/>
                <a:gd name="T6" fmla="*/ 8 w 10"/>
                <a:gd name="T7" fmla="*/ 2 h 10"/>
                <a:gd name="T8" fmla="*/ 5 w 10"/>
                <a:gd name="T9" fmla="*/ 0 h 10"/>
                <a:gd name="T10" fmla="*/ 0 w 10"/>
                <a:gd name="T11" fmla="*/ 6 h 10"/>
                <a:gd name="T12" fmla="*/ 2 w 10"/>
                <a:gd name="T1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2" y="9"/>
                  </a:moveTo>
                  <a:cubicBezTo>
                    <a:pt x="3" y="10"/>
                    <a:pt x="3" y="10"/>
                    <a:pt x="4" y="10"/>
                  </a:cubicBezTo>
                  <a:cubicBezTo>
                    <a:pt x="6" y="10"/>
                    <a:pt x="9" y="9"/>
                    <a:pt x="9" y="6"/>
                  </a:cubicBezTo>
                  <a:cubicBezTo>
                    <a:pt x="10" y="6"/>
                    <a:pt x="10" y="4"/>
                    <a:pt x="8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2" y="0"/>
                    <a:pt x="0" y="4"/>
                    <a:pt x="0" y="6"/>
                  </a:cubicBezTo>
                  <a:cubicBezTo>
                    <a:pt x="0" y="8"/>
                    <a:pt x="1" y="9"/>
                    <a:pt x="2" y="9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D9276976-8225-3BBF-FD45-3E6A1A6D5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" y="1088"/>
              <a:ext cx="20" cy="20"/>
            </a:xfrm>
            <a:custGeom>
              <a:avLst/>
              <a:gdLst>
                <a:gd name="T0" fmla="*/ 2 w 10"/>
                <a:gd name="T1" fmla="*/ 9 h 10"/>
                <a:gd name="T2" fmla="*/ 4 w 10"/>
                <a:gd name="T3" fmla="*/ 10 h 10"/>
                <a:gd name="T4" fmla="*/ 9 w 10"/>
                <a:gd name="T5" fmla="*/ 6 h 10"/>
                <a:gd name="T6" fmla="*/ 8 w 10"/>
                <a:gd name="T7" fmla="*/ 2 h 10"/>
                <a:gd name="T8" fmla="*/ 5 w 10"/>
                <a:gd name="T9" fmla="*/ 0 h 10"/>
                <a:gd name="T10" fmla="*/ 0 w 10"/>
                <a:gd name="T11" fmla="*/ 6 h 10"/>
                <a:gd name="T12" fmla="*/ 2 w 10"/>
                <a:gd name="T1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2" y="9"/>
                  </a:moveTo>
                  <a:cubicBezTo>
                    <a:pt x="3" y="10"/>
                    <a:pt x="3" y="10"/>
                    <a:pt x="4" y="10"/>
                  </a:cubicBezTo>
                  <a:cubicBezTo>
                    <a:pt x="6" y="10"/>
                    <a:pt x="8" y="9"/>
                    <a:pt x="9" y="6"/>
                  </a:cubicBezTo>
                  <a:cubicBezTo>
                    <a:pt x="10" y="6"/>
                    <a:pt x="10" y="4"/>
                    <a:pt x="8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2" y="0"/>
                    <a:pt x="0" y="4"/>
                    <a:pt x="0" y="6"/>
                  </a:cubicBezTo>
                  <a:cubicBezTo>
                    <a:pt x="0" y="8"/>
                    <a:pt x="1" y="9"/>
                    <a:pt x="2" y="9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86ACBC64-47D6-089D-0980-84E32246DD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0" y="1014"/>
              <a:ext cx="571" cy="504"/>
            </a:xfrm>
            <a:custGeom>
              <a:avLst/>
              <a:gdLst>
                <a:gd name="T0" fmla="*/ 279 w 284"/>
                <a:gd name="T1" fmla="*/ 38 h 251"/>
                <a:gd name="T2" fmla="*/ 265 w 284"/>
                <a:gd name="T3" fmla="*/ 45 h 251"/>
                <a:gd name="T4" fmla="*/ 253 w 284"/>
                <a:gd name="T5" fmla="*/ 52 h 251"/>
                <a:gd name="T6" fmla="*/ 251 w 284"/>
                <a:gd name="T7" fmla="*/ 53 h 251"/>
                <a:gd name="T8" fmla="*/ 233 w 284"/>
                <a:gd name="T9" fmla="*/ 62 h 251"/>
                <a:gd name="T10" fmla="*/ 224 w 284"/>
                <a:gd name="T11" fmla="*/ 76 h 251"/>
                <a:gd name="T12" fmla="*/ 188 w 284"/>
                <a:gd name="T13" fmla="*/ 100 h 251"/>
                <a:gd name="T14" fmla="*/ 181 w 284"/>
                <a:gd name="T15" fmla="*/ 99 h 251"/>
                <a:gd name="T16" fmla="*/ 172 w 284"/>
                <a:gd name="T17" fmla="*/ 100 h 251"/>
                <a:gd name="T18" fmla="*/ 164 w 284"/>
                <a:gd name="T19" fmla="*/ 103 h 251"/>
                <a:gd name="T20" fmla="*/ 159 w 284"/>
                <a:gd name="T21" fmla="*/ 96 h 251"/>
                <a:gd name="T22" fmla="*/ 124 w 284"/>
                <a:gd name="T23" fmla="*/ 81 h 251"/>
                <a:gd name="T24" fmla="*/ 103 w 284"/>
                <a:gd name="T25" fmla="*/ 70 h 251"/>
                <a:gd name="T26" fmla="*/ 87 w 284"/>
                <a:gd name="T27" fmla="*/ 59 h 251"/>
                <a:gd name="T28" fmla="*/ 73 w 284"/>
                <a:gd name="T29" fmla="*/ 52 h 251"/>
                <a:gd name="T30" fmla="*/ 58 w 284"/>
                <a:gd name="T31" fmla="*/ 46 h 251"/>
                <a:gd name="T32" fmla="*/ 41 w 284"/>
                <a:gd name="T33" fmla="*/ 26 h 251"/>
                <a:gd name="T34" fmla="*/ 31 w 284"/>
                <a:gd name="T35" fmla="*/ 13 h 251"/>
                <a:gd name="T36" fmla="*/ 25 w 284"/>
                <a:gd name="T37" fmla="*/ 0 h 251"/>
                <a:gd name="T38" fmla="*/ 16 w 284"/>
                <a:gd name="T39" fmla="*/ 17 h 251"/>
                <a:gd name="T40" fmla="*/ 6 w 284"/>
                <a:gd name="T41" fmla="*/ 24 h 251"/>
                <a:gd name="T42" fmla="*/ 2 w 284"/>
                <a:gd name="T43" fmla="*/ 28 h 251"/>
                <a:gd name="T44" fmla="*/ 12 w 284"/>
                <a:gd name="T45" fmla="*/ 44 h 251"/>
                <a:gd name="T46" fmla="*/ 27 w 284"/>
                <a:gd name="T47" fmla="*/ 102 h 251"/>
                <a:gd name="T48" fmla="*/ 42 w 284"/>
                <a:gd name="T49" fmla="*/ 132 h 251"/>
                <a:gd name="T50" fmla="*/ 80 w 284"/>
                <a:gd name="T51" fmla="*/ 174 h 251"/>
                <a:gd name="T52" fmla="*/ 49 w 284"/>
                <a:gd name="T53" fmla="*/ 231 h 251"/>
                <a:gd name="T54" fmla="*/ 72 w 284"/>
                <a:gd name="T55" fmla="*/ 251 h 251"/>
                <a:gd name="T56" fmla="*/ 77 w 284"/>
                <a:gd name="T57" fmla="*/ 236 h 251"/>
                <a:gd name="T58" fmla="*/ 81 w 284"/>
                <a:gd name="T59" fmla="*/ 226 h 251"/>
                <a:gd name="T60" fmla="*/ 101 w 284"/>
                <a:gd name="T61" fmla="*/ 228 h 251"/>
                <a:gd name="T62" fmla="*/ 105 w 284"/>
                <a:gd name="T63" fmla="*/ 223 h 251"/>
                <a:gd name="T64" fmla="*/ 129 w 284"/>
                <a:gd name="T65" fmla="*/ 206 h 251"/>
                <a:gd name="T66" fmla="*/ 144 w 284"/>
                <a:gd name="T67" fmla="*/ 204 h 251"/>
                <a:gd name="T68" fmla="*/ 170 w 284"/>
                <a:gd name="T69" fmla="*/ 180 h 251"/>
                <a:gd name="T70" fmla="*/ 195 w 284"/>
                <a:gd name="T71" fmla="*/ 160 h 251"/>
                <a:gd name="T72" fmla="*/ 205 w 284"/>
                <a:gd name="T73" fmla="*/ 147 h 251"/>
                <a:gd name="T74" fmla="*/ 223 w 284"/>
                <a:gd name="T75" fmla="*/ 130 h 251"/>
                <a:gd name="T76" fmla="*/ 234 w 284"/>
                <a:gd name="T77" fmla="*/ 113 h 251"/>
                <a:gd name="T78" fmla="*/ 258 w 284"/>
                <a:gd name="T79" fmla="*/ 107 h 251"/>
                <a:gd name="T80" fmla="*/ 277 w 284"/>
                <a:gd name="T81" fmla="*/ 73 h 251"/>
                <a:gd name="T82" fmla="*/ 270 w 284"/>
                <a:gd name="T83" fmla="*/ 54 h 251"/>
                <a:gd name="T84" fmla="*/ 284 w 284"/>
                <a:gd name="T85" fmla="*/ 41 h 251"/>
                <a:gd name="T86" fmla="*/ 44 w 284"/>
                <a:gd name="T87" fmla="*/ 45 h 251"/>
                <a:gd name="T88" fmla="*/ 37 w 284"/>
                <a:gd name="T89" fmla="*/ 41 h 251"/>
                <a:gd name="T90" fmla="*/ 27 w 284"/>
                <a:gd name="T91" fmla="*/ 31 h 251"/>
                <a:gd name="T92" fmla="*/ 31 w 284"/>
                <a:gd name="T93" fmla="*/ 31 h 251"/>
                <a:gd name="T94" fmla="*/ 40 w 284"/>
                <a:gd name="T95" fmla="*/ 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4" h="251">
                  <a:moveTo>
                    <a:pt x="284" y="38"/>
                  </a:moveTo>
                  <a:cubicBezTo>
                    <a:pt x="281" y="38"/>
                    <a:pt x="281" y="38"/>
                    <a:pt x="281" y="38"/>
                  </a:cubicBezTo>
                  <a:cubicBezTo>
                    <a:pt x="280" y="38"/>
                    <a:pt x="280" y="38"/>
                    <a:pt x="279" y="38"/>
                  </a:cubicBezTo>
                  <a:cubicBezTo>
                    <a:pt x="275" y="39"/>
                    <a:pt x="272" y="40"/>
                    <a:pt x="270" y="41"/>
                  </a:cubicBezTo>
                  <a:cubicBezTo>
                    <a:pt x="269" y="42"/>
                    <a:pt x="268" y="43"/>
                    <a:pt x="267" y="43"/>
                  </a:cubicBezTo>
                  <a:cubicBezTo>
                    <a:pt x="267" y="44"/>
                    <a:pt x="266" y="45"/>
                    <a:pt x="265" y="45"/>
                  </a:cubicBezTo>
                  <a:cubicBezTo>
                    <a:pt x="265" y="45"/>
                    <a:pt x="264" y="45"/>
                    <a:pt x="262" y="46"/>
                  </a:cubicBezTo>
                  <a:cubicBezTo>
                    <a:pt x="260" y="46"/>
                    <a:pt x="256" y="46"/>
                    <a:pt x="254" y="48"/>
                  </a:cubicBezTo>
                  <a:cubicBezTo>
                    <a:pt x="253" y="50"/>
                    <a:pt x="253" y="51"/>
                    <a:pt x="253" y="52"/>
                  </a:cubicBezTo>
                  <a:cubicBezTo>
                    <a:pt x="253" y="52"/>
                    <a:pt x="252" y="52"/>
                    <a:pt x="253" y="52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2"/>
                    <a:pt x="252" y="52"/>
                    <a:pt x="251" y="53"/>
                  </a:cubicBezTo>
                  <a:cubicBezTo>
                    <a:pt x="250" y="53"/>
                    <a:pt x="248" y="53"/>
                    <a:pt x="246" y="53"/>
                  </a:cubicBezTo>
                  <a:cubicBezTo>
                    <a:pt x="243" y="53"/>
                    <a:pt x="238" y="54"/>
                    <a:pt x="235" y="57"/>
                  </a:cubicBezTo>
                  <a:cubicBezTo>
                    <a:pt x="234" y="59"/>
                    <a:pt x="234" y="60"/>
                    <a:pt x="233" y="62"/>
                  </a:cubicBezTo>
                  <a:cubicBezTo>
                    <a:pt x="233" y="63"/>
                    <a:pt x="233" y="64"/>
                    <a:pt x="232" y="64"/>
                  </a:cubicBezTo>
                  <a:cubicBezTo>
                    <a:pt x="231" y="66"/>
                    <a:pt x="230" y="68"/>
                    <a:pt x="228" y="69"/>
                  </a:cubicBezTo>
                  <a:cubicBezTo>
                    <a:pt x="227" y="71"/>
                    <a:pt x="225" y="73"/>
                    <a:pt x="224" y="76"/>
                  </a:cubicBezTo>
                  <a:cubicBezTo>
                    <a:pt x="221" y="81"/>
                    <a:pt x="217" y="86"/>
                    <a:pt x="213" y="90"/>
                  </a:cubicBezTo>
                  <a:cubicBezTo>
                    <a:pt x="207" y="97"/>
                    <a:pt x="197" y="99"/>
                    <a:pt x="189" y="100"/>
                  </a:cubicBezTo>
                  <a:cubicBezTo>
                    <a:pt x="189" y="100"/>
                    <a:pt x="188" y="100"/>
                    <a:pt x="188" y="100"/>
                  </a:cubicBezTo>
                  <a:cubicBezTo>
                    <a:pt x="187" y="100"/>
                    <a:pt x="186" y="100"/>
                    <a:pt x="185" y="100"/>
                  </a:cubicBezTo>
                  <a:cubicBezTo>
                    <a:pt x="185" y="100"/>
                    <a:pt x="184" y="99"/>
                    <a:pt x="183" y="99"/>
                  </a:cubicBezTo>
                  <a:cubicBezTo>
                    <a:pt x="182" y="99"/>
                    <a:pt x="182" y="99"/>
                    <a:pt x="181" y="99"/>
                  </a:cubicBezTo>
                  <a:cubicBezTo>
                    <a:pt x="180" y="99"/>
                    <a:pt x="178" y="100"/>
                    <a:pt x="177" y="100"/>
                  </a:cubicBezTo>
                  <a:cubicBezTo>
                    <a:pt x="176" y="100"/>
                    <a:pt x="175" y="100"/>
                    <a:pt x="173" y="100"/>
                  </a:cubicBezTo>
                  <a:cubicBezTo>
                    <a:pt x="173" y="100"/>
                    <a:pt x="173" y="100"/>
                    <a:pt x="172" y="100"/>
                  </a:cubicBezTo>
                  <a:cubicBezTo>
                    <a:pt x="172" y="100"/>
                    <a:pt x="171" y="100"/>
                    <a:pt x="170" y="100"/>
                  </a:cubicBezTo>
                  <a:cubicBezTo>
                    <a:pt x="169" y="100"/>
                    <a:pt x="167" y="100"/>
                    <a:pt x="166" y="101"/>
                  </a:cubicBezTo>
                  <a:cubicBezTo>
                    <a:pt x="165" y="102"/>
                    <a:pt x="164" y="103"/>
                    <a:pt x="164" y="103"/>
                  </a:cubicBezTo>
                  <a:cubicBezTo>
                    <a:pt x="164" y="103"/>
                    <a:pt x="164" y="103"/>
                    <a:pt x="164" y="103"/>
                  </a:cubicBezTo>
                  <a:cubicBezTo>
                    <a:pt x="164" y="99"/>
                    <a:pt x="162" y="98"/>
                    <a:pt x="160" y="96"/>
                  </a:cubicBezTo>
                  <a:cubicBezTo>
                    <a:pt x="160" y="96"/>
                    <a:pt x="159" y="96"/>
                    <a:pt x="159" y="96"/>
                  </a:cubicBezTo>
                  <a:cubicBezTo>
                    <a:pt x="154" y="92"/>
                    <a:pt x="149" y="89"/>
                    <a:pt x="143" y="86"/>
                  </a:cubicBezTo>
                  <a:cubicBezTo>
                    <a:pt x="138" y="84"/>
                    <a:pt x="131" y="82"/>
                    <a:pt x="126" y="81"/>
                  </a:cubicBezTo>
                  <a:cubicBezTo>
                    <a:pt x="124" y="81"/>
                    <a:pt x="124" y="81"/>
                    <a:pt x="124" y="81"/>
                  </a:cubicBezTo>
                  <a:cubicBezTo>
                    <a:pt x="120" y="80"/>
                    <a:pt x="117" y="79"/>
                    <a:pt x="114" y="77"/>
                  </a:cubicBezTo>
                  <a:cubicBezTo>
                    <a:pt x="111" y="76"/>
                    <a:pt x="109" y="74"/>
                    <a:pt x="106" y="72"/>
                  </a:cubicBezTo>
                  <a:cubicBezTo>
                    <a:pt x="105" y="71"/>
                    <a:pt x="104" y="70"/>
                    <a:pt x="103" y="70"/>
                  </a:cubicBezTo>
                  <a:cubicBezTo>
                    <a:pt x="102" y="69"/>
                    <a:pt x="101" y="68"/>
                    <a:pt x="100" y="67"/>
                  </a:cubicBezTo>
                  <a:cubicBezTo>
                    <a:pt x="98" y="65"/>
                    <a:pt x="95" y="63"/>
                    <a:pt x="92" y="62"/>
                  </a:cubicBezTo>
                  <a:cubicBezTo>
                    <a:pt x="90" y="61"/>
                    <a:pt x="89" y="60"/>
                    <a:pt x="87" y="59"/>
                  </a:cubicBezTo>
                  <a:cubicBezTo>
                    <a:pt x="85" y="59"/>
                    <a:pt x="83" y="58"/>
                    <a:pt x="82" y="57"/>
                  </a:cubicBezTo>
                  <a:cubicBezTo>
                    <a:pt x="81" y="57"/>
                    <a:pt x="80" y="56"/>
                    <a:pt x="79" y="55"/>
                  </a:cubicBezTo>
                  <a:cubicBezTo>
                    <a:pt x="77" y="54"/>
                    <a:pt x="75" y="52"/>
                    <a:pt x="73" y="52"/>
                  </a:cubicBezTo>
                  <a:cubicBezTo>
                    <a:pt x="71" y="51"/>
                    <a:pt x="69" y="51"/>
                    <a:pt x="67" y="51"/>
                  </a:cubicBezTo>
                  <a:cubicBezTo>
                    <a:pt x="65" y="51"/>
                    <a:pt x="63" y="50"/>
                    <a:pt x="61" y="50"/>
                  </a:cubicBezTo>
                  <a:cubicBezTo>
                    <a:pt x="60" y="49"/>
                    <a:pt x="59" y="48"/>
                    <a:pt x="58" y="46"/>
                  </a:cubicBezTo>
                  <a:cubicBezTo>
                    <a:pt x="58" y="45"/>
                    <a:pt x="58" y="45"/>
                    <a:pt x="57" y="44"/>
                  </a:cubicBezTo>
                  <a:cubicBezTo>
                    <a:pt x="54" y="39"/>
                    <a:pt x="50" y="35"/>
                    <a:pt x="46" y="32"/>
                  </a:cubicBezTo>
                  <a:cubicBezTo>
                    <a:pt x="45" y="30"/>
                    <a:pt x="43" y="28"/>
                    <a:pt x="41" y="26"/>
                  </a:cubicBezTo>
                  <a:cubicBezTo>
                    <a:pt x="41" y="26"/>
                    <a:pt x="40" y="26"/>
                    <a:pt x="40" y="25"/>
                  </a:cubicBezTo>
                  <a:cubicBezTo>
                    <a:pt x="37" y="21"/>
                    <a:pt x="34" y="18"/>
                    <a:pt x="31" y="18"/>
                  </a:cubicBezTo>
                  <a:cubicBezTo>
                    <a:pt x="31" y="16"/>
                    <a:pt x="31" y="15"/>
                    <a:pt x="31" y="13"/>
                  </a:cubicBezTo>
                  <a:cubicBezTo>
                    <a:pt x="31" y="10"/>
                    <a:pt x="29" y="9"/>
                    <a:pt x="28" y="7"/>
                  </a:cubicBezTo>
                  <a:cubicBezTo>
                    <a:pt x="27" y="6"/>
                    <a:pt x="26" y="5"/>
                    <a:pt x="26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8" y="3"/>
                    <a:pt x="14" y="6"/>
                    <a:pt x="14" y="11"/>
                  </a:cubicBezTo>
                  <a:cubicBezTo>
                    <a:pt x="14" y="14"/>
                    <a:pt x="15" y="16"/>
                    <a:pt x="16" y="17"/>
                  </a:cubicBezTo>
                  <a:cubicBezTo>
                    <a:pt x="16" y="18"/>
                    <a:pt x="16" y="18"/>
                    <a:pt x="16" y="19"/>
                  </a:cubicBezTo>
                  <a:cubicBezTo>
                    <a:pt x="16" y="20"/>
                    <a:pt x="14" y="21"/>
                    <a:pt x="12" y="22"/>
                  </a:cubicBezTo>
                  <a:cubicBezTo>
                    <a:pt x="10" y="23"/>
                    <a:pt x="8" y="24"/>
                    <a:pt x="6" y="24"/>
                  </a:cubicBezTo>
                  <a:cubicBezTo>
                    <a:pt x="5" y="24"/>
                    <a:pt x="4" y="24"/>
                    <a:pt x="3" y="2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9"/>
                    <a:pt x="2" y="29"/>
                    <a:pt x="2" y="30"/>
                  </a:cubicBezTo>
                  <a:cubicBezTo>
                    <a:pt x="3" y="34"/>
                    <a:pt x="6" y="37"/>
                    <a:pt x="8" y="40"/>
                  </a:cubicBezTo>
                  <a:cubicBezTo>
                    <a:pt x="10" y="41"/>
                    <a:pt x="11" y="43"/>
                    <a:pt x="12" y="44"/>
                  </a:cubicBezTo>
                  <a:cubicBezTo>
                    <a:pt x="18" y="52"/>
                    <a:pt x="18" y="59"/>
                    <a:pt x="18" y="68"/>
                  </a:cubicBezTo>
                  <a:cubicBezTo>
                    <a:pt x="18" y="70"/>
                    <a:pt x="18" y="73"/>
                    <a:pt x="18" y="75"/>
                  </a:cubicBezTo>
                  <a:cubicBezTo>
                    <a:pt x="19" y="83"/>
                    <a:pt x="23" y="95"/>
                    <a:pt x="27" y="102"/>
                  </a:cubicBezTo>
                  <a:cubicBezTo>
                    <a:pt x="31" y="107"/>
                    <a:pt x="33" y="113"/>
                    <a:pt x="36" y="119"/>
                  </a:cubicBezTo>
                  <a:cubicBezTo>
                    <a:pt x="38" y="123"/>
                    <a:pt x="39" y="126"/>
                    <a:pt x="41" y="130"/>
                  </a:cubicBezTo>
                  <a:cubicBezTo>
                    <a:pt x="42" y="132"/>
                    <a:pt x="42" y="132"/>
                    <a:pt x="42" y="132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58" y="132"/>
                    <a:pt x="69" y="137"/>
                    <a:pt x="75" y="145"/>
                  </a:cubicBezTo>
                  <a:cubicBezTo>
                    <a:pt x="81" y="153"/>
                    <a:pt x="82" y="163"/>
                    <a:pt x="80" y="174"/>
                  </a:cubicBezTo>
                  <a:cubicBezTo>
                    <a:pt x="78" y="183"/>
                    <a:pt x="75" y="193"/>
                    <a:pt x="67" y="202"/>
                  </a:cubicBezTo>
                  <a:cubicBezTo>
                    <a:pt x="65" y="203"/>
                    <a:pt x="64" y="205"/>
                    <a:pt x="62" y="206"/>
                  </a:cubicBezTo>
                  <a:cubicBezTo>
                    <a:pt x="55" y="213"/>
                    <a:pt x="47" y="222"/>
                    <a:pt x="49" y="231"/>
                  </a:cubicBezTo>
                  <a:cubicBezTo>
                    <a:pt x="50" y="237"/>
                    <a:pt x="56" y="240"/>
                    <a:pt x="61" y="243"/>
                  </a:cubicBezTo>
                  <a:cubicBezTo>
                    <a:pt x="63" y="245"/>
                    <a:pt x="66" y="246"/>
                    <a:pt x="68" y="248"/>
                  </a:cubicBezTo>
                  <a:cubicBezTo>
                    <a:pt x="72" y="251"/>
                    <a:pt x="72" y="251"/>
                    <a:pt x="72" y="251"/>
                  </a:cubicBezTo>
                  <a:cubicBezTo>
                    <a:pt x="72" y="246"/>
                    <a:pt x="72" y="246"/>
                    <a:pt x="72" y="246"/>
                  </a:cubicBezTo>
                  <a:cubicBezTo>
                    <a:pt x="73" y="244"/>
                    <a:pt x="74" y="241"/>
                    <a:pt x="75" y="239"/>
                  </a:cubicBezTo>
                  <a:cubicBezTo>
                    <a:pt x="76" y="238"/>
                    <a:pt x="76" y="237"/>
                    <a:pt x="77" y="236"/>
                  </a:cubicBezTo>
                  <a:cubicBezTo>
                    <a:pt x="78" y="236"/>
                    <a:pt x="79" y="235"/>
                    <a:pt x="80" y="234"/>
                  </a:cubicBezTo>
                  <a:cubicBezTo>
                    <a:pt x="80" y="233"/>
                    <a:pt x="80" y="231"/>
                    <a:pt x="80" y="230"/>
                  </a:cubicBezTo>
                  <a:cubicBezTo>
                    <a:pt x="81" y="229"/>
                    <a:pt x="81" y="227"/>
                    <a:pt x="81" y="226"/>
                  </a:cubicBezTo>
                  <a:cubicBezTo>
                    <a:pt x="83" y="224"/>
                    <a:pt x="85" y="222"/>
                    <a:pt x="87" y="222"/>
                  </a:cubicBezTo>
                  <a:cubicBezTo>
                    <a:pt x="87" y="222"/>
                    <a:pt x="88" y="222"/>
                    <a:pt x="88" y="222"/>
                  </a:cubicBezTo>
                  <a:cubicBezTo>
                    <a:pt x="92" y="222"/>
                    <a:pt x="96" y="224"/>
                    <a:pt x="101" y="228"/>
                  </a:cubicBezTo>
                  <a:cubicBezTo>
                    <a:pt x="105" y="231"/>
                    <a:pt x="105" y="231"/>
                    <a:pt x="105" y="231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5" y="225"/>
                    <a:pt x="105" y="224"/>
                    <a:pt x="105" y="223"/>
                  </a:cubicBezTo>
                  <a:cubicBezTo>
                    <a:pt x="105" y="219"/>
                    <a:pt x="106" y="215"/>
                    <a:pt x="108" y="212"/>
                  </a:cubicBezTo>
                  <a:cubicBezTo>
                    <a:pt x="110" y="210"/>
                    <a:pt x="117" y="208"/>
                    <a:pt x="126" y="206"/>
                  </a:cubicBezTo>
                  <a:cubicBezTo>
                    <a:pt x="127" y="206"/>
                    <a:pt x="128" y="206"/>
                    <a:pt x="129" y="206"/>
                  </a:cubicBezTo>
                  <a:cubicBezTo>
                    <a:pt x="131" y="206"/>
                    <a:pt x="132" y="206"/>
                    <a:pt x="133" y="206"/>
                  </a:cubicBezTo>
                  <a:cubicBezTo>
                    <a:pt x="134" y="206"/>
                    <a:pt x="135" y="206"/>
                    <a:pt x="137" y="206"/>
                  </a:cubicBezTo>
                  <a:cubicBezTo>
                    <a:pt x="139" y="206"/>
                    <a:pt x="141" y="206"/>
                    <a:pt x="144" y="204"/>
                  </a:cubicBezTo>
                  <a:cubicBezTo>
                    <a:pt x="146" y="203"/>
                    <a:pt x="147" y="201"/>
                    <a:pt x="149" y="200"/>
                  </a:cubicBezTo>
                  <a:cubicBezTo>
                    <a:pt x="151" y="197"/>
                    <a:pt x="153" y="195"/>
                    <a:pt x="157" y="194"/>
                  </a:cubicBezTo>
                  <a:cubicBezTo>
                    <a:pt x="164" y="190"/>
                    <a:pt x="167" y="185"/>
                    <a:pt x="170" y="180"/>
                  </a:cubicBezTo>
                  <a:cubicBezTo>
                    <a:pt x="172" y="176"/>
                    <a:pt x="175" y="172"/>
                    <a:pt x="179" y="169"/>
                  </a:cubicBezTo>
                  <a:cubicBezTo>
                    <a:pt x="181" y="167"/>
                    <a:pt x="184" y="165"/>
                    <a:pt x="187" y="164"/>
                  </a:cubicBezTo>
                  <a:cubicBezTo>
                    <a:pt x="190" y="163"/>
                    <a:pt x="193" y="161"/>
                    <a:pt x="195" y="160"/>
                  </a:cubicBezTo>
                  <a:cubicBezTo>
                    <a:pt x="196" y="160"/>
                    <a:pt x="196" y="160"/>
                    <a:pt x="196" y="160"/>
                  </a:cubicBezTo>
                  <a:cubicBezTo>
                    <a:pt x="199" y="157"/>
                    <a:pt x="202" y="155"/>
                    <a:pt x="204" y="151"/>
                  </a:cubicBezTo>
                  <a:cubicBezTo>
                    <a:pt x="204" y="150"/>
                    <a:pt x="204" y="149"/>
                    <a:pt x="205" y="147"/>
                  </a:cubicBezTo>
                  <a:cubicBezTo>
                    <a:pt x="205" y="145"/>
                    <a:pt x="205" y="144"/>
                    <a:pt x="207" y="141"/>
                  </a:cubicBezTo>
                  <a:cubicBezTo>
                    <a:pt x="209" y="139"/>
                    <a:pt x="212" y="138"/>
                    <a:pt x="214" y="136"/>
                  </a:cubicBezTo>
                  <a:cubicBezTo>
                    <a:pt x="218" y="134"/>
                    <a:pt x="221" y="133"/>
                    <a:pt x="223" y="130"/>
                  </a:cubicBezTo>
                  <a:cubicBezTo>
                    <a:pt x="226" y="127"/>
                    <a:pt x="226" y="124"/>
                    <a:pt x="227" y="120"/>
                  </a:cubicBezTo>
                  <a:cubicBezTo>
                    <a:pt x="228" y="117"/>
                    <a:pt x="229" y="113"/>
                    <a:pt x="232" y="110"/>
                  </a:cubicBezTo>
                  <a:cubicBezTo>
                    <a:pt x="232" y="111"/>
                    <a:pt x="233" y="112"/>
                    <a:pt x="234" y="113"/>
                  </a:cubicBezTo>
                  <a:cubicBezTo>
                    <a:pt x="238" y="118"/>
                    <a:pt x="243" y="123"/>
                    <a:pt x="248" y="123"/>
                  </a:cubicBezTo>
                  <a:cubicBezTo>
                    <a:pt x="249" y="123"/>
                    <a:pt x="251" y="122"/>
                    <a:pt x="252" y="121"/>
                  </a:cubicBezTo>
                  <a:cubicBezTo>
                    <a:pt x="255" y="118"/>
                    <a:pt x="257" y="112"/>
                    <a:pt x="258" y="107"/>
                  </a:cubicBezTo>
                  <a:cubicBezTo>
                    <a:pt x="259" y="102"/>
                    <a:pt x="260" y="98"/>
                    <a:pt x="261" y="95"/>
                  </a:cubicBezTo>
                  <a:cubicBezTo>
                    <a:pt x="262" y="94"/>
                    <a:pt x="265" y="91"/>
                    <a:pt x="267" y="89"/>
                  </a:cubicBezTo>
                  <a:cubicBezTo>
                    <a:pt x="275" y="81"/>
                    <a:pt x="279" y="76"/>
                    <a:pt x="277" y="73"/>
                  </a:cubicBezTo>
                  <a:cubicBezTo>
                    <a:pt x="276" y="71"/>
                    <a:pt x="274" y="70"/>
                    <a:pt x="272" y="70"/>
                  </a:cubicBezTo>
                  <a:cubicBezTo>
                    <a:pt x="269" y="70"/>
                    <a:pt x="267" y="69"/>
                    <a:pt x="267" y="67"/>
                  </a:cubicBezTo>
                  <a:cubicBezTo>
                    <a:pt x="266" y="65"/>
                    <a:pt x="269" y="55"/>
                    <a:pt x="270" y="54"/>
                  </a:cubicBezTo>
                  <a:cubicBezTo>
                    <a:pt x="272" y="52"/>
                    <a:pt x="274" y="52"/>
                    <a:pt x="276" y="52"/>
                  </a:cubicBezTo>
                  <a:cubicBezTo>
                    <a:pt x="279" y="51"/>
                    <a:pt x="281" y="51"/>
                    <a:pt x="283" y="48"/>
                  </a:cubicBezTo>
                  <a:cubicBezTo>
                    <a:pt x="284" y="47"/>
                    <a:pt x="284" y="45"/>
                    <a:pt x="284" y="41"/>
                  </a:cubicBezTo>
                  <a:lnTo>
                    <a:pt x="284" y="38"/>
                  </a:lnTo>
                  <a:close/>
                  <a:moveTo>
                    <a:pt x="44" y="44"/>
                  </a:moveTo>
                  <a:cubicBezTo>
                    <a:pt x="44" y="44"/>
                    <a:pt x="44" y="44"/>
                    <a:pt x="44" y="45"/>
                  </a:cubicBezTo>
                  <a:cubicBezTo>
                    <a:pt x="43" y="44"/>
                    <a:pt x="43" y="44"/>
                    <a:pt x="42" y="43"/>
                  </a:cubicBezTo>
                  <a:cubicBezTo>
                    <a:pt x="41" y="43"/>
                    <a:pt x="39" y="42"/>
                    <a:pt x="38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4" y="40"/>
                    <a:pt x="34" y="40"/>
                    <a:pt x="32" y="39"/>
                  </a:cubicBezTo>
                  <a:cubicBezTo>
                    <a:pt x="32" y="38"/>
                    <a:pt x="31" y="37"/>
                    <a:pt x="31" y="36"/>
                  </a:cubicBezTo>
                  <a:cubicBezTo>
                    <a:pt x="30" y="34"/>
                    <a:pt x="29" y="32"/>
                    <a:pt x="27" y="31"/>
                  </a:cubicBezTo>
                  <a:cubicBezTo>
                    <a:pt x="25" y="28"/>
                    <a:pt x="25" y="27"/>
                    <a:pt x="27" y="25"/>
                  </a:cubicBezTo>
                  <a:cubicBezTo>
                    <a:pt x="28" y="26"/>
                    <a:pt x="29" y="28"/>
                    <a:pt x="30" y="29"/>
                  </a:cubicBezTo>
                  <a:cubicBezTo>
                    <a:pt x="30" y="30"/>
                    <a:pt x="31" y="31"/>
                    <a:pt x="31" y="31"/>
                  </a:cubicBezTo>
                  <a:cubicBezTo>
                    <a:pt x="32" y="32"/>
                    <a:pt x="32" y="33"/>
                    <a:pt x="32" y="34"/>
                  </a:cubicBezTo>
                  <a:cubicBezTo>
                    <a:pt x="33" y="37"/>
                    <a:pt x="34" y="39"/>
                    <a:pt x="39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4" y="43"/>
                    <a:pt x="44" y="43"/>
                    <a:pt x="44" y="4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0955EFFD-6FCB-C8CB-010F-37A910BFD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6" y="732"/>
              <a:ext cx="461" cy="869"/>
            </a:xfrm>
            <a:custGeom>
              <a:avLst/>
              <a:gdLst>
                <a:gd name="T0" fmla="*/ 182 w 229"/>
                <a:gd name="T1" fmla="*/ 258 h 432"/>
                <a:gd name="T2" fmla="*/ 164 w 229"/>
                <a:gd name="T3" fmla="*/ 208 h 432"/>
                <a:gd name="T4" fmla="*/ 148 w 229"/>
                <a:gd name="T5" fmla="*/ 170 h 432"/>
                <a:gd name="T6" fmla="*/ 159 w 229"/>
                <a:gd name="T7" fmla="*/ 163 h 432"/>
                <a:gd name="T8" fmla="*/ 162 w 229"/>
                <a:gd name="T9" fmla="*/ 157 h 432"/>
                <a:gd name="T10" fmla="*/ 172 w 229"/>
                <a:gd name="T11" fmla="*/ 140 h 432"/>
                <a:gd name="T12" fmla="*/ 169 w 229"/>
                <a:gd name="T13" fmla="*/ 130 h 432"/>
                <a:gd name="T14" fmla="*/ 167 w 229"/>
                <a:gd name="T15" fmla="*/ 97 h 432"/>
                <a:gd name="T16" fmla="*/ 160 w 229"/>
                <a:gd name="T17" fmla="*/ 62 h 432"/>
                <a:gd name="T18" fmla="*/ 141 w 229"/>
                <a:gd name="T19" fmla="*/ 61 h 432"/>
                <a:gd name="T20" fmla="*/ 154 w 229"/>
                <a:gd name="T21" fmla="*/ 48 h 432"/>
                <a:gd name="T22" fmla="*/ 152 w 229"/>
                <a:gd name="T23" fmla="*/ 35 h 432"/>
                <a:gd name="T24" fmla="*/ 135 w 229"/>
                <a:gd name="T25" fmla="*/ 43 h 432"/>
                <a:gd name="T26" fmla="*/ 129 w 229"/>
                <a:gd name="T27" fmla="*/ 23 h 432"/>
                <a:gd name="T28" fmla="*/ 123 w 229"/>
                <a:gd name="T29" fmla="*/ 9 h 432"/>
                <a:gd name="T30" fmla="*/ 120 w 229"/>
                <a:gd name="T31" fmla="*/ 7 h 432"/>
                <a:gd name="T32" fmla="*/ 104 w 229"/>
                <a:gd name="T33" fmla="*/ 0 h 432"/>
                <a:gd name="T34" fmla="*/ 105 w 229"/>
                <a:gd name="T35" fmla="*/ 19 h 432"/>
                <a:gd name="T36" fmla="*/ 109 w 229"/>
                <a:gd name="T37" fmla="*/ 26 h 432"/>
                <a:gd name="T38" fmla="*/ 113 w 229"/>
                <a:gd name="T39" fmla="*/ 48 h 432"/>
                <a:gd name="T40" fmla="*/ 108 w 229"/>
                <a:gd name="T41" fmla="*/ 51 h 432"/>
                <a:gd name="T42" fmla="*/ 113 w 229"/>
                <a:gd name="T43" fmla="*/ 76 h 432"/>
                <a:gd name="T44" fmla="*/ 115 w 229"/>
                <a:gd name="T45" fmla="*/ 88 h 432"/>
                <a:gd name="T46" fmla="*/ 115 w 229"/>
                <a:gd name="T47" fmla="*/ 102 h 432"/>
                <a:gd name="T48" fmla="*/ 105 w 229"/>
                <a:gd name="T49" fmla="*/ 111 h 432"/>
                <a:gd name="T50" fmla="*/ 91 w 229"/>
                <a:gd name="T51" fmla="*/ 97 h 432"/>
                <a:gd name="T52" fmla="*/ 48 w 229"/>
                <a:gd name="T53" fmla="*/ 112 h 432"/>
                <a:gd name="T54" fmla="*/ 30 w 229"/>
                <a:gd name="T55" fmla="*/ 113 h 432"/>
                <a:gd name="T56" fmla="*/ 9 w 229"/>
                <a:gd name="T57" fmla="*/ 120 h 432"/>
                <a:gd name="T58" fmla="*/ 15 w 229"/>
                <a:gd name="T59" fmla="*/ 136 h 432"/>
                <a:gd name="T60" fmla="*/ 23 w 229"/>
                <a:gd name="T61" fmla="*/ 168 h 432"/>
                <a:gd name="T62" fmla="*/ 27 w 229"/>
                <a:gd name="T63" fmla="*/ 193 h 432"/>
                <a:gd name="T64" fmla="*/ 36 w 229"/>
                <a:gd name="T65" fmla="*/ 200 h 432"/>
                <a:gd name="T66" fmla="*/ 33 w 229"/>
                <a:gd name="T67" fmla="*/ 201 h 432"/>
                <a:gd name="T68" fmla="*/ 21 w 229"/>
                <a:gd name="T69" fmla="*/ 218 h 432"/>
                <a:gd name="T70" fmla="*/ 22 w 229"/>
                <a:gd name="T71" fmla="*/ 230 h 432"/>
                <a:gd name="T72" fmla="*/ 29 w 229"/>
                <a:gd name="T73" fmla="*/ 231 h 432"/>
                <a:gd name="T74" fmla="*/ 28 w 229"/>
                <a:gd name="T75" fmla="*/ 233 h 432"/>
                <a:gd name="T76" fmla="*/ 28 w 229"/>
                <a:gd name="T77" fmla="*/ 244 h 432"/>
                <a:gd name="T78" fmla="*/ 33 w 229"/>
                <a:gd name="T79" fmla="*/ 243 h 432"/>
                <a:gd name="T80" fmla="*/ 25 w 229"/>
                <a:gd name="T81" fmla="*/ 244 h 432"/>
                <a:gd name="T82" fmla="*/ 12 w 229"/>
                <a:gd name="T83" fmla="*/ 257 h 432"/>
                <a:gd name="T84" fmla="*/ 7 w 229"/>
                <a:gd name="T85" fmla="*/ 285 h 432"/>
                <a:gd name="T86" fmla="*/ 2 w 229"/>
                <a:gd name="T87" fmla="*/ 299 h 432"/>
                <a:gd name="T88" fmla="*/ 1 w 229"/>
                <a:gd name="T89" fmla="*/ 318 h 432"/>
                <a:gd name="T90" fmla="*/ 1 w 229"/>
                <a:gd name="T91" fmla="*/ 338 h 432"/>
                <a:gd name="T92" fmla="*/ 41 w 229"/>
                <a:gd name="T93" fmla="*/ 342 h 432"/>
                <a:gd name="T94" fmla="*/ 88 w 229"/>
                <a:gd name="T95" fmla="*/ 322 h 432"/>
                <a:gd name="T96" fmla="*/ 110 w 229"/>
                <a:gd name="T97" fmla="*/ 308 h 432"/>
                <a:gd name="T98" fmla="*/ 116 w 229"/>
                <a:gd name="T99" fmla="*/ 338 h 432"/>
                <a:gd name="T100" fmla="*/ 114 w 229"/>
                <a:gd name="T101" fmla="*/ 425 h 432"/>
                <a:gd name="T102" fmla="*/ 120 w 229"/>
                <a:gd name="T103" fmla="*/ 430 h 432"/>
                <a:gd name="T104" fmla="*/ 140 w 229"/>
                <a:gd name="T105" fmla="*/ 432 h 432"/>
                <a:gd name="T106" fmla="*/ 160 w 229"/>
                <a:gd name="T107" fmla="*/ 410 h 432"/>
                <a:gd name="T108" fmla="*/ 175 w 229"/>
                <a:gd name="T109" fmla="*/ 403 h 432"/>
                <a:gd name="T110" fmla="*/ 182 w 229"/>
                <a:gd name="T111" fmla="*/ 397 h 432"/>
                <a:gd name="T112" fmla="*/ 197 w 229"/>
                <a:gd name="T113" fmla="*/ 381 h 432"/>
                <a:gd name="T114" fmla="*/ 195 w 229"/>
                <a:gd name="T115" fmla="*/ 371 h 432"/>
                <a:gd name="T116" fmla="*/ 226 w 229"/>
                <a:gd name="T117" fmla="*/ 314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9" h="432">
                  <a:moveTo>
                    <a:pt x="221" y="285"/>
                  </a:moveTo>
                  <a:cubicBezTo>
                    <a:pt x="215" y="276"/>
                    <a:pt x="203" y="272"/>
                    <a:pt x="188" y="271"/>
                  </a:cubicBezTo>
                  <a:cubicBezTo>
                    <a:pt x="186" y="267"/>
                    <a:pt x="184" y="263"/>
                    <a:pt x="182" y="258"/>
                  </a:cubicBezTo>
                  <a:cubicBezTo>
                    <a:pt x="180" y="253"/>
                    <a:pt x="177" y="247"/>
                    <a:pt x="174" y="242"/>
                  </a:cubicBezTo>
                  <a:cubicBezTo>
                    <a:pt x="169" y="235"/>
                    <a:pt x="165" y="223"/>
                    <a:pt x="165" y="215"/>
                  </a:cubicBezTo>
                  <a:cubicBezTo>
                    <a:pt x="164" y="213"/>
                    <a:pt x="164" y="210"/>
                    <a:pt x="164" y="208"/>
                  </a:cubicBezTo>
                  <a:cubicBezTo>
                    <a:pt x="164" y="199"/>
                    <a:pt x="164" y="192"/>
                    <a:pt x="158" y="184"/>
                  </a:cubicBezTo>
                  <a:cubicBezTo>
                    <a:pt x="157" y="182"/>
                    <a:pt x="156" y="181"/>
                    <a:pt x="155" y="180"/>
                  </a:cubicBezTo>
                  <a:cubicBezTo>
                    <a:pt x="152" y="177"/>
                    <a:pt x="149" y="173"/>
                    <a:pt x="148" y="170"/>
                  </a:cubicBezTo>
                  <a:cubicBezTo>
                    <a:pt x="148" y="169"/>
                    <a:pt x="148" y="167"/>
                    <a:pt x="149" y="165"/>
                  </a:cubicBezTo>
                  <a:cubicBezTo>
                    <a:pt x="149" y="165"/>
                    <a:pt x="151" y="164"/>
                    <a:pt x="153" y="164"/>
                  </a:cubicBezTo>
                  <a:cubicBezTo>
                    <a:pt x="154" y="164"/>
                    <a:pt x="156" y="164"/>
                    <a:pt x="159" y="163"/>
                  </a:cubicBezTo>
                  <a:cubicBezTo>
                    <a:pt x="160" y="162"/>
                    <a:pt x="161" y="161"/>
                    <a:pt x="162" y="161"/>
                  </a:cubicBezTo>
                  <a:cubicBezTo>
                    <a:pt x="163" y="159"/>
                    <a:pt x="163" y="159"/>
                    <a:pt x="163" y="159"/>
                  </a:cubicBezTo>
                  <a:cubicBezTo>
                    <a:pt x="162" y="157"/>
                    <a:pt x="162" y="157"/>
                    <a:pt x="162" y="157"/>
                  </a:cubicBezTo>
                  <a:cubicBezTo>
                    <a:pt x="161" y="156"/>
                    <a:pt x="160" y="154"/>
                    <a:pt x="160" y="151"/>
                  </a:cubicBezTo>
                  <a:cubicBezTo>
                    <a:pt x="160" y="146"/>
                    <a:pt x="165" y="143"/>
                    <a:pt x="170" y="141"/>
                  </a:cubicBezTo>
                  <a:cubicBezTo>
                    <a:pt x="172" y="140"/>
                    <a:pt x="172" y="140"/>
                    <a:pt x="172" y="140"/>
                  </a:cubicBezTo>
                  <a:cubicBezTo>
                    <a:pt x="172" y="138"/>
                    <a:pt x="172" y="138"/>
                    <a:pt x="172" y="138"/>
                  </a:cubicBezTo>
                  <a:cubicBezTo>
                    <a:pt x="172" y="137"/>
                    <a:pt x="171" y="135"/>
                    <a:pt x="170" y="133"/>
                  </a:cubicBezTo>
                  <a:cubicBezTo>
                    <a:pt x="169" y="130"/>
                    <a:pt x="169" y="130"/>
                    <a:pt x="169" y="130"/>
                  </a:cubicBezTo>
                  <a:cubicBezTo>
                    <a:pt x="168" y="127"/>
                    <a:pt x="167" y="125"/>
                    <a:pt x="166" y="122"/>
                  </a:cubicBezTo>
                  <a:cubicBezTo>
                    <a:pt x="166" y="118"/>
                    <a:pt x="166" y="113"/>
                    <a:pt x="166" y="108"/>
                  </a:cubicBezTo>
                  <a:cubicBezTo>
                    <a:pt x="167" y="104"/>
                    <a:pt x="167" y="101"/>
                    <a:pt x="167" y="97"/>
                  </a:cubicBezTo>
                  <a:cubicBezTo>
                    <a:pt x="166" y="94"/>
                    <a:pt x="166" y="92"/>
                    <a:pt x="166" y="89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65" y="80"/>
                    <a:pt x="164" y="70"/>
                    <a:pt x="160" y="62"/>
                  </a:cubicBezTo>
                  <a:cubicBezTo>
                    <a:pt x="159" y="59"/>
                    <a:pt x="157" y="55"/>
                    <a:pt x="152" y="55"/>
                  </a:cubicBezTo>
                  <a:cubicBezTo>
                    <a:pt x="149" y="55"/>
                    <a:pt x="147" y="57"/>
                    <a:pt x="143" y="60"/>
                  </a:cubicBezTo>
                  <a:cubicBezTo>
                    <a:pt x="142" y="60"/>
                    <a:pt x="142" y="61"/>
                    <a:pt x="141" y="61"/>
                  </a:cubicBezTo>
                  <a:cubicBezTo>
                    <a:pt x="141" y="59"/>
                    <a:pt x="143" y="56"/>
                    <a:pt x="144" y="54"/>
                  </a:cubicBezTo>
                  <a:cubicBezTo>
                    <a:pt x="147" y="52"/>
                    <a:pt x="149" y="50"/>
                    <a:pt x="153" y="49"/>
                  </a:cubicBezTo>
                  <a:cubicBezTo>
                    <a:pt x="153" y="48"/>
                    <a:pt x="154" y="48"/>
                    <a:pt x="154" y="48"/>
                  </a:cubicBezTo>
                  <a:cubicBezTo>
                    <a:pt x="156" y="48"/>
                    <a:pt x="159" y="47"/>
                    <a:pt x="160" y="44"/>
                  </a:cubicBezTo>
                  <a:cubicBezTo>
                    <a:pt x="161" y="42"/>
                    <a:pt x="160" y="40"/>
                    <a:pt x="158" y="38"/>
                  </a:cubicBezTo>
                  <a:cubicBezTo>
                    <a:pt x="157" y="36"/>
                    <a:pt x="154" y="35"/>
                    <a:pt x="152" y="35"/>
                  </a:cubicBezTo>
                  <a:cubicBezTo>
                    <a:pt x="148" y="35"/>
                    <a:pt x="144" y="38"/>
                    <a:pt x="141" y="40"/>
                  </a:cubicBezTo>
                  <a:cubicBezTo>
                    <a:pt x="139" y="41"/>
                    <a:pt x="137" y="43"/>
                    <a:pt x="136" y="43"/>
                  </a:cubicBezTo>
                  <a:cubicBezTo>
                    <a:pt x="136" y="43"/>
                    <a:pt x="135" y="43"/>
                    <a:pt x="135" y="43"/>
                  </a:cubicBezTo>
                  <a:cubicBezTo>
                    <a:pt x="134" y="43"/>
                    <a:pt x="134" y="38"/>
                    <a:pt x="134" y="36"/>
                  </a:cubicBezTo>
                  <a:cubicBezTo>
                    <a:pt x="134" y="32"/>
                    <a:pt x="134" y="29"/>
                    <a:pt x="132" y="27"/>
                  </a:cubicBezTo>
                  <a:cubicBezTo>
                    <a:pt x="131" y="25"/>
                    <a:pt x="130" y="24"/>
                    <a:pt x="129" y="23"/>
                  </a:cubicBezTo>
                  <a:cubicBezTo>
                    <a:pt x="128" y="22"/>
                    <a:pt x="127" y="21"/>
                    <a:pt x="126" y="19"/>
                  </a:cubicBezTo>
                  <a:cubicBezTo>
                    <a:pt x="126" y="18"/>
                    <a:pt x="125" y="17"/>
                    <a:pt x="125" y="16"/>
                  </a:cubicBezTo>
                  <a:cubicBezTo>
                    <a:pt x="125" y="14"/>
                    <a:pt x="124" y="11"/>
                    <a:pt x="123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17" y="7"/>
                    <a:pt x="115" y="6"/>
                    <a:pt x="113" y="4"/>
                  </a:cubicBezTo>
                  <a:cubicBezTo>
                    <a:pt x="111" y="2"/>
                    <a:pt x="108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2" y="0"/>
                    <a:pt x="99" y="1"/>
                    <a:pt x="97" y="2"/>
                  </a:cubicBezTo>
                  <a:cubicBezTo>
                    <a:pt x="96" y="4"/>
                    <a:pt x="96" y="5"/>
                    <a:pt x="96" y="7"/>
                  </a:cubicBezTo>
                  <a:cubicBezTo>
                    <a:pt x="97" y="13"/>
                    <a:pt x="101" y="16"/>
                    <a:pt x="105" y="19"/>
                  </a:cubicBezTo>
                  <a:cubicBezTo>
                    <a:pt x="106" y="21"/>
                    <a:pt x="108" y="22"/>
                    <a:pt x="109" y="24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09" y="26"/>
                    <a:pt x="109" y="26"/>
                  </a:cubicBezTo>
                  <a:cubicBezTo>
                    <a:pt x="109" y="27"/>
                    <a:pt x="108" y="28"/>
                    <a:pt x="107" y="29"/>
                  </a:cubicBezTo>
                  <a:cubicBezTo>
                    <a:pt x="105" y="35"/>
                    <a:pt x="108" y="39"/>
                    <a:pt x="110" y="42"/>
                  </a:cubicBezTo>
                  <a:cubicBezTo>
                    <a:pt x="111" y="44"/>
                    <a:pt x="112" y="46"/>
                    <a:pt x="113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10" y="50"/>
                    <a:pt x="109" y="50"/>
                    <a:pt x="108" y="51"/>
                  </a:cubicBezTo>
                  <a:cubicBezTo>
                    <a:pt x="101" y="58"/>
                    <a:pt x="106" y="64"/>
                    <a:pt x="109" y="69"/>
                  </a:cubicBezTo>
                  <a:cubicBezTo>
                    <a:pt x="110" y="71"/>
                    <a:pt x="112" y="72"/>
                    <a:pt x="112" y="73"/>
                  </a:cubicBezTo>
                  <a:cubicBezTo>
                    <a:pt x="112" y="74"/>
                    <a:pt x="113" y="75"/>
                    <a:pt x="113" y="76"/>
                  </a:cubicBezTo>
                  <a:cubicBezTo>
                    <a:pt x="113" y="78"/>
                    <a:pt x="113" y="79"/>
                    <a:pt x="114" y="81"/>
                  </a:cubicBezTo>
                  <a:cubicBezTo>
                    <a:pt x="114" y="82"/>
                    <a:pt x="114" y="82"/>
                    <a:pt x="114" y="82"/>
                  </a:cubicBezTo>
                  <a:cubicBezTo>
                    <a:pt x="115" y="84"/>
                    <a:pt x="116" y="86"/>
                    <a:pt x="115" y="88"/>
                  </a:cubicBezTo>
                  <a:cubicBezTo>
                    <a:pt x="115" y="89"/>
                    <a:pt x="115" y="89"/>
                    <a:pt x="115" y="90"/>
                  </a:cubicBezTo>
                  <a:cubicBezTo>
                    <a:pt x="114" y="92"/>
                    <a:pt x="113" y="94"/>
                    <a:pt x="113" y="97"/>
                  </a:cubicBezTo>
                  <a:cubicBezTo>
                    <a:pt x="114" y="98"/>
                    <a:pt x="114" y="100"/>
                    <a:pt x="115" y="102"/>
                  </a:cubicBezTo>
                  <a:cubicBezTo>
                    <a:pt x="117" y="105"/>
                    <a:pt x="117" y="106"/>
                    <a:pt x="116" y="107"/>
                  </a:cubicBezTo>
                  <a:cubicBezTo>
                    <a:pt x="114" y="109"/>
                    <a:pt x="110" y="110"/>
                    <a:pt x="107" y="111"/>
                  </a:cubicBezTo>
                  <a:cubicBezTo>
                    <a:pt x="106" y="111"/>
                    <a:pt x="106" y="111"/>
                    <a:pt x="105" y="111"/>
                  </a:cubicBezTo>
                  <a:cubicBezTo>
                    <a:pt x="100" y="111"/>
                    <a:pt x="97" y="107"/>
                    <a:pt x="95" y="99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91" y="97"/>
                    <a:pt x="91" y="97"/>
                    <a:pt x="91" y="97"/>
                  </a:cubicBezTo>
                  <a:cubicBezTo>
                    <a:pt x="86" y="99"/>
                    <a:pt x="81" y="101"/>
                    <a:pt x="76" y="104"/>
                  </a:cubicBezTo>
                  <a:cubicBezTo>
                    <a:pt x="69" y="107"/>
                    <a:pt x="61" y="111"/>
                    <a:pt x="53" y="112"/>
                  </a:cubicBezTo>
                  <a:cubicBezTo>
                    <a:pt x="52" y="112"/>
                    <a:pt x="50" y="112"/>
                    <a:pt x="48" y="112"/>
                  </a:cubicBezTo>
                  <a:cubicBezTo>
                    <a:pt x="46" y="112"/>
                    <a:pt x="45" y="112"/>
                    <a:pt x="43" y="112"/>
                  </a:cubicBezTo>
                  <a:cubicBezTo>
                    <a:pt x="41" y="112"/>
                    <a:pt x="40" y="112"/>
                    <a:pt x="38" y="112"/>
                  </a:cubicBezTo>
                  <a:cubicBezTo>
                    <a:pt x="35" y="112"/>
                    <a:pt x="32" y="112"/>
                    <a:pt x="30" y="113"/>
                  </a:cubicBezTo>
                  <a:cubicBezTo>
                    <a:pt x="27" y="114"/>
                    <a:pt x="24" y="115"/>
                    <a:pt x="21" y="116"/>
                  </a:cubicBezTo>
                  <a:cubicBezTo>
                    <a:pt x="18" y="117"/>
                    <a:pt x="15" y="119"/>
                    <a:pt x="12" y="119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11" y="127"/>
                    <a:pt x="13" y="131"/>
                    <a:pt x="15" y="133"/>
                  </a:cubicBezTo>
                  <a:cubicBezTo>
                    <a:pt x="15" y="136"/>
                    <a:pt x="15" y="136"/>
                    <a:pt x="15" y="136"/>
                  </a:cubicBezTo>
                  <a:cubicBezTo>
                    <a:pt x="15" y="142"/>
                    <a:pt x="17" y="148"/>
                    <a:pt x="18" y="153"/>
                  </a:cubicBezTo>
                  <a:cubicBezTo>
                    <a:pt x="19" y="156"/>
                    <a:pt x="20" y="158"/>
                    <a:pt x="21" y="161"/>
                  </a:cubicBezTo>
                  <a:cubicBezTo>
                    <a:pt x="22" y="163"/>
                    <a:pt x="22" y="166"/>
                    <a:pt x="23" y="168"/>
                  </a:cubicBezTo>
                  <a:cubicBezTo>
                    <a:pt x="23" y="171"/>
                    <a:pt x="24" y="174"/>
                    <a:pt x="25" y="178"/>
                  </a:cubicBezTo>
                  <a:cubicBezTo>
                    <a:pt x="25" y="180"/>
                    <a:pt x="25" y="182"/>
                    <a:pt x="25" y="184"/>
                  </a:cubicBezTo>
                  <a:cubicBezTo>
                    <a:pt x="26" y="187"/>
                    <a:pt x="26" y="190"/>
                    <a:pt x="27" y="193"/>
                  </a:cubicBezTo>
                  <a:cubicBezTo>
                    <a:pt x="28" y="195"/>
                    <a:pt x="29" y="198"/>
                    <a:pt x="32" y="199"/>
                  </a:cubicBezTo>
                  <a:cubicBezTo>
                    <a:pt x="32" y="200"/>
                    <a:pt x="33" y="200"/>
                    <a:pt x="34" y="200"/>
                  </a:cubicBezTo>
                  <a:cubicBezTo>
                    <a:pt x="35" y="200"/>
                    <a:pt x="35" y="200"/>
                    <a:pt x="36" y="200"/>
                  </a:cubicBezTo>
                  <a:cubicBezTo>
                    <a:pt x="37" y="200"/>
                    <a:pt x="38" y="200"/>
                    <a:pt x="39" y="200"/>
                  </a:cubicBezTo>
                  <a:cubicBezTo>
                    <a:pt x="39" y="200"/>
                    <a:pt x="40" y="200"/>
                    <a:pt x="40" y="200"/>
                  </a:cubicBezTo>
                  <a:cubicBezTo>
                    <a:pt x="38" y="200"/>
                    <a:pt x="35" y="201"/>
                    <a:pt x="33" y="201"/>
                  </a:cubicBezTo>
                  <a:cubicBezTo>
                    <a:pt x="31" y="201"/>
                    <a:pt x="29" y="201"/>
                    <a:pt x="28" y="202"/>
                  </a:cubicBezTo>
                  <a:cubicBezTo>
                    <a:pt x="24" y="203"/>
                    <a:pt x="22" y="205"/>
                    <a:pt x="21" y="208"/>
                  </a:cubicBezTo>
                  <a:cubicBezTo>
                    <a:pt x="20" y="210"/>
                    <a:pt x="20" y="214"/>
                    <a:pt x="21" y="218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22" y="220"/>
                    <a:pt x="22" y="220"/>
                    <a:pt x="22" y="222"/>
                  </a:cubicBezTo>
                  <a:cubicBezTo>
                    <a:pt x="22" y="225"/>
                    <a:pt x="22" y="227"/>
                    <a:pt x="22" y="230"/>
                  </a:cubicBezTo>
                  <a:cubicBezTo>
                    <a:pt x="22" y="233"/>
                    <a:pt x="22" y="233"/>
                    <a:pt x="22" y="233"/>
                  </a:cubicBezTo>
                  <a:cubicBezTo>
                    <a:pt x="26" y="232"/>
                    <a:pt x="26" y="232"/>
                    <a:pt x="26" y="232"/>
                  </a:cubicBezTo>
                  <a:cubicBezTo>
                    <a:pt x="27" y="232"/>
                    <a:pt x="28" y="231"/>
                    <a:pt x="29" y="231"/>
                  </a:cubicBezTo>
                  <a:cubicBezTo>
                    <a:pt x="30" y="230"/>
                    <a:pt x="31" y="229"/>
                    <a:pt x="32" y="229"/>
                  </a:cubicBezTo>
                  <a:cubicBezTo>
                    <a:pt x="32" y="229"/>
                    <a:pt x="32" y="229"/>
                    <a:pt x="32" y="229"/>
                  </a:cubicBezTo>
                  <a:cubicBezTo>
                    <a:pt x="32" y="230"/>
                    <a:pt x="31" y="231"/>
                    <a:pt x="28" y="233"/>
                  </a:cubicBezTo>
                  <a:cubicBezTo>
                    <a:pt x="27" y="233"/>
                    <a:pt x="26" y="234"/>
                    <a:pt x="25" y="234"/>
                  </a:cubicBezTo>
                  <a:cubicBezTo>
                    <a:pt x="22" y="237"/>
                    <a:pt x="22" y="239"/>
                    <a:pt x="23" y="241"/>
                  </a:cubicBezTo>
                  <a:cubicBezTo>
                    <a:pt x="24" y="243"/>
                    <a:pt x="26" y="244"/>
                    <a:pt x="28" y="244"/>
                  </a:cubicBezTo>
                  <a:cubicBezTo>
                    <a:pt x="29" y="244"/>
                    <a:pt x="30" y="244"/>
                    <a:pt x="31" y="243"/>
                  </a:cubicBezTo>
                  <a:cubicBezTo>
                    <a:pt x="32" y="243"/>
                    <a:pt x="32" y="243"/>
                    <a:pt x="33" y="243"/>
                  </a:cubicBezTo>
                  <a:cubicBezTo>
                    <a:pt x="33" y="243"/>
                    <a:pt x="33" y="243"/>
                    <a:pt x="33" y="243"/>
                  </a:cubicBezTo>
                  <a:cubicBezTo>
                    <a:pt x="32" y="245"/>
                    <a:pt x="30" y="248"/>
                    <a:pt x="29" y="249"/>
                  </a:cubicBezTo>
                  <a:cubicBezTo>
                    <a:pt x="29" y="248"/>
                    <a:pt x="28" y="248"/>
                    <a:pt x="28" y="247"/>
                  </a:cubicBezTo>
                  <a:cubicBezTo>
                    <a:pt x="27" y="246"/>
                    <a:pt x="26" y="245"/>
                    <a:pt x="25" y="244"/>
                  </a:cubicBezTo>
                  <a:cubicBezTo>
                    <a:pt x="23" y="243"/>
                    <a:pt x="21" y="242"/>
                    <a:pt x="18" y="242"/>
                  </a:cubicBezTo>
                  <a:cubicBezTo>
                    <a:pt x="15" y="242"/>
                    <a:pt x="13" y="243"/>
                    <a:pt x="11" y="246"/>
                  </a:cubicBezTo>
                  <a:cubicBezTo>
                    <a:pt x="10" y="249"/>
                    <a:pt x="11" y="253"/>
                    <a:pt x="12" y="257"/>
                  </a:cubicBezTo>
                  <a:cubicBezTo>
                    <a:pt x="12" y="258"/>
                    <a:pt x="13" y="260"/>
                    <a:pt x="13" y="261"/>
                  </a:cubicBezTo>
                  <a:cubicBezTo>
                    <a:pt x="13" y="267"/>
                    <a:pt x="13" y="273"/>
                    <a:pt x="11" y="278"/>
                  </a:cubicBezTo>
                  <a:cubicBezTo>
                    <a:pt x="10" y="281"/>
                    <a:pt x="9" y="283"/>
                    <a:pt x="7" y="285"/>
                  </a:cubicBezTo>
                  <a:cubicBezTo>
                    <a:pt x="6" y="286"/>
                    <a:pt x="6" y="286"/>
                    <a:pt x="6" y="286"/>
                  </a:cubicBezTo>
                  <a:cubicBezTo>
                    <a:pt x="3" y="289"/>
                    <a:pt x="3" y="293"/>
                    <a:pt x="2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1"/>
                    <a:pt x="2" y="301"/>
                    <a:pt x="2" y="301"/>
                  </a:cubicBezTo>
                  <a:cubicBezTo>
                    <a:pt x="1" y="304"/>
                    <a:pt x="1" y="308"/>
                    <a:pt x="1" y="311"/>
                  </a:cubicBezTo>
                  <a:cubicBezTo>
                    <a:pt x="0" y="314"/>
                    <a:pt x="1" y="316"/>
                    <a:pt x="1" y="318"/>
                  </a:cubicBezTo>
                  <a:cubicBezTo>
                    <a:pt x="2" y="320"/>
                    <a:pt x="2" y="321"/>
                    <a:pt x="2" y="323"/>
                  </a:cubicBezTo>
                  <a:cubicBezTo>
                    <a:pt x="2" y="327"/>
                    <a:pt x="2" y="331"/>
                    <a:pt x="1" y="336"/>
                  </a:cubicBezTo>
                  <a:cubicBezTo>
                    <a:pt x="1" y="338"/>
                    <a:pt x="1" y="338"/>
                    <a:pt x="1" y="338"/>
                  </a:cubicBezTo>
                  <a:cubicBezTo>
                    <a:pt x="6" y="341"/>
                    <a:pt x="6" y="341"/>
                    <a:pt x="6" y="341"/>
                  </a:cubicBezTo>
                  <a:cubicBezTo>
                    <a:pt x="13" y="344"/>
                    <a:pt x="21" y="348"/>
                    <a:pt x="28" y="348"/>
                  </a:cubicBezTo>
                  <a:cubicBezTo>
                    <a:pt x="33" y="348"/>
                    <a:pt x="38" y="346"/>
                    <a:pt x="41" y="342"/>
                  </a:cubicBezTo>
                  <a:cubicBezTo>
                    <a:pt x="48" y="335"/>
                    <a:pt x="53" y="331"/>
                    <a:pt x="63" y="330"/>
                  </a:cubicBezTo>
                  <a:cubicBezTo>
                    <a:pt x="65" y="330"/>
                    <a:pt x="66" y="330"/>
                    <a:pt x="67" y="330"/>
                  </a:cubicBezTo>
                  <a:cubicBezTo>
                    <a:pt x="75" y="329"/>
                    <a:pt x="81" y="328"/>
                    <a:pt x="88" y="322"/>
                  </a:cubicBezTo>
                  <a:cubicBezTo>
                    <a:pt x="89" y="320"/>
                    <a:pt x="90" y="319"/>
                    <a:pt x="92" y="318"/>
                  </a:cubicBezTo>
                  <a:cubicBezTo>
                    <a:pt x="96" y="313"/>
                    <a:pt x="101" y="308"/>
                    <a:pt x="108" y="308"/>
                  </a:cubicBezTo>
                  <a:cubicBezTo>
                    <a:pt x="109" y="308"/>
                    <a:pt x="110" y="308"/>
                    <a:pt x="110" y="308"/>
                  </a:cubicBezTo>
                  <a:cubicBezTo>
                    <a:pt x="114" y="308"/>
                    <a:pt x="118" y="310"/>
                    <a:pt x="120" y="313"/>
                  </a:cubicBezTo>
                  <a:cubicBezTo>
                    <a:pt x="123" y="317"/>
                    <a:pt x="123" y="321"/>
                    <a:pt x="122" y="325"/>
                  </a:cubicBezTo>
                  <a:cubicBezTo>
                    <a:pt x="121" y="330"/>
                    <a:pt x="119" y="334"/>
                    <a:pt x="116" y="338"/>
                  </a:cubicBezTo>
                  <a:cubicBezTo>
                    <a:pt x="113" y="343"/>
                    <a:pt x="111" y="348"/>
                    <a:pt x="110" y="354"/>
                  </a:cubicBezTo>
                  <a:cubicBezTo>
                    <a:pt x="108" y="364"/>
                    <a:pt x="112" y="372"/>
                    <a:pt x="117" y="379"/>
                  </a:cubicBezTo>
                  <a:cubicBezTo>
                    <a:pt x="126" y="393"/>
                    <a:pt x="119" y="410"/>
                    <a:pt x="114" y="425"/>
                  </a:cubicBezTo>
                  <a:cubicBezTo>
                    <a:pt x="112" y="430"/>
                    <a:pt x="112" y="430"/>
                    <a:pt x="112" y="430"/>
                  </a:cubicBezTo>
                  <a:cubicBezTo>
                    <a:pt x="116" y="430"/>
                    <a:pt x="116" y="430"/>
                    <a:pt x="116" y="430"/>
                  </a:cubicBezTo>
                  <a:cubicBezTo>
                    <a:pt x="117" y="430"/>
                    <a:pt x="118" y="430"/>
                    <a:pt x="120" y="430"/>
                  </a:cubicBezTo>
                  <a:cubicBezTo>
                    <a:pt x="124" y="430"/>
                    <a:pt x="129" y="430"/>
                    <a:pt x="133" y="431"/>
                  </a:cubicBezTo>
                  <a:cubicBezTo>
                    <a:pt x="134" y="432"/>
                    <a:pt x="134" y="432"/>
                    <a:pt x="134" y="432"/>
                  </a:cubicBezTo>
                  <a:cubicBezTo>
                    <a:pt x="137" y="432"/>
                    <a:pt x="139" y="432"/>
                    <a:pt x="140" y="432"/>
                  </a:cubicBezTo>
                  <a:cubicBezTo>
                    <a:pt x="144" y="432"/>
                    <a:pt x="146" y="430"/>
                    <a:pt x="149" y="427"/>
                  </a:cubicBezTo>
                  <a:cubicBezTo>
                    <a:pt x="151" y="424"/>
                    <a:pt x="153" y="421"/>
                    <a:pt x="155" y="418"/>
                  </a:cubicBezTo>
                  <a:cubicBezTo>
                    <a:pt x="156" y="416"/>
                    <a:pt x="158" y="413"/>
                    <a:pt x="160" y="410"/>
                  </a:cubicBezTo>
                  <a:cubicBezTo>
                    <a:pt x="163" y="406"/>
                    <a:pt x="166" y="406"/>
                    <a:pt x="170" y="405"/>
                  </a:cubicBezTo>
                  <a:cubicBezTo>
                    <a:pt x="171" y="404"/>
                    <a:pt x="173" y="404"/>
                    <a:pt x="175" y="403"/>
                  </a:cubicBezTo>
                  <a:cubicBezTo>
                    <a:pt x="175" y="403"/>
                    <a:pt x="175" y="403"/>
                    <a:pt x="175" y="403"/>
                  </a:cubicBezTo>
                  <a:cubicBezTo>
                    <a:pt x="176" y="403"/>
                    <a:pt x="176" y="403"/>
                    <a:pt x="176" y="403"/>
                  </a:cubicBezTo>
                  <a:cubicBezTo>
                    <a:pt x="177" y="402"/>
                    <a:pt x="177" y="402"/>
                    <a:pt x="177" y="402"/>
                  </a:cubicBezTo>
                  <a:cubicBezTo>
                    <a:pt x="178" y="400"/>
                    <a:pt x="180" y="399"/>
                    <a:pt x="182" y="397"/>
                  </a:cubicBezTo>
                  <a:cubicBezTo>
                    <a:pt x="184" y="396"/>
                    <a:pt x="187" y="394"/>
                    <a:pt x="189" y="391"/>
                  </a:cubicBezTo>
                  <a:cubicBezTo>
                    <a:pt x="190" y="389"/>
                    <a:pt x="190" y="389"/>
                    <a:pt x="190" y="389"/>
                  </a:cubicBezTo>
                  <a:cubicBezTo>
                    <a:pt x="192" y="386"/>
                    <a:pt x="194" y="382"/>
                    <a:pt x="197" y="381"/>
                  </a:cubicBezTo>
                  <a:cubicBezTo>
                    <a:pt x="200" y="379"/>
                    <a:pt x="200" y="379"/>
                    <a:pt x="200" y="379"/>
                  </a:cubicBezTo>
                  <a:cubicBezTo>
                    <a:pt x="198" y="376"/>
                    <a:pt x="198" y="376"/>
                    <a:pt x="198" y="376"/>
                  </a:cubicBezTo>
                  <a:cubicBezTo>
                    <a:pt x="197" y="375"/>
                    <a:pt x="196" y="373"/>
                    <a:pt x="195" y="371"/>
                  </a:cubicBezTo>
                  <a:cubicBezTo>
                    <a:pt x="193" y="362"/>
                    <a:pt x="202" y="353"/>
                    <a:pt x="209" y="346"/>
                  </a:cubicBezTo>
                  <a:cubicBezTo>
                    <a:pt x="210" y="345"/>
                    <a:pt x="212" y="343"/>
                    <a:pt x="213" y="342"/>
                  </a:cubicBezTo>
                  <a:cubicBezTo>
                    <a:pt x="221" y="333"/>
                    <a:pt x="224" y="323"/>
                    <a:pt x="226" y="314"/>
                  </a:cubicBezTo>
                  <a:cubicBezTo>
                    <a:pt x="229" y="303"/>
                    <a:pt x="227" y="292"/>
                    <a:pt x="221" y="28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24F583C2-8787-1722-254C-376C81FB1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" y="2053"/>
              <a:ext cx="38" cy="37"/>
            </a:xfrm>
            <a:custGeom>
              <a:avLst/>
              <a:gdLst>
                <a:gd name="T0" fmla="*/ 4 w 19"/>
                <a:gd name="T1" fmla="*/ 18 h 18"/>
                <a:gd name="T2" fmla="*/ 4 w 19"/>
                <a:gd name="T3" fmla="*/ 18 h 18"/>
                <a:gd name="T4" fmla="*/ 5 w 19"/>
                <a:gd name="T5" fmla="*/ 18 h 18"/>
                <a:gd name="T6" fmla="*/ 10 w 19"/>
                <a:gd name="T7" fmla="*/ 15 h 18"/>
                <a:gd name="T8" fmla="*/ 10 w 19"/>
                <a:gd name="T9" fmla="*/ 15 h 18"/>
                <a:gd name="T10" fmla="*/ 11 w 19"/>
                <a:gd name="T11" fmla="*/ 14 h 18"/>
                <a:gd name="T12" fmla="*/ 17 w 19"/>
                <a:gd name="T13" fmla="*/ 3 h 18"/>
                <a:gd name="T14" fmla="*/ 12 w 19"/>
                <a:gd name="T15" fmla="*/ 0 h 18"/>
                <a:gd name="T16" fmla="*/ 3 w 19"/>
                <a:gd name="T17" fmla="*/ 5 h 18"/>
                <a:gd name="T18" fmla="*/ 0 w 19"/>
                <a:gd name="T19" fmla="*/ 11 h 18"/>
                <a:gd name="T20" fmla="*/ 1 w 19"/>
                <a:gd name="T21" fmla="*/ 16 h 18"/>
                <a:gd name="T22" fmla="*/ 4 w 19"/>
                <a:gd name="T2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8">
                  <a:moveTo>
                    <a:pt x="4" y="1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7" y="18"/>
                    <a:pt x="8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4" y="12"/>
                    <a:pt x="19" y="8"/>
                    <a:pt x="17" y="3"/>
                  </a:cubicBezTo>
                  <a:cubicBezTo>
                    <a:pt x="15" y="1"/>
                    <a:pt x="14" y="0"/>
                    <a:pt x="12" y="0"/>
                  </a:cubicBezTo>
                  <a:cubicBezTo>
                    <a:pt x="9" y="0"/>
                    <a:pt x="6" y="2"/>
                    <a:pt x="3" y="5"/>
                  </a:cubicBezTo>
                  <a:cubicBezTo>
                    <a:pt x="2" y="6"/>
                    <a:pt x="0" y="8"/>
                    <a:pt x="0" y="11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1" y="17"/>
                    <a:pt x="3" y="18"/>
                    <a:pt x="4" y="1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023538E3-0146-22B1-2A93-521E09744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2029"/>
              <a:ext cx="416" cy="286"/>
            </a:xfrm>
            <a:custGeom>
              <a:avLst/>
              <a:gdLst>
                <a:gd name="T0" fmla="*/ 183 w 207"/>
                <a:gd name="T1" fmla="*/ 1 h 142"/>
                <a:gd name="T2" fmla="*/ 162 w 207"/>
                <a:gd name="T3" fmla="*/ 8 h 142"/>
                <a:gd name="T4" fmla="*/ 143 w 207"/>
                <a:gd name="T5" fmla="*/ 14 h 142"/>
                <a:gd name="T6" fmla="*/ 135 w 207"/>
                <a:gd name="T7" fmla="*/ 5 h 142"/>
                <a:gd name="T8" fmla="*/ 131 w 207"/>
                <a:gd name="T9" fmla="*/ 4 h 142"/>
                <a:gd name="T10" fmla="*/ 128 w 207"/>
                <a:gd name="T11" fmla="*/ 5 h 142"/>
                <a:gd name="T12" fmla="*/ 126 w 207"/>
                <a:gd name="T13" fmla="*/ 9 h 142"/>
                <a:gd name="T14" fmla="*/ 112 w 207"/>
                <a:gd name="T15" fmla="*/ 5 h 142"/>
                <a:gd name="T16" fmla="*/ 104 w 207"/>
                <a:gd name="T17" fmla="*/ 2 h 142"/>
                <a:gd name="T18" fmla="*/ 83 w 207"/>
                <a:gd name="T19" fmla="*/ 8 h 142"/>
                <a:gd name="T20" fmla="*/ 70 w 207"/>
                <a:gd name="T21" fmla="*/ 4 h 142"/>
                <a:gd name="T22" fmla="*/ 63 w 207"/>
                <a:gd name="T23" fmla="*/ 0 h 142"/>
                <a:gd name="T24" fmla="*/ 51 w 207"/>
                <a:gd name="T25" fmla="*/ 18 h 142"/>
                <a:gd name="T26" fmla="*/ 42 w 207"/>
                <a:gd name="T27" fmla="*/ 32 h 142"/>
                <a:gd name="T28" fmla="*/ 37 w 207"/>
                <a:gd name="T29" fmla="*/ 41 h 142"/>
                <a:gd name="T30" fmla="*/ 32 w 207"/>
                <a:gd name="T31" fmla="*/ 51 h 142"/>
                <a:gd name="T32" fmla="*/ 24 w 207"/>
                <a:gd name="T33" fmla="*/ 60 h 142"/>
                <a:gd name="T34" fmla="*/ 14 w 207"/>
                <a:gd name="T35" fmla="*/ 70 h 142"/>
                <a:gd name="T36" fmla="*/ 7 w 207"/>
                <a:gd name="T37" fmla="*/ 77 h 142"/>
                <a:gd name="T38" fmla="*/ 11 w 207"/>
                <a:gd name="T39" fmla="*/ 101 h 142"/>
                <a:gd name="T40" fmla="*/ 23 w 207"/>
                <a:gd name="T41" fmla="*/ 91 h 142"/>
                <a:gd name="T42" fmla="*/ 30 w 207"/>
                <a:gd name="T43" fmla="*/ 81 h 142"/>
                <a:gd name="T44" fmla="*/ 29 w 207"/>
                <a:gd name="T45" fmla="*/ 89 h 142"/>
                <a:gd name="T46" fmla="*/ 27 w 207"/>
                <a:gd name="T47" fmla="*/ 107 h 142"/>
                <a:gd name="T48" fmla="*/ 35 w 207"/>
                <a:gd name="T49" fmla="*/ 112 h 142"/>
                <a:gd name="T50" fmla="*/ 44 w 207"/>
                <a:gd name="T51" fmla="*/ 108 h 142"/>
                <a:gd name="T52" fmla="*/ 56 w 207"/>
                <a:gd name="T53" fmla="*/ 104 h 142"/>
                <a:gd name="T54" fmla="*/ 66 w 207"/>
                <a:gd name="T55" fmla="*/ 115 h 142"/>
                <a:gd name="T56" fmla="*/ 66 w 207"/>
                <a:gd name="T57" fmla="*/ 121 h 142"/>
                <a:gd name="T58" fmla="*/ 67 w 207"/>
                <a:gd name="T59" fmla="*/ 129 h 142"/>
                <a:gd name="T60" fmla="*/ 79 w 207"/>
                <a:gd name="T61" fmla="*/ 142 h 142"/>
                <a:gd name="T62" fmla="*/ 90 w 207"/>
                <a:gd name="T63" fmla="*/ 137 h 142"/>
                <a:gd name="T64" fmla="*/ 96 w 207"/>
                <a:gd name="T65" fmla="*/ 136 h 142"/>
                <a:gd name="T66" fmla="*/ 110 w 207"/>
                <a:gd name="T67" fmla="*/ 125 h 142"/>
                <a:gd name="T68" fmla="*/ 143 w 207"/>
                <a:gd name="T69" fmla="*/ 101 h 142"/>
                <a:gd name="T70" fmla="*/ 176 w 207"/>
                <a:gd name="T71" fmla="*/ 62 h 142"/>
                <a:gd name="T72" fmla="*/ 184 w 207"/>
                <a:gd name="T73" fmla="*/ 46 h 142"/>
                <a:gd name="T74" fmla="*/ 195 w 207"/>
                <a:gd name="T75" fmla="*/ 32 h 142"/>
                <a:gd name="T76" fmla="*/ 199 w 207"/>
                <a:gd name="T77" fmla="*/ 18 h 142"/>
                <a:gd name="T78" fmla="*/ 204 w 207"/>
                <a:gd name="T79" fmla="*/ 10 h 142"/>
                <a:gd name="T80" fmla="*/ 203 w 207"/>
                <a:gd name="T81" fmla="*/ 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7" h="142">
                  <a:moveTo>
                    <a:pt x="203" y="6"/>
                  </a:moveTo>
                  <a:cubicBezTo>
                    <a:pt x="197" y="3"/>
                    <a:pt x="190" y="1"/>
                    <a:pt x="183" y="1"/>
                  </a:cubicBezTo>
                  <a:cubicBezTo>
                    <a:pt x="178" y="1"/>
                    <a:pt x="174" y="2"/>
                    <a:pt x="169" y="4"/>
                  </a:cubicBezTo>
                  <a:cubicBezTo>
                    <a:pt x="167" y="6"/>
                    <a:pt x="165" y="7"/>
                    <a:pt x="162" y="8"/>
                  </a:cubicBezTo>
                  <a:cubicBezTo>
                    <a:pt x="157" y="12"/>
                    <a:pt x="151" y="15"/>
                    <a:pt x="146" y="15"/>
                  </a:cubicBezTo>
                  <a:cubicBezTo>
                    <a:pt x="145" y="15"/>
                    <a:pt x="144" y="15"/>
                    <a:pt x="143" y="14"/>
                  </a:cubicBezTo>
                  <a:cubicBezTo>
                    <a:pt x="140" y="13"/>
                    <a:pt x="137" y="11"/>
                    <a:pt x="135" y="6"/>
                  </a:cubicBezTo>
                  <a:cubicBezTo>
                    <a:pt x="135" y="5"/>
                    <a:pt x="135" y="5"/>
                    <a:pt x="135" y="5"/>
                  </a:cubicBezTo>
                  <a:cubicBezTo>
                    <a:pt x="133" y="4"/>
                    <a:pt x="133" y="4"/>
                    <a:pt x="133" y="4"/>
                  </a:cubicBezTo>
                  <a:cubicBezTo>
                    <a:pt x="133" y="4"/>
                    <a:pt x="132" y="4"/>
                    <a:pt x="131" y="4"/>
                  </a:cubicBezTo>
                  <a:cubicBezTo>
                    <a:pt x="131" y="4"/>
                    <a:pt x="131" y="4"/>
                    <a:pt x="130" y="4"/>
                  </a:cubicBezTo>
                  <a:cubicBezTo>
                    <a:pt x="128" y="5"/>
                    <a:pt x="128" y="5"/>
                    <a:pt x="128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7" y="8"/>
                    <a:pt x="127" y="8"/>
                    <a:pt x="126" y="9"/>
                  </a:cubicBezTo>
                  <a:cubicBezTo>
                    <a:pt x="125" y="9"/>
                    <a:pt x="124" y="9"/>
                    <a:pt x="124" y="9"/>
                  </a:cubicBezTo>
                  <a:cubicBezTo>
                    <a:pt x="120" y="9"/>
                    <a:pt x="116" y="7"/>
                    <a:pt x="112" y="5"/>
                  </a:cubicBezTo>
                  <a:cubicBezTo>
                    <a:pt x="110" y="4"/>
                    <a:pt x="108" y="3"/>
                    <a:pt x="106" y="2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0" y="8"/>
                    <a:pt x="89" y="8"/>
                    <a:pt x="83" y="8"/>
                  </a:cubicBezTo>
                  <a:cubicBezTo>
                    <a:pt x="83" y="8"/>
                    <a:pt x="80" y="9"/>
                    <a:pt x="80" y="9"/>
                  </a:cubicBezTo>
                  <a:cubicBezTo>
                    <a:pt x="75" y="9"/>
                    <a:pt x="73" y="6"/>
                    <a:pt x="70" y="4"/>
                  </a:cubicBezTo>
                  <a:cubicBezTo>
                    <a:pt x="68" y="2"/>
                    <a:pt x="67" y="1"/>
                    <a:pt x="65" y="1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0" y="8"/>
                    <a:pt x="56" y="15"/>
                    <a:pt x="51" y="18"/>
                  </a:cubicBezTo>
                  <a:cubicBezTo>
                    <a:pt x="49" y="20"/>
                    <a:pt x="47" y="22"/>
                    <a:pt x="45" y="24"/>
                  </a:cubicBezTo>
                  <a:cubicBezTo>
                    <a:pt x="43" y="27"/>
                    <a:pt x="43" y="29"/>
                    <a:pt x="42" y="32"/>
                  </a:cubicBezTo>
                  <a:cubicBezTo>
                    <a:pt x="42" y="33"/>
                    <a:pt x="41" y="34"/>
                    <a:pt x="41" y="35"/>
                  </a:cubicBezTo>
                  <a:cubicBezTo>
                    <a:pt x="40" y="37"/>
                    <a:pt x="39" y="39"/>
                    <a:pt x="37" y="41"/>
                  </a:cubicBezTo>
                  <a:cubicBezTo>
                    <a:pt x="36" y="42"/>
                    <a:pt x="36" y="43"/>
                    <a:pt x="35" y="44"/>
                  </a:cubicBezTo>
                  <a:cubicBezTo>
                    <a:pt x="33" y="46"/>
                    <a:pt x="32" y="49"/>
                    <a:pt x="32" y="51"/>
                  </a:cubicBezTo>
                  <a:cubicBezTo>
                    <a:pt x="31" y="53"/>
                    <a:pt x="30" y="55"/>
                    <a:pt x="29" y="57"/>
                  </a:cubicBezTo>
                  <a:cubicBezTo>
                    <a:pt x="28" y="58"/>
                    <a:pt x="26" y="59"/>
                    <a:pt x="24" y="60"/>
                  </a:cubicBezTo>
                  <a:cubicBezTo>
                    <a:pt x="22" y="61"/>
                    <a:pt x="21" y="62"/>
                    <a:pt x="19" y="63"/>
                  </a:cubicBezTo>
                  <a:cubicBezTo>
                    <a:pt x="17" y="65"/>
                    <a:pt x="15" y="68"/>
                    <a:pt x="14" y="70"/>
                  </a:cubicBezTo>
                  <a:cubicBezTo>
                    <a:pt x="13" y="72"/>
                    <a:pt x="12" y="73"/>
                    <a:pt x="10" y="75"/>
                  </a:cubicBezTo>
                  <a:cubicBezTo>
                    <a:pt x="10" y="76"/>
                    <a:pt x="9" y="76"/>
                    <a:pt x="7" y="77"/>
                  </a:cubicBezTo>
                  <a:cubicBezTo>
                    <a:pt x="4" y="80"/>
                    <a:pt x="1" y="83"/>
                    <a:pt x="0" y="87"/>
                  </a:cubicBezTo>
                  <a:cubicBezTo>
                    <a:pt x="0" y="93"/>
                    <a:pt x="6" y="100"/>
                    <a:pt x="11" y="101"/>
                  </a:cubicBezTo>
                  <a:cubicBezTo>
                    <a:pt x="11" y="101"/>
                    <a:pt x="12" y="102"/>
                    <a:pt x="13" y="102"/>
                  </a:cubicBezTo>
                  <a:cubicBezTo>
                    <a:pt x="19" y="102"/>
                    <a:pt x="21" y="95"/>
                    <a:pt x="23" y="91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6" y="85"/>
                    <a:pt x="29" y="81"/>
                    <a:pt x="30" y="81"/>
                  </a:cubicBezTo>
                  <a:cubicBezTo>
                    <a:pt x="30" y="81"/>
                    <a:pt x="30" y="81"/>
                    <a:pt x="31" y="83"/>
                  </a:cubicBezTo>
                  <a:cubicBezTo>
                    <a:pt x="32" y="85"/>
                    <a:pt x="31" y="86"/>
                    <a:pt x="29" y="89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6" y="94"/>
                    <a:pt x="24" y="102"/>
                    <a:pt x="27" y="107"/>
                  </a:cubicBezTo>
                  <a:cubicBezTo>
                    <a:pt x="28" y="110"/>
                    <a:pt x="30" y="112"/>
                    <a:pt x="33" y="112"/>
                  </a:cubicBezTo>
                  <a:cubicBezTo>
                    <a:pt x="34" y="112"/>
                    <a:pt x="34" y="112"/>
                    <a:pt x="35" y="112"/>
                  </a:cubicBezTo>
                  <a:cubicBezTo>
                    <a:pt x="36" y="112"/>
                    <a:pt x="38" y="112"/>
                    <a:pt x="40" y="111"/>
                  </a:cubicBezTo>
                  <a:cubicBezTo>
                    <a:pt x="41" y="110"/>
                    <a:pt x="43" y="109"/>
                    <a:pt x="44" y="108"/>
                  </a:cubicBezTo>
                  <a:cubicBezTo>
                    <a:pt x="45" y="108"/>
                    <a:pt x="46" y="107"/>
                    <a:pt x="46" y="107"/>
                  </a:cubicBezTo>
                  <a:cubicBezTo>
                    <a:pt x="50" y="105"/>
                    <a:pt x="53" y="104"/>
                    <a:pt x="56" y="104"/>
                  </a:cubicBezTo>
                  <a:cubicBezTo>
                    <a:pt x="57" y="104"/>
                    <a:pt x="59" y="104"/>
                    <a:pt x="60" y="105"/>
                  </a:cubicBezTo>
                  <a:cubicBezTo>
                    <a:pt x="63" y="108"/>
                    <a:pt x="66" y="112"/>
                    <a:pt x="66" y="115"/>
                  </a:cubicBezTo>
                  <a:cubicBezTo>
                    <a:pt x="66" y="116"/>
                    <a:pt x="66" y="117"/>
                    <a:pt x="66" y="119"/>
                  </a:cubicBezTo>
                  <a:cubicBezTo>
                    <a:pt x="66" y="120"/>
                    <a:pt x="66" y="121"/>
                    <a:pt x="66" y="121"/>
                  </a:cubicBezTo>
                  <a:cubicBezTo>
                    <a:pt x="66" y="123"/>
                    <a:pt x="66" y="125"/>
                    <a:pt x="66" y="126"/>
                  </a:cubicBezTo>
                  <a:cubicBezTo>
                    <a:pt x="66" y="127"/>
                    <a:pt x="67" y="128"/>
                    <a:pt x="67" y="129"/>
                  </a:cubicBezTo>
                  <a:cubicBezTo>
                    <a:pt x="67" y="132"/>
                    <a:pt x="67" y="138"/>
                    <a:pt x="73" y="140"/>
                  </a:cubicBezTo>
                  <a:cubicBezTo>
                    <a:pt x="75" y="141"/>
                    <a:pt x="77" y="142"/>
                    <a:pt x="79" y="142"/>
                  </a:cubicBezTo>
                  <a:cubicBezTo>
                    <a:pt x="82" y="142"/>
                    <a:pt x="85" y="140"/>
                    <a:pt x="87" y="138"/>
                  </a:cubicBezTo>
                  <a:cubicBezTo>
                    <a:pt x="88" y="138"/>
                    <a:pt x="89" y="137"/>
                    <a:pt x="90" y="137"/>
                  </a:cubicBezTo>
                  <a:cubicBezTo>
                    <a:pt x="91" y="136"/>
                    <a:pt x="91" y="136"/>
                    <a:pt x="92" y="136"/>
                  </a:cubicBezTo>
                  <a:cubicBezTo>
                    <a:pt x="93" y="136"/>
                    <a:pt x="95" y="136"/>
                    <a:pt x="96" y="136"/>
                  </a:cubicBezTo>
                  <a:cubicBezTo>
                    <a:pt x="100" y="134"/>
                    <a:pt x="103" y="131"/>
                    <a:pt x="107" y="128"/>
                  </a:cubicBezTo>
                  <a:cubicBezTo>
                    <a:pt x="108" y="127"/>
                    <a:pt x="109" y="126"/>
                    <a:pt x="110" y="125"/>
                  </a:cubicBezTo>
                  <a:cubicBezTo>
                    <a:pt x="120" y="117"/>
                    <a:pt x="129" y="110"/>
                    <a:pt x="139" y="103"/>
                  </a:cubicBezTo>
                  <a:cubicBezTo>
                    <a:pt x="141" y="102"/>
                    <a:pt x="142" y="101"/>
                    <a:pt x="143" y="101"/>
                  </a:cubicBezTo>
                  <a:cubicBezTo>
                    <a:pt x="149" y="97"/>
                    <a:pt x="155" y="93"/>
                    <a:pt x="160" y="87"/>
                  </a:cubicBezTo>
                  <a:cubicBezTo>
                    <a:pt x="165" y="81"/>
                    <a:pt x="171" y="72"/>
                    <a:pt x="176" y="62"/>
                  </a:cubicBezTo>
                  <a:cubicBezTo>
                    <a:pt x="176" y="61"/>
                    <a:pt x="177" y="59"/>
                    <a:pt x="178" y="58"/>
                  </a:cubicBezTo>
                  <a:cubicBezTo>
                    <a:pt x="180" y="54"/>
                    <a:pt x="182" y="50"/>
                    <a:pt x="184" y="46"/>
                  </a:cubicBezTo>
                  <a:cubicBezTo>
                    <a:pt x="185" y="44"/>
                    <a:pt x="186" y="43"/>
                    <a:pt x="188" y="41"/>
                  </a:cubicBezTo>
                  <a:cubicBezTo>
                    <a:pt x="190" y="38"/>
                    <a:pt x="193" y="36"/>
                    <a:pt x="195" y="32"/>
                  </a:cubicBezTo>
                  <a:cubicBezTo>
                    <a:pt x="196" y="29"/>
                    <a:pt x="198" y="26"/>
                    <a:pt x="199" y="22"/>
                  </a:cubicBezTo>
                  <a:cubicBezTo>
                    <a:pt x="199" y="21"/>
                    <a:pt x="199" y="20"/>
                    <a:pt x="199" y="18"/>
                  </a:cubicBezTo>
                  <a:cubicBezTo>
                    <a:pt x="200" y="17"/>
                    <a:pt x="200" y="15"/>
                    <a:pt x="201" y="14"/>
                  </a:cubicBezTo>
                  <a:cubicBezTo>
                    <a:pt x="202" y="12"/>
                    <a:pt x="203" y="11"/>
                    <a:pt x="204" y="10"/>
                  </a:cubicBezTo>
                  <a:cubicBezTo>
                    <a:pt x="207" y="7"/>
                    <a:pt x="207" y="7"/>
                    <a:pt x="207" y="7"/>
                  </a:cubicBezTo>
                  <a:lnTo>
                    <a:pt x="203" y="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89CCFD7C-FC20-6C54-7B02-132494A4F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" y="1412"/>
              <a:ext cx="292" cy="362"/>
            </a:xfrm>
            <a:custGeom>
              <a:avLst/>
              <a:gdLst>
                <a:gd name="T0" fmla="*/ 143 w 145"/>
                <a:gd name="T1" fmla="*/ 122 h 180"/>
                <a:gd name="T2" fmla="*/ 139 w 145"/>
                <a:gd name="T3" fmla="*/ 115 h 180"/>
                <a:gd name="T4" fmla="*/ 135 w 145"/>
                <a:gd name="T5" fmla="*/ 104 h 180"/>
                <a:gd name="T6" fmla="*/ 135 w 145"/>
                <a:gd name="T7" fmla="*/ 102 h 180"/>
                <a:gd name="T8" fmla="*/ 134 w 145"/>
                <a:gd name="T9" fmla="*/ 101 h 180"/>
                <a:gd name="T10" fmla="*/ 115 w 145"/>
                <a:gd name="T11" fmla="*/ 74 h 180"/>
                <a:gd name="T12" fmla="*/ 119 w 145"/>
                <a:gd name="T13" fmla="*/ 58 h 180"/>
                <a:gd name="T14" fmla="*/ 121 w 145"/>
                <a:gd name="T15" fmla="*/ 55 h 180"/>
                <a:gd name="T16" fmla="*/ 126 w 145"/>
                <a:gd name="T17" fmla="*/ 49 h 180"/>
                <a:gd name="T18" fmla="*/ 125 w 145"/>
                <a:gd name="T19" fmla="*/ 42 h 180"/>
                <a:gd name="T20" fmla="*/ 124 w 145"/>
                <a:gd name="T21" fmla="*/ 36 h 180"/>
                <a:gd name="T22" fmla="*/ 128 w 145"/>
                <a:gd name="T23" fmla="*/ 31 h 180"/>
                <a:gd name="T24" fmla="*/ 131 w 145"/>
                <a:gd name="T25" fmla="*/ 26 h 180"/>
                <a:gd name="T26" fmla="*/ 130 w 145"/>
                <a:gd name="T27" fmla="*/ 20 h 180"/>
                <a:gd name="T28" fmla="*/ 129 w 145"/>
                <a:gd name="T29" fmla="*/ 13 h 180"/>
                <a:gd name="T30" fmla="*/ 130 w 145"/>
                <a:gd name="T31" fmla="*/ 10 h 180"/>
                <a:gd name="T32" fmla="*/ 127 w 145"/>
                <a:gd name="T33" fmla="*/ 9 h 180"/>
                <a:gd name="T34" fmla="*/ 110 w 145"/>
                <a:gd name="T35" fmla="*/ 2 h 180"/>
                <a:gd name="T36" fmla="*/ 105 w 145"/>
                <a:gd name="T37" fmla="*/ 0 h 180"/>
                <a:gd name="T38" fmla="*/ 104 w 145"/>
                <a:gd name="T39" fmla="*/ 3 h 180"/>
                <a:gd name="T40" fmla="*/ 102 w 145"/>
                <a:gd name="T41" fmla="*/ 11 h 180"/>
                <a:gd name="T42" fmla="*/ 87 w 145"/>
                <a:gd name="T43" fmla="*/ 29 h 180"/>
                <a:gd name="T44" fmla="*/ 84 w 145"/>
                <a:gd name="T45" fmla="*/ 32 h 180"/>
                <a:gd name="T46" fmla="*/ 78 w 145"/>
                <a:gd name="T47" fmla="*/ 36 h 180"/>
                <a:gd name="T48" fmla="*/ 71 w 145"/>
                <a:gd name="T49" fmla="*/ 36 h 180"/>
                <a:gd name="T50" fmla="*/ 66 w 145"/>
                <a:gd name="T51" fmla="*/ 36 h 180"/>
                <a:gd name="T52" fmla="*/ 62 w 145"/>
                <a:gd name="T53" fmla="*/ 37 h 180"/>
                <a:gd name="T54" fmla="*/ 43 w 145"/>
                <a:gd name="T55" fmla="*/ 42 h 180"/>
                <a:gd name="T56" fmla="*/ 42 w 145"/>
                <a:gd name="T57" fmla="*/ 43 h 180"/>
                <a:gd name="T58" fmla="*/ 37 w 145"/>
                <a:gd name="T59" fmla="*/ 48 h 180"/>
                <a:gd name="T60" fmla="*/ 36 w 145"/>
                <a:gd name="T61" fmla="*/ 50 h 180"/>
                <a:gd name="T62" fmla="*/ 29 w 145"/>
                <a:gd name="T63" fmla="*/ 54 h 180"/>
                <a:gd name="T64" fmla="*/ 28 w 145"/>
                <a:gd name="T65" fmla="*/ 54 h 180"/>
                <a:gd name="T66" fmla="*/ 1 w 145"/>
                <a:gd name="T67" fmla="*/ 84 h 180"/>
                <a:gd name="T68" fmla="*/ 12 w 145"/>
                <a:gd name="T69" fmla="*/ 116 h 180"/>
                <a:gd name="T70" fmla="*/ 42 w 145"/>
                <a:gd name="T71" fmla="*/ 134 h 180"/>
                <a:gd name="T72" fmla="*/ 48 w 145"/>
                <a:gd name="T73" fmla="*/ 136 h 180"/>
                <a:gd name="T74" fmla="*/ 65 w 145"/>
                <a:gd name="T75" fmla="*/ 142 h 180"/>
                <a:gd name="T76" fmla="*/ 73 w 145"/>
                <a:gd name="T77" fmla="*/ 151 h 180"/>
                <a:gd name="T78" fmla="*/ 83 w 145"/>
                <a:gd name="T79" fmla="*/ 161 h 180"/>
                <a:gd name="T80" fmla="*/ 91 w 145"/>
                <a:gd name="T81" fmla="*/ 167 h 180"/>
                <a:gd name="T82" fmla="*/ 104 w 145"/>
                <a:gd name="T83" fmla="*/ 175 h 180"/>
                <a:gd name="T84" fmla="*/ 115 w 145"/>
                <a:gd name="T85" fmla="*/ 179 h 180"/>
                <a:gd name="T86" fmla="*/ 118 w 145"/>
                <a:gd name="T87" fmla="*/ 180 h 180"/>
                <a:gd name="T88" fmla="*/ 119 w 145"/>
                <a:gd name="T89" fmla="*/ 178 h 180"/>
                <a:gd name="T90" fmla="*/ 131 w 145"/>
                <a:gd name="T91" fmla="*/ 163 h 180"/>
                <a:gd name="T92" fmla="*/ 134 w 145"/>
                <a:gd name="T93" fmla="*/ 162 h 180"/>
                <a:gd name="T94" fmla="*/ 140 w 145"/>
                <a:gd name="T95" fmla="*/ 157 h 180"/>
                <a:gd name="T96" fmla="*/ 140 w 145"/>
                <a:gd name="T97" fmla="*/ 153 h 180"/>
                <a:gd name="T98" fmla="*/ 142 w 145"/>
                <a:gd name="T99" fmla="*/ 149 h 180"/>
                <a:gd name="T100" fmla="*/ 144 w 145"/>
                <a:gd name="T101" fmla="*/ 148 h 180"/>
                <a:gd name="T102" fmla="*/ 144 w 145"/>
                <a:gd name="T103" fmla="*/ 146 h 180"/>
                <a:gd name="T104" fmla="*/ 143 w 145"/>
                <a:gd name="T105" fmla="*/ 12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5" h="180">
                  <a:moveTo>
                    <a:pt x="143" y="122"/>
                  </a:moveTo>
                  <a:cubicBezTo>
                    <a:pt x="142" y="120"/>
                    <a:pt x="141" y="118"/>
                    <a:pt x="139" y="115"/>
                  </a:cubicBezTo>
                  <a:cubicBezTo>
                    <a:pt x="137" y="112"/>
                    <a:pt x="134" y="108"/>
                    <a:pt x="135" y="104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34" y="101"/>
                    <a:pt x="134" y="101"/>
                    <a:pt x="134" y="101"/>
                  </a:cubicBezTo>
                  <a:cubicBezTo>
                    <a:pt x="130" y="98"/>
                    <a:pt x="117" y="87"/>
                    <a:pt x="115" y="74"/>
                  </a:cubicBezTo>
                  <a:cubicBezTo>
                    <a:pt x="114" y="68"/>
                    <a:pt x="115" y="63"/>
                    <a:pt x="119" y="58"/>
                  </a:cubicBezTo>
                  <a:cubicBezTo>
                    <a:pt x="120" y="57"/>
                    <a:pt x="120" y="56"/>
                    <a:pt x="121" y="55"/>
                  </a:cubicBezTo>
                  <a:cubicBezTo>
                    <a:pt x="123" y="54"/>
                    <a:pt x="125" y="52"/>
                    <a:pt x="126" y="49"/>
                  </a:cubicBezTo>
                  <a:cubicBezTo>
                    <a:pt x="126" y="47"/>
                    <a:pt x="126" y="45"/>
                    <a:pt x="125" y="42"/>
                  </a:cubicBezTo>
                  <a:cubicBezTo>
                    <a:pt x="124" y="40"/>
                    <a:pt x="124" y="38"/>
                    <a:pt x="124" y="36"/>
                  </a:cubicBezTo>
                  <a:cubicBezTo>
                    <a:pt x="125" y="34"/>
                    <a:pt x="126" y="33"/>
                    <a:pt x="128" y="31"/>
                  </a:cubicBezTo>
                  <a:cubicBezTo>
                    <a:pt x="129" y="30"/>
                    <a:pt x="130" y="28"/>
                    <a:pt x="131" y="26"/>
                  </a:cubicBezTo>
                  <a:cubicBezTo>
                    <a:pt x="131" y="24"/>
                    <a:pt x="131" y="22"/>
                    <a:pt x="130" y="20"/>
                  </a:cubicBezTo>
                  <a:cubicBezTo>
                    <a:pt x="129" y="17"/>
                    <a:pt x="129" y="15"/>
                    <a:pt x="129" y="13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27" y="9"/>
                    <a:pt x="127" y="9"/>
                    <a:pt x="127" y="9"/>
                  </a:cubicBezTo>
                  <a:cubicBezTo>
                    <a:pt x="121" y="8"/>
                    <a:pt x="115" y="5"/>
                    <a:pt x="110" y="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103" y="6"/>
                    <a:pt x="102" y="9"/>
                    <a:pt x="102" y="11"/>
                  </a:cubicBezTo>
                  <a:cubicBezTo>
                    <a:pt x="98" y="19"/>
                    <a:pt x="93" y="25"/>
                    <a:pt x="87" y="29"/>
                  </a:cubicBezTo>
                  <a:cubicBezTo>
                    <a:pt x="86" y="30"/>
                    <a:pt x="85" y="31"/>
                    <a:pt x="84" y="32"/>
                  </a:cubicBezTo>
                  <a:cubicBezTo>
                    <a:pt x="82" y="33"/>
                    <a:pt x="80" y="35"/>
                    <a:pt x="78" y="36"/>
                  </a:cubicBezTo>
                  <a:cubicBezTo>
                    <a:pt x="76" y="36"/>
                    <a:pt x="73" y="36"/>
                    <a:pt x="71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5" y="36"/>
                    <a:pt x="63" y="36"/>
                    <a:pt x="62" y="37"/>
                  </a:cubicBezTo>
                  <a:cubicBezTo>
                    <a:pt x="55" y="37"/>
                    <a:pt x="49" y="40"/>
                    <a:pt x="43" y="42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39" y="44"/>
                    <a:pt x="38" y="46"/>
                    <a:pt x="37" y="48"/>
                  </a:cubicBezTo>
                  <a:cubicBezTo>
                    <a:pt x="37" y="48"/>
                    <a:pt x="36" y="49"/>
                    <a:pt x="36" y="50"/>
                  </a:cubicBezTo>
                  <a:cubicBezTo>
                    <a:pt x="34" y="52"/>
                    <a:pt x="32" y="53"/>
                    <a:pt x="29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15" y="60"/>
                    <a:pt x="2" y="67"/>
                    <a:pt x="1" y="84"/>
                  </a:cubicBezTo>
                  <a:cubicBezTo>
                    <a:pt x="0" y="98"/>
                    <a:pt x="7" y="109"/>
                    <a:pt x="12" y="116"/>
                  </a:cubicBezTo>
                  <a:cubicBezTo>
                    <a:pt x="20" y="126"/>
                    <a:pt x="32" y="131"/>
                    <a:pt x="42" y="134"/>
                  </a:cubicBezTo>
                  <a:cubicBezTo>
                    <a:pt x="44" y="135"/>
                    <a:pt x="46" y="135"/>
                    <a:pt x="48" y="136"/>
                  </a:cubicBezTo>
                  <a:cubicBezTo>
                    <a:pt x="54" y="137"/>
                    <a:pt x="60" y="139"/>
                    <a:pt x="65" y="142"/>
                  </a:cubicBezTo>
                  <a:cubicBezTo>
                    <a:pt x="68" y="144"/>
                    <a:pt x="71" y="147"/>
                    <a:pt x="73" y="151"/>
                  </a:cubicBezTo>
                  <a:cubicBezTo>
                    <a:pt x="76" y="154"/>
                    <a:pt x="79" y="158"/>
                    <a:pt x="83" y="161"/>
                  </a:cubicBezTo>
                  <a:cubicBezTo>
                    <a:pt x="86" y="163"/>
                    <a:pt x="88" y="165"/>
                    <a:pt x="91" y="167"/>
                  </a:cubicBezTo>
                  <a:cubicBezTo>
                    <a:pt x="95" y="170"/>
                    <a:pt x="99" y="173"/>
                    <a:pt x="104" y="175"/>
                  </a:cubicBezTo>
                  <a:cubicBezTo>
                    <a:pt x="107" y="177"/>
                    <a:pt x="111" y="178"/>
                    <a:pt x="115" y="179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9" y="178"/>
                    <a:pt x="119" y="178"/>
                    <a:pt x="119" y="178"/>
                  </a:cubicBezTo>
                  <a:cubicBezTo>
                    <a:pt x="121" y="172"/>
                    <a:pt x="126" y="167"/>
                    <a:pt x="131" y="163"/>
                  </a:cubicBezTo>
                  <a:cubicBezTo>
                    <a:pt x="132" y="163"/>
                    <a:pt x="133" y="162"/>
                    <a:pt x="134" y="162"/>
                  </a:cubicBezTo>
                  <a:cubicBezTo>
                    <a:pt x="136" y="161"/>
                    <a:pt x="138" y="160"/>
                    <a:pt x="140" y="157"/>
                  </a:cubicBezTo>
                  <a:cubicBezTo>
                    <a:pt x="140" y="156"/>
                    <a:pt x="140" y="154"/>
                    <a:pt x="140" y="153"/>
                  </a:cubicBezTo>
                  <a:cubicBezTo>
                    <a:pt x="140" y="151"/>
                    <a:pt x="141" y="149"/>
                    <a:pt x="142" y="149"/>
                  </a:cubicBezTo>
                  <a:cubicBezTo>
                    <a:pt x="144" y="148"/>
                    <a:pt x="144" y="148"/>
                    <a:pt x="144" y="148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5" y="138"/>
                    <a:pt x="145" y="129"/>
                    <a:pt x="143" y="12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35C41EAE-FCBF-2483-1D30-FD9145B5D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" y="1090"/>
              <a:ext cx="362" cy="445"/>
            </a:xfrm>
            <a:custGeom>
              <a:avLst/>
              <a:gdLst>
                <a:gd name="T0" fmla="*/ 163 w 180"/>
                <a:gd name="T1" fmla="*/ 16 h 221"/>
                <a:gd name="T2" fmla="*/ 160 w 180"/>
                <a:gd name="T3" fmla="*/ 16 h 221"/>
                <a:gd name="T4" fmla="*/ 155 w 180"/>
                <a:gd name="T5" fmla="*/ 13 h 221"/>
                <a:gd name="T6" fmla="*/ 140 w 180"/>
                <a:gd name="T7" fmla="*/ 2 h 221"/>
                <a:gd name="T8" fmla="*/ 128 w 180"/>
                <a:gd name="T9" fmla="*/ 0 h 221"/>
                <a:gd name="T10" fmla="*/ 125 w 180"/>
                <a:gd name="T11" fmla="*/ 3 h 221"/>
                <a:gd name="T12" fmla="*/ 117 w 180"/>
                <a:gd name="T13" fmla="*/ 13 h 221"/>
                <a:gd name="T14" fmla="*/ 111 w 180"/>
                <a:gd name="T15" fmla="*/ 16 h 221"/>
                <a:gd name="T16" fmla="*/ 107 w 180"/>
                <a:gd name="T17" fmla="*/ 28 h 221"/>
                <a:gd name="T18" fmla="*/ 107 w 180"/>
                <a:gd name="T19" fmla="*/ 30 h 221"/>
                <a:gd name="T20" fmla="*/ 118 w 180"/>
                <a:gd name="T21" fmla="*/ 35 h 221"/>
                <a:gd name="T22" fmla="*/ 102 w 180"/>
                <a:gd name="T23" fmla="*/ 57 h 221"/>
                <a:gd name="T24" fmla="*/ 93 w 180"/>
                <a:gd name="T25" fmla="*/ 83 h 221"/>
                <a:gd name="T26" fmla="*/ 88 w 180"/>
                <a:gd name="T27" fmla="*/ 85 h 221"/>
                <a:gd name="T28" fmla="*/ 72 w 180"/>
                <a:gd name="T29" fmla="*/ 72 h 221"/>
                <a:gd name="T30" fmla="*/ 68 w 180"/>
                <a:gd name="T31" fmla="*/ 82 h 221"/>
                <a:gd name="T32" fmla="*/ 55 w 180"/>
                <a:gd name="T33" fmla="*/ 98 h 221"/>
                <a:gd name="T34" fmla="*/ 45 w 180"/>
                <a:gd name="T35" fmla="*/ 109 h 221"/>
                <a:gd name="T36" fmla="*/ 36 w 180"/>
                <a:gd name="T37" fmla="*/ 121 h 221"/>
                <a:gd name="T38" fmla="*/ 28 w 180"/>
                <a:gd name="T39" fmla="*/ 126 h 221"/>
                <a:gd name="T40" fmla="*/ 11 w 180"/>
                <a:gd name="T41" fmla="*/ 142 h 221"/>
                <a:gd name="T42" fmla="*/ 0 w 180"/>
                <a:gd name="T43" fmla="*/ 154 h 221"/>
                <a:gd name="T44" fmla="*/ 12 w 180"/>
                <a:gd name="T45" fmla="*/ 167 h 221"/>
                <a:gd name="T46" fmla="*/ 20 w 180"/>
                <a:gd name="T47" fmla="*/ 160 h 221"/>
                <a:gd name="T48" fmla="*/ 32 w 180"/>
                <a:gd name="T49" fmla="*/ 169 h 221"/>
                <a:gd name="T50" fmla="*/ 31 w 180"/>
                <a:gd name="T51" fmla="*/ 174 h 221"/>
                <a:gd name="T52" fmla="*/ 36 w 180"/>
                <a:gd name="T53" fmla="*/ 175 h 221"/>
                <a:gd name="T54" fmla="*/ 39 w 180"/>
                <a:gd name="T55" fmla="*/ 182 h 221"/>
                <a:gd name="T56" fmla="*/ 48 w 180"/>
                <a:gd name="T57" fmla="*/ 189 h 221"/>
                <a:gd name="T58" fmla="*/ 51 w 180"/>
                <a:gd name="T59" fmla="*/ 198 h 221"/>
                <a:gd name="T60" fmla="*/ 53 w 180"/>
                <a:gd name="T61" fmla="*/ 199 h 221"/>
                <a:gd name="T62" fmla="*/ 56 w 180"/>
                <a:gd name="T63" fmla="*/ 198 h 221"/>
                <a:gd name="T64" fmla="*/ 58 w 180"/>
                <a:gd name="T65" fmla="*/ 202 h 221"/>
                <a:gd name="T66" fmla="*/ 59 w 180"/>
                <a:gd name="T67" fmla="*/ 204 h 221"/>
                <a:gd name="T68" fmla="*/ 78 w 180"/>
                <a:gd name="T69" fmla="*/ 208 h 221"/>
                <a:gd name="T70" fmla="*/ 85 w 180"/>
                <a:gd name="T71" fmla="*/ 216 h 221"/>
                <a:gd name="T72" fmla="*/ 89 w 180"/>
                <a:gd name="T73" fmla="*/ 216 h 221"/>
                <a:gd name="T74" fmla="*/ 94 w 180"/>
                <a:gd name="T75" fmla="*/ 205 h 221"/>
                <a:gd name="T76" fmla="*/ 97 w 180"/>
                <a:gd name="T77" fmla="*/ 194 h 221"/>
                <a:gd name="T78" fmla="*/ 100 w 180"/>
                <a:gd name="T79" fmla="*/ 188 h 221"/>
                <a:gd name="T80" fmla="*/ 96 w 180"/>
                <a:gd name="T81" fmla="*/ 183 h 221"/>
                <a:gd name="T82" fmla="*/ 100 w 180"/>
                <a:gd name="T83" fmla="*/ 178 h 221"/>
                <a:gd name="T84" fmla="*/ 106 w 180"/>
                <a:gd name="T85" fmla="*/ 178 h 221"/>
                <a:gd name="T86" fmla="*/ 110 w 180"/>
                <a:gd name="T87" fmla="*/ 180 h 221"/>
                <a:gd name="T88" fmla="*/ 124 w 180"/>
                <a:gd name="T89" fmla="*/ 171 h 221"/>
                <a:gd name="T90" fmla="*/ 129 w 180"/>
                <a:gd name="T91" fmla="*/ 168 h 221"/>
                <a:gd name="T92" fmla="*/ 142 w 180"/>
                <a:gd name="T93" fmla="*/ 150 h 221"/>
                <a:gd name="T94" fmla="*/ 147 w 180"/>
                <a:gd name="T95" fmla="*/ 147 h 221"/>
                <a:gd name="T96" fmla="*/ 148 w 180"/>
                <a:gd name="T97" fmla="*/ 143 h 221"/>
                <a:gd name="T98" fmla="*/ 148 w 180"/>
                <a:gd name="T99" fmla="*/ 133 h 221"/>
                <a:gd name="T100" fmla="*/ 149 w 180"/>
                <a:gd name="T101" fmla="*/ 128 h 221"/>
                <a:gd name="T102" fmla="*/ 151 w 180"/>
                <a:gd name="T103" fmla="*/ 116 h 221"/>
                <a:gd name="T104" fmla="*/ 152 w 180"/>
                <a:gd name="T105" fmla="*/ 109 h 221"/>
                <a:gd name="T106" fmla="*/ 151 w 180"/>
                <a:gd name="T107" fmla="*/ 95 h 221"/>
                <a:gd name="T108" fmla="*/ 151 w 180"/>
                <a:gd name="T109" fmla="*/ 94 h 221"/>
                <a:gd name="T110" fmla="*/ 156 w 180"/>
                <a:gd name="T111" fmla="*/ 83 h 221"/>
                <a:gd name="T112" fmla="*/ 153 w 180"/>
                <a:gd name="T113" fmla="*/ 75 h 221"/>
                <a:gd name="T114" fmla="*/ 157 w 180"/>
                <a:gd name="T115" fmla="*/ 71 h 221"/>
                <a:gd name="T116" fmla="*/ 159 w 180"/>
                <a:gd name="T117" fmla="*/ 65 h 221"/>
                <a:gd name="T118" fmla="*/ 165 w 180"/>
                <a:gd name="T119" fmla="*/ 50 h 221"/>
                <a:gd name="T120" fmla="*/ 178 w 180"/>
                <a:gd name="T121" fmla="*/ 3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0" h="221">
                  <a:moveTo>
                    <a:pt x="178" y="24"/>
                  </a:moveTo>
                  <a:cubicBezTo>
                    <a:pt x="175" y="20"/>
                    <a:pt x="168" y="16"/>
                    <a:pt x="163" y="16"/>
                  </a:cubicBezTo>
                  <a:cubicBezTo>
                    <a:pt x="163" y="16"/>
                    <a:pt x="163" y="16"/>
                    <a:pt x="163" y="16"/>
                  </a:cubicBezTo>
                  <a:cubicBezTo>
                    <a:pt x="162" y="16"/>
                    <a:pt x="161" y="16"/>
                    <a:pt x="160" y="16"/>
                  </a:cubicBezTo>
                  <a:cubicBezTo>
                    <a:pt x="159" y="17"/>
                    <a:pt x="158" y="17"/>
                    <a:pt x="157" y="17"/>
                  </a:cubicBezTo>
                  <a:cubicBezTo>
                    <a:pt x="156" y="16"/>
                    <a:pt x="156" y="15"/>
                    <a:pt x="155" y="13"/>
                  </a:cubicBezTo>
                  <a:cubicBezTo>
                    <a:pt x="154" y="11"/>
                    <a:pt x="153" y="9"/>
                    <a:pt x="152" y="7"/>
                  </a:cubicBezTo>
                  <a:cubicBezTo>
                    <a:pt x="148" y="3"/>
                    <a:pt x="144" y="2"/>
                    <a:pt x="140" y="2"/>
                  </a:cubicBezTo>
                  <a:cubicBezTo>
                    <a:pt x="139" y="2"/>
                    <a:pt x="139" y="2"/>
                    <a:pt x="138" y="1"/>
                  </a:cubicBezTo>
                  <a:cubicBezTo>
                    <a:pt x="135" y="1"/>
                    <a:pt x="131" y="0"/>
                    <a:pt x="12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6"/>
                    <a:pt x="124" y="9"/>
                    <a:pt x="124" y="10"/>
                  </a:cubicBezTo>
                  <a:cubicBezTo>
                    <a:pt x="122" y="13"/>
                    <a:pt x="120" y="13"/>
                    <a:pt x="117" y="13"/>
                  </a:cubicBezTo>
                  <a:cubicBezTo>
                    <a:pt x="115" y="13"/>
                    <a:pt x="113" y="14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09" y="18"/>
                    <a:pt x="107" y="26"/>
                    <a:pt x="107" y="2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9" y="32"/>
                    <a:pt x="111" y="32"/>
                    <a:pt x="113" y="32"/>
                  </a:cubicBezTo>
                  <a:cubicBezTo>
                    <a:pt x="115" y="33"/>
                    <a:pt x="117" y="33"/>
                    <a:pt x="118" y="35"/>
                  </a:cubicBezTo>
                  <a:cubicBezTo>
                    <a:pt x="120" y="39"/>
                    <a:pt x="113" y="45"/>
                    <a:pt x="108" y="51"/>
                  </a:cubicBezTo>
                  <a:cubicBezTo>
                    <a:pt x="105" y="54"/>
                    <a:pt x="103" y="55"/>
                    <a:pt x="102" y="57"/>
                  </a:cubicBezTo>
                  <a:cubicBezTo>
                    <a:pt x="100" y="60"/>
                    <a:pt x="99" y="64"/>
                    <a:pt x="98" y="69"/>
                  </a:cubicBezTo>
                  <a:cubicBezTo>
                    <a:pt x="97" y="74"/>
                    <a:pt x="96" y="80"/>
                    <a:pt x="93" y="83"/>
                  </a:cubicBezTo>
                  <a:cubicBezTo>
                    <a:pt x="92" y="84"/>
                    <a:pt x="90" y="85"/>
                    <a:pt x="88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4" y="84"/>
                    <a:pt x="79" y="79"/>
                    <a:pt x="75" y="74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69" y="77"/>
                    <a:pt x="69" y="80"/>
                    <a:pt x="68" y="82"/>
                  </a:cubicBezTo>
                  <a:cubicBezTo>
                    <a:pt x="67" y="86"/>
                    <a:pt x="66" y="89"/>
                    <a:pt x="64" y="91"/>
                  </a:cubicBezTo>
                  <a:cubicBezTo>
                    <a:pt x="62" y="94"/>
                    <a:pt x="59" y="96"/>
                    <a:pt x="55" y="98"/>
                  </a:cubicBezTo>
                  <a:cubicBezTo>
                    <a:pt x="53" y="99"/>
                    <a:pt x="50" y="101"/>
                    <a:pt x="47" y="103"/>
                  </a:cubicBezTo>
                  <a:cubicBezTo>
                    <a:pt x="45" y="105"/>
                    <a:pt x="45" y="107"/>
                    <a:pt x="45" y="109"/>
                  </a:cubicBezTo>
                  <a:cubicBezTo>
                    <a:pt x="45" y="111"/>
                    <a:pt x="45" y="112"/>
                    <a:pt x="44" y="113"/>
                  </a:cubicBezTo>
                  <a:cubicBezTo>
                    <a:pt x="43" y="117"/>
                    <a:pt x="40" y="119"/>
                    <a:pt x="36" y="121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3" y="123"/>
                    <a:pt x="31" y="124"/>
                    <a:pt x="28" y="126"/>
                  </a:cubicBezTo>
                  <a:cubicBezTo>
                    <a:pt x="25" y="127"/>
                    <a:pt x="22" y="129"/>
                    <a:pt x="20" y="130"/>
                  </a:cubicBezTo>
                  <a:cubicBezTo>
                    <a:pt x="15" y="133"/>
                    <a:pt x="13" y="138"/>
                    <a:pt x="11" y="142"/>
                  </a:cubicBezTo>
                  <a:cubicBezTo>
                    <a:pt x="9" y="145"/>
                    <a:pt x="6" y="150"/>
                    <a:pt x="2" y="153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1" y="156"/>
                    <a:pt x="1" y="156"/>
                    <a:pt x="1" y="156"/>
                  </a:cubicBezTo>
                  <a:cubicBezTo>
                    <a:pt x="2" y="161"/>
                    <a:pt x="7" y="166"/>
                    <a:pt x="12" y="167"/>
                  </a:cubicBezTo>
                  <a:cubicBezTo>
                    <a:pt x="13" y="167"/>
                    <a:pt x="13" y="167"/>
                    <a:pt x="13" y="167"/>
                  </a:cubicBezTo>
                  <a:cubicBezTo>
                    <a:pt x="15" y="167"/>
                    <a:pt x="18" y="166"/>
                    <a:pt x="20" y="160"/>
                  </a:cubicBezTo>
                  <a:cubicBezTo>
                    <a:pt x="23" y="160"/>
                    <a:pt x="30" y="161"/>
                    <a:pt x="31" y="162"/>
                  </a:cubicBezTo>
                  <a:cubicBezTo>
                    <a:pt x="33" y="164"/>
                    <a:pt x="33" y="166"/>
                    <a:pt x="32" y="169"/>
                  </a:cubicBezTo>
                  <a:cubicBezTo>
                    <a:pt x="32" y="170"/>
                    <a:pt x="32" y="170"/>
                    <a:pt x="32" y="171"/>
                  </a:cubicBezTo>
                  <a:cubicBezTo>
                    <a:pt x="31" y="174"/>
                    <a:pt x="31" y="174"/>
                    <a:pt x="31" y="174"/>
                  </a:cubicBezTo>
                  <a:cubicBezTo>
                    <a:pt x="34" y="174"/>
                    <a:pt x="34" y="174"/>
                    <a:pt x="34" y="174"/>
                  </a:cubicBezTo>
                  <a:cubicBezTo>
                    <a:pt x="35" y="174"/>
                    <a:pt x="36" y="174"/>
                    <a:pt x="36" y="175"/>
                  </a:cubicBezTo>
                  <a:cubicBezTo>
                    <a:pt x="37" y="175"/>
                    <a:pt x="37" y="176"/>
                    <a:pt x="38" y="178"/>
                  </a:cubicBezTo>
                  <a:cubicBezTo>
                    <a:pt x="38" y="179"/>
                    <a:pt x="38" y="181"/>
                    <a:pt x="39" y="182"/>
                  </a:cubicBezTo>
                  <a:cubicBezTo>
                    <a:pt x="40" y="184"/>
                    <a:pt x="42" y="185"/>
                    <a:pt x="44" y="186"/>
                  </a:cubicBezTo>
                  <a:cubicBezTo>
                    <a:pt x="45" y="187"/>
                    <a:pt x="47" y="188"/>
                    <a:pt x="48" y="189"/>
                  </a:cubicBezTo>
                  <a:cubicBezTo>
                    <a:pt x="49" y="190"/>
                    <a:pt x="49" y="192"/>
                    <a:pt x="49" y="193"/>
                  </a:cubicBezTo>
                  <a:cubicBezTo>
                    <a:pt x="49" y="195"/>
                    <a:pt x="49" y="196"/>
                    <a:pt x="51" y="198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3" y="199"/>
                    <a:pt x="53" y="199"/>
                    <a:pt x="53" y="199"/>
                  </a:cubicBezTo>
                  <a:cubicBezTo>
                    <a:pt x="53" y="199"/>
                    <a:pt x="54" y="199"/>
                    <a:pt x="54" y="199"/>
                  </a:cubicBezTo>
                  <a:cubicBezTo>
                    <a:pt x="55" y="198"/>
                    <a:pt x="55" y="198"/>
                    <a:pt x="56" y="198"/>
                  </a:cubicBezTo>
                  <a:cubicBezTo>
                    <a:pt x="57" y="198"/>
                    <a:pt x="57" y="199"/>
                    <a:pt x="57" y="199"/>
                  </a:cubicBezTo>
                  <a:cubicBezTo>
                    <a:pt x="58" y="199"/>
                    <a:pt x="58" y="201"/>
                    <a:pt x="58" y="202"/>
                  </a:cubicBezTo>
                  <a:cubicBezTo>
                    <a:pt x="59" y="203"/>
                    <a:pt x="59" y="203"/>
                    <a:pt x="59" y="203"/>
                  </a:cubicBezTo>
                  <a:cubicBezTo>
                    <a:pt x="59" y="204"/>
                    <a:pt x="59" y="204"/>
                    <a:pt x="59" y="204"/>
                  </a:cubicBezTo>
                  <a:cubicBezTo>
                    <a:pt x="63" y="207"/>
                    <a:pt x="67" y="207"/>
                    <a:pt x="70" y="207"/>
                  </a:cubicBezTo>
                  <a:cubicBezTo>
                    <a:pt x="72" y="207"/>
                    <a:pt x="75" y="207"/>
                    <a:pt x="78" y="208"/>
                  </a:cubicBezTo>
                  <a:cubicBezTo>
                    <a:pt x="81" y="210"/>
                    <a:pt x="83" y="212"/>
                    <a:pt x="84" y="214"/>
                  </a:cubicBezTo>
                  <a:cubicBezTo>
                    <a:pt x="84" y="215"/>
                    <a:pt x="84" y="216"/>
                    <a:pt x="85" y="216"/>
                  </a:cubicBezTo>
                  <a:cubicBezTo>
                    <a:pt x="88" y="221"/>
                    <a:pt x="88" y="221"/>
                    <a:pt x="88" y="221"/>
                  </a:cubicBezTo>
                  <a:cubicBezTo>
                    <a:pt x="89" y="216"/>
                    <a:pt x="89" y="216"/>
                    <a:pt x="89" y="216"/>
                  </a:cubicBezTo>
                  <a:cubicBezTo>
                    <a:pt x="90" y="214"/>
                    <a:pt x="90" y="213"/>
                    <a:pt x="91" y="212"/>
                  </a:cubicBezTo>
                  <a:cubicBezTo>
                    <a:pt x="92" y="210"/>
                    <a:pt x="93" y="207"/>
                    <a:pt x="94" y="205"/>
                  </a:cubicBezTo>
                  <a:cubicBezTo>
                    <a:pt x="94" y="204"/>
                    <a:pt x="94" y="203"/>
                    <a:pt x="94" y="202"/>
                  </a:cubicBezTo>
                  <a:cubicBezTo>
                    <a:pt x="95" y="199"/>
                    <a:pt x="96" y="197"/>
                    <a:pt x="97" y="194"/>
                  </a:cubicBezTo>
                  <a:cubicBezTo>
                    <a:pt x="97" y="194"/>
                    <a:pt x="97" y="193"/>
                    <a:pt x="98" y="193"/>
                  </a:cubicBezTo>
                  <a:cubicBezTo>
                    <a:pt x="99" y="191"/>
                    <a:pt x="100" y="190"/>
                    <a:pt x="100" y="188"/>
                  </a:cubicBezTo>
                  <a:cubicBezTo>
                    <a:pt x="100" y="186"/>
                    <a:pt x="99" y="184"/>
                    <a:pt x="97" y="183"/>
                  </a:cubicBezTo>
                  <a:cubicBezTo>
                    <a:pt x="97" y="183"/>
                    <a:pt x="97" y="183"/>
                    <a:pt x="96" y="183"/>
                  </a:cubicBezTo>
                  <a:cubicBezTo>
                    <a:pt x="95" y="181"/>
                    <a:pt x="96" y="180"/>
                    <a:pt x="96" y="180"/>
                  </a:cubicBezTo>
                  <a:cubicBezTo>
                    <a:pt x="96" y="179"/>
                    <a:pt x="98" y="178"/>
                    <a:pt x="100" y="178"/>
                  </a:cubicBezTo>
                  <a:cubicBezTo>
                    <a:pt x="101" y="178"/>
                    <a:pt x="102" y="177"/>
                    <a:pt x="103" y="177"/>
                  </a:cubicBezTo>
                  <a:cubicBezTo>
                    <a:pt x="105" y="177"/>
                    <a:pt x="105" y="178"/>
                    <a:pt x="106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7" y="179"/>
                    <a:pt x="108" y="180"/>
                    <a:pt x="110" y="180"/>
                  </a:cubicBezTo>
                  <a:cubicBezTo>
                    <a:pt x="110" y="180"/>
                    <a:pt x="111" y="180"/>
                    <a:pt x="112" y="179"/>
                  </a:cubicBezTo>
                  <a:cubicBezTo>
                    <a:pt x="117" y="178"/>
                    <a:pt x="121" y="174"/>
                    <a:pt x="124" y="171"/>
                  </a:cubicBezTo>
                  <a:cubicBezTo>
                    <a:pt x="126" y="170"/>
                    <a:pt x="127" y="169"/>
                    <a:pt x="129" y="168"/>
                  </a:cubicBezTo>
                  <a:cubicBezTo>
                    <a:pt x="129" y="168"/>
                    <a:pt x="129" y="168"/>
                    <a:pt x="129" y="168"/>
                  </a:cubicBezTo>
                  <a:cubicBezTo>
                    <a:pt x="134" y="164"/>
                    <a:pt x="140" y="160"/>
                    <a:pt x="142" y="153"/>
                  </a:cubicBezTo>
                  <a:cubicBezTo>
                    <a:pt x="142" y="152"/>
                    <a:pt x="142" y="151"/>
                    <a:pt x="142" y="150"/>
                  </a:cubicBezTo>
                  <a:cubicBezTo>
                    <a:pt x="143" y="147"/>
                    <a:pt x="143" y="147"/>
                    <a:pt x="145" y="147"/>
                  </a:cubicBezTo>
                  <a:cubicBezTo>
                    <a:pt x="145" y="147"/>
                    <a:pt x="147" y="147"/>
                    <a:pt x="147" y="147"/>
                  </a:cubicBezTo>
                  <a:cubicBezTo>
                    <a:pt x="147" y="145"/>
                    <a:pt x="147" y="145"/>
                    <a:pt x="147" y="145"/>
                  </a:cubicBezTo>
                  <a:cubicBezTo>
                    <a:pt x="147" y="144"/>
                    <a:pt x="148" y="144"/>
                    <a:pt x="148" y="143"/>
                  </a:cubicBezTo>
                  <a:cubicBezTo>
                    <a:pt x="149" y="142"/>
                    <a:pt x="150" y="140"/>
                    <a:pt x="150" y="139"/>
                  </a:cubicBezTo>
                  <a:cubicBezTo>
                    <a:pt x="150" y="136"/>
                    <a:pt x="149" y="134"/>
                    <a:pt x="148" y="133"/>
                  </a:cubicBezTo>
                  <a:cubicBezTo>
                    <a:pt x="147" y="133"/>
                    <a:pt x="147" y="133"/>
                    <a:pt x="147" y="132"/>
                  </a:cubicBezTo>
                  <a:cubicBezTo>
                    <a:pt x="147" y="131"/>
                    <a:pt x="147" y="130"/>
                    <a:pt x="149" y="128"/>
                  </a:cubicBezTo>
                  <a:cubicBezTo>
                    <a:pt x="150" y="127"/>
                    <a:pt x="152" y="125"/>
                    <a:pt x="152" y="123"/>
                  </a:cubicBezTo>
                  <a:cubicBezTo>
                    <a:pt x="153" y="120"/>
                    <a:pt x="152" y="118"/>
                    <a:pt x="151" y="116"/>
                  </a:cubicBezTo>
                  <a:cubicBezTo>
                    <a:pt x="150" y="114"/>
                    <a:pt x="150" y="113"/>
                    <a:pt x="150" y="112"/>
                  </a:cubicBezTo>
                  <a:cubicBezTo>
                    <a:pt x="150" y="111"/>
                    <a:pt x="151" y="110"/>
                    <a:pt x="152" y="109"/>
                  </a:cubicBezTo>
                  <a:cubicBezTo>
                    <a:pt x="154" y="107"/>
                    <a:pt x="156" y="103"/>
                    <a:pt x="154" y="100"/>
                  </a:cubicBezTo>
                  <a:cubicBezTo>
                    <a:pt x="154" y="98"/>
                    <a:pt x="152" y="97"/>
                    <a:pt x="151" y="95"/>
                  </a:cubicBezTo>
                  <a:cubicBezTo>
                    <a:pt x="151" y="95"/>
                    <a:pt x="151" y="95"/>
                    <a:pt x="150" y="95"/>
                  </a:cubicBezTo>
                  <a:cubicBezTo>
                    <a:pt x="150" y="95"/>
                    <a:pt x="151" y="94"/>
                    <a:pt x="151" y="94"/>
                  </a:cubicBezTo>
                  <a:cubicBezTo>
                    <a:pt x="152" y="93"/>
                    <a:pt x="153" y="93"/>
                    <a:pt x="153" y="93"/>
                  </a:cubicBezTo>
                  <a:cubicBezTo>
                    <a:pt x="157" y="90"/>
                    <a:pt x="158" y="88"/>
                    <a:pt x="156" y="83"/>
                  </a:cubicBezTo>
                  <a:cubicBezTo>
                    <a:pt x="155" y="82"/>
                    <a:pt x="155" y="81"/>
                    <a:pt x="154" y="80"/>
                  </a:cubicBezTo>
                  <a:cubicBezTo>
                    <a:pt x="153" y="78"/>
                    <a:pt x="152" y="77"/>
                    <a:pt x="153" y="75"/>
                  </a:cubicBezTo>
                  <a:cubicBezTo>
                    <a:pt x="153" y="75"/>
                    <a:pt x="154" y="74"/>
                    <a:pt x="154" y="74"/>
                  </a:cubicBezTo>
                  <a:cubicBezTo>
                    <a:pt x="155" y="73"/>
                    <a:pt x="156" y="73"/>
                    <a:pt x="157" y="71"/>
                  </a:cubicBezTo>
                  <a:cubicBezTo>
                    <a:pt x="158" y="70"/>
                    <a:pt x="159" y="68"/>
                    <a:pt x="159" y="67"/>
                  </a:cubicBezTo>
                  <a:cubicBezTo>
                    <a:pt x="159" y="66"/>
                    <a:pt x="159" y="66"/>
                    <a:pt x="159" y="65"/>
                  </a:cubicBezTo>
                  <a:cubicBezTo>
                    <a:pt x="160" y="64"/>
                    <a:pt x="161" y="62"/>
                    <a:pt x="162" y="61"/>
                  </a:cubicBezTo>
                  <a:cubicBezTo>
                    <a:pt x="163" y="57"/>
                    <a:pt x="165" y="54"/>
                    <a:pt x="165" y="50"/>
                  </a:cubicBezTo>
                  <a:cubicBezTo>
                    <a:pt x="166" y="46"/>
                    <a:pt x="168" y="44"/>
                    <a:pt x="171" y="41"/>
                  </a:cubicBezTo>
                  <a:cubicBezTo>
                    <a:pt x="174" y="39"/>
                    <a:pt x="176" y="37"/>
                    <a:pt x="178" y="34"/>
                  </a:cubicBezTo>
                  <a:cubicBezTo>
                    <a:pt x="180" y="31"/>
                    <a:pt x="180" y="27"/>
                    <a:pt x="178" y="2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76F26C80-D5B7-3C0E-1838-EDBBC0113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" y="1400"/>
              <a:ext cx="491" cy="557"/>
            </a:xfrm>
            <a:custGeom>
              <a:avLst/>
              <a:gdLst>
                <a:gd name="T0" fmla="*/ 230 w 244"/>
                <a:gd name="T1" fmla="*/ 71 h 277"/>
                <a:gd name="T2" fmla="*/ 229 w 244"/>
                <a:gd name="T3" fmla="*/ 64 h 277"/>
                <a:gd name="T4" fmla="*/ 212 w 244"/>
                <a:gd name="T5" fmla="*/ 53 h 277"/>
                <a:gd name="T6" fmla="*/ 200 w 244"/>
                <a:gd name="T7" fmla="*/ 46 h 277"/>
                <a:gd name="T8" fmla="*/ 195 w 244"/>
                <a:gd name="T9" fmla="*/ 44 h 277"/>
                <a:gd name="T10" fmla="*/ 190 w 244"/>
                <a:gd name="T11" fmla="*/ 35 h 277"/>
                <a:gd name="T12" fmla="*/ 180 w 244"/>
                <a:gd name="T13" fmla="*/ 24 h 277"/>
                <a:gd name="T14" fmla="*/ 175 w 244"/>
                <a:gd name="T15" fmla="*/ 20 h 277"/>
                <a:gd name="T16" fmla="*/ 174 w 244"/>
                <a:gd name="T17" fmla="*/ 9 h 277"/>
                <a:gd name="T18" fmla="*/ 163 w 244"/>
                <a:gd name="T19" fmla="*/ 6 h 277"/>
                <a:gd name="T20" fmla="*/ 154 w 244"/>
                <a:gd name="T21" fmla="*/ 12 h 277"/>
                <a:gd name="T22" fmla="*/ 142 w 244"/>
                <a:gd name="T23" fmla="*/ 0 h 277"/>
                <a:gd name="T24" fmla="*/ 127 w 244"/>
                <a:gd name="T25" fmla="*/ 12 h 277"/>
                <a:gd name="T26" fmla="*/ 112 w 244"/>
                <a:gd name="T27" fmla="*/ 14 h 277"/>
                <a:gd name="T28" fmla="*/ 88 w 244"/>
                <a:gd name="T29" fmla="*/ 31 h 277"/>
                <a:gd name="T30" fmla="*/ 70 w 244"/>
                <a:gd name="T31" fmla="*/ 29 h 277"/>
                <a:gd name="T32" fmla="*/ 62 w 244"/>
                <a:gd name="T33" fmla="*/ 41 h 277"/>
                <a:gd name="T34" fmla="*/ 55 w 244"/>
                <a:gd name="T35" fmla="*/ 61 h 277"/>
                <a:gd name="T36" fmla="*/ 38 w 244"/>
                <a:gd name="T37" fmla="*/ 47 h 277"/>
                <a:gd name="T38" fmla="*/ 25 w 244"/>
                <a:gd name="T39" fmla="*/ 59 h 277"/>
                <a:gd name="T40" fmla="*/ 11 w 244"/>
                <a:gd name="T41" fmla="*/ 97 h 277"/>
                <a:gd name="T42" fmla="*/ 0 w 244"/>
                <a:gd name="T43" fmla="*/ 116 h 277"/>
                <a:gd name="T44" fmla="*/ 18 w 244"/>
                <a:gd name="T45" fmla="*/ 130 h 277"/>
                <a:gd name="T46" fmla="*/ 20 w 244"/>
                <a:gd name="T47" fmla="*/ 143 h 277"/>
                <a:gd name="T48" fmla="*/ 21 w 244"/>
                <a:gd name="T49" fmla="*/ 166 h 277"/>
                <a:gd name="T50" fmla="*/ 9 w 244"/>
                <a:gd name="T51" fmla="*/ 209 h 277"/>
                <a:gd name="T52" fmla="*/ 10 w 244"/>
                <a:gd name="T53" fmla="*/ 216 h 277"/>
                <a:gd name="T54" fmla="*/ 19 w 244"/>
                <a:gd name="T55" fmla="*/ 216 h 277"/>
                <a:gd name="T56" fmla="*/ 38 w 244"/>
                <a:gd name="T57" fmla="*/ 233 h 277"/>
                <a:gd name="T58" fmla="*/ 41 w 244"/>
                <a:gd name="T59" fmla="*/ 259 h 277"/>
                <a:gd name="T60" fmla="*/ 68 w 244"/>
                <a:gd name="T61" fmla="*/ 277 h 277"/>
                <a:gd name="T62" fmla="*/ 80 w 244"/>
                <a:gd name="T63" fmla="*/ 256 h 277"/>
                <a:gd name="T64" fmla="*/ 101 w 244"/>
                <a:gd name="T65" fmla="*/ 231 h 277"/>
                <a:gd name="T66" fmla="*/ 114 w 244"/>
                <a:gd name="T67" fmla="*/ 201 h 277"/>
                <a:gd name="T68" fmla="*/ 121 w 244"/>
                <a:gd name="T69" fmla="*/ 185 h 277"/>
                <a:gd name="T70" fmla="*/ 130 w 244"/>
                <a:gd name="T71" fmla="*/ 165 h 277"/>
                <a:gd name="T72" fmla="*/ 108 w 244"/>
                <a:gd name="T73" fmla="*/ 135 h 277"/>
                <a:gd name="T74" fmla="*/ 121 w 244"/>
                <a:gd name="T75" fmla="*/ 110 h 277"/>
                <a:gd name="T76" fmla="*/ 140 w 244"/>
                <a:gd name="T77" fmla="*/ 87 h 277"/>
                <a:gd name="T78" fmla="*/ 192 w 244"/>
                <a:gd name="T79" fmla="*/ 76 h 277"/>
                <a:gd name="T80" fmla="*/ 217 w 244"/>
                <a:gd name="T81" fmla="*/ 86 h 277"/>
                <a:gd name="T82" fmla="*/ 221 w 244"/>
                <a:gd name="T83" fmla="*/ 111 h 277"/>
                <a:gd name="T84" fmla="*/ 234 w 244"/>
                <a:gd name="T85" fmla="*/ 100 h 277"/>
                <a:gd name="T86" fmla="*/ 243 w 244"/>
                <a:gd name="T87" fmla="*/ 9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4" h="277">
                  <a:moveTo>
                    <a:pt x="236" y="80"/>
                  </a:moveTo>
                  <a:cubicBezTo>
                    <a:pt x="235" y="80"/>
                    <a:pt x="234" y="79"/>
                    <a:pt x="233" y="79"/>
                  </a:cubicBezTo>
                  <a:cubicBezTo>
                    <a:pt x="231" y="78"/>
                    <a:pt x="230" y="74"/>
                    <a:pt x="230" y="71"/>
                  </a:cubicBezTo>
                  <a:cubicBezTo>
                    <a:pt x="230" y="70"/>
                    <a:pt x="230" y="68"/>
                    <a:pt x="230" y="67"/>
                  </a:cubicBezTo>
                  <a:cubicBezTo>
                    <a:pt x="230" y="65"/>
                    <a:pt x="230" y="65"/>
                    <a:pt x="230" y="65"/>
                  </a:cubicBezTo>
                  <a:cubicBezTo>
                    <a:pt x="229" y="64"/>
                    <a:pt x="229" y="64"/>
                    <a:pt x="229" y="64"/>
                  </a:cubicBezTo>
                  <a:cubicBezTo>
                    <a:pt x="227" y="63"/>
                    <a:pt x="227" y="62"/>
                    <a:pt x="226" y="60"/>
                  </a:cubicBezTo>
                  <a:cubicBezTo>
                    <a:pt x="225" y="58"/>
                    <a:pt x="224" y="56"/>
                    <a:pt x="220" y="54"/>
                  </a:cubicBezTo>
                  <a:cubicBezTo>
                    <a:pt x="217" y="53"/>
                    <a:pt x="214" y="53"/>
                    <a:pt x="212" y="53"/>
                  </a:cubicBezTo>
                  <a:cubicBezTo>
                    <a:pt x="208" y="53"/>
                    <a:pt x="205" y="53"/>
                    <a:pt x="201" y="49"/>
                  </a:cubicBezTo>
                  <a:cubicBezTo>
                    <a:pt x="201" y="49"/>
                    <a:pt x="201" y="48"/>
                    <a:pt x="200" y="47"/>
                  </a:cubicBezTo>
                  <a:cubicBezTo>
                    <a:pt x="200" y="47"/>
                    <a:pt x="200" y="46"/>
                    <a:pt x="200" y="46"/>
                  </a:cubicBezTo>
                  <a:cubicBezTo>
                    <a:pt x="199" y="44"/>
                    <a:pt x="199" y="44"/>
                    <a:pt x="199" y="44"/>
                  </a:cubicBezTo>
                  <a:cubicBezTo>
                    <a:pt x="196" y="44"/>
                    <a:pt x="196" y="44"/>
                    <a:pt x="196" y="44"/>
                  </a:cubicBezTo>
                  <a:cubicBezTo>
                    <a:pt x="196" y="44"/>
                    <a:pt x="195" y="44"/>
                    <a:pt x="195" y="44"/>
                  </a:cubicBezTo>
                  <a:cubicBezTo>
                    <a:pt x="194" y="44"/>
                    <a:pt x="193" y="44"/>
                    <a:pt x="193" y="44"/>
                  </a:cubicBezTo>
                  <a:cubicBezTo>
                    <a:pt x="192" y="43"/>
                    <a:pt x="192" y="41"/>
                    <a:pt x="191" y="39"/>
                  </a:cubicBezTo>
                  <a:cubicBezTo>
                    <a:pt x="191" y="38"/>
                    <a:pt x="191" y="36"/>
                    <a:pt x="190" y="35"/>
                  </a:cubicBezTo>
                  <a:cubicBezTo>
                    <a:pt x="189" y="33"/>
                    <a:pt x="187" y="33"/>
                    <a:pt x="186" y="32"/>
                  </a:cubicBezTo>
                  <a:cubicBezTo>
                    <a:pt x="184" y="31"/>
                    <a:pt x="182" y="30"/>
                    <a:pt x="181" y="28"/>
                  </a:cubicBezTo>
                  <a:cubicBezTo>
                    <a:pt x="180" y="27"/>
                    <a:pt x="180" y="25"/>
                    <a:pt x="180" y="24"/>
                  </a:cubicBezTo>
                  <a:cubicBezTo>
                    <a:pt x="180" y="23"/>
                    <a:pt x="180" y="22"/>
                    <a:pt x="179" y="21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75" y="20"/>
                    <a:pt x="175" y="20"/>
                    <a:pt x="175" y="20"/>
                  </a:cubicBezTo>
                  <a:cubicBezTo>
                    <a:pt x="175" y="20"/>
                    <a:pt x="175" y="20"/>
                    <a:pt x="174" y="20"/>
                  </a:cubicBezTo>
                  <a:cubicBezTo>
                    <a:pt x="174" y="18"/>
                    <a:pt x="174" y="17"/>
                    <a:pt x="174" y="15"/>
                  </a:cubicBezTo>
                  <a:cubicBezTo>
                    <a:pt x="175" y="13"/>
                    <a:pt x="175" y="10"/>
                    <a:pt x="174" y="9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73" y="7"/>
                    <a:pt x="173" y="7"/>
                    <a:pt x="173" y="7"/>
                  </a:cubicBezTo>
                  <a:cubicBezTo>
                    <a:pt x="171" y="7"/>
                    <a:pt x="166" y="6"/>
                    <a:pt x="163" y="6"/>
                  </a:cubicBezTo>
                  <a:cubicBezTo>
                    <a:pt x="161" y="6"/>
                    <a:pt x="161" y="6"/>
                    <a:pt x="161" y="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59" y="12"/>
                    <a:pt x="157" y="12"/>
                    <a:pt x="154" y="12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0" y="12"/>
                    <a:pt x="145" y="8"/>
                    <a:pt x="143" y="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36" y="3"/>
                    <a:pt x="134" y="5"/>
                    <a:pt x="132" y="8"/>
                  </a:cubicBezTo>
                  <a:cubicBezTo>
                    <a:pt x="130" y="9"/>
                    <a:pt x="129" y="10"/>
                    <a:pt x="127" y="12"/>
                  </a:cubicBezTo>
                  <a:cubicBezTo>
                    <a:pt x="125" y="13"/>
                    <a:pt x="122" y="14"/>
                    <a:pt x="120" y="14"/>
                  </a:cubicBezTo>
                  <a:cubicBezTo>
                    <a:pt x="118" y="14"/>
                    <a:pt x="117" y="14"/>
                    <a:pt x="116" y="14"/>
                  </a:cubicBezTo>
                  <a:cubicBezTo>
                    <a:pt x="115" y="14"/>
                    <a:pt x="114" y="14"/>
                    <a:pt x="112" y="14"/>
                  </a:cubicBezTo>
                  <a:cubicBezTo>
                    <a:pt x="111" y="14"/>
                    <a:pt x="110" y="14"/>
                    <a:pt x="109" y="14"/>
                  </a:cubicBezTo>
                  <a:cubicBezTo>
                    <a:pt x="106" y="14"/>
                    <a:pt x="94" y="16"/>
                    <a:pt x="91" y="20"/>
                  </a:cubicBezTo>
                  <a:cubicBezTo>
                    <a:pt x="88" y="23"/>
                    <a:pt x="88" y="27"/>
                    <a:pt x="88" y="31"/>
                  </a:cubicBezTo>
                  <a:cubicBezTo>
                    <a:pt x="88" y="34"/>
                    <a:pt x="88" y="37"/>
                    <a:pt x="87" y="38"/>
                  </a:cubicBezTo>
                  <a:cubicBezTo>
                    <a:pt x="84" y="36"/>
                    <a:pt x="77" y="29"/>
                    <a:pt x="71" y="29"/>
                  </a:cubicBezTo>
                  <a:cubicBezTo>
                    <a:pt x="71" y="29"/>
                    <a:pt x="70" y="29"/>
                    <a:pt x="70" y="29"/>
                  </a:cubicBezTo>
                  <a:cubicBezTo>
                    <a:pt x="68" y="30"/>
                    <a:pt x="65" y="31"/>
                    <a:pt x="64" y="34"/>
                  </a:cubicBezTo>
                  <a:cubicBezTo>
                    <a:pt x="63" y="35"/>
                    <a:pt x="63" y="36"/>
                    <a:pt x="63" y="38"/>
                  </a:cubicBezTo>
                  <a:cubicBezTo>
                    <a:pt x="63" y="39"/>
                    <a:pt x="63" y="40"/>
                    <a:pt x="62" y="41"/>
                  </a:cubicBezTo>
                  <a:cubicBezTo>
                    <a:pt x="62" y="43"/>
                    <a:pt x="61" y="43"/>
                    <a:pt x="60" y="44"/>
                  </a:cubicBezTo>
                  <a:cubicBezTo>
                    <a:pt x="59" y="45"/>
                    <a:pt x="58" y="46"/>
                    <a:pt x="58" y="47"/>
                  </a:cubicBezTo>
                  <a:cubicBezTo>
                    <a:pt x="55" y="51"/>
                    <a:pt x="55" y="55"/>
                    <a:pt x="55" y="61"/>
                  </a:cubicBezTo>
                  <a:cubicBezTo>
                    <a:pt x="53" y="56"/>
                    <a:pt x="49" y="54"/>
                    <a:pt x="44" y="51"/>
                  </a:cubicBezTo>
                  <a:cubicBezTo>
                    <a:pt x="42" y="50"/>
                    <a:pt x="41" y="49"/>
                    <a:pt x="39" y="48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2" y="49"/>
                    <a:pt x="29" y="53"/>
                    <a:pt x="27" y="57"/>
                  </a:cubicBezTo>
                  <a:cubicBezTo>
                    <a:pt x="26" y="58"/>
                    <a:pt x="26" y="59"/>
                    <a:pt x="25" y="59"/>
                  </a:cubicBezTo>
                  <a:cubicBezTo>
                    <a:pt x="24" y="61"/>
                    <a:pt x="21" y="63"/>
                    <a:pt x="19" y="65"/>
                  </a:cubicBezTo>
                  <a:cubicBezTo>
                    <a:pt x="16" y="67"/>
                    <a:pt x="14" y="69"/>
                    <a:pt x="13" y="71"/>
                  </a:cubicBezTo>
                  <a:cubicBezTo>
                    <a:pt x="10" y="76"/>
                    <a:pt x="11" y="87"/>
                    <a:pt x="11" y="97"/>
                  </a:cubicBezTo>
                  <a:cubicBezTo>
                    <a:pt x="12" y="102"/>
                    <a:pt x="12" y="106"/>
                    <a:pt x="12" y="109"/>
                  </a:cubicBezTo>
                  <a:cubicBezTo>
                    <a:pt x="11" y="110"/>
                    <a:pt x="9" y="110"/>
                    <a:pt x="8" y="11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14" y="116"/>
                    <a:pt x="15" y="119"/>
                    <a:pt x="16" y="125"/>
                  </a:cubicBezTo>
                  <a:cubicBezTo>
                    <a:pt x="17" y="127"/>
                    <a:pt x="17" y="128"/>
                    <a:pt x="18" y="130"/>
                  </a:cubicBezTo>
                  <a:cubicBezTo>
                    <a:pt x="18" y="131"/>
                    <a:pt x="19" y="132"/>
                    <a:pt x="19" y="133"/>
                  </a:cubicBezTo>
                  <a:cubicBezTo>
                    <a:pt x="21" y="135"/>
                    <a:pt x="22" y="137"/>
                    <a:pt x="22" y="139"/>
                  </a:cubicBezTo>
                  <a:cubicBezTo>
                    <a:pt x="22" y="141"/>
                    <a:pt x="21" y="142"/>
                    <a:pt x="20" y="143"/>
                  </a:cubicBezTo>
                  <a:cubicBezTo>
                    <a:pt x="19" y="144"/>
                    <a:pt x="18" y="145"/>
                    <a:pt x="18" y="146"/>
                  </a:cubicBezTo>
                  <a:cubicBezTo>
                    <a:pt x="17" y="150"/>
                    <a:pt x="18" y="153"/>
                    <a:pt x="19" y="157"/>
                  </a:cubicBezTo>
                  <a:cubicBezTo>
                    <a:pt x="20" y="160"/>
                    <a:pt x="21" y="163"/>
                    <a:pt x="21" y="166"/>
                  </a:cubicBezTo>
                  <a:cubicBezTo>
                    <a:pt x="21" y="172"/>
                    <a:pt x="18" y="176"/>
                    <a:pt x="16" y="180"/>
                  </a:cubicBezTo>
                  <a:cubicBezTo>
                    <a:pt x="14" y="182"/>
                    <a:pt x="12" y="185"/>
                    <a:pt x="11" y="188"/>
                  </a:cubicBezTo>
                  <a:cubicBezTo>
                    <a:pt x="9" y="195"/>
                    <a:pt x="9" y="202"/>
                    <a:pt x="9" y="209"/>
                  </a:cubicBezTo>
                  <a:cubicBezTo>
                    <a:pt x="9" y="210"/>
                    <a:pt x="9" y="210"/>
                    <a:pt x="9" y="210"/>
                  </a:cubicBezTo>
                  <a:cubicBezTo>
                    <a:pt x="9" y="211"/>
                    <a:pt x="9" y="212"/>
                    <a:pt x="9" y="214"/>
                  </a:cubicBezTo>
                  <a:cubicBezTo>
                    <a:pt x="10" y="216"/>
                    <a:pt x="10" y="216"/>
                    <a:pt x="10" y="216"/>
                  </a:cubicBezTo>
                  <a:cubicBezTo>
                    <a:pt x="12" y="216"/>
                    <a:pt x="12" y="216"/>
                    <a:pt x="12" y="216"/>
                  </a:cubicBezTo>
                  <a:cubicBezTo>
                    <a:pt x="12" y="216"/>
                    <a:pt x="13" y="216"/>
                    <a:pt x="14" y="216"/>
                  </a:cubicBezTo>
                  <a:cubicBezTo>
                    <a:pt x="15" y="216"/>
                    <a:pt x="17" y="216"/>
                    <a:pt x="19" y="216"/>
                  </a:cubicBezTo>
                  <a:cubicBezTo>
                    <a:pt x="21" y="215"/>
                    <a:pt x="23" y="215"/>
                    <a:pt x="25" y="215"/>
                  </a:cubicBezTo>
                  <a:cubicBezTo>
                    <a:pt x="27" y="215"/>
                    <a:pt x="29" y="215"/>
                    <a:pt x="31" y="217"/>
                  </a:cubicBezTo>
                  <a:cubicBezTo>
                    <a:pt x="37" y="220"/>
                    <a:pt x="37" y="226"/>
                    <a:pt x="38" y="233"/>
                  </a:cubicBezTo>
                  <a:cubicBezTo>
                    <a:pt x="38" y="234"/>
                    <a:pt x="38" y="235"/>
                    <a:pt x="38" y="236"/>
                  </a:cubicBezTo>
                  <a:cubicBezTo>
                    <a:pt x="39" y="239"/>
                    <a:pt x="39" y="241"/>
                    <a:pt x="40" y="244"/>
                  </a:cubicBezTo>
                  <a:cubicBezTo>
                    <a:pt x="41" y="249"/>
                    <a:pt x="42" y="254"/>
                    <a:pt x="41" y="259"/>
                  </a:cubicBezTo>
                  <a:cubicBezTo>
                    <a:pt x="41" y="259"/>
                    <a:pt x="41" y="259"/>
                    <a:pt x="41" y="259"/>
                  </a:cubicBezTo>
                  <a:cubicBezTo>
                    <a:pt x="40" y="270"/>
                    <a:pt x="41" y="272"/>
                    <a:pt x="52" y="274"/>
                  </a:cubicBezTo>
                  <a:cubicBezTo>
                    <a:pt x="57" y="276"/>
                    <a:pt x="62" y="276"/>
                    <a:pt x="68" y="277"/>
                  </a:cubicBezTo>
                  <a:cubicBezTo>
                    <a:pt x="73" y="277"/>
                    <a:pt x="73" y="277"/>
                    <a:pt x="73" y="277"/>
                  </a:cubicBezTo>
                  <a:cubicBezTo>
                    <a:pt x="73" y="274"/>
                    <a:pt x="73" y="274"/>
                    <a:pt x="73" y="274"/>
                  </a:cubicBezTo>
                  <a:cubicBezTo>
                    <a:pt x="73" y="269"/>
                    <a:pt x="77" y="260"/>
                    <a:pt x="80" y="256"/>
                  </a:cubicBezTo>
                  <a:cubicBezTo>
                    <a:pt x="82" y="254"/>
                    <a:pt x="84" y="253"/>
                    <a:pt x="86" y="252"/>
                  </a:cubicBezTo>
                  <a:cubicBezTo>
                    <a:pt x="90" y="250"/>
                    <a:pt x="94" y="248"/>
                    <a:pt x="96" y="242"/>
                  </a:cubicBezTo>
                  <a:cubicBezTo>
                    <a:pt x="98" y="239"/>
                    <a:pt x="100" y="235"/>
                    <a:pt x="101" y="231"/>
                  </a:cubicBezTo>
                  <a:cubicBezTo>
                    <a:pt x="104" y="224"/>
                    <a:pt x="106" y="218"/>
                    <a:pt x="109" y="213"/>
                  </a:cubicBezTo>
                  <a:cubicBezTo>
                    <a:pt x="111" y="210"/>
                    <a:pt x="112" y="208"/>
                    <a:pt x="112" y="206"/>
                  </a:cubicBezTo>
                  <a:cubicBezTo>
                    <a:pt x="113" y="204"/>
                    <a:pt x="113" y="202"/>
                    <a:pt x="114" y="201"/>
                  </a:cubicBezTo>
                  <a:cubicBezTo>
                    <a:pt x="114" y="200"/>
                    <a:pt x="115" y="199"/>
                    <a:pt x="116" y="197"/>
                  </a:cubicBezTo>
                  <a:cubicBezTo>
                    <a:pt x="118" y="195"/>
                    <a:pt x="120" y="193"/>
                    <a:pt x="120" y="190"/>
                  </a:cubicBezTo>
                  <a:cubicBezTo>
                    <a:pt x="121" y="188"/>
                    <a:pt x="121" y="186"/>
                    <a:pt x="121" y="185"/>
                  </a:cubicBezTo>
                  <a:cubicBezTo>
                    <a:pt x="122" y="183"/>
                    <a:pt x="122" y="181"/>
                    <a:pt x="122" y="179"/>
                  </a:cubicBezTo>
                  <a:cubicBezTo>
                    <a:pt x="123" y="178"/>
                    <a:pt x="124" y="177"/>
                    <a:pt x="125" y="175"/>
                  </a:cubicBezTo>
                  <a:cubicBezTo>
                    <a:pt x="128" y="172"/>
                    <a:pt x="131" y="169"/>
                    <a:pt x="130" y="165"/>
                  </a:cubicBezTo>
                  <a:cubicBezTo>
                    <a:pt x="130" y="160"/>
                    <a:pt x="125" y="158"/>
                    <a:pt x="122" y="157"/>
                  </a:cubicBezTo>
                  <a:cubicBezTo>
                    <a:pt x="120" y="156"/>
                    <a:pt x="119" y="155"/>
                    <a:pt x="118" y="155"/>
                  </a:cubicBezTo>
                  <a:cubicBezTo>
                    <a:pt x="112" y="150"/>
                    <a:pt x="110" y="142"/>
                    <a:pt x="108" y="135"/>
                  </a:cubicBezTo>
                  <a:cubicBezTo>
                    <a:pt x="106" y="128"/>
                    <a:pt x="108" y="126"/>
                    <a:pt x="112" y="121"/>
                  </a:cubicBezTo>
                  <a:cubicBezTo>
                    <a:pt x="114" y="119"/>
                    <a:pt x="115" y="118"/>
                    <a:pt x="116" y="116"/>
                  </a:cubicBezTo>
                  <a:cubicBezTo>
                    <a:pt x="118" y="114"/>
                    <a:pt x="119" y="112"/>
                    <a:pt x="121" y="110"/>
                  </a:cubicBezTo>
                  <a:cubicBezTo>
                    <a:pt x="123" y="107"/>
                    <a:pt x="125" y="105"/>
                    <a:pt x="127" y="102"/>
                  </a:cubicBezTo>
                  <a:cubicBezTo>
                    <a:pt x="129" y="100"/>
                    <a:pt x="130" y="98"/>
                    <a:pt x="132" y="96"/>
                  </a:cubicBezTo>
                  <a:cubicBezTo>
                    <a:pt x="134" y="92"/>
                    <a:pt x="137" y="89"/>
                    <a:pt x="140" y="87"/>
                  </a:cubicBezTo>
                  <a:cubicBezTo>
                    <a:pt x="147" y="82"/>
                    <a:pt x="154" y="79"/>
                    <a:pt x="162" y="77"/>
                  </a:cubicBezTo>
                  <a:cubicBezTo>
                    <a:pt x="166" y="76"/>
                    <a:pt x="171" y="76"/>
                    <a:pt x="178" y="76"/>
                  </a:cubicBezTo>
                  <a:cubicBezTo>
                    <a:pt x="182" y="76"/>
                    <a:pt x="188" y="76"/>
                    <a:pt x="192" y="76"/>
                  </a:cubicBezTo>
                  <a:cubicBezTo>
                    <a:pt x="196" y="76"/>
                    <a:pt x="200" y="77"/>
                    <a:pt x="204" y="77"/>
                  </a:cubicBezTo>
                  <a:cubicBezTo>
                    <a:pt x="210" y="77"/>
                    <a:pt x="217" y="79"/>
                    <a:pt x="218" y="82"/>
                  </a:cubicBezTo>
                  <a:cubicBezTo>
                    <a:pt x="218" y="82"/>
                    <a:pt x="219" y="84"/>
                    <a:pt x="217" y="86"/>
                  </a:cubicBezTo>
                  <a:cubicBezTo>
                    <a:pt x="213" y="92"/>
                    <a:pt x="214" y="95"/>
                    <a:pt x="217" y="100"/>
                  </a:cubicBezTo>
                  <a:cubicBezTo>
                    <a:pt x="217" y="100"/>
                    <a:pt x="217" y="102"/>
                    <a:pt x="217" y="103"/>
                  </a:cubicBezTo>
                  <a:cubicBezTo>
                    <a:pt x="217" y="106"/>
                    <a:pt x="217" y="109"/>
                    <a:pt x="221" y="111"/>
                  </a:cubicBezTo>
                  <a:cubicBezTo>
                    <a:pt x="222" y="111"/>
                    <a:pt x="223" y="111"/>
                    <a:pt x="224" y="111"/>
                  </a:cubicBezTo>
                  <a:cubicBezTo>
                    <a:pt x="228" y="111"/>
                    <a:pt x="232" y="107"/>
                    <a:pt x="234" y="104"/>
                  </a:cubicBezTo>
                  <a:cubicBezTo>
                    <a:pt x="234" y="103"/>
                    <a:pt x="234" y="102"/>
                    <a:pt x="234" y="100"/>
                  </a:cubicBezTo>
                  <a:cubicBezTo>
                    <a:pt x="235" y="99"/>
                    <a:pt x="235" y="95"/>
                    <a:pt x="236" y="93"/>
                  </a:cubicBezTo>
                  <a:cubicBezTo>
                    <a:pt x="238" y="93"/>
                    <a:pt x="239" y="92"/>
                    <a:pt x="241" y="91"/>
                  </a:cubicBezTo>
                  <a:cubicBezTo>
                    <a:pt x="243" y="90"/>
                    <a:pt x="243" y="90"/>
                    <a:pt x="243" y="90"/>
                  </a:cubicBezTo>
                  <a:cubicBezTo>
                    <a:pt x="243" y="88"/>
                    <a:pt x="243" y="88"/>
                    <a:pt x="243" y="88"/>
                  </a:cubicBezTo>
                  <a:cubicBezTo>
                    <a:pt x="244" y="81"/>
                    <a:pt x="239" y="80"/>
                    <a:pt x="236" y="8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7C2C088E-E47B-282D-46F8-82DD8E321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" y="1350"/>
              <a:ext cx="459" cy="709"/>
            </a:xfrm>
            <a:custGeom>
              <a:avLst/>
              <a:gdLst>
                <a:gd name="T0" fmla="*/ 227 w 228"/>
                <a:gd name="T1" fmla="*/ 302 h 353"/>
                <a:gd name="T2" fmla="*/ 206 w 228"/>
                <a:gd name="T3" fmla="*/ 299 h 353"/>
                <a:gd name="T4" fmla="*/ 196 w 228"/>
                <a:gd name="T5" fmla="*/ 284 h 353"/>
                <a:gd name="T6" fmla="*/ 193 w 228"/>
                <a:gd name="T7" fmla="*/ 261 h 353"/>
                <a:gd name="T8" fmla="*/ 185 w 228"/>
                <a:gd name="T9" fmla="*/ 241 h 353"/>
                <a:gd name="T10" fmla="*/ 173 w 228"/>
                <a:gd name="T11" fmla="*/ 240 h 353"/>
                <a:gd name="T12" fmla="*/ 164 w 228"/>
                <a:gd name="T13" fmla="*/ 240 h 353"/>
                <a:gd name="T14" fmla="*/ 165 w 228"/>
                <a:gd name="T15" fmla="*/ 213 h 353"/>
                <a:gd name="T16" fmla="*/ 175 w 228"/>
                <a:gd name="T17" fmla="*/ 191 h 353"/>
                <a:gd name="T18" fmla="*/ 172 w 228"/>
                <a:gd name="T19" fmla="*/ 172 h 353"/>
                <a:gd name="T20" fmla="*/ 176 w 228"/>
                <a:gd name="T21" fmla="*/ 164 h 353"/>
                <a:gd name="T22" fmla="*/ 172 w 228"/>
                <a:gd name="T23" fmla="*/ 155 h 353"/>
                <a:gd name="T24" fmla="*/ 163 w 228"/>
                <a:gd name="T25" fmla="*/ 141 h 353"/>
                <a:gd name="T26" fmla="*/ 160 w 228"/>
                <a:gd name="T27" fmla="*/ 138 h 353"/>
                <a:gd name="T28" fmla="*/ 166 w 228"/>
                <a:gd name="T29" fmla="*/ 135 h 353"/>
                <a:gd name="T30" fmla="*/ 166 w 228"/>
                <a:gd name="T31" fmla="*/ 121 h 353"/>
                <a:gd name="T32" fmla="*/ 166 w 228"/>
                <a:gd name="T33" fmla="*/ 96 h 353"/>
                <a:gd name="T34" fmla="*/ 151 w 228"/>
                <a:gd name="T35" fmla="*/ 103 h 353"/>
                <a:gd name="T36" fmla="*/ 140 w 228"/>
                <a:gd name="T37" fmla="*/ 120 h 353"/>
                <a:gd name="T38" fmla="*/ 125 w 228"/>
                <a:gd name="T39" fmla="*/ 124 h 353"/>
                <a:gd name="T40" fmla="*/ 111 w 228"/>
                <a:gd name="T41" fmla="*/ 123 h 353"/>
                <a:gd name="T42" fmla="*/ 104 w 228"/>
                <a:gd name="T43" fmla="*/ 123 h 353"/>
                <a:gd name="T44" fmla="*/ 108 w 228"/>
                <a:gd name="T45" fmla="*/ 72 h 353"/>
                <a:gd name="T46" fmla="*/ 108 w 228"/>
                <a:gd name="T47" fmla="*/ 31 h 353"/>
                <a:gd name="T48" fmla="*/ 112 w 228"/>
                <a:gd name="T49" fmla="*/ 6 h 353"/>
                <a:gd name="T50" fmla="*/ 99 w 228"/>
                <a:gd name="T51" fmla="*/ 0 h 353"/>
                <a:gd name="T52" fmla="*/ 79 w 228"/>
                <a:gd name="T53" fmla="*/ 14 h 353"/>
                <a:gd name="T54" fmla="*/ 54 w 228"/>
                <a:gd name="T55" fmla="*/ 23 h 353"/>
                <a:gd name="T56" fmla="*/ 19 w 228"/>
                <a:gd name="T57" fmla="*/ 41 h 353"/>
                <a:gd name="T58" fmla="*/ 16 w 228"/>
                <a:gd name="T59" fmla="*/ 44 h 353"/>
                <a:gd name="T60" fmla="*/ 17 w 228"/>
                <a:gd name="T61" fmla="*/ 57 h 353"/>
                <a:gd name="T62" fmla="*/ 11 w 228"/>
                <a:gd name="T63" fmla="*/ 67 h 353"/>
                <a:gd name="T64" fmla="*/ 12 w 228"/>
                <a:gd name="T65" fmla="*/ 80 h 353"/>
                <a:gd name="T66" fmla="*/ 5 w 228"/>
                <a:gd name="T67" fmla="*/ 89 h 353"/>
                <a:gd name="T68" fmla="*/ 22 w 228"/>
                <a:gd name="T69" fmla="*/ 133 h 353"/>
                <a:gd name="T70" fmla="*/ 30 w 228"/>
                <a:gd name="T71" fmla="*/ 153 h 353"/>
                <a:gd name="T72" fmla="*/ 31 w 228"/>
                <a:gd name="T73" fmla="*/ 179 h 353"/>
                <a:gd name="T74" fmla="*/ 28 w 228"/>
                <a:gd name="T75" fmla="*/ 180 h 353"/>
                <a:gd name="T76" fmla="*/ 27 w 228"/>
                <a:gd name="T77" fmla="*/ 184 h 353"/>
                <a:gd name="T78" fmla="*/ 21 w 228"/>
                <a:gd name="T79" fmla="*/ 192 h 353"/>
                <a:gd name="T80" fmla="*/ 6 w 228"/>
                <a:gd name="T81" fmla="*/ 208 h 353"/>
                <a:gd name="T82" fmla="*/ 9 w 228"/>
                <a:gd name="T83" fmla="*/ 212 h 353"/>
                <a:gd name="T84" fmla="*/ 53 w 228"/>
                <a:gd name="T85" fmla="*/ 248 h 353"/>
                <a:gd name="T86" fmla="*/ 48 w 228"/>
                <a:gd name="T87" fmla="*/ 331 h 353"/>
                <a:gd name="T88" fmla="*/ 48 w 228"/>
                <a:gd name="T89" fmla="*/ 339 h 353"/>
                <a:gd name="T90" fmla="*/ 63 w 228"/>
                <a:gd name="T91" fmla="*/ 347 h 353"/>
                <a:gd name="T92" fmla="*/ 87 w 228"/>
                <a:gd name="T93" fmla="*/ 340 h 353"/>
                <a:gd name="T94" fmla="*/ 107 w 228"/>
                <a:gd name="T95" fmla="*/ 348 h 353"/>
                <a:gd name="T96" fmla="*/ 111 w 228"/>
                <a:gd name="T97" fmla="*/ 343 h 353"/>
                <a:gd name="T98" fmla="*/ 117 w 228"/>
                <a:gd name="T99" fmla="*/ 343 h 353"/>
                <a:gd name="T100" fmla="*/ 129 w 228"/>
                <a:gd name="T101" fmla="*/ 353 h 353"/>
                <a:gd name="T102" fmla="*/ 152 w 228"/>
                <a:gd name="T103" fmla="*/ 343 h 353"/>
                <a:gd name="T104" fmla="*/ 188 w 228"/>
                <a:gd name="T105" fmla="*/ 345 h 353"/>
                <a:gd name="T106" fmla="*/ 191 w 228"/>
                <a:gd name="T107" fmla="*/ 344 h 353"/>
                <a:gd name="T108" fmla="*/ 204 w 228"/>
                <a:gd name="T109" fmla="*/ 330 h 353"/>
                <a:gd name="T110" fmla="*/ 213 w 228"/>
                <a:gd name="T111" fmla="*/ 319 h 353"/>
                <a:gd name="T112" fmla="*/ 216 w 228"/>
                <a:gd name="T113" fmla="*/ 319 h 353"/>
                <a:gd name="T114" fmla="*/ 220 w 228"/>
                <a:gd name="T115" fmla="*/ 31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8" h="353">
                  <a:moveTo>
                    <a:pt x="227" y="304"/>
                  </a:moveTo>
                  <a:cubicBezTo>
                    <a:pt x="227" y="302"/>
                    <a:pt x="227" y="302"/>
                    <a:pt x="227" y="302"/>
                  </a:cubicBezTo>
                  <a:cubicBezTo>
                    <a:pt x="222" y="301"/>
                    <a:pt x="222" y="301"/>
                    <a:pt x="222" y="301"/>
                  </a:cubicBezTo>
                  <a:cubicBezTo>
                    <a:pt x="217" y="301"/>
                    <a:pt x="211" y="300"/>
                    <a:pt x="206" y="299"/>
                  </a:cubicBezTo>
                  <a:cubicBezTo>
                    <a:pt x="194" y="296"/>
                    <a:pt x="195" y="294"/>
                    <a:pt x="196" y="284"/>
                  </a:cubicBezTo>
                  <a:cubicBezTo>
                    <a:pt x="196" y="284"/>
                    <a:pt x="196" y="284"/>
                    <a:pt x="196" y="284"/>
                  </a:cubicBezTo>
                  <a:cubicBezTo>
                    <a:pt x="196" y="279"/>
                    <a:pt x="195" y="274"/>
                    <a:pt x="194" y="269"/>
                  </a:cubicBezTo>
                  <a:cubicBezTo>
                    <a:pt x="193" y="266"/>
                    <a:pt x="193" y="263"/>
                    <a:pt x="193" y="261"/>
                  </a:cubicBezTo>
                  <a:cubicBezTo>
                    <a:pt x="193" y="260"/>
                    <a:pt x="192" y="259"/>
                    <a:pt x="192" y="258"/>
                  </a:cubicBezTo>
                  <a:cubicBezTo>
                    <a:pt x="192" y="251"/>
                    <a:pt x="191" y="245"/>
                    <a:pt x="185" y="241"/>
                  </a:cubicBezTo>
                  <a:cubicBezTo>
                    <a:pt x="183" y="240"/>
                    <a:pt x="181" y="239"/>
                    <a:pt x="179" y="239"/>
                  </a:cubicBezTo>
                  <a:cubicBezTo>
                    <a:pt x="177" y="239"/>
                    <a:pt x="175" y="240"/>
                    <a:pt x="173" y="240"/>
                  </a:cubicBezTo>
                  <a:cubicBezTo>
                    <a:pt x="171" y="241"/>
                    <a:pt x="169" y="241"/>
                    <a:pt x="168" y="241"/>
                  </a:cubicBezTo>
                  <a:cubicBezTo>
                    <a:pt x="166" y="241"/>
                    <a:pt x="165" y="241"/>
                    <a:pt x="164" y="240"/>
                  </a:cubicBezTo>
                  <a:cubicBezTo>
                    <a:pt x="164" y="239"/>
                    <a:pt x="164" y="237"/>
                    <a:pt x="164" y="234"/>
                  </a:cubicBezTo>
                  <a:cubicBezTo>
                    <a:pt x="163" y="227"/>
                    <a:pt x="163" y="220"/>
                    <a:pt x="165" y="213"/>
                  </a:cubicBezTo>
                  <a:cubicBezTo>
                    <a:pt x="167" y="210"/>
                    <a:pt x="168" y="208"/>
                    <a:pt x="170" y="205"/>
                  </a:cubicBezTo>
                  <a:cubicBezTo>
                    <a:pt x="172" y="201"/>
                    <a:pt x="175" y="197"/>
                    <a:pt x="175" y="191"/>
                  </a:cubicBezTo>
                  <a:cubicBezTo>
                    <a:pt x="176" y="188"/>
                    <a:pt x="175" y="185"/>
                    <a:pt x="174" y="182"/>
                  </a:cubicBezTo>
                  <a:cubicBezTo>
                    <a:pt x="172" y="178"/>
                    <a:pt x="171" y="175"/>
                    <a:pt x="172" y="172"/>
                  </a:cubicBezTo>
                  <a:cubicBezTo>
                    <a:pt x="172" y="170"/>
                    <a:pt x="173" y="169"/>
                    <a:pt x="174" y="168"/>
                  </a:cubicBezTo>
                  <a:cubicBezTo>
                    <a:pt x="175" y="167"/>
                    <a:pt x="176" y="166"/>
                    <a:pt x="176" y="164"/>
                  </a:cubicBezTo>
                  <a:cubicBezTo>
                    <a:pt x="176" y="162"/>
                    <a:pt x="175" y="160"/>
                    <a:pt x="174" y="158"/>
                  </a:cubicBezTo>
                  <a:cubicBezTo>
                    <a:pt x="173" y="157"/>
                    <a:pt x="172" y="156"/>
                    <a:pt x="172" y="155"/>
                  </a:cubicBezTo>
                  <a:cubicBezTo>
                    <a:pt x="171" y="153"/>
                    <a:pt x="171" y="151"/>
                    <a:pt x="171" y="150"/>
                  </a:cubicBezTo>
                  <a:cubicBezTo>
                    <a:pt x="170" y="145"/>
                    <a:pt x="169" y="141"/>
                    <a:pt x="163" y="141"/>
                  </a:cubicBezTo>
                  <a:cubicBezTo>
                    <a:pt x="162" y="141"/>
                    <a:pt x="161" y="141"/>
                    <a:pt x="160" y="141"/>
                  </a:cubicBezTo>
                  <a:cubicBezTo>
                    <a:pt x="160" y="140"/>
                    <a:pt x="160" y="139"/>
                    <a:pt x="160" y="138"/>
                  </a:cubicBezTo>
                  <a:cubicBezTo>
                    <a:pt x="161" y="137"/>
                    <a:pt x="163" y="136"/>
                    <a:pt x="165" y="135"/>
                  </a:cubicBezTo>
                  <a:cubicBezTo>
                    <a:pt x="166" y="135"/>
                    <a:pt x="166" y="135"/>
                    <a:pt x="166" y="135"/>
                  </a:cubicBezTo>
                  <a:cubicBezTo>
                    <a:pt x="166" y="132"/>
                    <a:pt x="166" y="132"/>
                    <a:pt x="166" y="132"/>
                  </a:cubicBezTo>
                  <a:cubicBezTo>
                    <a:pt x="166" y="129"/>
                    <a:pt x="166" y="125"/>
                    <a:pt x="166" y="121"/>
                  </a:cubicBezTo>
                  <a:cubicBezTo>
                    <a:pt x="165" y="114"/>
                    <a:pt x="164" y="106"/>
                    <a:pt x="165" y="100"/>
                  </a:cubicBezTo>
                  <a:cubicBezTo>
                    <a:pt x="166" y="96"/>
                    <a:pt x="166" y="96"/>
                    <a:pt x="166" y="96"/>
                  </a:cubicBezTo>
                  <a:cubicBezTo>
                    <a:pt x="161" y="97"/>
                    <a:pt x="161" y="97"/>
                    <a:pt x="161" y="97"/>
                  </a:cubicBezTo>
                  <a:cubicBezTo>
                    <a:pt x="157" y="98"/>
                    <a:pt x="154" y="99"/>
                    <a:pt x="151" y="103"/>
                  </a:cubicBezTo>
                  <a:cubicBezTo>
                    <a:pt x="149" y="105"/>
                    <a:pt x="147" y="108"/>
                    <a:pt x="145" y="111"/>
                  </a:cubicBezTo>
                  <a:cubicBezTo>
                    <a:pt x="144" y="114"/>
                    <a:pt x="142" y="117"/>
                    <a:pt x="140" y="120"/>
                  </a:cubicBezTo>
                  <a:cubicBezTo>
                    <a:pt x="136" y="124"/>
                    <a:pt x="134" y="125"/>
                    <a:pt x="131" y="125"/>
                  </a:cubicBezTo>
                  <a:cubicBezTo>
                    <a:pt x="130" y="125"/>
                    <a:pt x="128" y="125"/>
                    <a:pt x="125" y="124"/>
                  </a:cubicBezTo>
                  <a:cubicBezTo>
                    <a:pt x="124" y="124"/>
                    <a:pt x="124" y="124"/>
                    <a:pt x="124" y="124"/>
                  </a:cubicBezTo>
                  <a:cubicBezTo>
                    <a:pt x="120" y="123"/>
                    <a:pt x="115" y="123"/>
                    <a:pt x="111" y="123"/>
                  </a:cubicBezTo>
                  <a:cubicBezTo>
                    <a:pt x="109" y="123"/>
                    <a:pt x="107" y="123"/>
                    <a:pt x="106" y="123"/>
                  </a:cubicBezTo>
                  <a:cubicBezTo>
                    <a:pt x="105" y="123"/>
                    <a:pt x="104" y="123"/>
                    <a:pt x="104" y="123"/>
                  </a:cubicBezTo>
                  <a:cubicBezTo>
                    <a:pt x="104" y="121"/>
                    <a:pt x="105" y="118"/>
                    <a:pt x="105" y="118"/>
                  </a:cubicBezTo>
                  <a:cubicBezTo>
                    <a:pt x="111" y="102"/>
                    <a:pt x="117" y="86"/>
                    <a:pt x="108" y="72"/>
                  </a:cubicBezTo>
                  <a:cubicBezTo>
                    <a:pt x="104" y="65"/>
                    <a:pt x="100" y="57"/>
                    <a:pt x="101" y="47"/>
                  </a:cubicBezTo>
                  <a:cubicBezTo>
                    <a:pt x="102" y="41"/>
                    <a:pt x="105" y="36"/>
                    <a:pt x="108" y="31"/>
                  </a:cubicBezTo>
                  <a:cubicBezTo>
                    <a:pt x="110" y="27"/>
                    <a:pt x="112" y="23"/>
                    <a:pt x="113" y="18"/>
                  </a:cubicBezTo>
                  <a:cubicBezTo>
                    <a:pt x="115" y="14"/>
                    <a:pt x="114" y="10"/>
                    <a:pt x="112" y="6"/>
                  </a:cubicBezTo>
                  <a:cubicBezTo>
                    <a:pt x="109" y="3"/>
                    <a:pt x="106" y="1"/>
                    <a:pt x="101" y="1"/>
                  </a:cubicBezTo>
                  <a:cubicBezTo>
                    <a:pt x="101" y="0"/>
                    <a:pt x="100" y="0"/>
                    <a:pt x="99" y="0"/>
                  </a:cubicBezTo>
                  <a:cubicBezTo>
                    <a:pt x="92" y="0"/>
                    <a:pt x="87" y="5"/>
                    <a:pt x="82" y="10"/>
                  </a:cubicBezTo>
                  <a:cubicBezTo>
                    <a:pt x="81" y="12"/>
                    <a:pt x="80" y="13"/>
                    <a:pt x="79" y="14"/>
                  </a:cubicBezTo>
                  <a:cubicBezTo>
                    <a:pt x="72" y="20"/>
                    <a:pt x="66" y="21"/>
                    <a:pt x="58" y="22"/>
                  </a:cubicBezTo>
                  <a:cubicBezTo>
                    <a:pt x="57" y="22"/>
                    <a:pt x="55" y="22"/>
                    <a:pt x="54" y="23"/>
                  </a:cubicBezTo>
                  <a:cubicBezTo>
                    <a:pt x="43" y="24"/>
                    <a:pt x="39" y="28"/>
                    <a:pt x="32" y="35"/>
                  </a:cubicBezTo>
                  <a:cubicBezTo>
                    <a:pt x="28" y="39"/>
                    <a:pt x="24" y="41"/>
                    <a:pt x="19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5" y="46"/>
                    <a:pt x="16" y="48"/>
                    <a:pt x="17" y="51"/>
                  </a:cubicBezTo>
                  <a:cubicBezTo>
                    <a:pt x="17" y="53"/>
                    <a:pt x="18" y="55"/>
                    <a:pt x="17" y="57"/>
                  </a:cubicBezTo>
                  <a:cubicBezTo>
                    <a:pt x="17" y="59"/>
                    <a:pt x="16" y="61"/>
                    <a:pt x="14" y="62"/>
                  </a:cubicBezTo>
                  <a:cubicBezTo>
                    <a:pt x="13" y="63"/>
                    <a:pt x="12" y="65"/>
                    <a:pt x="11" y="67"/>
                  </a:cubicBezTo>
                  <a:cubicBezTo>
                    <a:pt x="10" y="69"/>
                    <a:pt x="11" y="71"/>
                    <a:pt x="12" y="73"/>
                  </a:cubicBezTo>
                  <a:cubicBezTo>
                    <a:pt x="12" y="76"/>
                    <a:pt x="13" y="78"/>
                    <a:pt x="12" y="80"/>
                  </a:cubicBezTo>
                  <a:cubicBezTo>
                    <a:pt x="12" y="83"/>
                    <a:pt x="10" y="85"/>
                    <a:pt x="8" y="86"/>
                  </a:cubicBezTo>
                  <a:cubicBezTo>
                    <a:pt x="7" y="87"/>
                    <a:pt x="6" y="88"/>
                    <a:pt x="5" y="89"/>
                  </a:cubicBezTo>
                  <a:cubicBezTo>
                    <a:pt x="2" y="94"/>
                    <a:pt x="0" y="99"/>
                    <a:pt x="1" y="105"/>
                  </a:cubicBezTo>
                  <a:cubicBezTo>
                    <a:pt x="3" y="116"/>
                    <a:pt x="13" y="127"/>
                    <a:pt x="22" y="133"/>
                  </a:cubicBezTo>
                  <a:cubicBezTo>
                    <a:pt x="20" y="138"/>
                    <a:pt x="23" y="142"/>
                    <a:pt x="26" y="146"/>
                  </a:cubicBezTo>
                  <a:cubicBezTo>
                    <a:pt x="27" y="149"/>
                    <a:pt x="29" y="151"/>
                    <a:pt x="30" y="153"/>
                  </a:cubicBezTo>
                  <a:cubicBezTo>
                    <a:pt x="32" y="160"/>
                    <a:pt x="32" y="169"/>
                    <a:pt x="31" y="177"/>
                  </a:cubicBezTo>
                  <a:cubicBezTo>
                    <a:pt x="31" y="179"/>
                    <a:pt x="31" y="179"/>
                    <a:pt x="31" y="179"/>
                  </a:cubicBezTo>
                  <a:cubicBezTo>
                    <a:pt x="30" y="179"/>
                    <a:pt x="29" y="179"/>
                    <a:pt x="28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82"/>
                    <a:pt x="27" y="183"/>
                    <a:pt x="27" y="184"/>
                  </a:cubicBezTo>
                  <a:cubicBezTo>
                    <a:pt x="27" y="185"/>
                    <a:pt x="27" y="187"/>
                    <a:pt x="26" y="188"/>
                  </a:cubicBezTo>
                  <a:cubicBezTo>
                    <a:pt x="25" y="190"/>
                    <a:pt x="23" y="191"/>
                    <a:pt x="21" y="192"/>
                  </a:cubicBezTo>
                  <a:cubicBezTo>
                    <a:pt x="20" y="193"/>
                    <a:pt x="19" y="193"/>
                    <a:pt x="18" y="194"/>
                  </a:cubicBezTo>
                  <a:cubicBezTo>
                    <a:pt x="13" y="197"/>
                    <a:pt x="8" y="202"/>
                    <a:pt x="6" y="208"/>
                  </a:cubicBezTo>
                  <a:cubicBezTo>
                    <a:pt x="4" y="211"/>
                    <a:pt x="4" y="211"/>
                    <a:pt x="4" y="211"/>
                  </a:cubicBezTo>
                  <a:cubicBezTo>
                    <a:pt x="9" y="212"/>
                    <a:pt x="9" y="212"/>
                    <a:pt x="9" y="212"/>
                  </a:cubicBezTo>
                  <a:cubicBezTo>
                    <a:pt x="19" y="215"/>
                    <a:pt x="28" y="217"/>
                    <a:pt x="36" y="224"/>
                  </a:cubicBezTo>
                  <a:cubicBezTo>
                    <a:pt x="43" y="230"/>
                    <a:pt x="49" y="240"/>
                    <a:pt x="53" y="248"/>
                  </a:cubicBezTo>
                  <a:cubicBezTo>
                    <a:pt x="59" y="264"/>
                    <a:pt x="57" y="283"/>
                    <a:pt x="55" y="300"/>
                  </a:cubicBezTo>
                  <a:cubicBezTo>
                    <a:pt x="54" y="310"/>
                    <a:pt x="52" y="321"/>
                    <a:pt x="48" y="331"/>
                  </a:cubicBezTo>
                  <a:cubicBezTo>
                    <a:pt x="46" y="338"/>
                    <a:pt x="46" y="338"/>
                    <a:pt x="46" y="338"/>
                  </a:cubicBezTo>
                  <a:cubicBezTo>
                    <a:pt x="48" y="339"/>
                    <a:pt x="48" y="339"/>
                    <a:pt x="48" y="339"/>
                  </a:cubicBezTo>
                  <a:cubicBezTo>
                    <a:pt x="50" y="340"/>
                    <a:pt x="52" y="341"/>
                    <a:pt x="53" y="342"/>
                  </a:cubicBezTo>
                  <a:cubicBezTo>
                    <a:pt x="55" y="344"/>
                    <a:pt x="58" y="347"/>
                    <a:pt x="63" y="347"/>
                  </a:cubicBezTo>
                  <a:cubicBezTo>
                    <a:pt x="66" y="347"/>
                    <a:pt x="66" y="347"/>
                    <a:pt x="66" y="347"/>
                  </a:cubicBezTo>
                  <a:cubicBezTo>
                    <a:pt x="80" y="346"/>
                    <a:pt x="86" y="344"/>
                    <a:pt x="87" y="340"/>
                  </a:cubicBezTo>
                  <a:cubicBezTo>
                    <a:pt x="89" y="340"/>
                    <a:pt x="92" y="342"/>
                    <a:pt x="95" y="343"/>
                  </a:cubicBezTo>
                  <a:cubicBezTo>
                    <a:pt x="99" y="346"/>
                    <a:pt x="104" y="348"/>
                    <a:pt x="107" y="348"/>
                  </a:cubicBezTo>
                  <a:cubicBezTo>
                    <a:pt x="107" y="348"/>
                    <a:pt x="108" y="348"/>
                    <a:pt x="109" y="347"/>
                  </a:cubicBezTo>
                  <a:cubicBezTo>
                    <a:pt x="111" y="346"/>
                    <a:pt x="111" y="344"/>
                    <a:pt x="111" y="343"/>
                  </a:cubicBezTo>
                  <a:cubicBezTo>
                    <a:pt x="112" y="343"/>
                    <a:pt x="113" y="343"/>
                    <a:pt x="114" y="343"/>
                  </a:cubicBezTo>
                  <a:cubicBezTo>
                    <a:pt x="116" y="343"/>
                    <a:pt x="117" y="343"/>
                    <a:pt x="117" y="343"/>
                  </a:cubicBezTo>
                  <a:cubicBezTo>
                    <a:pt x="120" y="348"/>
                    <a:pt x="122" y="352"/>
                    <a:pt x="126" y="353"/>
                  </a:cubicBezTo>
                  <a:cubicBezTo>
                    <a:pt x="127" y="353"/>
                    <a:pt x="128" y="353"/>
                    <a:pt x="129" y="353"/>
                  </a:cubicBezTo>
                  <a:cubicBezTo>
                    <a:pt x="134" y="353"/>
                    <a:pt x="140" y="350"/>
                    <a:pt x="145" y="347"/>
                  </a:cubicBezTo>
                  <a:cubicBezTo>
                    <a:pt x="148" y="345"/>
                    <a:pt x="150" y="344"/>
                    <a:pt x="152" y="343"/>
                  </a:cubicBezTo>
                  <a:cubicBezTo>
                    <a:pt x="157" y="341"/>
                    <a:pt x="162" y="339"/>
                    <a:pt x="166" y="339"/>
                  </a:cubicBezTo>
                  <a:cubicBezTo>
                    <a:pt x="173" y="339"/>
                    <a:pt x="180" y="342"/>
                    <a:pt x="188" y="345"/>
                  </a:cubicBezTo>
                  <a:cubicBezTo>
                    <a:pt x="190" y="345"/>
                    <a:pt x="190" y="345"/>
                    <a:pt x="190" y="345"/>
                  </a:cubicBezTo>
                  <a:cubicBezTo>
                    <a:pt x="191" y="344"/>
                    <a:pt x="191" y="344"/>
                    <a:pt x="191" y="344"/>
                  </a:cubicBezTo>
                  <a:cubicBezTo>
                    <a:pt x="192" y="342"/>
                    <a:pt x="194" y="340"/>
                    <a:pt x="196" y="338"/>
                  </a:cubicBezTo>
                  <a:cubicBezTo>
                    <a:pt x="199" y="336"/>
                    <a:pt x="202" y="333"/>
                    <a:pt x="204" y="330"/>
                  </a:cubicBezTo>
                  <a:cubicBezTo>
                    <a:pt x="205" y="329"/>
                    <a:pt x="206" y="327"/>
                    <a:pt x="207" y="326"/>
                  </a:cubicBezTo>
                  <a:cubicBezTo>
                    <a:pt x="209" y="323"/>
                    <a:pt x="210" y="320"/>
                    <a:pt x="213" y="319"/>
                  </a:cubicBezTo>
                  <a:cubicBezTo>
                    <a:pt x="214" y="319"/>
                    <a:pt x="214" y="319"/>
                    <a:pt x="214" y="319"/>
                  </a:cubicBezTo>
                  <a:cubicBezTo>
                    <a:pt x="215" y="319"/>
                    <a:pt x="215" y="319"/>
                    <a:pt x="216" y="319"/>
                  </a:cubicBezTo>
                  <a:cubicBezTo>
                    <a:pt x="217" y="319"/>
                    <a:pt x="218" y="319"/>
                    <a:pt x="218" y="319"/>
                  </a:cubicBezTo>
                  <a:cubicBezTo>
                    <a:pt x="219" y="319"/>
                    <a:pt x="219" y="319"/>
                    <a:pt x="220" y="319"/>
                  </a:cubicBezTo>
                  <a:cubicBezTo>
                    <a:pt x="228" y="318"/>
                    <a:pt x="227" y="308"/>
                    <a:pt x="227" y="30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2373C5F6-FDD5-E545-1330-4A2DD162D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" y="-2"/>
              <a:ext cx="32" cy="26"/>
            </a:xfrm>
            <a:custGeom>
              <a:avLst/>
              <a:gdLst>
                <a:gd name="T0" fmla="*/ 6 w 16"/>
                <a:gd name="T1" fmla="*/ 13 h 13"/>
                <a:gd name="T2" fmla="*/ 0 w 16"/>
                <a:gd name="T3" fmla="*/ 8 h 13"/>
                <a:gd name="T4" fmla="*/ 3 w 16"/>
                <a:gd name="T5" fmla="*/ 2 h 13"/>
                <a:gd name="T6" fmla="*/ 8 w 16"/>
                <a:gd name="T7" fmla="*/ 1 h 13"/>
                <a:gd name="T8" fmla="*/ 9 w 16"/>
                <a:gd name="T9" fmla="*/ 1 h 13"/>
                <a:gd name="T10" fmla="*/ 10 w 16"/>
                <a:gd name="T11" fmla="*/ 1 h 13"/>
                <a:gd name="T12" fmla="*/ 10 w 16"/>
                <a:gd name="T13" fmla="*/ 1 h 13"/>
                <a:gd name="T14" fmla="*/ 13 w 16"/>
                <a:gd name="T15" fmla="*/ 0 h 13"/>
                <a:gd name="T16" fmla="*/ 15 w 16"/>
                <a:gd name="T17" fmla="*/ 1 h 13"/>
                <a:gd name="T18" fmla="*/ 15 w 16"/>
                <a:gd name="T19" fmla="*/ 6 h 13"/>
                <a:gd name="T20" fmla="*/ 9 w 16"/>
                <a:gd name="T21" fmla="*/ 12 h 13"/>
                <a:gd name="T22" fmla="*/ 6 w 16"/>
                <a:gd name="T2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13">
                  <a:moveTo>
                    <a:pt x="6" y="13"/>
                  </a:moveTo>
                  <a:cubicBezTo>
                    <a:pt x="3" y="13"/>
                    <a:pt x="1" y="11"/>
                    <a:pt x="0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4" y="2"/>
                    <a:pt x="6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5" y="1"/>
                    <a:pt x="15" y="1"/>
                  </a:cubicBezTo>
                  <a:cubicBezTo>
                    <a:pt x="16" y="3"/>
                    <a:pt x="16" y="5"/>
                    <a:pt x="15" y="6"/>
                  </a:cubicBezTo>
                  <a:cubicBezTo>
                    <a:pt x="15" y="9"/>
                    <a:pt x="9" y="12"/>
                    <a:pt x="9" y="12"/>
                  </a:cubicBezTo>
                  <a:cubicBezTo>
                    <a:pt x="8" y="12"/>
                    <a:pt x="7" y="13"/>
                    <a:pt x="6" y="1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E8D789CA-3DD1-DCE9-7A42-0D55E3D96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" y="2"/>
              <a:ext cx="26" cy="18"/>
            </a:xfrm>
            <a:custGeom>
              <a:avLst/>
              <a:gdLst>
                <a:gd name="T0" fmla="*/ 8 w 13"/>
                <a:gd name="T1" fmla="*/ 2 h 9"/>
                <a:gd name="T2" fmla="*/ 9 w 13"/>
                <a:gd name="T3" fmla="*/ 2 h 9"/>
                <a:gd name="T4" fmla="*/ 12 w 13"/>
                <a:gd name="T5" fmla="*/ 3 h 9"/>
                <a:gd name="T6" fmla="*/ 6 w 13"/>
                <a:gd name="T7" fmla="*/ 8 h 9"/>
                <a:gd name="T8" fmla="*/ 4 w 13"/>
                <a:gd name="T9" fmla="*/ 3 h 9"/>
                <a:gd name="T10" fmla="*/ 8 w 13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11" y="1"/>
                    <a:pt x="13" y="0"/>
                    <a:pt x="12" y="3"/>
                  </a:cubicBezTo>
                  <a:cubicBezTo>
                    <a:pt x="11" y="4"/>
                    <a:pt x="8" y="7"/>
                    <a:pt x="6" y="8"/>
                  </a:cubicBezTo>
                  <a:cubicBezTo>
                    <a:pt x="3" y="9"/>
                    <a:pt x="0" y="4"/>
                    <a:pt x="4" y="3"/>
                  </a:cubicBezTo>
                  <a:cubicBezTo>
                    <a:pt x="5" y="2"/>
                    <a:pt x="6" y="2"/>
                    <a:pt x="8" y="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C2202157-86CD-CF9E-D480-6DFD3442B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14"/>
              <a:ext cx="24" cy="20"/>
            </a:xfrm>
            <a:custGeom>
              <a:avLst/>
              <a:gdLst>
                <a:gd name="T0" fmla="*/ 6 w 12"/>
                <a:gd name="T1" fmla="*/ 10 h 10"/>
                <a:gd name="T2" fmla="*/ 2 w 12"/>
                <a:gd name="T3" fmla="*/ 8 h 10"/>
                <a:gd name="T4" fmla="*/ 1 w 12"/>
                <a:gd name="T5" fmla="*/ 3 h 10"/>
                <a:gd name="T6" fmla="*/ 7 w 12"/>
                <a:gd name="T7" fmla="*/ 0 h 10"/>
                <a:gd name="T8" fmla="*/ 8 w 12"/>
                <a:gd name="T9" fmla="*/ 0 h 10"/>
                <a:gd name="T10" fmla="*/ 12 w 12"/>
                <a:gd name="T11" fmla="*/ 4 h 10"/>
                <a:gd name="T12" fmla="*/ 6 w 12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6" y="10"/>
                  </a:move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0" y="5"/>
                    <a:pt x="1" y="3"/>
                  </a:cubicBezTo>
                  <a:cubicBezTo>
                    <a:pt x="2" y="1"/>
                    <a:pt x="4" y="0"/>
                    <a:pt x="7" y="0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11" y="0"/>
                    <a:pt x="12" y="3"/>
                    <a:pt x="12" y="4"/>
                  </a:cubicBezTo>
                  <a:cubicBezTo>
                    <a:pt x="11" y="7"/>
                    <a:pt x="8" y="10"/>
                    <a:pt x="6" y="1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8F63CC80-7F3E-B3B9-E2B2-9D735643D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0" y="18"/>
              <a:ext cx="20" cy="14"/>
            </a:xfrm>
            <a:custGeom>
              <a:avLst/>
              <a:gdLst>
                <a:gd name="T0" fmla="*/ 2 w 10"/>
                <a:gd name="T1" fmla="*/ 4 h 7"/>
                <a:gd name="T2" fmla="*/ 5 w 10"/>
                <a:gd name="T3" fmla="*/ 0 h 7"/>
                <a:gd name="T4" fmla="*/ 2 w 10"/>
                <a:gd name="T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7">
                  <a:moveTo>
                    <a:pt x="2" y="4"/>
                  </a:moveTo>
                  <a:cubicBezTo>
                    <a:pt x="4" y="7"/>
                    <a:pt x="10" y="1"/>
                    <a:pt x="5" y="0"/>
                  </a:cubicBezTo>
                  <a:cubicBezTo>
                    <a:pt x="3" y="0"/>
                    <a:pt x="0" y="2"/>
                    <a:pt x="2" y="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lIns="182832" tIns="91416" rIns="182832" bIns="91416"/>
            <a:lstStyle/>
            <a:p>
              <a:pPr defTabSz="914217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45" name="Graphic 44" descr="Marker outline">
            <a:extLst>
              <a:ext uri="{FF2B5EF4-FFF2-40B4-BE49-F238E27FC236}">
                <a16:creationId xmlns:a16="http://schemas.microsoft.com/office/drawing/2014/main" id="{6BBA5109-813C-3A14-D17C-0B9CFC0AB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1212" y="2887767"/>
            <a:ext cx="446999" cy="446999"/>
          </a:xfrm>
          <a:prstGeom prst="rect">
            <a:avLst/>
          </a:prstGeom>
        </p:spPr>
      </p:pic>
      <p:pic>
        <p:nvPicPr>
          <p:cNvPr id="46" name="Graphic 45" descr="Marker outline">
            <a:extLst>
              <a:ext uri="{FF2B5EF4-FFF2-40B4-BE49-F238E27FC236}">
                <a16:creationId xmlns:a16="http://schemas.microsoft.com/office/drawing/2014/main" id="{8ACF2D92-0AD1-9FAC-3E3D-FC56485F2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4438" y="4675731"/>
            <a:ext cx="446999" cy="446999"/>
          </a:xfrm>
          <a:prstGeom prst="rect">
            <a:avLst/>
          </a:prstGeom>
        </p:spPr>
      </p:pic>
      <p:pic>
        <p:nvPicPr>
          <p:cNvPr id="47" name="Graphic 46" descr="Marker outline">
            <a:extLst>
              <a:ext uri="{FF2B5EF4-FFF2-40B4-BE49-F238E27FC236}">
                <a16:creationId xmlns:a16="http://schemas.microsoft.com/office/drawing/2014/main" id="{531B7A3D-6802-7D3F-DC01-C4C50A720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4832" y="2918098"/>
            <a:ext cx="446999" cy="44699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3733505-B563-1144-F8FD-CF915A29E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1566" y="1747852"/>
            <a:ext cx="4098534" cy="27309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34571E-6294-DF2A-77DE-DA49E1BBC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590" y="1688001"/>
            <a:ext cx="2443974" cy="24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08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752EFB-6F5D-3AEF-FEC0-CB31A791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4000" b="1" kern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Anaerobic Digestion</a:t>
            </a:r>
            <a:endParaRPr lang="en-NZ" sz="8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D42755-F35C-4A9D-73AB-7E766DA6C4A3}"/>
              </a:ext>
            </a:extLst>
          </p:cNvPr>
          <p:cNvSpPr/>
          <p:nvPr/>
        </p:nvSpPr>
        <p:spPr>
          <a:xfrm>
            <a:off x="4134293" y="1687555"/>
            <a:ext cx="3923414" cy="7336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Biopolymers</a:t>
            </a:r>
          </a:p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(polysaccharides, proteins, lipids, etc.)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9455C1-6954-B782-45CD-7271E06DE6BD}"/>
              </a:ext>
            </a:extLst>
          </p:cNvPr>
          <p:cNvSpPr/>
          <p:nvPr/>
        </p:nvSpPr>
        <p:spPr>
          <a:xfrm>
            <a:off x="4134293" y="3013118"/>
            <a:ext cx="3923414" cy="7336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Biomonomers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(sugar, amino acids, fatty acids, etc.)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558209-FB67-8E18-FD93-69E57BD36FC7}"/>
              </a:ext>
            </a:extLst>
          </p:cNvPr>
          <p:cNvSpPr/>
          <p:nvPr/>
        </p:nvSpPr>
        <p:spPr>
          <a:xfrm>
            <a:off x="5627281" y="4338681"/>
            <a:ext cx="937437" cy="4648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VFAs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8BE5DD-8548-131F-1EFB-BB977FAC2AF2}"/>
              </a:ext>
            </a:extLst>
          </p:cNvPr>
          <p:cNvSpPr/>
          <p:nvPr/>
        </p:nvSpPr>
        <p:spPr>
          <a:xfrm>
            <a:off x="4134293" y="5288523"/>
            <a:ext cx="1309577" cy="4648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lang="en-US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CO</a:t>
            </a:r>
            <a:r>
              <a:rPr lang="en-US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A46D5B-6978-2727-FD5C-7BEFCD081888}"/>
              </a:ext>
            </a:extLst>
          </p:cNvPr>
          <p:cNvSpPr/>
          <p:nvPr/>
        </p:nvSpPr>
        <p:spPr>
          <a:xfrm>
            <a:off x="6748130" y="5288523"/>
            <a:ext cx="1309577" cy="4648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Acetic acid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F30B1D-0A2B-4446-C759-8CC203177D66}"/>
              </a:ext>
            </a:extLst>
          </p:cNvPr>
          <p:cNvSpPr/>
          <p:nvPr/>
        </p:nvSpPr>
        <p:spPr>
          <a:xfrm>
            <a:off x="5438555" y="6263584"/>
            <a:ext cx="1309576" cy="4648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CH</a:t>
            </a:r>
            <a:r>
              <a:rPr lang="en-US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CO</a:t>
            </a:r>
            <a:r>
              <a:rPr lang="en-US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CB5EA01-8043-9438-55F2-A1DFFE00D428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6096000" y="2421202"/>
            <a:ext cx="0" cy="591916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F38969-B4E6-AFB6-6D03-1C3373E8AA1A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6096000" y="3746765"/>
            <a:ext cx="0" cy="591916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5EB562-B5C7-6166-2245-D5291C01CDFE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flipH="1">
            <a:off x="4789082" y="4803529"/>
            <a:ext cx="1306918" cy="484994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39B56C-BE6B-71AE-7E9E-0BDC4DBCCC8D}"/>
              </a:ext>
            </a:extLst>
          </p:cNvPr>
          <p:cNvCxnSpPr>
            <a:stCxn id="9" idx="2"/>
            <a:endCxn id="11" idx="0"/>
          </p:cNvCxnSpPr>
          <p:nvPr/>
        </p:nvCxnSpPr>
        <p:spPr>
          <a:xfrm>
            <a:off x="6096000" y="4803529"/>
            <a:ext cx="1306919" cy="484994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738AC57-74A1-7950-125F-B088EE01880D}"/>
              </a:ext>
            </a:extLst>
          </p:cNvPr>
          <p:cNvCxnSpPr>
            <a:stCxn id="10" idx="2"/>
            <a:endCxn id="12" idx="0"/>
          </p:cNvCxnSpPr>
          <p:nvPr/>
        </p:nvCxnSpPr>
        <p:spPr>
          <a:xfrm>
            <a:off x="4789082" y="5753371"/>
            <a:ext cx="1304261" cy="510213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2CDC5A-0A15-C5D2-A7FB-2526CDFE03FA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 flipH="1">
            <a:off x="6093343" y="5753371"/>
            <a:ext cx="1309576" cy="510213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B6DF57D-6594-807A-8FE9-1E00DCD98BB8}"/>
              </a:ext>
            </a:extLst>
          </p:cNvPr>
          <p:cNvCxnSpPr/>
          <p:nvPr/>
        </p:nvCxnSpPr>
        <p:spPr>
          <a:xfrm>
            <a:off x="4465674" y="3746765"/>
            <a:ext cx="0" cy="1541758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5D68EE7-7052-77F1-28A5-D3B0AB120DCB}"/>
              </a:ext>
            </a:extLst>
          </p:cNvPr>
          <p:cNvCxnSpPr/>
          <p:nvPr/>
        </p:nvCxnSpPr>
        <p:spPr>
          <a:xfrm>
            <a:off x="7814930" y="3746765"/>
            <a:ext cx="0" cy="1541758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25CCCD4-1FDA-F977-CFD2-D34681236C3A}"/>
              </a:ext>
            </a:extLst>
          </p:cNvPr>
          <p:cNvSpPr txBox="1"/>
          <p:nvPr/>
        </p:nvSpPr>
        <p:spPr>
          <a:xfrm>
            <a:off x="5338431" y="2499235"/>
            <a:ext cx="150982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Hydrolysis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A04D83-A9F7-A0B6-256B-358A0B9D5FFA}"/>
              </a:ext>
            </a:extLst>
          </p:cNvPr>
          <p:cNvSpPr txBox="1"/>
          <p:nvPr/>
        </p:nvSpPr>
        <p:spPr>
          <a:xfrm>
            <a:off x="5338430" y="3828468"/>
            <a:ext cx="150982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Acidogenesis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712877-FD98-2D64-C2F2-72BFAA75CB3A}"/>
              </a:ext>
            </a:extLst>
          </p:cNvPr>
          <p:cNvSpPr txBox="1"/>
          <p:nvPr/>
        </p:nvSpPr>
        <p:spPr>
          <a:xfrm>
            <a:off x="5338430" y="4903051"/>
            <a:ext cx="150982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Acetogenesis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F34036-104B-33C2-DADB-E1EA9FD9082C}"/>
              </a:ext>
            </a:extLst>
          </p:cNvPr>
          <p:cNvSpPr txBox="1"/>
          <p:nvPr/>
        </p:nvSpPr>
        <p:spPr>
          <a:xfrm>
            <a:off x="5285709" y="5798736"/>
            <a:ext cx="161526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Methanogenesis</a:t>
            </a:r>
          </a:p>
        </p:txBody>
      </p:sp>
    </p:spTree>
    <p:extLst>
      <p:ext uri="{BB962C8B-B14F-4D97-AF65-F5344CB8AC3E}">
        <p14:creationId xmlns:p14="http://schemas.microsoft.com/office/powerpoint/2010/main" val="1598814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52D5C-D437-4E6D-AB01-4BB7C324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NZ" b="1" dirty="0"/>
              <a:t>Biogas potential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6DE6A2F-8F53-2AF0-7E43-8C4C443139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037339"/>
              </p:ext>
            </p:extLst>
          </p:nvPr>
        </p:nvGraphicFramePr>
        <p:xfrm>
          <a:off x="893137" y="1956332"/>
          <a:ext cx="8144538" cy="3094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846">
                  <a:extLst>
                    <a:ext uri="{9D8B030D-6E8A-4147-A177-3AD203B41FA5}">
                      <a16:colId xmlns:a16="http://schemas.microsoft.com/office/drawing/2014/main" val="17916909"/>
                    </a:ext>
                  </a:extLst>
                </a:gridCol>
                <a:gridCol w="2714846">
                  <a:extLst>
                    <a:ext uri="{9D8B030D-6E8A-4147-A177-3AD203B41FA5}">
                      <a16:colId xmlns:a16="http://schemas.microsoft.com/office/drawing/2014/main" val="35214132"/>
                    </a:ext>
                  </a:extLst>
                </a:gridCol>
                <a:gridCol w="2714846">
                  <a:extLst>
                    <a:ext uri="{9D8B030D-6E8A-4147-A177-3AD203B41FA5}">
                      <a16:colId xmlns:a16="http://schemas.microsoft.com/office/drawing/2014/main" val="1648371343"/>
                    </a:ext>
                  </a:extLst>
                </a:gridCol>
              </a:tblGrid>
              <a:tr h="7735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b="1" i="0" cap="none" spc="6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Substrate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b="1" i="0" cap="none" spc="6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Biogas yield (L/kg VS)</a:t>
                      </a:r>
                      <a:endParaRPr lang="en-NZ" sz="2000" b="1" i="0" cap="none" spc="6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b="1" i="0" cap="none" spc="6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Methane content (%)</a:t>
                      </a:r>
                      <a:endParaRPr lang="en-NZ" sz="2000" b="1" i="0" cap="none" spc="6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853321"/>
                  </a:ext>
                </a:extLst>
              </a:tr>
              <a:tr h="7735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b="0" i="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Fat</a:t>
                      </a:r>
                      <a:endParaRPr lang="en-NZ" sz="2000" b="0" i="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20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NZ" sz="2000" b="0" i="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1000-1250</a:t>
                      </a:r>
                      <a:endParaRPr lang="en-NZ" sz="2000" b="0" i="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6843" marR="136843" marT="0" marB="18245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NZ" sz="2000" b="0" i="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70-75</a:t>
                      </a:r>
                      <a:endParaRPr lang="en-NZ" sz="2000" b="0" i="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6843" marR="136843" marT="0" marB="18245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254206"/>
                  </a:ext>
                </a:extLst>
              </a:tr>
              <a:tr h="7735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b="0" i="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Protein</a:t>
                      </a:r>
                      <a:endParaRPr lang="en-NZ" sz="2000" b="0" i="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NZ" sz="2000" b="0" i="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600-700</a:t>
                      </a:r>
                      <a:endParaRPr lang="en-NZ" sz="2000" b="0" i="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6843" marR="136843" marT="0" marB="18245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NZ" sz="2000" b="0" i="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68-73</a:t>
                      </a:r>
                      <a:endParaRPr lang="en-NZ" sz="2000" b="0" i="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6843" marR="136843" marT="0" marB="18245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449504"/>
                  </a:ext>
                </a:extLst>
              </a:tr>
              <a:tr h="7735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b="0" i="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Carbohydrate</a:t>
                      </a:r>
                      <a:endParaRPr lang="en-NZ" sz="2000" b="0" i="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20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NZ" sz="2000" b="0" i="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700-800</a:t>
                      </a:r>
                      <a:endParaRPr lang="en-NZ" sz="2000" b="0" i="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6843" marR="136843" marT="0" marB="18245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NZ" sz="2000" b="0" i="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50-55</a:t>
                      </a:r>
                      <a:endParaRPr lang="en-NZ" sz="2000" b="0" i="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6843" marR="136843" marT="0" marB="18245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069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8823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752EFB-6F5D-3AEF-FEC0-CB31A791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Microbial Electrolysis Cells (MEC)</a:t>
            </a:r>
            <a:endParaRPr lang="en-NZ" sz="7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29BC7F-F829-D0B5-2260-2EA38FEBF5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110" y="1564815"/>
            <a:ext cx="5327333" cy="50499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2D8B020E-B015-F7AC-EB05-AC5945AA0EE3}"/>
              </a:ext>
            </a:extLst>
          </p:cNvPr>
          <p:cNvSpPr/>
          <p:nvPr/>
        </p:nvSpPr>
        <p:spPr>
          <a:xfrm>
            <a:off x="3442861" y="4971599"/>
            <a:ext cx="626807" cy="508820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latin typeface="Calibri" panose="020F0502020204030204" pitchFamily="34" charset="0"/>
            </a:endParaRPr>
          </a:p>
        </p:txBody>
      </p:sp>
      <p:sp>
        <p:nvSpPr>
          <p:cNvPr id="6" name="Arrow: Curved Up 5">
            <a:extLst>
              <a:ext uri="{FF2B5EF4-FFF2-40B4-BE49-F238E27FC236}">
                <a16:creationId xmlns:a16="http://schemas.microsoft.com/office/drawing/2014/main" id="{1A913D6E-6CCA-BE8F-6B45-9F7EAE9F5800}"/>
              </a:ext>
            </a:extLst>
          </p:cNvPr>
          <p:cNvSpPr/>
          <p:nvPr/>
        </p:nvSpPr>
        <p:spPr>
          <a:xfrm rot="16200000">
            <a:off x="3243538" y="4087315"/>
            <a:ext cx="1394055" cy="238992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65BBF0-B875-059B-9FE8-19E47970746A}"/>
              </a:ext>
            </a:extLst>
          </p:cNvPr>
          <p:cNvSpPr/>
          <p:nvPr/>
        </p:nvSpPr>
        <p:spPr>
          <a:xfrm>
            <a:off x="3821070" y="3041689"/>
            <a:ext cx="362223" cy="330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latin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7F221F-4A71-F6FB-D116-026EC50E88EF}"/>
              </a:ext>
            </a:extLst>
          </p:cNvPr>
          <p:cNvSpPr/>
          <p:nvPr/>
        </p:nvSpPr>
        <p:spPr>
          <a:xfrm>
            <a:off x="3937376" y="2571962"/>
            <a:ext cx="362223" cy="330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EA8306-08F6-8D4E-EAD7-AB790259B1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22906" y="5766708"/>
            <a:ext cx="1194619" cy="410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AA4F1D-032A-5119-FF32-7FB020EDD5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3951606" y="4143447"/>
            <a:ext cx="2737216" cy="410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latin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A21275-BC2D-96FE-D5EE-3D46392901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36621" y="3717472"/>
            <a:ext cx="1651908" cy="1569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latin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3AC831-D73C-09FD-01D5-F95B5AABC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599" y="3109617"/>
            <a:ext cx="229119" cy="1778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CC0E06-3D12-FB7B-632E-416DB5210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850" y="2641708"/>
            <a:ext cx="244455" cy="1905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6E5338-C468-A21A-3CF2-37FE82E0E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609" y="1825625"/>
            <a:ext cx="197501" cy="153935"/>
          </a:xfrm>
          <a:prstGeom prst="rect">
            <a:avLst/>
          </a:prstGeom>
        </p:spPr>
      </p:pic>
      <p:sp>
        <p:nvSpPr>
          <p:cNvPr id="20" name="Arrow: Curved Up 19">
            <a:extLst>
              <a:ext uri="{FF2B5EF4-FFF2-40B4-BE49-F238E27FC236}">
                <a16:creationId xmlns:a16="http://schemas.microsoft.com/office/drawing/2014/main" id="{D53E38F6-45EC-231A-8343-E0DEFB6FDC8C}"/>
              </a:ext>
            </a:extLst>
          </p:cNvPr>
          <p:cNvSpPr/>
          <p:nvPr/>
        </p:nvSpPr>
        <p:spPr>
          <a:xfrm rot="16200000" flipV="1">
            <a:off x="5994758" y="4014608"/>
            <a:ext cx="1394055" cy="222839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Explosion: 8 Points 20">
            <a:extLst>
              <a:ext uri="{FF2B5EF4-FFF2-40B4-BE49-F238E27FC236}">
                <a16:creationId xmlns:a16="http://schemas.microsoft.com/office/drawing/2014/main" id="{EA1F6C3A-53F9-1B87-1663-F7579C374C6E}"/>
              </a:ext>
            </a:extLst>
          </p:cNvPr>
          <p:cNvSpPr/>
          <p:nvPr/>
        </p:nvSpPr>
        <p:spPr>
          <a:xfrm>
            <a:off x="6586145" y="2952291"/>
            <a:ext cx="626807" cy="508820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20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0.22709 0.292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46 L -0.00026 -0.06273 C -0.00026 -0.09027 0.03516 -0.125 0.06419 -0.125 L 0.12865 -0.125 " pathEditMode="relative" rAng="16200000" ptsTypes="AA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0.00325 L 0.05625 -0.00325 C 0.08125 -0.00325 0.11276 0.12893 0.11276 0.23773 L 0.11276 0.47939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0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Minion Pro"/>
        <a:ea typeface=""/>
        <a:cs typeface=""/>
      </a:majorFont>
      <a:minorFont>
        <a:latin typeface="Profile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60A1566-54EA-4DF6-AE2C-18A4A89B11AC}" vid="{170C6EE0-8CA6-426C-AE91-1326AF2B18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1095</TotalTime>
  <Words>566</Words>
  <Application>Microsoft Office PowerPoint</Application>
  <PresentationFormat>Widescreen</PresentationFormat>
  <Paragraphs>109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Times New Roman</vt:lpstr>
      <vt:lpstr>Arial</vt:lpstr>
      <vt:lpstr>Calibri Light</vt:lpstr>
      <vt:lpstr>ProfilePro</vt:lpstr>
      <vt:lpstr>Theme1</vt:lpstr>
      <vt:lpstr>Enhanced Methane Production using an Integrated Anaerobic Digestion - Bioelectrochemical System</vt:lpstr>
      <vt:lpstr>Emission reduction target</vt:lpstr>
      <vt:lpstr>Energy use in New Zealand</vt:lpstr>
      <vt:lpstr>Future of fuels in New Zealand</vt:lpstr>
      <vt:lpstr>One pathway to provide renewable energy</vt:lpstr>
      <vt:lpstr>Biogas potential and current situation in New Zealand</vt:lpstr>
      <vt:lpstr>Anaerobic Digestion</vt:lpstr>
      <vt:lpstr>Biogas potential</vt:lpstr>
      <vt:lpstr>Microbial Electrolysis Cells (MEC)</vt:lpstr>
      <vt:lpstr>Materials and methods</vt:lpstr>
      <vt:lpstr>Results Biogas content &amp; Daily methane production </vt:lpstr>
      <vt:lpstr>Methane yield</vt:lpstr>
      <vt:lpstr>Current in the MEC system</vt:lpstr>
      <vt:lpstr>Effluent COD and VFA</vt:lpstr>
      <vt:lpstr>Conclusion</vt:lpstr>
      <vt:lpstr>Thank you 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Afrooz Bayat</dc:creator>
  <cp:lastModifiedBy>Ricardo Bello Mendoza</cp:lastModifiedBy>
  <cp:revision>13</cp:revision>
  <dcterms:created xsi:type="dcterms:W3CDTF">2022-02-17T04:50:21Z</dcterms:created>
  <dcterms:modified xsi:type="dcterms:W3CDTF">2022-10-14T03:43:05Z</dcterms:modified>
</cp:coreProperties>
</file>