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4"/>
  </p:sldMasterIdLst>
  <p:notesMasterIdLst>
    <p:notesMasterId r:id="rId27"/>
  </p:notesMasterIdLst>
  <p:handoutMasterIdLst>
    <p:handoutMasterId r:id="rId28"/>
  </p:handoutMasterIdLst>
  <p:sldIdLst>
    <p:sldId id="4529" r:id="rId5"/>
    <p:sldId id="4530" r:id="rId6"/>
    <p:sldId id="4531" r:id="rId7"/>
    <p:sldId id="1016" r:id="rId8"/>
    <p:sldId id="368" r:id="rId9"/>
    <p:sldId id="1021" r:id="rId10"/>
    <p:sldId id="1020" r:id="rId11"/>
    <p:sldId id="1022" r:id="rId12"/>
    <p:sldId id="4538" r:id="rId13"/>
    <p:sldId id="4539" r:id="rId14"/>
    <p:sldId id="1024" r:id="rId15"/>
    <p:sldId id="4532" r:id="rId16"/>
    <p:sldId id="4533" r:id="rId17"/>
    <p:sldId id="4523" r:id="rId18"/>
    <p:sldId id="372" r:id="rId19"/>
    <p:sldId id="4524" r:id="rId20"/>
    <p:sldId id="4525" r:id="rId21"/>
    <p:sldId id="4526" r:id="rId22"/>
    <p:sldId id="4527" r:id="rId23"/>
    <p:sldId id="4528" r:id="rId24"/>
    <p:sldId id="896" r:id="rId25"/>
    <p:sldId id="89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on, Juli" initials="AJ" lastIdx="6" clrIdx="0">
    <p:extLst>
      <p:ext uri="{19B8F6BF-5375-455C-9EA6-DF929625EA0E}">
        <p15:presenceInfo xmlns:p15="http://schemas.microsoft.com/office/powerpoint/2012/main" userId="S::Juli.Anderson@aecom.com::57ae67b0-c5bf-427d-8be6-dd75e71d2197" providerId="AD"/>
      </p:ext>
    </p:extLst>
  </p:cmAuthor>
  <p:cmAuthor id="2" name="van Winden, Marco" initials="vWM" lastIdx="33" clrIdx="1">
    <p:extLst>
      <p:ext uri="{19B8F6BF-5375-455C-9EA6-DF929625EA0E}">
        <p15:presenceInfo xmlns:p15="http://schemas.microsoft.com/office/powerpoint/2012/main" userId="S::Marco.vanWinden@aecom.com::d5f2d22a-e689-4f7d-9451-054cebf03cd1" providerId="AD"/>
      </p:ext>
    </p:extLst>
  </p:cmAuthor>
  <p:cmAuthor id="3" name="Moldez, Alpine Christopher" initials="MAC" lastIdx="1" clrIdx="2">
    <p:extLst>
      <p:ext uri="{19B8F6BF-5375-455C-9EA6-DF929625EA0E}">
        <p15:presenceInfo xmlns:p15="http://schemas.microsoft.com/office/powerpoint/2012/main" userId="S::AlpineChristopher.Moldez@aecom.com::4ba553dd-5efe-46ee-a9a4-4044f7511001" providerId="AD"/>
      </p:ext>
    </p:extLst>
  </p:cmAuthor>
  <p:cmAuthor id="4" name="Bayat, Afrooz" initials="BA" lastIdx="27" clrIdx="3">
    <p:extLst>
      <p:ext uri="{19B8F6BF-5375-455C-9EA6-DF929625EA0E}">
        <p15:presenceInfo xmlns:p15="http://schemas.microsoft.com/office/powerpoint/2012/main" userId="S::afrooz.bayat@aecom.com::eb543d69-e9d5-4b11-b033-29f323f70c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DD"/>
    <a:srgbClr val="EFF5DD"/>
    <a:srgbClr val="008966"/>
    <a:srgbClr val="000000"/>
    <a:srgbClr val="00353E"/>
    <a:srgbClr val="FFCE00"/>
    <a:srgbClr val="80C3B4"/>
    <a:srgbClr val="DAD8C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1F459-CFB3-C53E-B0BA-0C2E219F4102}" v="4" dt="2022-10-17T01:42:25.357"/>
    <p1510:client id="{26CDA997-20B5-4FDD-8342-2F634A7DA20D}" v="157" dt="2022-10-17T02:16:39.610"/>
    <p1510:client id="{44883D35-8B8A-4F52-8164-DC81532D47F7}" v="142" dt="2022-10-17T02:17:45.752"/>
    <p1510:client id="{55046989-0FE2-4B2A-7135-E0B32C327E57}" v="23" dt="2022-10-17T19:11:40.249"/>
    <p1510:client id="{5EE38BCC-C09F-7DE8-C08C-6C5793A64620}" v="5" dt="2022-10-16T21:54:37.218"/>
    <p1510:client id="{8C3E57A1-8366-4335-B81B-4DF34DB214F7}" vWet="4" dt="2022-10-16T22:48:27.108"/>
    <p1510:client id="{9B5E900A-42EB-2457-45A5-1F5291DC7F5F}" v="51" dt="2022-10-16T22:54:57.359"/>
    <p1510:client id="{B3211D66-860D-41B8-B9D3-F6B052A6F2E5}" v="11" dt="2022-10-16T22:59:12.825"/>
    <p1510:client id="{D5CF7BD1-C612-3162-8423-99F5014D1553}" v="13" dt="2022-10-16T22:49:00.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BA_3C3B2A93.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1BB_746366BE.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1BB_746366BE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1BB_746366BE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PFOA (µg/L)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Drinking Water</c:v>
                </c:pt>
                <c:pt idx="1">
                  <c:v>Non-potable/ recreation</c:v>
                </c:pt>
              </c:strCache>
            </c:strRef>
          </c:cat>
          <c:val>
            <c:numRef>
              <c:f>Sheet1!$B$2:$B$3</c:f>
              <c:numCache>
                <c:formatCode>General</c:formatCode>
                <c:ptCount val="2"/>
                <c:pt idx="0">
                  <c:v>0.56000000000000005</c:v>
                </c:pt>
                <c:pt idx="1">
                  <c:v>5.6</c:v>
                </c:pt>
              </c:numCache>
            </c:numRef>
          </c:val>
          <c:extLst>
            <c:ext xmlns:c16="http://schemas.microsoft.com/office/drawing/2014/chart" uri="{C3380CC4-5D6E-409C-BE32-E72D297353CC}">
              <c16:uniqueId val="{00000000-B788-4958-B7B4-883789541C5B}"/>
            </c:ext>
          </c:extLst>
        </c:ser>
        <c:ser>
          <c:idx val="1"/>
          <c:order val="1"/>
          <c:tx>
            <c:strRef>
              <c:f>Sheet1!$C$1</c:f>
              <c:strCache>
                <c:ptCount val="1"/>
                <c:pt idx="0">
                  <c:v>Sum of total PFOS and PFHxS (µg/L)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Drinking Water</c:v>
                </c:pt>
                <c:pt idx="1">
                  <c:v>Non-potable/ recreation</c:v>
                </c:pt>
              </c:strCache>
            </c:strRef>
          </c:cat>
          <c:val>
            <c:numRef>
              <c:f>Sheet1!$C$2:$C$3</c:f>
              <c:numCache>
                <c:formatCode>General</c:formatCode>
                <c:ptCount val="2"/>
                <c:pt idx="0">
                  <c:v>7.0000000000000007E-2</c:v>
                </c:pt>
                <c:pt idx="1">
                  <c:v>0.7</c:v>
                </c:pt>
              </c:numCache>
            </c:numRef>
          </c:val>
          <c:extLst>
            <c:ext xmlns:c16="http://schemas.microsoft.com/office/drawing/2014/chart" uri="{C3380CC4-5D6E-409C-BE32-E72D297353CC}">
              <c16:uniqueId val="{00000001-B788-4958-B7B4-883789541C5B}"/>
            </c:ext>
          </c:extLst>
        </c:ser>
        <c:dLbls>
          <c:showLegendKey val="0"/>
          <c:showVal val="0"/>
          <c:showCatName val="0"/>
          <c:showSerName val="0"/>
          <c:showPercent val="0"/>
          <c:showBubbleSize val="0"/>
        </c:dLbls>
        <c:gapWidth val="219"/>
        <c:overlap val="-27"/>
        <c:axId val="99101231"/>
        <c:axId val="99102063"/>
      </c:barChart>
      <c:catAx>
        <c:axId val="9910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102063"/>
        <c:crosses val="autoZero"/>
        <c:auto val="1"/>
        <c:lblAlgn val="ctr"/>
        <c:lblOffset val="100"/>
        <c:noMultiLvlLbl val="0"/>
      </c:catAx>
      <c:valAx>
        <c:axId val="991020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a:t>Concentration (µg/L)</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101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NZ" sz="1862" b="0" i="0" u="none" strike="noStrike" kern="1200" spc="0" baseline="0" dirty="0" smtClean="0">
                <a:solidFill>
                  <a:srgbClr val="000000">
                    <a:lumMod val="65000"/>
                    <a:lumOff val="35000"/>
                  </a:srgbClr>
                </a:solidFill>
                <a:latin typeface="+mn-lt"/>
                <a:ea typeface="+mn-ea"/>
                <a:cs typeface="+mn-cs"/>
              </a:defRPr>
            </a:pPr>
            <a:r>
              <a:rPr lang="en-NZ" sz="1862" b="1" i="0" u="none" strike="noStrike" kern="1200" spc="0" baseline="0">
                <a:solidFill>
                  <a:srgbClr val="000000">
                    <a:lumMod val="65000"/>
                    <a:lumOff val="35000"/>
                  </a:srgbClr>
                </a:solidFill>
                <a:latin typeface="+mn-lt"/>
                <a:ea typeface="+mn-ea"/>
                <a:cs typeface="+mn-cs"/>
              </a:rPr>
              <a:t>PFOA (µg/L)</a:t>
            </a:r>
          </a:p>
        </c:rich>
      </c:tx>
      <c:overlay val="0"/>
      <c:spPr>
        <a:noFill/>
        <a:ln>
          <a:noFill/>
        </a:ln>
        <a:effectLst/>
      </c:spPr>
      <c:txPr>
        <a:bodyPr rot="0" spcFirstLastPara="1" vertOverflow="ellipsis" vert="horz" wrap="square" anchor="ctr" anchorCtr="1"/>
        <a:lstStyle/>
        <a:p>
          <a:pPr>
            <a:defRPr lang="en-NZ" sz="1862" b="0" i="0" u="none" strike="noStrike" kern="1200" spc="0" baseline="0" dirty="0" smtClean="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beef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Sheet1!$B$2:$B$3</c:f>
              <c:numCache>
                <c:formatCode>General</c:formatCode>
                <c:ptCount val="2"/>
                <c:pt idx="0">
                  <c:v>150</c:v>
                </c:pt>
                <c:pt idx="1">
                  <c:v>60</c:v>
                </c:pt>
              </c:numCache>
            </c:numRef>
          </c:val>
          <c:extLst>
            <c:ext xmlns:c16="http://schemas.microsoft.com/office/drawing/2014/chart" uri="{C3380CC4-5D6E-409C-BE32-E72D297353CC}">
              <c16:uniqueId val="{00000000-4C63-4973-8118-BE4FA923FD2F}"/>
            </c:ext>
          </c:extLst>
        </c:ser>
        <c:ser>
          <c:idx val="1"/>
          <c:order val="1"/>
          <c:tx>
            <c:strRef>
              <c:f>Sheet1!$C$1</c:f>
              <c:strCache>
                <c:ptCount val="1"/>
                <c:pt idx="0">
                  <c:v>milk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Sheet1!$C$2:$C$3</c:f>
              <c:numCache>
                <c:formatCode>General</c:formatCode>
                <c:ptCount val="2"/>
                <c:pt idx="0">
                  <c:v>30</c:v>
                </c:pt>
                <c:pt idx="1">
                  <c:v>14</c:v>
                </c:pt>
              </c:numCache>
            </c:numRef>
          </c:val>
          <c:extLst>
            <c:ext xmlns:c16="http://schemas.microsoft.com/office/drawing/2014/chart" uri="{C3380CC4-5D6E-409C-BE32-E72D297353CC}">
              <c16:uniqueId val="{00000001-4C63-4973-8118-BE4FA923FD2F}"/>
            </c:ext>
          </c:extLst>
        </c:ser>
        <c:ser>
          <c:idx val="2"/>
          <c:order val="2"/>
          <c:tx>
            <c:strRef>
              <c:f>Sheet1!$D$1</c:f>
              <c:strCache>
                <c:ptCount val="1"/>
                <c:pt idx="0">
                  <c:v>egg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Sheet1!$D$2:$D$3</c:f>
              <c:numCache>
                <c:formatCode>General</c:formatCode>
                <c:ptCount val="2"/>
                <c:pt idx="0">
                  <c:v>4</c:v>
                </c:pt>
              </c:numCache>
            </c:numRef>
          </c:val>
          <c:extLst>
            <c:ext xmlns:c16="http://schemas.microsoft.com/office/drawing/2014/chart" uri="{C3380CC4-5D6E-409C-BE32-E72D297353CC}">
              <c16:uniqueId val="{00000002-4C63-4973-8118-BE4FA923FD2F}"/>
            </c:ext>
          </c:extLst>
        </c:ser>
        <c:dLbls>
          <c:dLblPos val="outEnd"/>
          <c:showLegendKey val="0"/>
          <c:showVal val="1"/>
          <c:showCatName val="0"/>
          <c:showSerName val="0"/>
          <c:showPercent val="0"/>
          <c:showBubbleSize val="0"/>
        </c:dLbls>
        <c:gapWidth val="219"/>
        <c:overlap val="-27"/>
        <c:axId val="1672814559"/>
        <c:axId val="1672814975"/>
      </c:barChart>
      <c:catAx>
        <c:axId val="167281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72814975"/>
        <c:crosses val="autoZero"/>
        <c:auto val="1"/>
        <c:lblAlgn val="ctr"/>
        <c:lblOffset val="100"/>
        <c:noMultiLvlLbl val="0"/>
      </c:catAx>
      <c:valAx>
        <c:axId val="1672814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NZ" sz="1200"/>
                  <a:t>Concentration</a:t>
                </a:r>
                <a:r>
                  <a:rPr lang="en-NZ" sz="1200" baseline="0"/>
                  <a:t> (µg/L)</a:t>
                </a:r>
                <a:endParaRPr lang="en-NZ"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2814559"/>
        <c:crosses val="autoZero"/>
        <c:crossBetween val="between"/>
      </c:valAx>
      <c:spPr>
        <a:noFill/>
        <a:ln>
          <a:noFill/>
        </a:ln>
        <a:effectLst/>
      </c:spPr>
    </c:plotArea>
    <c:legend>
      <c:legendPos val="b"/>
      <c:layout>
        <c:manualLayout>
          <c:xMode val="edge"/>
          <c:yMode val="edge"/>
          <c:x val="0.31355019753463215"/>
          <c:y val="0.95568372040375194"/>
          <c:w val="0.43338759177306407"/>
          <c:h val="4.431627959624807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a:effectLst/>
              </a:rPr>
              <a:t>Total </a:t>
            </a:r>
            <a:r>
              <a:rPr lang="en-US" sz="1800" b="1" err="1">
                <a:effectLst/>
              </a:rPr>
              <a:t>PFHxS</a:t>
            </a:r>
            <a:r>
              <a:rPr lang="en-US" sz="1800" b="1">
                <a:effectLst/>
              </a:rPr>
              <a:t>(µg/L)</a:t>
            </a:r>
            <a:endParaRPr lang="en-NZ">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63872074894"/>
          <c:y val="9.8759734808329572E-2"/>
          <c:w val="0.71742273622047248"/>
          <c:h val="0.63641157532472337"/>
        </c:manualLayout>
      </c:layout>
      <c:barChart>
        <c:barDir val="col"/>
        <c:grouping val="clustered"/>
        <c:varyColors val="0"/>
        <c:ser>
          <c:idx val="0"/>
          <c:order val="0"/>
          <c:tx>
            <c:strRef>
              <c:f>Sheet1!$B$1</c:f>
              <c:strCache>
                <c:ptCount val="1"/>
                <c:pt idx="0">
                  <c:v>beef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Sheet1!$B$2:$B$3</c:f>
              <c:numCache>
                <c:formatCode>General</c:formatCode>
                <c:ptCount val="2"/>
                <c:pt idx="0">
                  <c:v>0.1</c:v>
                </c:pt>
                <c:pt idx="1">
                  <c:v>0.06</c:v>
                </c:pt>
              </c:numCache>
            </c:numRef>
          </c:val>
          <c:extLst>
            <c:ext xmlns:c16="http://schemas.microsoft.com/office/drawing/2014/chart" uri="{C3380CC4-5D6E-409C-BE32-E72D297353CC}">
              <c16:uniqueId val="{00000000-F1F6-4175-ACB1-F07FE5AD6075}"/>
            </c:ext>
          </c:extLst>
        </c:ser>
        <c:ser>
          <c:idx val="1"/>
          <c:order val="1"/>
          <c:tx>
            <c:strRef>
              <c:f>Sheet1!$C$1</c:f>
              <c:strCache>
                <c:ptCount val="1"/>
                <c:pt idx="0">
                  <c:v>milk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Sheet1!$C$2:$C$3</c:f>
              <c:numCache>
                <c:formatCode>General</c:formatCode>
                <c:ptCount val="2"/>
                <c:pt idx="0">
                  <c:v>0.02</c:v>
                </c:pt>
                <c:pt idx="1">
                  <c:v>8.0000000000000002E-3</c:v>
                </c:pt>
              </c:numCache>
            </c:numRef>
          </c:val>
          <c:extLst>
            <c:ext xmlns:c16="http://schemas.microsoft.com/office/drawing/2014/chart" uri="{C3380CC4-5D6E-409C-BE32-E72D297353CC}">
              <c16:uniqueId val="{00000001-F1F6-4175-ACB1-F07FE5AD6075}"/>
            </c:ext>
          </c:extLst>
        </c:ser>
        <c:ser>
          <c:idx val="2"/>
          <c:order val="2"/>
          <c:tx>
            <c:strRef>
              <c:f>Sheet1!$D$1</c:f>
              <c:strCache>
                <c:ptCount val="1"/>
                <c:pt idx="0">
                  <c:v>eggs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Sheet1!$D$2:$D$3</c:f>
              <c:numCache>
                <c:formatCode>General</c:formatCode>
                <c:ptCount val="2"/>
                <c:pt idx="0">
                  <c:v>0.2</c:v>
                </c:pt>
              </c:numCache>
            </c:numRef>
          </c:val>
          <c:extLst>
            <c:ext xmlns:c16="http://schemas.microsoft.com/office/drawing/2014/chart" uri="{C3380CC4-5D6E-409C-BE32-E72D297353CC}">
              <c16:uniqueId val="{00000002-F1F6-4175-ACB1-F07FE5AD6075}"/>
            </c:ext>
          </c:extLst>
        </c:ser>
        <c:dLbls>
          <c:dLblPos val="outEnd"/>
          <c:showLegendKey val="0"/>
          <c:showVal val="1"/>
          <c:showCatName val="0"/>
          <c:showSerName val="0"/>
          <c:showPercent val="0"/>
          <c:showBubbleSize val="0"/>
        </c:dLbls>
        <c:gapWidth val="219"/>
        <c:overlap val="-27"/>
        <c:axId val="1923538895"/>
        <c:axId val="1923531823"/>
      </c:barChart>
      <c:catAx>
        <c:axId val="1923538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23531823"/>
        <c:crosses val="autoZero"/>
        <c:auto val="1"/>
        <c:lblAlgn val="ctr"/>
        <c:lblOffset val="100"/>
        <c:noMultiLvlLbl val="0"/>
      </c:catAx>
      <c:valAx>
        <c:axId val="19235318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3538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a:effectLst/>
              </a:rPr>
              <a:t>Total PFOS(µg/L)</a:t>
            </a:r>
            <a:endParaRPr lang="en-NZ">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27140748031496"/>
          <c:y val="0.11300722042878507"/>
          <c:w val="0.840353592519685"/>
          <c:h val="0.62461402882788641"/>
        </c:manualLayout>
      </c:layout>
      <c:barChart>
        <c:barDir val="col"/>
        <c:grouping val="clustered"/>
        <c:varyColors val="0"/>
        <c:ser>
          <c:idx val="0"/>
          <c:order val="0"/>
          <c:tx>
            <c:strRef>
              <c:f>Sheet1!$B$1</c:f>
              <c:strCache>
                <c:ptCount val="1"/>
                <c:pt idx="0">
                  <c:v>beef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Sheet1!$B$2:$B$3</c:f>
              <c:numCache>
                <c:formatCode>General</c:formatCode>
                <c:ptCount val="2"/>
                <c:pt idx="0">
                  <c:v>0.1</c:v>
                </c:pt>
                <c:pt idx="1">
                  <c:v>0.05</c:v>
                </c:pt>
              </c:numCache>
            </c:numRef>
          </c:val>
          <c:extLst>
            <c:ext xmlns:c16="http://schemas.microsoft.com/office/drawing/2014/chart" uri="{C3380CC4-5D6E-409C-BE32-E72D297353CC}">
              <c16:uniqueId val="{00000000-6B68-455A-B01D-03D5D5DCDB39}"/>
            </c:ext>
          </c:extLst>
        </c:ser>
        <c:ser>
          <c:idx val="1"/>
          <c:order val="1"/>
          <c:tx>
            <c:strRef>
              <c:f>Sheet1!$C$1</c:f>
              <c:strCache>
                <c:ptCount val="1"/>
                <c:pt idx="0">
                  <c:v>milk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Sheet1!$C$2:$C$3</c:f>
              <c:numCache>
                <c:formatCode>General</c:formatCode>
                <c:ptCount val="2"/>
                <c:pt idx="0">
                  <c:v>0.02</c:v>
                </c:pt>
                <c:pt idx="1">
                  <c:v>8.0000000000000002E-3</c:v>
                </c:pt>
              </c:numCache>
            </c:numRef>
          </c:val>
          <c:extLst>
            <c:ext xmlns:c16="http://schemas.microsoft.com/office/drawing/2014/chart" uri="{C3380CC4-5D6E-409C-BE32-E72D297353CC}">
              <c16:uniqueId val="{00000001-6B68-455A-B01D-03D5D5DCDB39}"/>
            </c:ext>
          </c:extLst>
        </c:ser>
        <c:ser>
          <c:idx val="2"/>
          <c:order val="2"/>
          <c:tx>
            <c:strRef>
              <c:f>Sheet1!$D$1</c:f>
              <c:strCache>
                <c:ptCount val="1"/>
                <c:pt idx="0">
                  <c:v>egg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Stock watering only (home grown consumption)</c:v>
                </c:pt>
                <c:pt idx="1">
                  <c:v>Stock watering and fodder irrigation (home grown consumption) </c:v>
                </c:pt>
              </c:strCache>
            </c:strRef>
          </c:cat>
          <c:val>
            <c:numRef>
              <c:f>Sheet1!$D$2:$D$3</c:f>
              <c:numCache>
                <c:formatCode>General</c:formatCode>
                <c:ptCount val="2"/>
                <c:pt idx="0">
                  <c:v>0.09</c:v>
                </c:pt>
              </c:numCache>
            </c:numRef>
          </c:val>
          <c:extLst>
            <c:ext xmlns:c16="http://schemas.microsoft.com/office/drawing/2014/chart" uri="{C3380CC4-5D6E-409C-BE32-E72D297353CC}">
              <c16:uniqueId val="{00000002-6B68-455A-B01D-03D5D5DCDB39}"/>
            </c:ext>
          </c:extLst>
        </c:ser>
        <c:dLbls>
          <c:dLblPos val="outEnd"/>
          <c:showLegendKey val="0"/>
          <c:showVal val="1"/>
          <c:showCatName val="0"/>
          <c:showSerName val="0"/>
          <c:showPercent val="0"/>
          <c:showBubbleSize val="0"/>
        </c:dLbls>
        <c:gapWidth val="219"/>
        <c:overlap val="-27"/>
        <c:axId val="1672814143"/>
        <c:axId val="1672818303"/>
      </c:barChart>
      <c:catAx>
        <c:axId val="1672814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72818303"/>
        <c:crosses val="autoZero"/>
        <c:auto val="1"/>
        <c:lblAlgn val="ctr"/>
        <c:lblOffset val="100"/>
        <c:noMultiLvlLbl val="0"/>
      </c:catAx>
      <c:valAx>
        <c:axId val="1672818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2814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1D0115-48A7-6E48-B687-12C5190D39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4F97F077-7707-BB41-B248-E7C3D32E9A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7E3882-0BF3-5946-AD16-CB31A6186C76}" type="datetimeFigureOut">
              <a:rPr lang="en-US" smtClean="0">
                <a:latin typeface="Arial" panose="020B0604020202020204" pitchFamily="34" charset="0"/>
              </a:rPr>
              <a:t>10/17/2022</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D41066F3-08A7-D14C-A4C1-4C34A63632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AD344CE-3537-7C49-B00B-64F201665F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6093B4-28C5-2C41-96A7-876B0C3BBCAA}"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068575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775C0BD8-5BB6-1644-9134-A1B76167D788}" type="datetimeFigureOut">
              <a:rPr lang="en-US" smtClean="0"/>
              <a:pPr/>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8C55B8A-C5DE-4D47-97EA-5DFACE786064}" type="slidenum">
              <a:rPr lang="en-US" smtClean="0"/>
              <a:pPr/>
              <a:t>‹#›</a:t>
            </a:fld>
            <a:endParaRPr lang="en-US"/>
          </a:p>
        </p:txBody>
      </p:sp>
    </p:spTree>
    <p:extLst>
      <p:ext uri="{BB962C8B-B14F-4D97-AF65-F5344CB8AC3E}">
        <p14:creationId xmlns:p14="http://schemas.microsoft.com/office/powerpoint/2010/main" val="2911346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8C55B8A-C5DE-4D47-97EA-5DFACE786064}" type="slidenum">
              <a:rPr lang="en-US" smtClean="0"/>
              <a:pPr/>
              <a:t>1</a:t>
            </a:fld>
            <a:endParaRPr lang="en-US"/>
          </a:p>
        </p:txBody>
      </p:sp>
    </p:spTree>
    <p:extLst>
      <p:ext uri="{BB962C8B-B14F-4D97-AF65-F5344CB8AC3E}">
        <p14:creationId xmlns:p14="http://schemas.microsoft.com/office/powerpoint/2010/main" val="1959172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NZ"/>
              <a:t>Ministry of Health (MoH, 2017), Interim guidance level for drinking water PFOA, PFOS, </a:t>
            </a:r>
            <a:r>
              <a:rPr lang="en-NZ" err="1"/>
              <a:t>PFHxS</a:t>
            </a:r>
            <a:endParaRPr lang="en-NZ"/>
          </a:p>
          <a:p>
            <a:pPr marL="342900" indent="-342900">
              <a:buAutoNum type="arabicPeriod"/>
            </a:pPr>
            <a:r>
              <a:rPr lang="en-NZ"/>
              <a:t>Australian Government Department of Health (</a:t>
            </a:r>
            <a:r>
              <a:rPr lang="en-NZ" err="1"/>
              <a:t>AGDoH</a:t>
            </a:r>
            <a:r>
              <a:rPr lang="en-NZ"/>
              <a:t>, 2017). Health based guidance values for PFAS for use in site investigations in Australia </a:t>
            </a:r>
            <a:endParaRPr lang="en-US"/>
          </a:p>
          <a:p>
            <a:pPr marL="342900" indent="-342900">
              <a:buAutoNum type="arabicPeriod"/>
            </a:pPr>
            <a:r>
              <a:rPr lang="en-NZ"/>
              <a:t>Site specific screening values from livestock update modelling and screening criteria development for PFAS, </a:t>
            </a:r>
            <a:r>
              <a:rPr lang="en-NZ" err="1"/>
              <a:t>EnRisks</a:t>
            </a:r>
            <a:r>
              <a:rPr lang="en-NZ"/>
              <a:t>. Screening values calculated using a scenario of 10% of the tolerable daily intake</a:t>
            </a:r>
            <a:endParaRPr lang="en-AU"/>
          </a:p>
          <a:p>
            <a:endParaRPr lang="en-AU"/>
          </a:p>
        </p:txBody>
      </p:sp>
      <p:sp>
        <p:nvSpPr>
          <p:cNvPr id="4" name="Slide Number Placeholder 3"/>
          <p:cNvSpPr>
            <a:spLocks noGrp="1"/>
          </p:cNvSpPr>
          <p:nvPr>
            <p:ph type="sldNum" sz="quarter" idx="5"/>
          </p:nvPr>
        </p:nvSpPr>
        <p:spPr/>
        <p:txBody>
          <a:bodyPr/>
          <a:lstStyle/>
          <a:p>
            <a:fld id="{E8C55B8A-C5DE-4D47-97EA-5DFACE786064}" type="slidenum">
              <a:rPr lang="en-US" smtClean="0"/>
              <a:pPr/>
              <a:t>10</a:t>
            </a:fld>
            <a:endParaRPr lang="en-US"/>
          </a:p>
        </p:txBody>
      </p:sp>
    </p:spTree>
    <p:extLst>
      <p:ext uri="{BB962C8B-B14F-4D97-AF65-F5344CB8AC3E}">
        <p14:creationId xmlns:p14="http://schemas.microsoft.com/office/powerpoint/2010/main" val="133545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11</a:t>
            </a:fld>
            <a:endParaRPr lang="en-US"/>
          </a:p>
        </p:txBody>
      </p:sp>
    </p:spTree>
    <p:extLst>
      <p:ext uri="{BB962C8B-B14F-4D97-AF65-F5344CB8AC3E}">
        <p14:creationId xmlns:p14="http://schemas.microsoft.com/office/powerpoint/2010/main" val="369645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DE-FLUORO</a:t>
            </a:r>
            <a:r>
              <a:rPr lang="en-US" baseline="30000"/>
              <a:t>TM </a:t>
            </a:r>
            <a:r>
              <a:rPr lang="en-US" baseline="0"/>
              <a:t>is a bit a of an acronym, it stands for degradation and electrochemical oxidation of per and poly fluoroalkyl substances</a:t>
            </a:r>
            <a:endParaRPr lang="en-NZ"/>
          </a:p>
          <a:p>
            <a:endParaRPr lang="en-AU"/>
          </a:p>
        </p:txBody>
      </p:sp>
      <p:sp>
        <p:nvSpPr>
          <p:cNvPr id="4" name="Slide Number Placeholder 3"/>
          <p:cNvSpPr>
            <a:spLocks noGrp="1"/>
          </p:cNvSpPr>
          <p:nvPr>
            <p:ph type="sldNum" sz="quarter" idx="5"/>
          </p:nvPr>
        </p:nvSpPr>
        <p:spPr/>
        <p:txBody>
          <a:bodyPr/>
          <a:lstStyle/>
          <a:p>
            <a:fld id="{E8C55B8A-C5DE-4D47-97EA-5DFACE786064}" type="slidenum">
              <a:rPr lang="en-US" smtClean="0"/>
              <a:pPr/>
              <a:t>12</a:t>
            </a:fld>
            <a:endParaRPr lang="en-US"/>
          </a:p>
        </p:txBody>
      </p:sp>
    </p:spTree>
    <p:extLst>
      <p:ext uri="{BB962C8B-B14F-4D97-AF65-F5344CB8AC3E}">
        <p14:creationId xmlns:p14="http://schemas.microsoft.com/office/powerpoint/2010/main" val="307749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Coupling technology - separation</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1" i="0" u="none" strike="noStrike" kern="1200" cap="none" spc="0" normalizeH="0" baseline="0" noProof="0">
                <a:ln>
                  <a:noFill/>
                </a:ln>
                <a:solidFill>
                  <a:srgbClr val="00B0F0"/>
                </a:solidFill>
                <a:effectLst/>
                <a:uLnTx/>
                <a:uFillTx/>
                <a:latin typeface="Arial" charset="0"/>
                <a:cs typeface="Arial" charset="0"/>
              </a:rPr>
              <a:t>DE-FLUORO™</a:t>
            </a:r>
            <a:r>
              <a:rPr kumimoji="0" lang="en-AU" sz="2000" b="0" i="0" u="none" strike="noStrike" kern="1200" cap="none" spc="0" normalizeH="0" baseline="0" noProof="0">
                <a:ln>
                  <a:noFill/>
                </a:ln>
                <a:solidFill>
                  <a:srgbClr val="000000"/>
                </a:solidFill>
                <a:effectLst/>
                <a:uLnTx/>
                <a:uFillTx/>
                <a:latin typeface="Arial" charset="0"/>
                <a:cs typeface="Arial" charset="0"/>
              </a:rPr>
              <a:t>: </a:t>
            </a:r>
            <a:r>
              <a:rPr kumimoji="0" lang="en-AU" sz="2000" b="1" i="0" u="none" strike="noStrike" kern="1200" cap="none" spc="0" normalizeH="0" baseline="0" noProof="0">
                <a:ln>
                  <a:noFill/>
                </a:ln>
                <a:solidFill>
                  <a:srgbClr val="00B0F0"/>
                </a:solidFill>
                <a:effectLst/>
                <a:uLnTx/>
                <a:uFillTx/>
                <a:latin typeface="Arial" charset="0"/>
                <a:cs typeface="Arial" charset="0"/>
              </a:rPr>
              <a:t>D</a:t>
            </a:r>
            <a:r>
              <a:rPr kumimoji="0" lang="en-AU" sz="2000" b="0" i="0" u="none" strike="noStrike" kern="1200" cap="none" spc="0" normalizeH="0" baseline="0" noProof="0">
                <a:ln>
                  <a:noFill/>
                </a:ln>
                <a:solidFill>
                  <a:srgbClr val="000000"/>
                </a:solidFill>
                <a:effectLst/>
                <a:uLnTx/>
                <a:uFillTx/>
                <a:latin typeface="Arial" charset="0"/>
                <a:cs typeface="Arial" charset="0"/>
              </a:rPr>
              <a:t>egradation via </a:t>
            </a:r>
            <a:r>
              <a:rPr kumimoji="0" lang="en-AU" sz="2000" b="1" i="0" u="none" strike="noStrike" kern="1200" cap="none" spc="0" normalizeH="0" baseline="0" noProof="0">
                <a:ln>
                  <a:noFill/>
                </a:ln>
                <a:solidFill>
                  <a:srgbClr val="00B0F0"/>
                </a:solidFill>
                <a:effectLst/>
                <a:uLnTx/>
                <a:uFillTx/>
                <a:latin typeface="Arial" charset="0"/>
                <a:cs typeface="Arial" charset="0"/>
              </a:rPr>
              <a:t>E</a:t>
            </a:r>
            <a:r>
              <a:rPr kumimoji="0" lang="en-AU" sz="2000" b="0" i="0" u="none" strike="noStrike" kern="1200" cap="none" spc="0" normalizeH="0" baseline="0" noProof="0">
                <a:ln>
                  <a:noFill/>
                </a:ln>
                <a:solidFill>
                  <a:srgbClr val="000000"/>
                </a:solidFill>
                <a:effectLst/>
                <a:uLnTx/>
                <a:uFillTx/>
                <a:latin typeface="Arial" charset="0"/>
                <a:cs typeface="Arial" charset="0"/>
              </a:rPr>
              <a:t>lectrochemical oxidation / reduction of per- and poly</a:t>
            </a:r>
            <a:r>
              <a:rPr kumimoji="0" lang="en-AU" sz="2000" b="1" i="0" u="none" strike="noStrike" kern="1200" cap="none" spc="0" normalizeH="0" baseline="0" noProof="0">
                <a:ln>
                  <a:noFill/>
                </a:ln>
                <a:solidFill>
                  <a:srgbClr val="00B0F0"/>
                </a:solidFill>
                <a:effectLst/>
                <a:uLnTx/>
                <a:uFillTx/>
                <a:latin typeface="Arial" charset="0"/>
                <a:cs typeface="Arial" charset="0"/>
              </a:rPr>
              <a:t>fluoro</a:t>
            </a:r>
            <a:r>
              <a:rPr kumimoji="0" lang="en-AU" sz="2000" b="0" i="0" u="none" strike="noStrike" kern="1200" cap="none" spc="0" normalizeH="0" baseline="0" noProof="0">
                <a:ln>
                  <a:noFill/>
                </a:ln>
                <a:solidFill>
                  <a:srgbClr val="000000"/>
                </a:solidFill>
                <a:effectLst/>
                <a:uLnTx/>
                <a:uFillTx/>
                <a:latin typeface="Arial" charset="0"/>
                <a:cs typeface="Arial" charset="0"/>
              </a:rPr>
              <a:t>alkyl substances</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DE-FLUORO™ utilizes a proprietary, high durability and low-cost electrode that can be in different sizes, forms and shapes for different applications</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Sending electrical current between anode and cathode that will create oxidizing conditions within the vessel</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Field pilots with RIX and RO ongoing</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 </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AUS – coupling with SAFF – actively working on studies now, but also testing coupling with many scenarios mentioned to identify best application</a:t>
            </a:r>
          </a:p>
          <a:p>
            <a:endParaRPr lang="en-AU"/>
          </a:p>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pPr/>
              <a:t>13</a:t>
            </a:fld>
            <a:endParaRPr lang="en-US"/>
          </a:p>
        </p:txBody>
      </p:sp>
    </p:spTree>
    <p:extLst>
      <p:ext uri="{BB962C8B-B14F-4D97-AF65-F5344CB8AC3E}">
        <p14:creationId xmlns:p14="http://schemas.microsoft.com/office/powerpoint/2010/main" val="3671680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Coupling technology - separation</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1" i="0" u="none" strike="noStrike" kern="1200" cap="none" spc="0" normalizeH="0" baseline="0" noProof="0">
                <a:ln>
                  <a:noFill/>
                </a:ln>
                <a:solidFill>
                  <a:srgbClr val="00B0F0"/>
                </a:solidFill>
                <a:effectLst/>
                <a:uLnTx/>
                <a:uFillTx/>
                <a:latin typeface="Arial" charset="0"/>
                <a:cs typeface="Arial" charset="0"/>
              </a:rPr>
              <a:t>DE-FLUORO™</a:t>
            </a:r>
            <a:r>
              <a:rPr kumimoji="0" lang="en-AU" sz="2000" b="0" i="0" u="none" strike="noStrike" kern="1200" cap="none" spc="0" normalizeH="0" baseline="0" noProof="0">
                <a:ln>
                  <a:noFill/>
                </a:ln>
                <a:solidFill>
                  <a:srgbClr val="000000"/>
                </a:solidFill>
                <a:effectLst/>
                <a:uLnTx/>
                <a:uFillTx/>
                <a:latin typeface="Arial" charset="0"/>
                <a:cs typeface="Arial" charset="0"/>
              </a:rPr>
              <a:t>: </a:t>
            </a:r>
            <a:r>
              <a:rPr kumimoji="0" lang="en-AU" sz="2000" b="1" i="0" u="none" strike="noStrike" kern="1200" cap="none" spc="0" normalizeH="0" baseline="0" noProof="0">
                <a:ln>
                  <a:noFill/>
                </a:ln>
                <a:solidFill>
                  <a:srgbClr val="00B0F0"/>
                </a:solidFill>
                <a:effectLst/>
                <a:uLnTx/>
                <a:uFillTx/>
                <a:latin typeface="Arial" charset="0"/>
                <a:cs typeface="Arial" charset="0"/>
              </a:rPr>
              <a:t>D</a:t>
            </a:r>
            <a:r>
              <a:rPr kumimoji="0" lang="en-AU" sz="2000" b="0" i="0" u="none" strike="noStrike" kern="1200" cap="none" spc="0" normalizeH="0" baseline="0" noProof="0">
                <a:ln>
                  <a:noFill/>
                </a:ln>
                <a:solidFill>
                  <a:srgbClr val="000000"/>
                </a:solidFill>
                <a:effectLst/>
                <a:uLnTx/>
                <a:uFillTx/>
                <a:latin typeface="Arial" charset="0"/>
                <a:cs typeface="Arial" charset="0"/>
              </a:rPr>
              <a:t>egradation via </a:t>
            </a:r>
            <a:r>
              <a:rPr kumimoji="0" lang="en-AU" sz="2000" b="1" i="0" u="none" strike="noStrike" kern="1200" cap="none" spc="0" normalizeH="0" baseline="0" noProof="0">
                <a:ln>
                  <a:noFill/>
                </a:ln>
                <a:solidFill>
                  <a:srgbClr val="00B0F0"/>
                </a:solidFill>
                <a:effectLst/>
                <a:uLnTx/>
                <a:uFillTx/>
                <a:latin typeface="Arial" charset="0"/>
                <a:cs typeface="Arial" charset="0"/>
              </a:rPr>
              <a:t>E</a:t>
            </a:r>
            <a:r>
              <a:rPr kumimoji="0" lang="en-AU" sz="2000" b="0" i="0" u="none" strike="noStrike" kern="1200" cap="none" spc="0" normalizeH="0" baseline="0" noProof="0">
                <a:ln>
                  <a:noFill/>
                </a:ln>
                <a:solidFill>
                  <a:srgbClr val="000000"/>
                </a:solidFill>
                <a:effectLst/>
                <a:uLnTx/>
                <a:uFillTx/>
                <a:latin typeface="Arial" charset="0"/>
                <a:cs typeface="Arial" charset="0"/>
              </a:rPr>
              <a:t>lectrochemical oxidation / reduction of per- and poly</a:t>
            </a:r>
            <a:r>
              <a:rPr kumimoji="0" lang="en-AU" sz="2000" b="1" i="0" u="none" strike="noStrike" kern="1200" cap="none" spc="0" normalizeH="0" baseline="0" noProof="0">
                <a:ln>
                  <a:noFill/>
                </a:ln>
                <a:solidFill>
                  <a:srgbClr val="00B0F0"/>
                </a:solidFill>
                <a:effectLst/>
                <a:uLnTx/>
                <a:uFillTx/>
                <a:latin typeface="Arial" charset="0"/>
                <a:cs typeface="Arial" charset="0"/>
              </a:rPr>
              <a:t>fluoro</a:t>
            </a:r>
            <a:r>
              <a:rPr kumimoji="0" lang="en-AU" sz="2000" b="0" i="0" u="none" strike="noStrike" kern="1200" cap="none" spc="0" normalizeH="0" baseline="0" noProof="0">
                <a:ln>
                  <a:noFill/>
                </a:ln>
                <a:solidFill>
                  <a:srgbClr val="000000"/>
                </a:solidFill>
                <a:effectLst/>
                <a:uLnTx/>
                <a:uFillTx/>
                <a:latin typeface="Arial" charset="0"/>
                <a:cs typeface="Arial" charset="0"/>
              </a:rPr>
              <a:t>alkyl substances</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DE-FLUORO™ utilizes a proprietary, high durability and low-cost electrode that can be in different sizes, forms and shapes for different applications</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Sending electrical current between anode and cathode that will create oxidizing conditions within the vessel</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endParaRPr kumimoji="0" lang="en-AU" sz="2000" b="0" i="0" u="none" strike="noStrike" kern="1200" cap="none" spc="0" normalizeH="0" baseline="0" noProof="0">
              <a:ln>
                <a:noFill/>
              </a:ln>
              <a:solidFill>
                <a:srgbClr val="000000"/>
              </a:solidFill>
              <a:effectLst/>
              <a:uLnTx/>
              <a:uFillTx/>
              <a:latin typeface="Arial" charset="0"/>
              <a:cs typeface="Arial" charset="0"/>
            </a:endParaRP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Field pilots with RIX and RO ongoing</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 </a:t>
            </a:r>
          </a:p>
          <a:p>
            <a:pPr marL="689336" marR="0" lvl="2" indent="-329699" algn="l" defTabSz="914354" rtl="0" eaLnBrk="1" fontAlgn="auto" latinLnBrk="0" hangingPunct="1">
              <a:lnSpc>
                <a:spcPct val="120000"/>
              </a:lnSpc>
              <a:spcBef>
                <a:spcPts val="1200"/>
              </a:spcBef>
              <a:spcAft>
                <a:spcPts val="1154"/>
              </a:spcAft>
              <a:buClrTx/>
              <a:buSzTx/>
              <a:buFont typeface="Arial" charset="0"/>
              <a:buChar char="•"/>
              <a:tabLst/>
              <a:defRPr/>
            </a:pPr>
            <a:r>
              <a:rPr kumimoji="0" lang="en-AU" sz="2000" b="0" i="0" u="none" strike="noStrike" kern="1200" cap="none" spc="0" normalizeH="0" baseline="0" noProof="0">
                <a:ln>
                  <a:noFill/>
                </a:ln>
                <a:solidFill>
                  <a:srgbClr val="000000"/>
                </a:solidFill>
                <a:effectLst/>
                <a:uLnTx/>
                <a:uFillTx/>
                <a:latin typeface="Arial" charset="0"/>
                <a:cs typeface="Arial" charset="0"/>
              </a:rPr>
              <a:t>AUS – coupling with SAFF – actively working on studies now, but also testing coupling with many scenarios mentioned to identify best application</a:t>
            </a:r>
          </a:p>
          <a:p>
            <a:r>
              <a:rPr lang="en-NZ"/>
              <a:t>PFAS destruction happens in a system such as the one in the photo, the system comprises of electrodes, the one in the middle is the anode and ones on the sides are the cathodes, the anode is the proprietary electrodes. PFAS removal occurs via two different mechanisms, one on the surface of the anode via direct oxidation of PFAS and second which occurs in the aqueous phase via indirect mechanisms that is generation of oxidising species that are hydroxyl radicals.</a:t>
            </a:r>
          </a:p>
          <a:p>
            <a:r>
              <a:rPr lang="en-NZ"/>
              <a:t>PFOA degrades to shorter chain carboxylic acids and then they are mineralised to carbon dioxide and fluoride and sulphate if sulphonate was present in the substance</a:t>
            </a:r>
          </a:p>
          <a:p>
            <a:endParaRPr lang="en-AU"/>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2AA08C5B-16BD-FD49-979D-AFF933060D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403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200"/>
              </a:spcAft>
            </a:pPr>
            <a:r>
              <a:rPr lang="en-NZ" sz="1800" b="1">
                <a:effectLst/>
                <a:latin typeface="Verdana" panose="020B0604030504040204" pitchFamily="34" charset="0"/>
                <a:ea typeface="Times New Roman" panose="02020603050405020304" pitchFamily="18" charset="0"/>
                <a:cs typeface="Times New Roman" panose="02020603050405020304" pitchFamily="18" charset="0"/>
              </a:rPr>
              <a:t>Permanent solution</a:t>
            </a:r>
            <a:endParaRPr lang="en-NZ"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a:effectLst/>
                <a:latin typeface="Verdana" panose="020B0604030504040204" pitchFamily="34" charset="0"/>
                <a:ea typeface="Times New Roman" panose="02020603050405020304" pitchFamily="18" charset="0"/>
                <a:cs typeface="Times New Roman" panose="02020603050405020304" pitchFamily="18" charset="0"/>
              </a:rPr>
              <a:t>Unlike other separation techniques this technology</a:t>
            </a:r>
            <a:r>
              <a:rPr lang="en-NZ" sz="1800" baseline="30000">
                <a:effectLst/>
                <a:latin typeface="Verdana" panose="020B0604030504040204" pitchFamily="34" charset="0"/>
                <a:ea typeface="Times New Roman" panose="02020603050405020304" pitchFamily="18" charset="0"/>
                <a:cs typeface="Times New Roman" panose="02020603050405020304" pitchFamily="18" charset="0"/>
              </a:rPr>
              <a:t> </a:t>
            </a:r>
            <a:r>
              <a:rPr lang="en-NZ" sz="1800">
                <a:effectLst/>
                <a:latin typeface="Verdana" panose="020B0604030504040204" pitchFamily="34" charset="0"/>
                <a:ea typeface="Times New Roman" panose="02020603050405020304" pitchFamily="18" charset="0"/>
                <a:cs typeface="Times New Roman" panose="02020603050405020304" pitchFamily="18" charset="0"/>
              </a:rPr>
              <a:t>is a permanent solution that offers complete destruction.</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b="1">
                <a:effectLst/>
                <a:latin typeface="Verdana" panose="020B0604030504040204" pitchFamily="34" charset="0"/>
                <a:ea typeface="Times New Roman" panose="02020603050405020304" pitchFamily="18" charset="0"/>
                <a:cs typeface="Times New Roman" panose="02020603050405020304" pitchFamily="18" charset="0"/>
              </a:rPr>
              <a:t>Permanent or temporary installation</a:t>
            </a:r>
            <a:endParaRPr lang="en-NZ"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a:effectLst/>
                <a:latin typeface="Verdana" panose="020B0604030504040204" pitchFamily="34" charset="0"/>
                <a:ea typeface="Times New Roman" panose="02020603050405020304" pitchFamily="18" charset="0"/>
                <a:cs typeface="Times New Roman" panose="02020603050405020304" pitchFamily="18" charset="0"/>
              </a:rPr>
              <a:t>It</a:t>
            </a:r>
            <a:r>
              <a:rPr lang="en-NZ" sz="1800" baseline="30000">
                <a:effectLst/>
                <a:latin typeface="Verdana" panose="020B0604030504040204" pitchFamily="34" charset="0"/>
                <a:ea typeface="Times New Roman" panose="02020603050405020304" pitchFamily="18" charset="0"/>
                <a:cs typeface="Times New Roman" panose="02020603050405020304" pitchFamily="18" charset="0"/>
              </a:rPr>
              <a:t> </a:t>
            </a:r>
            <a:r>
              <a:rPr lang="en-NZ" sz="1800">
                <a:effectLst/>
                <a:latin typeface="Verdana" panose="020B0604030504040204" pitchFamily="34" charset="0"/>
                <a:ea typeface="Times New Roman" panose="02020603050405020304" pitchFamily="18" charset="0"/>
                <a:cs typeface="Times New Roman" panose="02020603050405020304" pitchFamily="18" charset="0"/>
              </a:rPr>
              <a:t>can be used and installed permanently where there is an ongoing PFAS problem on-site, it can also be used as a mobile solution to be installed temporarily until the PFAS contamination removal is complete and then removed from the site for use on another site.</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b="1">
                <a:effectLst/>
                <a:latin typeface="Verdana" panose="020B0604030504040204" pitchFamily="34" charset="0"/>
                <a:ea typeface="Times New Roman" panose="02020603050405020304" pitchFamily="18" charset="0"/>
                <a:cs typeface="Times New Roman" panose="02020603050405020304" pitchFamily="18" charset="0"/>
              </a:rPr>
              <a:t>Flexible with the initial concentration of PFAS</a:t>
            </a:r>
            <a:endParaRPr lang="en-NZ"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a:effectLst/>
                <a:latin typeface="Verdana" panose="020B0604030504040204" pitchFamily="34" charset="0"/>
                <a:ea typeface="Times New Roman" panose="02020603050405020304" pitchFamily="18" charset="0"/>
                <a:cs typeface="Times New Roman" panose="02020603050405020304" pitchFamily="18" charset="0"/>
              </a:rPr>
              <a:t>It</a:t>
            </a:r>
            <a:r>
              <a:rPr lang="en-NZ" sz="1800" baseline="30000">
                <a:effectLst/>
                <a:latin typeface="Verdana" panose="020B0604030504040204" pitchFamily="34" charset="0"/>
                <a:ea typeface="Times New Roman" panose="02020603050405020304" pitchFamily="18" charset="0"/>
                <a:cs typeface="Times New Roman" panose="02020603050405020304" pitchFamily="18" charset="0"/>
              </a:rPr>
              <a:t> </a:t>
            </a:r>
            <a:r>
              <a:rPr lang="en-NZ" sz="1800">
                <a:effectLst/>
                <a:latin typeface="Verdana" panose="020B0604030504040204" pitchFamily="34" charset="0"/>
                <a:ea typeface="Times New Roman" panose="02020603050405020304" pitchFamily="18" charset="0"/>
                <a:cs typeface="Times New Roman" panose="02020603050405020304" pitchFamily="18" charset="0"/>
              </a:rPr>
              <a:t>is very flexible in terms of the strength of the waste, which means that it has the capability of removing PFAS from concentrated waste streams as well as low-strength wastes such as drinking water.</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b="1">
                <a:effectLst/>
                <a:latin typeface="Verdana" panose="020B0604030504040204" pitchFamily="34" charset="0"/>
                <a:ea typeface="Times New Roman" panose="02020603050405020304" pitchFamily="18" charset="0"/>
                <a:cs typeface="Times New Roman" panose="02020603050405020304" pitchFamily="18" charset="0"/>
              </a:rPr>
              <a:t>Can be retrofitted</a:t>
            </a:r>
            <a:endParaRPr lang="en-NZ"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a:effectLst/>
                <a:latin typeface="Verdana" panose="020B0604030504040204" pitchFamily="34" charset="0"/>
                <a:ea typeface="Times New Roman" panose="02020603050405020304" pitchFamily="18" charset="0"/>
                <a:cs typeface="Times New Roman" panose="02020603050405020304" pitchFamily="18" charset="0"/>
              </a:rPr>
              <a:t>It is flexible in that it can be used on site where there are other separation technologies, where it can be installed downstream of the processes to successfully destroy the compounds to a safe level before discharge to the environment.</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b="1">
                <a:effectLst/>
                <a:latin typeface="Verdana" panose="020B0604030504040204" pitchFamily="34" charset="0"/>
                <a:ea typeface="Times New Roman" panose="02020603050405020304" pitchFamily="18" charset="0"/>
                <a:cs typeface="Times New Roman" panose="02020603050405020304" pitchFamily="18" charset="0"/>
              </a:rPr>
              <a:t>Safety of use</a:t>
            </a:r>
            <a:endParaRPr lang="en-NZ"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en-NZ" sz="1800">
                <a:effectLst/>
                <a:latin typeface="Verdana" panose="020B0604030504040204" pitchFamily="34" charset="0"/>
                <a:ea typeface="Times New Roman" panose="02020603050405020304" pitchFamily="18" charset="0"/>
                <a:cs typeface="Times New Roman" panose="02020603050405020304" pitchFamily="18" charset="0"/>
              </a:rPr>
              <a:t>It</a:t>
            </a:r>
            <a:r>
              <a:rPr lang="en-NZ" sz="1800" baseline="30000">
                <a:effectLst/>
                <a:latin typeface="Verdana" panose="020B0604030504040204" pitchFamily="34" charset="0"/>
                <a:ea typeface="Times New Roman" panose="02020603050405020304" pitchFamily="18" charset="0"/>
                <a:cs typeface="Times New Roman" panose="02020603050405020304" pitchFamily="18" charset="0"/>
              </a:rPr>
              <a:t> </a:t>
            </a:r>
            <a:r>
              <a:rPr lang="en-NZ" sz="1800">
                <a:effectLst/>
                <a:latin typeface="Verdana" panose="020B0604030504040204" pitchFamily="34" charset="0"/>
                <a:ea typeface="Times New Roman" panose="02020603050405020304" pitchFamily="18" charset="0"/>
                <a:cs typeface="Times New Roman" panose="02020603050405020304" pitchFamily="18" charset="0"/>
              </a:rPr>
              <a:t>is fully automated and equipped with alarm systems to ensure safe performance of the treatment system.</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NZ" sz="1800" b="1">
                <a:effectLst/>
                <a:latin typeface="Verdana" panose="020B0604030504040204" pitchFamily="34" charset="0"/>
                <a:ea typeface="Times New Roman" panose="02020603050405020304" pitchFamily="18" charset="0"/>
                <a:cs typeface="Times New Roman" panose="02020603050405020304" pitchFamily="18" charset="0"/>
              </a:rPr>
              <a:t>Air emission control</a:t>
            </a:r>
            <a:endParaRPr lang="en-NZ" sz="1800" b="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NZ" sz="1800">
                <a:effectLst/>
                <a:latin typeface="Verdana" panose="020B0604030504040204" pitchFamily="34" charset="0"/>
                <a:ea typeface="Times New Roman" panose="02020603050405020304" pitchFamily="18" charset="0"/>
                <a:cs typeface="Times New Roman" panose="02020603050405020304" pitchFamily="18" charset="0"/>
              </a:rPr>
              <a:t>Treated water and air emissions are monitored continuously to ensure safe discharge of any off-gas and the effluent</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NZ" sz="1800" b="1">
                <a:effectLst/>
                <a:latin typeface="Verdana" panose="020B0604030504040204" pitchFamily="34" charset="0"/>
                <a:ea typeface="Times New Roman" panose="02020603050405020304" pitchFamily="18" charset="0"/>
                <a:cs typeface="Times New Roman" panose="02020603050405020304" pitchFamily="18" charset="0"/>
              </a:rPr>
              <a:t>Energy efficient</a:t>
            </a:r>
            <a:endParaRPr lang="en-NZ" sz="1800" b="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NZ" sz="1800">
                <a:effectLst/>
                <a:latin typeface="Verdana" panose="020B0604030504040204" pitchFamily="34" charset="0"/>
                <a:ea typeface="Times New Roman" panose="02020603050405020304" pitchFamily="18" charset="0"/>
                <a:cs typeface="Times New Roman" panose="02020603050405020304" pitchFamily="18" charset="0"/>
              </a:rPr>
              <a:t>It</a:t>
            </a:r>
            <a:r>
              <a:rPr lang="en-NZ" sz="1800" baseline="30000">
                <a:effectLst/>
                <a:latin typeface="Verdana" panose="020B0604030504040204" pitchFamily="34" charset="0"/>
                <a:ea typeface="Times New Roman" panose="02020603050405020304" pitchFamily="18" charset="0"/>
                <a:cs typeface="Times New Roman" panose="02020603050405020304" pitchFamily="18" charset="0"/>
              </a:rPr>
              <a:t> </a:t>
            </a:r>
            <a:r>
              <a:rPr lang="en-NZ" sz="1800">
                <a:effectLst/>
                <a:latin typeface="Verdana" panose="020B0604030504040204" pitchFamily="34" charset="0"/>
                <a:ea typeface="Times New Roman" panose="02020603050405020304" pitchFamily="18" charset="0"/>
                <a:cs typeface="Times New Roman" panose="02020603050405020304" pitchFamily="18" charset="0"/>
              </a:rPr>
              <a:t>can be powered by renewable energy sources such as solar systems to minimize energy needs for operation of the system</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15</a:t>
            </a:fld>
            <a:endParaRPr lang="en-US"/>
          </a:p>
        </p:txBody>
      </p:sp>
    </p:spTree>
    <p:extLst>
      <p:ext uri="{BB962C8B-B14F-4D97-AF65-F5344CB8AC3E}">
        <p14:creationId xmlns:p14="http://schemas.microsoft.com/office/powerpoint/2010/main" val="6711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We have demonstrated the effectiveness of DE-FLUORO technology for groundwater treatment at an air force base.</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Regenerable ion exchange was used to remove PFAS from the groundwater.</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The resin was then regenerated and the regenerant waste containing concentrated PFAS was treated by the DE-FLUORO process.</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The effluent from the ion exchange treatment system was non-detect for PFOS and PFOA.</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The DE-FLUORO process achieved 98% destruction of PFOS and 99% destruction of PFOA.</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2 - 5 </a:t>
            </a:r>
            <a:r>
              <a:rPr lang="en-US" err="1"/>
              <a:t>gpm</a:t>
            </a:r>
            <a:r>
              <a:rPr lang="en-US"/>
              <a:t> = 8 - 19 L/min</a:t>
            </a:r>
          </a:p>
          <a:p>
            <a:endParaRPr lang="en-NZ"/>
          </a:p>
        </p:txBody>
      </p:sp>
      <p:sp>
        <p:nvSpPr>
          <p:cNvPr id="4" name="Slide Number Placeholder 3"/>
          <p:cNvSpPr>
            <a:spLocks noGrp="1"/>
          </p:cNvSpPr>
          <p:nvPr>
            <p:ph type="sldNum" sz="quarter" idx="5"/>
          </p:nvPr>
        </p:nvSpPr>
        <p:spPr/>
        <p:txBody>
          <a:bodyPr/>
          <a:lstStyle/>
          <a:p>
            <a:fld id="{E8C55B8A-C5DE-4D47-97EA-5DFACE786064}" type="slidenum">
              <a:rPr lang="en-US" smtClean="0"/>
              <a:pPr/>
              <a:t>18</a:t>
            </a:fld>
            <a:endParaRPr lang="en-US"/>
          </a:p>
        </p:txBody>
      </p:sp>
    </p:spTree>
    <p:extLst>
      <p:ext uri="{BB962C8B-B14F-4D97-AF65-F5344CB8AC3E}">
        <p14:creationId xmlns:p14="http://schemas.microsoft.com/office/powerpoint/2010/main" val="1671930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performed a batch system demonstration for the Australian Department of </a:t>
            </a:r>
            <a:r>
              <a:rPr lang="en-US" err="1"/>
              <a:t>Defence</a:t>
            </a:r>
            <a:r>
              <a:rPr lang="en-US"/>
              <a:t> at an Air Force Base in New South Wales last summer.</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treated two different waste streams:</a:t>
            </a:r>
          </a:p>
          <a:p>
            <a:pPr marL="628650" lvl="1" indent="-171450">
              <a:buFont typeface="Arial" panose="020B0604020202020204" pitchFamily="34" charset="0"/>
              <a:buChar char="•"/>
            </a:pPr>
            <a:r>
              <a:rPr lang="en-US"/>
              <a:t>AFFF concentrate</a:t>
            </a:r>
          </a:p>
          <a:p>
            <a:pPr marL="628650" lvl="1" indent="-171450">
              <a:buFont typeface="Arial" panose="020B0604020202020204" pitchFamily="34" charset="0"/>
              <a:buChar char="•"/>
            </a:pPr>
            <a:r>
              <a:rPr lang="en-US"/>
              <a:t>First-flush solution generated from cleaning the AFFF system</a:t>
            </a:r>
          </a:p>
          <a:p>
            <a:pPr marL="628650" lvl="1" indent="-171450">
              <a:buFont typeface="Arial" panose="020B0604020202020204" pitchFamily="34" charset="0"/>
              <a:buChar char="•"/>
            </a:pPr>
            <a:endParaRPr lang="en-US"/>
          </a:p>
          <a:p>
            <a:pPr marL="171450" indent="-171450">
              <a:buFont typeface="Arial" panose="020B0604020202020204" pitchFamily="34" charset="0"/>
              <a:buChar char="•"/>
            </a:pPr>
            <a:r>
              <a:rPr lang="en-US"/>
              <a:t>The results showed that we were able to achieve 90% overall mass reduction of PFAS in the first-flush waste stream.</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achieved between 94% and 99% removal of all regulated PFAS, </a:t>
            </a:r>
            <a:r>
              <a:rPr lang="en-US" b="1"/>
              <a:t>meeting the discharge criteria for the site.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AFFF concentrate proved a little more challenging, and steps have been taken in the design of our next pilot system to address those challenges.</a:t>
            </a:r>
          </a:p>
          <a:p>
            <a:endParaRPr lang="en-NZ"/>
          </a:p>
        </p:txBody>
      </p:sp>
      <p:sp>
        <p:nvSpPr>
          <p:cNvPr id="4" name="Slide Number Placeholder 3"/>
          <p:cNvSpPr>
            <a:spLocks noGrp="1"/>
          </p:cNvSpPr>
          <p:nvPr>
            <p:ph type="sldNum" sz="quarter" idx="5"/>
          </p:nvPr>
        </p:nvSpPr>
        <p:spPr/>
        <p:txBody>
          <a:bodyPr/>
          <a:lstStyle/>
          <a:p>
            <a:fld id="{E8C55B8A-C5DE-4D47-97EA-5DFACE786064}" type="slidenum">
              <a:rPr lang="en-US" smtClean="0"/>
              <a:pPr/>
              <a:t>19</a:t>
            </a:fld>
            <a:endParaRPr lang="en-US"/>
          </a:p>
        </p:txBody>
      </p:sp>
    </p:spTree>
    <p:extLst>
      <p:ext uri="{BB962C8B-B14F-4D97-AF65-F5344CB8AC3E}">
        <p14:creationId xmlns:p14="http://schemas.microsoft.com/office/powerpoint/2010/main" val="2740632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Our newest US DE-FLUORO pilot system builds upon what we learned from our previous US and Australian pilot systems.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It is a continuous-flow treatment system, and we have just started our first pilot demonstration at an Air Force Base in the southeastern US.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are currently treating a wastewater generated from fire training operations with over 100 ppb of PFAS.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Other waste streams to be tested included evaporator concentrate and AFFF solution.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system is running well so far, and we will be excited to share the data when the tests are complete.</a:t>
            </a:r>
          </a:p>
          <a:p>
            <a:endParaRPr lang="en-NZ"/>
          </a:p>
        </p:txBody>
      </p:sp>
      <p:sp>
        <p:nvSpPr>
          <p:cNvPr id="4" name="Slide Number Placeholder 3"/>
          <p:cNvSpPr>
            <a:spLocks noGrp="1"/>
          </p:cNvSpPr>
          <p:nvPr>
            <p:ph type="sldNum" sz="quarter" idx="5"/>
          </p:nvPr>
        </p:nvSpPr>
        <p:spPr/>
        <p:txBody>
          <a:bodyPr/>
          <a:lstStyle/>
          <a:p>
            <a:fld id="{E8C55B8A-C5DE-4D47-97EA-5DFACE786064}" type="slidenum">
              <a:rPr lang="en-US" smtClean="0"/>
              <a:pPr/>
              <a:t>20</a:t>
            </a:fld>
            <a:endParaRPr lang="en-US"/>
          </a:p>
        </p:txBody>
      </p:sp>
    </p:spTree>
    <p:extLst>
      <p:ext uri="{BB962C8B-B14F-4D97-AF65-F5344CB8AC3E}">
        <p14:creationId xmlns:p14="http://schemas.microsoft.com/office/powerpoint/2010/main" val="292057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21</a:t>
            </a:fld>
            <a:endParaRPr lang="en-US"/>
          </a:p>
        </p:txBody>
      </p:sp>
    </p:spTree>
    <p:extLst>
      <p:ext uri="{BB962C8B-B14F-4D97-AF65-F5344CB8AC3E}">
        <p14:creationId xmlns:p14="http://schemas.microsoft.com/office/powerpoint/2010/main" val="355220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8C55B8A-C5DE-4D47-97EA-5DFACE786064}" type="slidenum">
              <a:rPr lang="en-US" smtClean="0"/>
              <a:pPr/>
              <a:t>2</a:t>
            </a:fld>
            <a:endParaRPr lang="en-US"/>
          </a:p>
        </p:txBody>
      </p:sp>
    </p:spTree>
    <p:extLst>
      <p:ext uri="{BB962C8B-B14F-4D97-AF65-F5344CB8AC3E}">
        <p14:creationId xmlns:p14="http://schemas.microsoft.com/office/powerpoint/2010/main" val="3524256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22</a:t>
            </a:fld>
            <a:endParaRPr lang="en-US"/>
          </a:p>
        </p:txBody>
      </p:sp>
    </p:spTree>
    <p:extLst>
      <p:ext uri="{BB962C8B-B14F-4D97-AF65-F5344CB8AC3E}">
        <p14:creationId xmlns:p14="http://schemas.microsoft.com/office/powerpoint/2010/main" val="238322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a:latin typeface="Arial"/>
                <a:cs typeface="Arial"/>
              </a:rPr>
              <a:t>C-F bond energy 485 </a:t>
            </a:r>
            <a:r>
              <a:rPr lang="en-NZ" err="1">
                <a:latin typeface="Arial"/>
                <a:cs typeface="Arial"/>
              </a:rPr>
              <a:t>kj</a:t>
            </a:r>
            <a:r>
              <a:rPr lang="en-NZ">
                <a:latin typeface="Arial"/>
                <a:cs typeface="Arial"/>
              </a:rPr>
              <a:t>/mol</a:t>
            </a:r>
          </a:p>
          <a:p>
            <a:pPr marL="171450" indent="-171450">
              <a:buFont typeface="Arial" panose="020B0604020202020204" pitchFamily="34" charset="0"/>
              <a:buChar char="•"/>
            </a:pPr>
            <a:r>
              <a:rPr lang="en-NZ">
                <a:latin typeface="Arial"/>
                <a:cs typeface="Arial"/>
              </a:rPr>
              <a:t>It the strongest bond amongst carbon and other atoms</a:t>
            </a:r>
          </a:p>
          <a:p>
            <a:pPr marL="171450" indent="-171450">
              <a:buFont typeface="Arial" panose="020B0604020202020204" pitchFamily="34" charset="0"/>
              <a:buChar char="•"/>
            </a:pPr>
            <a:r>
              <a:rPr lang="en-NZ">
                <a:latin typeface="Arial"/>
                <a:cs typeface="Arial"/>
              </a:rPr>
              <a:t>Hydrogen bond 4 to 50 </a:t>
            </a:r>
            <a:r>
              <a:rPr lang="en-NZ" err="1">
                <a:latin typeface="Arial"/>
                <a:cs typeface="Arial"/>
              </a:rPr>
              <a:t>kj</a:t>
            </a:r>
            <a:r>
              <a:rPr lang="en-NZ">
                <a:latin typeface="Arial"/>
                <a:cs typeface="Arial"/>
              </a:rPr>
              <a:t>/mol</a:t>
            </a:r>
          </a:p>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pPr/>
              <a:t>3</a:t>
            </a:fld>
            <a:endParaRPr lang="en-US"/>
          </a:p>
        </p:txBody>
      </p:sp>
    </p:spTree>
    <p:extLst>
      <p:ext uri="{BB962C8B-B14F-4D97-AF65-F5344CB8AC3E}">
        <p14:creationId xmlns:p14="http://schemas.microsoft.com/office/powerpoint/2010/main" val="44027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4</a:t>
            </a:fld>
            <a:endParaRPr lang="en-US"/>
          </a:p>
        </p:txBody>
      </p:sp>
    </p:spTree>
    <p:extLst>
      <p:ext uri="{BB962C8B-B14F-4D97-AF65-F5344CB8AC3E}">
        <p14:creationId xmlns:p14="http://schemas.microsoft.com/office/powerpoint/2010/main" val="265647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a:solidFill>
                  <a:srgbClr val="202124"/>
                </a:solidFill>
                <a:effectLst/>
                <a:latin typeface="arial"/>
                <a:cs typeface="arial"/>
              </a:rPr>
              <a:t>Perfluorooctanoic acid</a:t>
            </a:r>
          </a:p>
          <a:p>
            <a:r>
              <a:rPr lang="en-NZ" err="1">
                <a:solidFill>
                  <a:srgbClr val="202124"/>
                </a:solidFill>
                <a:latin typeface="arial"/>
                <a:cs typeface="arial"/>
              </a:rPr>
              <a:t>Perfluorooctane</a:t>
            </a:r>
            <a:r>
              <a:rPr lang="en-NZ">
                <a:solidFill>
                  <a:srgbClr val="202124"/>
                </a:solidFill>
                <a:latin typeface="arial"/>
                <a:cs typeface="arial"/>
              </a:rPr>
              <a:t> sulfonic acid</a:t>
            </a:r>
          </a:p>
        </p:txBody>
      </p:sp>
      <p:sp>
        <p:nvSpPr>
          <p:cNvPr id="4" name="Slide Number Placeholder 3"/>
          <p:cNvSpPr>
            <a:spLocks noGrp="1"/>
          </p:cNvSpPr>
          <p:nvPr>
            <p:ph type="sldNum" sz="quarter" idx="5"/>
          </p:nvPr>
        </p:nvSpPr>
        <p:spPr/>
        <p:txBody>
          <a:bodyPr/>
          <a:lstStyle/>
          <a:p>
            <a:fld id="{E8C55B8A-C5DE-4D47-97EA-5DFACE786064}" type="slidenum">
              <a:rPr lang="en-US" smtClean="0"/>
              <a:t>5</a:t>
            </a:fld>
            <a:endParaRPr lang="en-US"/>
          </a:p>
        </p:txBody>
      </p:sp>
    </p:spTree>
    <p:extLst>
      <p:ext uri="{BB962C8B-B14F-4D97-AF65-F5344CB8AC3E}">
        <p14:creationId xmlns:p14="http://schemas.microsoft.com/office/powerpoint/2010/main" val="180428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55B8A-C5DE-4D47-97EA-5DFACE786064}" type="slidenum">
              <a:rPr lang="en-US" smtClean="0"/>
              <a:t>6</a:t>
            </a:fld>
            <a:endParaRPr lang="en-US"/>
          </a:p>
        </p:txBody>
      </p:sp>
    </p:spTree>
    <p:extLst>
      <p:ext uri="{BB962C8B-B14F-4D97-AF65-F5344CB8AC3E}">
        <p14:creationId xmlns:p14="http://schemas.microsoft.com/office/powerpoint/2010/main" val="1982779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8C55B8A-C5DE-4D47-97EA-5DFACE786064}" type="slidenum">
              <a:rPr lang="en-US" smtClean="0"/>
              <a:pPr/>
              <a:t>7</a:t>
            </a:fld>
            <a:endParaRPr lang="en-US"/>
          </a:p>
        </p:txBody>
      </p:sp>
    </p:spTree>
    <p:extLst>
      <p:ext uri="{BB962C8B-B14F-4D97-AF65-F5344CB8AC3E}">
        <p14:creationId xmlns:p14="http://schemas.microsoft.com/office/powerpoint/2010/main" val="166239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8C55B8A-C5DE-4D47-97EA-5DFACE786064}" type="slidenum">
              <a:rPr lang="en-US" smtClean="0"/>
              <a:pPr/>
              <a:t>8</a:t>
            </a:fld>
            <a:endParaRPr lang="en-US"/>
          </a:p>
        </p:txBody>
      </p:sp>
    </p:spTree>
    <p:extLst>
      <p:ext uri="{BB962C8B-B14F-4D97-AF65-F5344CB8AC3E}">
        <p14:creationId xmlns:p14="http://schemas.microsoft.com/office/powerpoint/2010/main" val="355609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NZ"/>
              <a:t>Ministry of Health (</a:t>
            </a:r>
            <a:r>
              <a:rPr lang="en-NZ" err="1"/>
              <a:t>MoH</a:t>
            </a:r>
            <a:r>
              <a:rPr lang="en-NZ"/>
              <a:t>, 2017), Interim guidance level for drinking water PFOA, PFOS, </a:t>
            </a:r>
            <a:r>
              <a:rPr lang="en-NZ" err="1"/>
              <a:t>PFHxS</a:t>
            </a:r>
            <a:endParaRPr lang="en-NZ"/>
          </a:p>
          <a:p>
            <a:pPr marL="342900" indent="-342900">
              <a:buAutoNum type="arabicPeriod"/>
            </a:pPr>
            <a:r>
              <a:rPr lang="en-NZ"/>
              <a:t>Australian Government Department of Health (</a:t>
            </a:r>
            <a:r>
              <a:rPr lang="en-NZ" err="1"/>
              <a:t>AGDoH</a:t>
            </a:r>
            <a:r>
              <a:rPr lang="en-NZ"/>
              <a:t>, 2017). Health based guidance values for PFAS for use in site investigations in Australia </a:t>
            </a:r>
            <a:endParaRPr lang="en-US"/>
          </a:p>
          <a:p>
            <a:pPr marL="342900" indent="-342900">
              <a:buAutoNum type="arabicPeriod"/>
            </a:pPr>
            <a:r>
              <a:rPr lang="en-NZ"/>
              <a:t>Site specific screening values from livestock update modelling and screening criteria development for PFAS, </a:t>
            </a:r>
            <a:r>
              <a:rPr lang="en-NZ" err="1"/>
              <a:t>EnRisks</a:t>
            </a:r>
            <a:r>
              <a:rPr lang="en-NZ"/>
              <a:t>. Screening values calculated using a scenario of 10% of the tolerable daily intake</a:t>
            </a:r>
            <a:endParaRPr lang="en-AU"/>
          </a:p>
          <a:p>
            <a:endParaRPr lang="en-AU"/>
          </a:p>
        </p:txBody>
      </p:sp>
      <p:sp>
        <p:nvSpPr>
          <p:cNvPr id="4" name="Slide Number Placeholder 3"/>
          <p:cNvSpPr>
            <a:spLocks noGrp="1"/>
          </p:cNvSpPr>
          <p:nvPr>
            <p:ph type="sldNum" sz="quarter" idx="5"/>
          </p:nvPr>
        </p:nvSpPr>
        <p:spPr/>
        <p:txBody>
          <a:bodyPr/>
          <a:lstStyle/>
          <a:p>
            <a:fld id="{E8C55B8A-C5DE-4D47-97EA-5DFACE786064}" type="slidenum">
              <a:rPr lang="en-US" smtClean="0"/>
              <a:pPr/>
              <a:t>9</a:t>
            </a:fld>
            <a:endParaRPr lang="en-US"/>
          </a:p>
        </p:txBody>
      </p:sp>
    </p:spTree>
    <p:extLst>
      <p:ext uri="{BB962C8B-B14F-4D97-AF65-F5344CB8AC3E}">
        <p14:creationId xmlns:p14="http://schemas.microsoft.com/office/powerpoint/2010/main" val="178786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3 Divider (White/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98E000-3622-4651-9CD5-06FD599F2026}"/>
              </a:ext>
            </a:extLst>
          </p:cNvPr>
          <p:cNvSpPr/>
          <p:nvPr userDrawn="1"/>
        </p:nvSpPr>
        <p:spPr>
          <a:xfrm>
            <a:off x="0" y="-3739"/>
            <a:ext cx="12192000" cy="6865477"/>
          </a:xfrm>
          <a:prstGeom prst="rect">
            <a:avLst/>
          </a:prstGeom>
          <a:solidFill>
            <a:srgbClr val="61DFD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787BA563-304C-4B27-AFA4-94688EE5F57C}"/>
              </a:ext>
            </a:extLst>
          </p:cNvPr>
          <p:cNvSpPr/>
          <p:nvPr userDrawn="1"/>
        </p:nvSpPr>
        <p:spPr>
          <a:xfrm>
            <a:off x="3287712" y="620712"/>
            <a:ext cx="5616575" cy="5616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29C4938C-6E62-4ED2-8CA9-DE03480C3995}"/>
              </a:ext>
            </a:extLst>
          </p:cNvPr>
          <p:cNvSpPr>
            <a:spLocks noGrp="1"/>
          </p:cNvSpPr>
          <p:nvPr>
            <p:ph type="title" hasCustomPrompt="1"/>
          </p:nvPr>
        </p:nvSpPr>
        <p:spPr>
          <a:xfrm>
            <a:off x="3900487" y="2260344"/>
            <a:ext cx="4391025" cy="996951"/>
          </a:xfrm>
          <a:prstGeom prst="rect">
            <a:avLst/>
          </a:prstGeom>
        </p:spPr>
        <p:txBody>
          <a:bodyPr lIns="0" tIns="0" rIns="0" bIns="0" anchor="b" anchorCtr="0">
            <a:normAutofit/>
          </a:bodyPr>
          <a:lstStyle>
            <a:lvl1pPr algn="ctr">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12" name="Text Placeholder 4">
            <a:extLst>
              <a:ext uri="{FF2B5EF4-FFF2-40B4-BE49-F238E27FC236}">
                <a16:creationId xmlns:a16="http://schemas.microsoft.com/office/drawing/2014/main" id="{9B542772-874C-4B18-A899-C8E6AFABB9AC}"/>
              </a:ext>
            </a:extLst>
          </p:cNvPr>
          <p:cNvSpPr>
            <a:spLocks noGrp="1"/>
          </p:cNvSpPr>
          <p:nvPr>
            <p:ph type="body" sz="quarter" idx="12" hasCustomPrompt="1"/>
          </p:nvPr>
        </p:nvSpPr>
        <p:spPr>
          <a:xfrm>
            <a:off x="3900488" y="3614085"/>
            <a:ext cx="4391024" cy="1444051"/>
          </a:xfrm>
        </p:spPr>
        <p:txBody>
          <a:bodyPr anchor="t" anchorCtr="0">
            <a:normAutofit/>
          </a:bodyPr>
          <a:lstStyle>
            <a:lvl1pPr algn="ct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16" name="Group 15">
            <a:extLst>
              <a:ext uri="{FF2B5EF4-FFF2-40B4-BE49-F238E27FC236}">
                <a16:creationId xmlns:a16="http://schemas.microsoft.com/office/drawing/2014/main" id="{622004D2-7925-4DF1-860C-5D334E1B54A0}"/>
              </a:ext>
            </a:extLst>
          </p:cNvPr>
          <p:cNvGrpSpPr/>
          <p:nvPr userDrawn="1"/>
        </p:nvGrpSpPr>
        <p:grpSpPr>
          <a:xfrm>
            <a:off x="10601983" y="286755"/>
            <a:ext cx="1297917" cy="302151"/>
            <a:chOff x="10601983" y="286755"/>
            <a:chExt cx="1297917" cy="302151"/>
          </a:xfrm>
          <a:solidFill>
            <a:schemeClr val="bg1"/>
          </a:solidFill>
        </p:grpSpPr>
        <p:sp>
          <p:nvSpPr>
            <p:cNvPr id="17" name="Freeform 5">
              <a:extLst>
                <a:ext uri="{FF2B5EF4-FFF2-40B4-BE49-F238E27FC236}">
                  <a16:creationId xmlns:a16="http://schemas.microsoft.com/office/drawing/2014/main" id="{8E1B9F4A-28DE-434E-BC5A-6FF3EE2C92B1}"/>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EE4BEF0D-7DC3-4116-B940-38CD7420EDB8}"/>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209BAEA3-D9D4-41D0-ABEC-16E147E737A1}"/>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CC0D8C51-9BF6-4199-B7F0-6192313B7F6E}"/>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41C834E5-D4F1-4AB9-911C-34B94F5AC07E}"/>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reeform: Shape 19">
            <a:extLst>
              <a:ext uri="{FF2B5EF4-FFF2-40B4-BE49-F238E27FC236}">
                <a16:creationId xmlns:a16="http://schemas.microsoft.com/office/drawing/2014/main" id="{A7D5AFD1-0DB3-4369-B32E-C36F4A4CF0BF}"/>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C795F500-A989-A649-8B6E-0AA166D22EFD}"/>
              </a:ext>
            </a:extLst>
          </p:cNvPr>
          <p:cNvGrpSpPr/>
          <p:nvPr userDrawn="1"/>
        </p:nvGrpSpPr>
        <p:grpSpPr>
          <a:xfrm>
            <a:off x="10814051" y="6438651"/>
            <a:ext cx="1111250" cy="225425"/>
            <a:chOff x="292100" y="6413250"/>
            <a:chExt cx="1111250" cy="225425"/>
          </a:xfrm>
        </p:grpSpPr>
        <p:sp>
          <p:nvSpPr>
            <p:cNvPr id="22" name="Freeform: Shape 12">
              <a:extLst>
                <a:ext uri="{FF2B5EF4-FFF2-40B4-BE49-F238E27FC236}">
                  <a16:creationId xmlns:a16="http://schemas.microsoft.com/office/drawing/2014/main" id="{E562A16E-8913-964D-B8A0-DA0498FA87EC}"/>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3"/>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A0580ED2-D388-2C4C-B460-4ABC1ED3DC10}"/>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4869509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2 Cover (Teal/Green)">
    <p:bg>
      <p:bgPr>
        <a:solidFill>
          <a:schemeClr val="tx2"/>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5E7099E8-E73F-4469-8077-24D03521D11D}"/>
              </a:ext>
            </a:extLst>
          </p:cNvPr>
          <p:cNvGrpSpPr/>
          <p:nvPr userDrawn="1"/>
        </p:nvGrpSpPr>
        <p:grpSpPr>
          <a:xfrm>
            <a:off x="10601983" y="286755"/>
            <a:ext cx="1297917" cy="302151"/>
            <a:chOff x="10601983" y="286755"/>
            <a:chExt cx="1297917" cy="302151"/>
          </a:xfrm>
          <a:solidFill>
            <a:schemeClr val="bg1"/>
          </a:solidFill>
        </p:grpSpPr>
        <p:sp>
          <p:nvSpPr>
            <p:cNvPr id="47" name="Freeform 5">
              <a:extLst>
                <a:ext uri="{FF2B5EF4-FFF2-40B4-BE49-F238E27FC236}">
                  <a16:creationId xmlns:a16="http://schemas.microsoft.com/office/drawing/2014/main" id="{C2B13C63-1F33-4EE8-A600-0FF5DD14D062}"/>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6">
              <a:extLst>
                <a:ext uri="{FF2B5EF4-FFF2-40B4-BE49-F238E27FC236}">
                  <a16:creationId xmlns:a16="http://schemas.microsoft.com/office/drawing/2014/main" id="{82BC188B-98D0-46E1-A6C5-ED20069FBEEB}"/>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7">
              <a:extLst>
                <a:ext uri="{FF2B5EF4-FFF2-40B4-BE49-F238E27FC236}">
                  <a16:creationId xmlns:a16="http://schemas.microsoft.com/office/drawing/2014/main" id="{6000BFE9-ADCC-4EFD-B2E4-FC095C34D642}"/>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8">
              <a:extLst>
                <a:ext uri="{FF2B5EF4-FFF2-40B4-BE49-F238E27FC236}">
                  <a16:creationId xmlns:a16="http://schemas.microsoft.com/office/drawing/2014/main" id="{905D047C-4AF9-4B42-A2C9-44DD714E682F}"/>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9">
              <a:extLst>
                <a:ext uri="{FF2B5EF4-FFF2-40B4-BE49-F238E27FC236}">
                  <a16:creationId xmlns:a16="http://schemas.microsoft.com/office/drawing/2014/main" id="{AC229751-CFF8-4B06-9F8E-B1C4793B536F}"/>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reeform: Shape 14">
            <a:extLst>
              <a:ext uri="{FF2B5EF4-FFF2-40B4-BE49-F238E27FC236}">
                <a16:creationId xmlns:a16="http://schemas.microsoft.com/office/drawing/2014/main" id="{7910B289-4576-4F83-BBC1-AF0735EF0462}"/>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17" name="Text Placeholder 4">
            <a:extLst>
              <a:ext uri="{FF2B5EF4-FFF2-40B4-BE49-F238E27FC236}">
                <a16:creationId xmlns:a16="http://schemas.microsoft.com/office/drawing/2014/main" id="{F8E6638F-D5ED-F74C-910D-E5FA1BA8F5E2}"/>
              </a:ext>
            </a:extLst>
          </p:cNvPr>
          <p:cNvSpPr>
            <a:spLocks noGrp="1"/>
          </p:cNvSpPr>
          <p:nvPr>
            <p:ph type="body" sz="quarter" idx="10" hasCustomPrompt="1"/>
          </p:nvPr>
        </p:nvSpPr>
        <p:spPr>
          <a:xfrm>
            <a:off x="3287713" y="2262136"/>
            <a:ext cx="5616575" cy="1329595"/>
          </a:xfrm>
        </p:spPr>
        <p:txBody>
          <a:bodyPr wrap="square" anchor="ctr" anchorCtr="0">
            <a:normAutofit/>
          </a:bodyPr>
          <a:lstStyle>
            <a:lvl1pPr algn="ctr">
              <a:spcBef>
                <a:spcPts val="0"/>
              </a:spcBef>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Short heading </a:t>
            </a:r>
            <a:br>
              <a:rPr lang="en-GB"/>
            </a:br>
            <a:r>
              <a:rPr lang="en-GB"/>
              <a:t>here only</a:t>
            </a:r>
          </a:p>
        </p:txBody>
      </p:sp>
      <p:sp>
        <p:nvSpPr>
          <p:cNvPr id="18" name="Text Placeholder 4">
            <a:extLst>
              <a:ext uri="{FF2B5EF4-FFF2-40B4-BE49-F238E27FC236}">
                <a16:creationId xmlns:a16="http://schemas.microsoft.com/office/drawing/2014/main" id="{419EA15C-E150-9246-A4CF-9C436C47E9A0}"/>
              </a:ext>
            </a:extLst>
          </p:cNvPr>
          <p:cNvSpPr>
            <a:spLocks noGrp="1"/>
          </p:cNvSpPr>
          <p:nvPr>
            <p:ph type="body" sz="quarter" idx="11" hasCustomPrompt="1"/>
          </p:nvPr>
        </p:nvSpPr>
        <p:spPr>
          <a:xfrm>
            <a:off x="3287712" y="3931065"/>
            <a:ext cx="5616575" cy="721957"/>
          </a:xfrm>
        </p:spPr>
        <p:txBody>
          <a:bodyPr wrap="square" anchor="t" anchorCtr="0">
            <a:normAutofit/>
          </a:bodyPr>
          <a:lstStyle>
            <a:lvl1pPr algn="ctr">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event name</a:t>
            </a:r>
          </a:p>
        </p:txBody>
      </p:sp>
      <p:sp>
        <p:nvSpPr>
          <p:cNvPr id="19" name="Text Placeholder 4">
            <a:extLst>
              <a:ext uri="{FF2B5EF4-FFF2-40B4-BE49-F238E27FC236}">
                <a16:creationId xmlns:a16="http://schemas.microsoft.com/office/drawing/2014/main" id="{414721D2-7349-ED45-9774-CF660811A2A5}"/>
              </a:ext>
            </a:extLst>
          </p:cNvPr>
          <p:cNvSpPr>
            <a:spLocks noGrp="1"/>
          </p:cNvSpPr>
          <p:nvPr>
            <p:ph type="body" sz="quarter" idx="12" hasCustomPrompt="1"/>
          </p:nvPr>
        </p:nvSpPr>
        <p:spPr>
          <a:xfrm>
            <a:off x="3287712" y="4820108"/>
            <a:ext cx="5616575" cy="443198"/>
          </a:xfrm>
        </p:spPr>
        <p:txBody>
          <a:bodyPr wrap="square" anchor="ctr" anchorCtr="0">
            <a:normAutofit/>
          </a:bodyPr>
          <a:lstStyle>
            <a:lvl1pPr algn="ctr">
              <a:lnSpc>
                <a:spcPct val="100000"/>
              </a:lnSpc>
              <a:spcBef>
                <a:spcPts val="0"/>
              </a:spcBef>
              <a:defRPr sz="16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
        <p:nvSpPr>
          <p:cNvPr id="20" name="Graphic 24">
            <a:extLst>
              <a:ext uri="{FF2B5EF4-FFF2-40B4-BE49-F238E27FC236}">
                <a16:creationId xmlns:a16="http://schemas.microsoft.com/office/drawing/2014/main" id="{58AA9C9E-55FC-D34E-96A4-64152F1E2F30}"/>
              </a:ext>
            </a:extLst>
          </p:cNvPr>
          <p:cNvSpPr/>
          <p:nvPr userDrawn="1"/>
        </p:nvSpPr>
        <p:spPr>
          <a:xfrm>
            <a:off x="2927350" y="258247"/>
            <a:ext cx="6337300" cy="6337300"/>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2"/>
            </a:solid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60299C50-46D1-A74B-81CB-A0C1DF2F0B41}"/>
              </a:ext>
            </a:extLst>
          </p:cNvPr>
          <p:cNvGrpSpPr/>
          <p:nvPr userDrawn="1"/>
        </p:nvGrpSpPr>
        <p:grpSpPr>
          <a:xfrm>
            <a:off x="10814051" y="6438651"/>
            <a:ext cx="1111250" cy="225425"/>
            <a:chOff x="292100" y="6413250"/>
            <a:chExt cx="1111250" cy="225425"/>
          </a:xfrm>
        </p:grpSpPr>
        <p:sp>
          <p:nvSpPr>
            <p:cNvPr id="22" name="Freeform: Shape 12">
              <a:extLst>
                <a:ext uri="{FF2B5EF4-FFF2-40B4-BE49-F238E27FC236}">
                  <a16:creationId xmlns:a16="http://schemas.microsoft.com/office/drawing/2014/main" id="{309CA6F1-5650-8842-ADDA-61864A0B18FA}"/>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06A4A51C-6718-AE4D-A3A6-4125B8E23FC5}"/>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44347444"/>
      </p:ext>
    </p:extLst>
  </p:cSld>
  <p:clrMapOvr>
    <a:masterClrMapping/>
  </p:clrMapOvr>
  <p:extLst>
    <p:ext uri="{DCECCB84-F9BA-43D5-87BE-67443E8EF086}">
      <p15:sldGuideLst xmlns:p15="http://schemas.microsoft.com/office/powerpoint/2012/main">
        <p15:guide id="1" pos="2207" userDrawn="1">
          <p15:clr>
            <a:srgbClr val="A4A3A4"/>
          </p15:clr>
        </p15:guide>
        <p15:guide id="2" pos="5473"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3 Cover (Teal/Green)">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2249487" y="1893888"/>
            <a:ext cx="7693026" cy="1355725"/>
          </a:xfrm>
        </p:spPr>
        <p:txBody>
          <a:bodyPr anchor="b" anchorCtr="0">
            <a:normAutofit/>
          </a:bodyPr>
          <a:lstStyle>
            <a:lvl1pPr>
              <a:spcBef>
                <a:spcPts val="0"/>
              </a:spcBef>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Longer heading </a:t>
            </a:r>
            <a:br>
              <a:rPr lang="en-GB"/>
            </a:br>
            <a:r>
              <a:rPr lang="en-GB"/>
              <a:t>here but only two lines</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2249487" y="3608388"/>
            <a:ext cx="7693026" cy="765876"/>
          </a:xfrm>
        </p:spPr>
        <p:txBody>
          <a:bodyPr anchor="t" anchorCtr="0">
            <a:normAutofit/>
          </a:bodyPr>
          <a:lstStyle>
            <a:lvl1pPr>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a:t>
            </a:r>
            <a:br>
              <a:rPr lang="en-GB"/>
            </a:br>
            <a:r>
              <a:rPr lang="en-GB"/>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2249487" y="4518264"/>
            <a:ext cx="7693026" cy="443198"/>
          </a:xfrm>
        </p:spPr>
        <p:txBody>
          <a:bodyPr anchor="b" anchorCtr="0">
            <a:normAutofit/>
          </a:bodyPr>
          <a:lstStyle>
            <a:lvl1pPr>
              <a:lnSpc>
                <a:spcPct val="100000"/>
              </a:lnSpc>
              <a:spcBef>
                <a:spcPts val="0"/>
              </a:spcBef>
              <a:defRPr sz="16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grpSp>
        <p:nvGrpSpPr>
          <p:cNvPr id="45" name="Group 44">
            <a:extLst>
              <a:ext uri="{FF2B5EF4-FFF2-40B4-BE49-F238E27FC236}">
                <a16:creationId xmlns:a16="http://schemas.microsoft.com/office/drawing/2014/main" id="{4F486E8B-9AF0-484B-9187-A9702156C4E6}"/>
              </a:ext>
            </a:extLst>
          </p:cNvPr>
          <p:cNvGrpSpPr/>
          <p:nvPr userDrawn="1"/>
        </p:nvGrpSpPr>
        <p:grpSpPr>
          <a:xfrm>
            <a:off x="10601983" y="286755"/>
            <a:ext cx="1297917" cy="302151"/>
            <a:chOff x="10601983" y="286755"/>
            <a:chExt cx="1297917" cy="302151"/>
          </a:xfrm>
          <a:solidFill>
            <a:schemeClr val="bg1"/>
          </a:solidFill>
        </p:grpSpPr>
        <p:sp>
          <p:nvSpPr>
            <p:cNvPr id="46" name="Freeform 5">
              <a:extLst>
                <a:ext uri="{FF2B5EF4-FFF2-40B4-BE49-F238E27FC236}">
                  <a16:creationId xmlns:a16="http://schemas.microsoft.com/office/drawing/2014/main" id="{82215BF6-E550-4E05-B602-B196F8C6B53F}"/>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6">
              <a:extLst>
                <a:ext uri="{FF2B5EF4-FFF2-40B4-BE49-F238E27FC236}">
                  <a16:creationId xmlns:a16="http://schemas.microsoft.com/office/drawing/2014/main" id="{F7055E80-1D5C-446D-BF34-DE123818B891}"/>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id="{54843861-9887-4F38-83AD-5593EBE7905C}"/>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2B6FE62B-2D82-44E9-9D4D-E1E2AE1B41D4}"/>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9">
              <a:extLst>
                <a:ext uri="{FF2B5EF4-FFF2-40B4-BE49-F238E27FC236}">
                  <a16:creationId xmlns:a16="http://schemas.microsoft.com/office/drawing/2014/main" id="{F04D67A9-738B-42F5-906C-FCC631EA3BC1}"/>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reeform: Shape 14">
            <a:extLst>
              <a:ext uri="{FF2B5EF4-FFF2-40B4-BE49-F238E27FC236}">
                <a16:creationId xmlns:a16="http://schemas.microsoft.com/office/drawing/2014/main" id="{372B5C90-92A6-4DED-AEA7-BD2C16E45DB9}"/>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16" name="Graphic 24">
            <a:extLst>
              <a:ext uri="{FF2B5EF4-FFF2-40B4-BE49-F238E27FC236}">
                <a16:creationId xmlns:a16="http://schemas.microsoft.com/office/drawing/2014/main" id="{17B4CC1C-0AB5-474C-BAE7-3F5D3B6A3C09}"/>
              </a:ext>
            </a:extLst>
          </p:cNvPr>
          <p:cNvSpPr/>
          <p:nvPr userDrawn="1"/>
        </p:nvSpPr>
        <p:spPr>
          <a:xfrm>
            <a:off x="1714501" y="-952499"/>
            <a:ext cx="8762998" cy="8762998"/>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2"/>
            </a:solid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6D0EFF82-06E6-0145-AAE3-B4AF25D74357}"/>
              </a:ext>
            </a:extLst>
          </p:cNvPr>
          <p:cNvGrpSpPr/>
          <p:nvPr userDrawn="1"/>
        </p:nvGrpSpPr>
        <p:grpSpPr>
          <a:xfrm>
            <a:off x="10814051" y="6438651"/>
            <a:ext cx="1111250" cy="225425"/>
            <a:chOff x="292100" y="6413250"/>
            <a:chExt cx="1111250" cy="225425"/>
          </a:xfrm>
        </p:grpSpPr>
        <p:sp>
          <p:nvSpPr>
            <p:cNvPr id="18" name="Freeform: Shape 12">
              <a:extLst>
                <a:ext uri="{FF2B5EF4-FFF2-40B4-BE49-F238E27FC236}">
                  <a16:creationId xmlns:a16="http://schemas.microsoft.com/office/drawing/2014/main" id="{BD3BC02F-FFB8-9049-9DE9-291CE8DDFB04}"/>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DE605ABF-2798-D44B-868D-F538307AAAF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41029266"/>
      </p:ext>
    </p:extLst>
  </p:cSld>
  <p:clrMapOvr>
    <a:masterClrMapping/>
  </p:clrMapOvr>
  <p:extLst>
    <p:ext uri="{DCECCB84-F9BA-43D5-87BE-67443E8EF086}">
      <p15:sldGuideLst xmlns:p15="http://schemas.microsoft.com/office/powerpoint/2012/main">
        <p15:guide id="1" pos="1413" userDrawn="1">
          <p15:clr>
            <a:srgbClr val="A4A3A4"/>
          </p15:clr>
        </p15:guide>
        <p15:guide id="2" pos="6267"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1 Divider (Teal/Green)">
    <p:bg>
      <p:bgPr>
        <a:solidFill>
          <a:schemeClr val="tx2"/>
        </a:solidFill>
        <a:effectLst/>
      </p:bgPr>
    </p:bg>
    <p:spTree>
      <p:nvGrpSpPr>
        <p:cNvPr id="1" name=""/>
        <p:cNvGrpSpPr/>
        <p:nvPr/>
      </p:nvGrpSpPr>
      <p:grpSpPr>
        <a:xfrm>
          <a:off x="0" y="0"/>
          <a:ext cx="0" cy="0"/>
          <a:chOff x="0" y="0"/>
          <a:chExt cx="0" cy="0"/>
        </a:xfrm>
      </p:grpSpPr>
      <p:sp>
        <p:nvSpPr>
          <p:cNvPr id="6" name="Graphic 15">
            <a:extLst>
              <a:ext uri="{FF2B5EF4-FFF2-40B4-BE49-F238E27FC236}">
                <a16:creationId xmlns:a16="http://schemas.microsoft.com/office/drawing/2014/main" id="{B6B125B8-FB5E-4C71-8D9B-34E183EABE30}"/>
              </a:ext>
            </a:extLst>
          </p:cNvPr>
          <p:cNvSpPr/>
          <p:nvPr userDrawn="1"/>
        </p:nvSpPr>
        <p:spPr>
          <a:xfrm>
            <a:off x="-77579" y="304799"/>
            <a:ext cx="10545554" cy="5310189"/>
          </a:xfrm>
          <a:custGeom>
            <a:avLst/>
            <a:gdLst>
              <a:gd name="connsiteX0" fmla="*/ 0 w 10731855"/>
              <a:gd name="connsiteY0" fmla="*/ 1571788 h 5191127"/>
              <a:gd name="connsiteX1" fmla="*/ 4277659 w 10731855"/>
              <a:gd name="connsiteY1" fmla="*/ 0 h 5191127"/>
              <a:gd name="connsiteX2" fmla="*/ 10731856 w 10731855"/>
              <a:gd name="connsiteY2" fmla="*/ 5191128 h 5191127"/>
            </a:gdLst>
            <a:ahLst/>
            <a:cxnLst>
              <a:cxn ang="0">
                <a:pos x="connsiteX0" y="connsiteY0"/>
              </a:cxn>
              <a:cxn ang="0">
                <a:pos x="connsiteX1" y="connsiteY1"/>
              </a:cxn>
              <a:cxn ang="0">
                <a:pos x="connsiteX2" y="connsiteY2"/>
              </a:cxn>
            </a:cxnLst>
            <a:rect l="l" t="t" r="r" b="b"/>
            <a:pathLst>
              <a:path w="10731855" h="5191127">
                <a:moveTo>
                  <a:pt x="0" y="1571788"/>
                </a:moveTo>
                <a:cubicBezTo>
                  <a:pt x="1152409" y="591359"/>
                  <a:pt x="2645960" y="0"/>
                  <a:pt x="4277659" y="0"/>
                </a:cubicBezTo>
                <a:cubicBezTo>
                  <a:pt x="7440265" y="0"/>
                  <a:pt x="10084110" y="2222353"/>
                  <a:pt x="10731856" y="5191128"/>
                </a:cubicBezTo>
              </a:path>
            </a:pathLst>
          </a:custGeom>
          <a:noFill/>
          <a:ln w="114300" cap="flat">
            <a:solidFill>
              <a:schemeClr val="accent2"/>
            </a:solidFill>
            <a:prstDash val="solid"/>
            <a:miter/>
          </a:ln>
        </p:spPr>
        <p:txBody>
          <a:bodyPr rtlCol="0" anchor="ctr"/>
          <a:lstStyle/>
          <a:p>
            <a:r>
              <a:rPr lang="en-US"/>
              <a:t> </a:t>
            </a:r>
          </a:p>
        </p:txBody>
      </p:sp>
      <p:grpSp>
        <p:nvGrpSpPr>
          <p:cNvPr id="26" name="Group 25">
            <a:extLst>
              <a:ext uri="{FF2B5EF4-FFF2-40B4-BE49-F238E27FC236}">
                <a16:creationId xmlns:a16="http://schemas.microsoft.com/office/drawing/2014/main" id="{2F3FB76B-DBC1-4F3F-A32C-35D7AB9E4C83}"/>
              </a:ext>
            </a:extLst>
          </p:cNvPr>
          <p:cNvGrpSpPr/>
          <p:nvPr userDrawn="1"/>
        </p:nvGrpSpPr>
        <p:grpSpPr>
          <a:xfrm>
            <a:off x="10601983" y="286755"/>
            <a:ext cx="1297917" cy="302151"/>
            <a:chOff x="10601983" y="286755"/>
            <a:chExt cx="1297917" cy="302151"/>
          </a:xfrm>
          <a:solidFill>
            <a:schemeClr val="bg1"/>
          </a:solidFill>
        </p:grpSpPr>
        <p:sp>
          <p:nvSpPr>
            <p:cNvPr id="27" name="Freeform 5">
              <a:extLst>
                <a:ext uri="{FF2B5EF4-FFF2-40B4-BE49-F238E27FC236}">
                  <a16:creationId xmlns:a16="http://schemas.microsoft.com/office/drawing/2014/main" id="{E4F3E202-5251-4346-8234-AD87DF8D3D85}"/>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5EE33DB3-1B1B-4A45-A5AE-8B93318CE0D5}"/>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5CEDDB83-1BFF-4C74-B791-5B7E3A2218D5}"/>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9D324F73-6E33-4234-92E1-98CE34961BCF}"/>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9">
              <a:extLst>
                <a:ext uri="{FF2B5EF4-FFF2-40B4-BE49-F238E27FC236}">
                  <a16:creationId xmlns:a16="http://schemas.microsoft.com/office/drawing/2014/main" id="{3A4E9F4B-79D8-4760-A18F-C1AD61D63CCF}"/>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Shape 13">
            <a:extLst>
              <a:ext uri="{FF2B5EF4-FFF2-40B4-BE49-F238E27FC236}">
                <a16:creationId xmlns:a16="http://schemas.microsoft.com/office/drawing/2014/main" id="{FB74EA68-3130-46EC-BBD0-CE7E4935A848}"/>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15" name="Title 1">
            <a:extLst>
              <a:ext uri="{FF2B5EF4-FFF2-40B4-BE49-F238E27FC236}">
                <a16:creationId xmlns:a16="http://schemas.microsoft.com/office/drawing/2014/main" id="{4EA96CE8-D9BC-9146-A518-8146EB22C8B1}"/>
              </a:ext>
            </a:extLst>
          </p:cNvPr>
          <p:cNvSpPr>
            <a:spLocks noGrp="1"/>
          </p:cNvSpPr>
          <p:nvPr>
            <p:ph type="title" hasCustomPrompt="1"/>
          </p:nvPr>
        </p:nvSpPr>
        <p:spPr>
          <a:xfrm>
            <a:off x="263525" y="1893888"/>
            <a:ext cx="7669213" cy="1355725"/>
          </a:xfrm>
          <a:prstGeom prst="rect">
            <a:avLst/>
          </a:prstGeom>
        </p:spPr>
        <p:txBody>
          <a:bodyPr lIns="0" tIns="0" rIns="0" bIns="0" anchor="b" anchorCtr="0">
            <a:normAutofit/>
          </a:bodyPr>
          <a:lstStyle>
            <a:lvl1pPr algn="l">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16" name="Text Placeholder 4">
            <a:extLst>
              <a:ext uri="{FF2B5EF4-FFF2-40B4-BE49-F238E27FC236}">
                <a16:creationId xmlns:a16="http://schemas.microsoft.com/office/drawing/2014/main" id="{537FB669-BCC0-4543-8942-323F88C966A6}"/>
              </a:ext>
            </a:extLst>
          </p:cNvPr>
          <p:cNvSpPr>
            <a:spLocks noGrp="1"/>
          </p:cNvSpPr>
          <p:nvPr>
            <p:ph type="body" sz="quarter" idx="12" hasCustomPrompt="1"/>
          </p:nvPr>
        </p:nvSpPr>
        <p:spPr>
          <a:xfrm>
            <a:off x="263525" y="3608387"/>
            <a:ext cx="7669213" cy="2160587"/>
          </a:xfrm>
        </p:spPr>
        <p:txBody>
          <a:bodyPr anchor="t" anchorCtr="0">
            <a:normAutofit/>
          </a:bodyPr>
          <a:lstStyle>
            <a:lvl1pP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17" name="Group 16">
            <a:extLst>
              <a:ext uri="{FF2B5EF4-FFF2-40B4-BE49-F238E27FC236}">
                <a16:creationId xmlns:a16="http://schemas.microsoft.com/office/drawing/2014/main" id="{6497DCE0-011D-6A4A-A28B-E7B9CDD50207}"/>
              </a:ext>
            </a:extLst>
          </p:cNvPr>
          <p:cNvGrpSpPr/>
          <p:nvPr userDrawn="1"/>
        </p:nvGrpSpPr>
        <p:grpSpPr>
          <a:xfrm>
            <a:off x="10814051" y="6438651"/>
            <a:ext cx="1111250" cy="225425"/>
            <a:chOff x="292100" y="6413250"/>
            <a:chExt cx="1111250" cy="225425"/>
          </a:xfrm>
        </p:grpSpPr>
        <p:sp>
          <p:nvSpPr>
            <p:cNvPr id="18" name="Freeform: Shape 12">
              <a:extLst>
                <a:ext uri="{FF2B5EF4-FFF2-40B4-BE49-F238E27FC236}">
                  <a16:creationId xmlns:a16="http://schemas.microsoft.com/office/drawing/2014/main" id="{959CB2CD-A3A0-9B41-AA62-B4D690D36F23}"/>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C5E989C9-0272-1840-A5EE-A73F661A350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23121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2 Divider (Teal/Green)">
    <p:bg>
      <p:bgPr>
        <a:solidFill>
          <a:schemeClr val="tx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F3FB76B-DBC1-4F3F-A32C-35D7AB9E4C83}"/>
              </a:ext>
            </a:extLst>
          </p:cNvPr>
          <p:cNvGrpSpPr/>
          <p:nvPr userDrawn="1"/>
        </p:nvGrpSpPr>
        <p:grpSpPr>
          <a:xfrm>
            <a:off x="10601983" y="286755"/>
            <a:ext cx="1297917" cy="302151"/>
            <a:chOff x="10601983" y="286755"/>
            <a:chExt cx="1297917" cy="302151"/>
          </a:xfrm>
          <a:solidFill>
            <a:schemeClr val="bg1"/>
          </a:solidFill>
        </p:grpSpPr>
        <p:sp>
          <p:nvSpPr>
            <p:cNvPr id="27" name="Freeform 5">
              <a:extLst>
                <a:ext uri="{FF2B5EF4-FFF2-40B4-BE49-F238E27FC236}">
                  <a16:creationId xmlns:a16="http://schemas.microsoft.com/office/drawing/2014/main" id="{E4F3E202-5251-4346-8234-AD87DF8D3D85}"/>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5EE33DB3-1B1B-4A45-A5AE-8B93318CE0D5}"/>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5CEDDB83-1BFF-4C74-B791-5B7E3A2218D5}"/>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9D324F73-6E33-4234-92E1-98CE34961BCF}"/>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9">
              <a:extLst>
                <a:ext uri="{FF2B5EF4-FFF2-40B4-BE49-F238E27FC236}">
                  <a16:creationId xmlns:a16="http://schemas.microsoft.com/office/drawing/2014/main" id="{3A4E9F4B-79D8-4760-A18F-C1AD61D63CCF}"/>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Shape 13">
            <a:extLst>
              <a:ext uri="{FF2B5EF4-FFF2-40B4-BE49-F238E27FC236}">
                <a16:creationId xmlns:a16="http://schemas.microsoft.com/office/drawing/2014/main" id="{FB74EA68-3130-46EC-BBD0-CE7E4935A848}"/>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15" name="Title 1">
            <a:extLst>
              <a:ext uri="{FF2B5EF4-FFF2-40B4-BE49-F238E27FC236}">
                <a16:creationId xmlns:a16="http://schemas.microsoft.com/office/drawing/2014/main" id="{4EA96CE8-D9BC-9146-A518-8146EB22C8B1}"/>
              </a:ext>
            </a:extLst>
          </p:cNvPr>
          <p:cNvSpPr>
            <a:spLocks noGrp="1"/>
          </p:cNvSpPr>
          <p:nvPr>
            <p:ph type="title" hasCustomPrompt="1"/>
          </p:nvPr>
        </p:nvSpPr>
        <p:spPr>
          <a:xfrm>
            <a:off x="2243138" y="1893888"/>
            <a:ext cx="7561262" cy="1355725"/>
          </a:xfrm>
          <a:prstGeom prst="rect">
            <a:avLst/>
          </a:prstGeom>
        </p:spPr>
        <p:txBody>
          <a:bodyPr lIns="0" tIns="0" rIns="0" bIns="0" anchor="b" anchorCtr="0">
            <a:normAutofit/>
          </a:bodyPr>
          <a:lstStyle>
            <a:lvl1pPr algn="ctr">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16" name="Text Placeholder 4">
            <a:extLst>
              <a:ext uri="{FF2B5EF4-FFF2-40B4-BE49-F238E27FC236}">
                <a16:creationId xmlns:a16="http://schemas.microsoft.com/office/drawing/2014/main" id="{537FB669-BCC0-4543-8942-323F88C966A6}"/>
              </a:ext>
            </a:extLst>
          </p:cNvPr>
          <p:cNvSpPr>
            <a:spLocks noGrp="1"/>
          </p:cNvSpPr>
          <p:nvPr>
            <p:ph type="body" sz="quarter" idx="12" hasCustomPrompt="1"/>
          </p:nvPr>
        </p:nvSpPr>
        <p:spPr>
          <a:xfrm>
            <a:off x="2243138" y="3608387"/>
            <a:ext cx="7561262" cy="2160587"/>
          </a:xfrm>
        </p:spPr>
        <p:txBody>
          <a:bodyPr anchor="t" anchorCtr="0">
            <a:normAutofit/>
          </a:bodyPr>
          <a:lstStyle>
            <a:lvl1pPr algn="ct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17" name="Group 16">
            <a:extLst>
              <a:ext uri="{FF2B5EF4-FFF2-40B4-BE49-F238E27FC236}">
                <a16:creationId xmlns:a16="http://schemas.microsoft.com/office/drawing/2014/main" id="{6497DCE0-011D-6A4A-A28B-E7B9CDD50207}"/>
              </a:ext>
            </a:extLst>
          </p:cNvPr>
          <p:cNvGrpSpPr/>
          <p:nvPr userDrawn="1"/>
        </p:nvGrpSpPr>
        <p:grpSpPr>
          <a:xfrm>
            <a:off x="10814051" y="6438651"/>
            <a:ext cx="1111250" cy="225425"/>
            <a:chOff x="292100" y="6413250"/>
            <a:chExt cx="1111250" cy="225425"/>
          </a:xfrm>
        </p:grpSpPr>
        <p:sp>
          <p:nvSpPr>
            <p:cNvPr id="18" name="Freeform: Shape 12">
              <a:extLst>
                <a:ext uri="{FF2B5EF4-FFF2-40B4-BE49-F238E27FC236}">
                  <a16:creationId xmlns:a16="http://schemas.microsoft.com/office/drawing/2014/main" id="{959CB2CD-A3A0-9B41-AA62-B4D690D36F23}"/>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C5E989C9-0272-1840-A5EE-A73F661A350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20" name="Graphic 24">
            <a:extLst>
              <a:ext uri="{FF2B5EF4-FFF2-40B4-BE49-F238E27FC236}">
                <a16:creationId xmlns:a16="http://schemas.microsoft.com/office/drawing/2014/main" id="{A437915E-4841-4540-85F5-BF1CE09FE05D}"/>
              </a:ext>
            </a:extLst>
          </p:cNvPr>
          <p:cNvSpPr/>
          <p:nvPr userDrawn="1"/>
        </p:nvSpPr>
        <p:spPr>
          <a:xfrm>
            <a:off x="1714501" y="-952499"/>
            <a:ext cx="8762998" cy="8762998"/>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2"/>
            </a:solidFill>
            <a:prstDash val="solid"/>
            <a:miter/>
          </a:ln>
        </p:spPr>
        <p:txBody>
          <a:bodyPr rtlCol="0" anchor="ctr"/>
          <a:lstStyle/>
          <a:p>
            <a:endParaRPr lang="en-US"/>
          </a:p>
        </p:txBody>
      </p:sp>
    </p:spTree>
    <p:extLst>
      <p:ext uri="{BB962C8B-B14F-4D97-AF65-F5344CB8AC3E}">
        <p14:creationId xmlns:p14="http://schemas.microsoft.com/office/powerpoint/2010/main" val="1432488858"/>
      </p:ext>
    </p:extLst>
  </p:cSld>
  <p:clrMapOvr>
    <a:masterClrMapping/>
  </p:clrMapOvr>
  <p:extLst>
    <p:ext uri="{DCECCB84-F9BA-43D5-87BE-67443E8EF086}">
      <p15:sldGuideLst xmlns:p15="http://schemas.microsoft.com/office/powerpoint/2012/main">
        <p15:guide id="1" pos="1413" userDrawn="1">
          <p15:clr>
            <a:srgbClr val="A4A3A4"/>
          </p15:clr>
        </p15:guide>
        <p15:guide id="2" pos="6176"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3 Divider (Teal/Green)">
    <p:bg>
      <p:bgPr>
        <a:solidFill>
          <a:schemeClr val="tx2"/>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F9979FDD-549F-4ACB-8FB4-540D628D5DE9}"/>
              </a:ext>
            </a:extLst>
          </p:cNvPr>
          <p:cNvSpPr/>
          <p:nvPr userDrawn="1"/>
        </p:nvSpPr>
        <p:spPr>
          <a:xfrm>
            <a:off x="287339" y="816040"/>
            <a:ext cx="933385" cy="9333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AU">
              <a:solidFill>
                <a:schemeClr val="tx2"/>
              </a:solidFill>
            </a:endParaRPr>
          </a:p>
        </p:txBody>
      </p:sp>
      <p:grpSp>
        <p:nvGrpSpPr>
          <p:cNvPr id="13" name="Group 12">
            <a:extLst>
              <a:ext uri="{FF2B5EF4-FFF2-40B4-BE49-F238E27FC236}">
                <a16:creationId xmlns:a16="http://schemas.microsoft.com/office/drawing/2014/main" id="{4CA0A310-FF9C-4ABE-9C75-F439D44CA63F}"/>
              </a:ext>
            </a:extLst>
          </p:cNvPr>
          <p:cNvGrpSpPr/>
          <p:nvPr userDrawn="1"/>
        </p:nvGrpSpPr>
        <p:grpSpPr>
          <a:xfrm>
            <a:off x="10601983" y="286755"/>
            <a:ext cx="1297917" cy="302151"/>
            <a:chOff x="10601983" y="286755"/>
            <a:chExt cx="1297917" cy="302151"/>
          </a:xfrm>
          <a:solidFill>
            <a:schemeClr val="bg1"/>
          </a:solidFill>
        </p:grpSpPr>
        <p:sp>
          <p:nvSpPr>
            <p:cNvPr id="14" name="Freeform 5">
              <a:extLst>
                <a:ext uri="{FF2B5EF4-FFF2-40B4-BE49-F238E27FC236}">
                  <a16:creationId xmlns:a16="http://schemas.microsoft.com/office/drawing/2014/main" id="{6E0C918D-761C-4236-A937-B02B1F89C7DF}"/>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1D9B0F64-6A85-4CA6-BDF4-F3A21EE5B567}"/>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310B2CBD-D045-4F19-ADB0-DC01CF18C901}"/>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F6D6DB4E-F514-4DC6-A231-1873E2C333EC}"/>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32A6EA30-7288-48EF-8A79-AFED44CE1CCC}"/>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Shape 20">
            <a:extLst>
              <a:ext uri="{FF2B5EF4-FFF2-40B4-BE49-F238E27FC236}">
                <a16:creationId xmlns:a16="http://schemas.microsoft.com/office/drawing/2014/main" id="{1064E4E2-6E81-4359-BDCB-21BC7077A243}"/>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22" name="Title 1">
            <a:extLst>
              <a:ext uri="{FF2B5EF4-FFF2-40B4-BE49-F238E27FC236}">
                <a16:creationId xmlns:a16="http://schemas.microsoft.com/office/drawing/2014/main" id="{4A86E6B1-F20D-1749-950A-9BAA9D1A8D36}"/>
              </a:ext>
            </a:extLst>
          </p:cNvPr>
          <p:cNvSpPr>
            <a:spLocks noGrp="1"/>
          </p:cNvSpPr>
          <p:nvPr>
            <p:ph type="title" hasCustomPrompt="1"/>
          </p:nvPr>
        </p:nvSpPr>
        <p:spPr>
          <a:xfrm>
            <a:off x="263525" y="1893888"/>
            <a:ext cx="7669213" cy="1355725"/>
          </a:xfrm>
          <a:prstGeom prst="rect">
            <a:avLst/>
          </a:prstGeom>
        </p:spPr>
        <p:txBody>
          <a:bodyPr lIns="0" tIns="0" rIns="0" bIns="0" anchor="b" anchorCtr="0">
            <a:normAutofit/>
          </a:bodyPr>
          <a:lstStyle>
            <a:lvl1pPr algn="l">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23" name="Text Placeholder 4">
            <a:extLst>
              <a:ext uri="{FF2B5EF4-FFF2-40B4-BE49-F238E27FC236}">
                <a16:creationId xmlns:a16="http://schemas.microsoft.com/office/drawing/2014/main" id="{A36FB10B-11B6-0348-8DDA-7AC6EF88760A}"/>
              </a:ext>
            </a:extLst>
          </p:cNvPr>
          <p:cNvSpPr>
            <a:spLocks noGrp="1"/>
          </p:cNvSpPr>
          <p:nvPr>
            <p:ph type="body" sz="quarter" idx="12" hasCustomPrompt="1"/>
          </p:nvPr>
        </p:nvSpPr>
        <p:spPr>
          <a:xfrm>
            <a:off x="263525" y="3608387"/>
            <a:ext cx="7669213" cy="2160587"/>
          </a:xfrm>
        </p:spPr>
        <p:txBody>
          <a:bodyPr anchor="t" anchorCtr="0">
            <a:normAutofit/>
          </a:bodyPr>
          <a:lstStyle>
            <a:lvl1pP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24" name="Group 23">
            <a:extLst>
              <a:ext uri="{FF2B5EF4-FFF2-40B4-BE49-F238E27FC236}">
                <a16:creationId xmlns:a16="http://schemas.microsoft.com/office/drawing/2014/main" id="{008A6C07-B476-2646-A532-90199123FF46}"/>
              </a:ext>
            </a:extLst>
          </p:cNvPr>
          <p:cNvGrpSpPr/>
          <p:nvPr userDrawn="1"/>
        </p:nvGrpSpPr>
        <p:grpSpPr>
          <a:xfrm>
            <a:off x="10814051" y="6438651"/>
            <a:ext cx="1111250" cy="225425"/>
            <a:chOff x="292100" y="6413250"/>
            <a:chExt cx="1111250" cy="225425"/>
          </a:xfrm>
        </p:grpSpPr>
        <p:sp>
          <p:nvSpPr>
            <p:cNvPr id="25" name="Freeform: Shape 12">
              <a:extLst>
                <a:ext uri="{FF2B5EF4-FFF2-40B4-BE49-F238E27FC236}">
                  <a16:creationId xmlns:a16="http://schemas.microsoft.com/office/drawing/2014/main" id="{10DB13A1-1C04-5C4A-9A05-ACC253B6950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6" name="Freeform: Shape 13">
              <a:extLst>
                <a:ext uri="{FF2B5EF4-FFF2-40B4-BE49-F238E27FC236}">
                  <a16:creationId xmlns:a16="http://schemas.microsoft.com/office/drawing/2014/main" id="{335977CC-C3E6-1949-9F11-B1E471DCF2BE}"/>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141B774E-655C-4A28-AC55-0559711C5E60}"/>
              </a:ext>
            </a:extLst>
          </p:cNvPr>
          <p:cNvSpPr>
            <a:spLocks noGrp="1"/>
          </p:cNvSpPr>
          <p:nvPr>
            <p:ph type="body" sz="quarter" idx="13" hasCustomPrompt="1"/>
          </p:nvPr>
        </p:nvSpPr>
        <p:spPr>
          <a:xfrm>
            <a:off x="292100" y="1105651"/>
            <a:ext cx="928688" cy="446088"/>
          </a:xfrm>
        </p:spPr>
        <p:txBody>
          <a:bodyPr/>
          <a:lstStyle>
            <a:lvl1pPr algn="ctr">
              <a:defRPr/>
            </a:lvl1pPr>
          </a:lstStyle>
          <a:p>
            <a:pPr lvl="0"/>
            <a:r>
              <a:rPr lang="en-US"/>
              <a:t>XX</a:t>
            </a:r>
            <a:endParaRPr lang="en-AU"/>
          </a:p>
        </p:txBody>
      </p:sp>
    </p:spTree>
    <p:extLst>
      <p:ext uri="{BB962C8B-B14F-4D97-AF65-F5344CB8AC3E}">
        <p14:creationId xmlns:p14="http://schemas.microsoft.com/office/powerpoint/2010/main" val="111433039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4 Divider (Teal/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98E000-3622-4651-9CD5-06FD599F2026}"/>
              </a:ext>
            </a:extLst>
          </p:cNvPr>
          <p:cNvSpPr/>
          <p:nvPr userDrawn="1"/>
        </p:nvSpPr>
        <p:spPr>
          <a:xfrm>
            <a:off x="0" y="-3739"/>
            <a:ext cx="12192000" cy="6865477"/>
          </a:xfrm>
          <a:prstGeom prst="rect">
            <a:avLst/>
          </a:prstGeom>
          <a:solidFill>
            <a:srgbClr val="61DFD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Group 15">
            <a:extLst>
              <a:ext uri="{FF2B5EF4-FFF2-40B4-BE49-F238E27FC236}">
                <a16:creationId xmlns:a16="http://schemas.microsoft.com/office/drawing/2014/main" id="{96E18BDE-80FF-4183-AEAC-886BF28599AA}"/>
              </a:ext>
            </a:extLst>
          </p:cNvPr>
          <p:cNvGrpSpPr/>
          <p:nvPr userDrawn="1"/>
        </p:nvGrpSpPr>
        <p:grpSpPr>
          <a:xfrm>
            <a:off x="10601983" y="286755"/>
            <a:ext cx="1297917" cy="302151"/>
            <a:chOff x="10601983" y="286755"/>
            <a:chExt cx="1297917" cy="302151"/>
          </a:xfrm>
          <a:solidFill>
            <a:schemeClr val="bg1"/>
          </a:solidFill>
        </p:grpSpPr>
        <p:sp>
          <p:nvSpPr>
            <p:cNvPr id="17" name="Freeform 5">
              <a:extLst>
                <a:ext uri="{FF2B5EF4-FFF2-40B4-BE49-F238E27FC236}">
                  <a16:creationId xmlns:a16="http://schemas.microsoft.com/office/drawing/2014/main" id="{D19F99E9-6326-40EC-AC37-560DE41CF7E5}"/>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9FD03E5F-1649-48B8-941E-31A1FEA35583}"/>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594BAD7F-8776-47A3-9B12-8810B4CA0395}"/>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94066F6C-6853-4D77-9BA5-CFBA04BB8118}"/>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8876E4CF-7F76-4807-86E8-96F0A058048E}"/>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reeform: Shape 14">
            <a:extLst>
              <a:ext uri="{FF2B5EF4-FFF2-40B4-BE49-F238E27FC236}">
                <a16:creationId xmlns:a16="http://schemas.microsoft.com/office/drawing/2014/main" id="{687EC9E8-5BCD-4A15-A797-3ACB824EE9B8}"/>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20" name="Oval 19">
            <a:extLst>
              <a:ext uri="{FF2B5EF4-FFF2-40B4-BE49-F238E27FC236}">
                <a16:creationId xmlns:a16="http://schemas.microsoft.com/office/drawing/2014/main" id="{07DD0FB1-E058-7E44-B2F1-95F2874CF68F}"/>
              </a:ext>
            </a:extLst>
          </p:cNvPr>
          <p:cNvSpPr/>
          <p:nvPr userDrawn="1"/>
        </p:nvSpPr>
        <p:spPr>
          <a:xfrm>
            <a:off x="3287712" y="620712"/>
            <a:ext cx="5616575" cy="56165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1">
            <a:extLst>
              <a:ext uri="{FF2B5EF4-FFF2-40B4-BE49-F238E27FC236}">
                <a16:creationId xmlns:a16="http://schemas.microsoft.com/office/drawing/2014/main" id="{1243F222-E880-274F-89E8-51343BD7F06B}"/>
              </a:ext>
            </a:extLst>
          </p:cNvPr>
          <p:cNvSpPr>
            <a:spLocks noGrp="1"/>
          </p:cNvSpPr>
          <p:nvPr>
            <p:ph type="title" hasCustomPrompt="1"/>
          </p:nvPr>
        </p:nvSpPr>
        <p:spPr>
          <a:xfrm>
            <a:off x="3900487" y="2260344"/>
            <a:ext cx="4391025" cy="996951"/>
          </a:xfrm>
          <a:prstGeom prst="rect">
            <a:avLst/>
          </a:prstGeom>
        </p:spPr>
        <p:txBody>
          <a:bodyPr lIns="0" tIns="0" rIns="0" bIns="0" anchor="b" anchorCtr="0">
            <a:normAutofit/>
          </a:bodyPr>
          <a:lstStyle>
            <a:lvl1pPr algn="ctr">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22" name="Text Placeholder 4">
            <a:extLst>
              <a:ext uri="{FF2B5EF4-FFF2-40B4-BE49-F238E27FC236}">
                <a16:creationId xmlns:a16="http://schemas.microsoft.com/office/drawing/2014/main" id="{42EBD044-07EC-E840-ADDA-BD642CC1D5F9}"/>
              </a:ext>
            </a:extLst>
          </p:cNvPr>
          <p:cNvSpPr>
            <a:spLocks noGrp="1"/>
          </p:cNvSpPr>
          <p:nvPr>
            <p:ph type="body" sz="quarter" idx="12" hasCustomPrompt="1"/>
          </p:nvPr>
        </p:nvSpPr>
        <p:spPr>
          <a:xfrm>
            <a:off x="3900488" y="3614085"/>
            <a:ext cx="4391024" cy="1444051"/>
          </a:xfrm>
        </p:spPr>
        <p:txBody>
          <a:bodyPr anchor="t" anchorCtr="0">
            <a:normAutofit/>
          </a:bodyPr>
          <a:lstStyle>
            <a:lvl1pPr algn="ct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23" name="Group 22">
            <a:extLst>
              <a:ext uri="{FF2B5EF4-FFF2-40B4-BE49-F238E27FC236}">
                <a16:creationId xmlns:a16="http://schemas.microsoft.com/office/drawing/2014/main" id="{012342A4-9F16-484D-A619-BDBC6B85B69C}"/>
              </a:ext>
            </a:extLst>
          </p:cNvPr>
          <p:cNvGrpSpPr/>
          <p:nvPr userDrawn="1"/>
        </p:nvGrpSpPr>
        <p:grpSpPr>
          <a:xfrm>
            <a:off x="10814051" y="6438651"/>
            <a:ext cx="1111250" cy="225425"/>
            <a:chOff x="292100" y="6413250"/>
            <a:chExt cx="1111250" cy="225425"/>
          </a:xfrm>
        </p:grpSpPr>
        <p:sp>
          <p:nvSpPr>
            <p:cNvPr id="24" name="Freeform: Shape 12">
              <a:extLst>
                <a:ext uri="{FF2B5EF4-FFF2-40B4-BE49-F238E27FC236}">
                  <a16:creationId xmlns:a16="http://schemas.microsoft.com/office/drawing/2014/main" id="{6DC4EA05-FF36-904D-9067-E424878B551B}"/>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A931F9D9-65BC-8B47-BE67-0A0D74023A08}"/>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6328698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1 Agenda (Teal/Green)">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D54044-23C0-4142-88BA-1DD4B846EA24}"/>
              </a:ext>
            </a:extLst>
          </p:cNvPr>
          <p:cNvSpPr>
            <a:spLocks noGrp="1"/>
          </p:cNvSpPr>
          <p:nvPr>
            <p:ph type="title" hasCustomPrompt="1"/>
          </p:nvPr>
        </p:nvSpPr>
        <p:spPr>
          <a:xfrm>
            <a:off x="287339" y="441325"/>
            <a:ext cx="5629274" cy="1008063"/>
          </a:xfrm>
          <a:prstGeom prst="rect">
            <a:avLst/>
          </a:prstGeom>
        </p:spPr>
        <p:txBody>
          <a:bodyPr lIns="0" tIns="0" rIns="0" bIns="0" anchor="b" anchorCtr="0">
            <a:normAutofit/>
          </a:bodyPr>
          <a:lstStyle>
            <a:lvl1pPr algn="l">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Agenda</a:t>
            </a:r>
          </a:p>
        </p:txBody>
      </p:sp>
      <p:sp>
        <p:nvSpPr>
          <p:cNvPr id="14" name="Text Placeholder 13">
            <a:extLst>
              <a:ext uri="{FF2B5EF4-FFF2-40B4-BE49-F238E27FC236}">
                <a16:creationId xmlns:a16="http://schemas.microsoft.com/office/drawing/2014/main" id="{01E35C5B-1EB5-4A59-AB41-B5A36D3A0AE4}"/>
              </a:ext>
            </a:extLst>
          </p:cNvPr>
          <p:cNvSpPr>
            <a:spLocks noGrp="1"/>
          </p:cNvSpPr>
          <p:nvPr>
            <p:ph type="body" sz="quarter" idx="10" hasCustomPrompt="1"/>
          </p:nvPr>
        </p:nvSpPr>
        <p:spPr>
          <a:xfrm>
            <a:off x="287339" y="2038812"/>
            <a:ext cx="11637962" cy="4198475"/>
          </a:xfrm>
        </p:spPr>
        <p:txBody>
          <a:bodyPr>
            <a:normAutofit/>
          </a:bodyPr>
          <a:lstStyle>
            <a:lvl1pPr marL="715963" marR="0" indent="-457200" algn="l" defTabSz="540000" rtl="0" eaLnBrk="1" fontAlgn="auto" latinLnBrk="0" hangingPunct="1">
              <a:lnSpc>
                <a:spcPct val="90000"/>
              </a:lnSpc>
              <a:spcBef>
                <a:spcPts val="1000"/>
              </a:spcBef>
              <a:spcAft>
                <a:spcPts val="0"/>
              </a:spcAft>
              <a:buClrTx/>
              <a:buSzTx/>
              <a:buFont typeface="+mj-lt"/>
              <a:buAutoNum type="arabicPeriod"/>
              <a:tabLst/>
              <a:defRPr b="0" i="0">
                <a:solidFill>
                  <a:schemeClr val="accent2"/>
                </a:solidFill>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p:txBody>
      </p:sp>
      <p:grpSp>
        <p:nvGrpSpPr>
          <p:cNvPr id="8" name="Group 7">
            <a:extLst>
              <a:ext uri="{FF2B5EF4-FFF2-40B4-BE49-F238E27FC236}">
                <a16:creationId xmlns:a16="http://schemas.microsoft.com/office/drawing/2014/main" id="{C37AFC19-DE74-5F4B-BEA0-D804C97B9E8B}"/>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0D86FFAA-45F2-3142-84D9-F3AD2388409B}"/>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50A0F5A8-8A49-9249-8506-557291DA0B3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3580271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1 Cover (Pictur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82DFD4A-34F4-4462-BFC9-33678FEF75B8}"/>
              </a:ext>
            </a:extLst>
          </p:cNvPr>
          <p:cNvSpPr/>
          <p:nvPr userDrawn="1"/>
        </p:nvSpPr>
        <p:spPr>
          <a:xfrm>
            <a:off x="0" y="0"/>
            <a:ext cx="12192000" cy="6865477"/>
          </a:xfrm>
          <a:prstGeom prst="rect">
            <a:avLst/>
          </a:prstGeom>
          <a:solidFill>
            <a:srgbClr val="61DFD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a:extLst>
              <a:ext uri="{FF2B5EF4-FFF2-40B4-BE49-F238E27FC236}">
                <a16:creationId xmlns:a16="http://schemas.microsoft.com/office/drawing/2014/main" id="{0D665F81-368B-45EB-A82A-A570F5F8FC69}"/>
              </a:ext>
            </a:extLst>
          </p:cNvPr>
          <p:cNvGrpSpPr/>
          <p:nvPr userDrawn="1"/>
        </p:nvGrpSpPr>
        <p:grpSpPr>
          <a:xfrm>
            <a:off x="10788650" y="6413250"/>
            <a:ext cx="1111250" cy="225425"/>
            <a:chOff x="292100" y="6413250"/>
            <a:chExt cx="1111250" cy="225425"/>
          </a:xfrm>
        </p:grpSpPr>
        <p:sp>
          <p:nvSpPr>
            <p:cNvPr id="33" name="Freeform: Shape 32">
              <a:extLst>
                <a:ext uri="{FF2B5EF4-FFF2-40B4-BE49-F238E27FC236}">
                  <a16:creationId xmlns:a16="http://schemas.microsoft.com/office/drawing/2014/main" id="{A00116A3-73D4-45F5-87C4-1B5C7043E240}"/>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06CDA53-3AC7-4D1D-A311-F5756206436C}"/>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7527738A-EACB-4236-B557-9E49F5EA10D6}"/>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grpSp>
        <p:nvGrpSpPr>
          <p:cNvPr id="25" name="Group 24">
            <a:extLst>
              <a:ext uri="{FF2B5EF4-FFF2-40B4-BE49-F238E27FC236}">
                <a16:creationId xmlns:a16="http://schemas.microsoft.com/office/drawing/2014/main" id="{B36DD17A-92F2-400E-AA44-A748E92DECA9}"/>
              </a:ext>
            </a:extLst>
          </p:cNvPr>
          <p:cNvGrpSpPr/>
          <p:nvPr userDrawn="1"/>
        </p:nvGrpSpPr>
        <p:grpSpPr>
          <a:xfrm>
            <a:off x="10601983" y="286755"/>
            <a:ext cx="1297917" cy="302151"/>
            <a:chOff x="10601983" y="286755"/>
            <a:chExt cx="1297917" cy="302151"/>
          </a:xfrm>
          <a:solidFill>
            <a:schemeClr val="bg1"/>
          </a:solidFill>
        </p:grpSpPr>
        <p:sp>
          <p:nvSpPr>
            <p:cNvPr id="26" name="Freeform 5">
              <a:extLst>
                <a:ext uri="{FF2B5EF4-FFF2-40B4-BE49-F238E27FC236}">
                  <a16:creationId xmlns:a16="http://schemas.microsoft.com/office/drawing/2014/main" id="{3DE6E3C0-DE9E-4C08-B0DD-03F838AA5427}"/>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
              <a:extLst>
                <a:ext uri="{FF2B5EF4-FFF2-40B4-BE49-F238E27FC236}">
                  <a16:creationId xmlns:a16="http://schemas.microsoft.com/office/drawing/2014/main" id="{7C73028B-3F06-4206-8447-9D08CBAFFD52}"/>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B3B960D8-4160-4D88-96E0-70741522E711}"/>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628E4A34-34FE-4FD2-9949-DD48DC5FBFF8}"/>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
              <a:extLst>
                <a:ext uri="{FF2B5EF4-FFF2-40B4-BE49-F238E27FC236}">
                  <a16:creationId xmlns:a16="http://schemas.microsoft.com/office/drawing/2014/main" id="{59DCB444-36A0-46DC-BDFC-7A2FE1CFB32B}"/>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Graphic 24">
            <a:extLst>
              <a:ext uri="{FF2B5EF4-FFF2-40B4-BE49-F238E27FC236}">
                <a16:creationId xmlns:a16="http://schemas.microsoft.com/office/drawing/2014/main" id="{0768C0C2-DCE3-EA40-83B5-8B5AF330F3D3}"/>
              </a:ext>
            </a:extLst>
          </p:cNvPr>
          <p:cNvSpPr/>
          <p:nvPr userDrawn="1"/>
        </p:nvSpPr>
        <p:spPr>
          <a:xfrm>
            <a:off x="2927350" y="258247"/>
            <a:ext cx="6337300" cy="6337300"/>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2"/>
            </a:solidFill>
            <a:prstDash val="solid"/>
            <a:miter/>
          </a:ln>
        </p:spPr>
        <p:txBody>
          <a:bodyPr rtlCol="0" anchor="ctr"/>
          <a:lstStyle/>
          <a:p>
            <a:endParaRPr lang="en-US"/>
          </a:p>
        </p:txBody>
      </p:sp>
      <p:sp>
        <p:nvSpPr>
          <p:cNvPr id="21" name="Text Placeholder 4">
            <a:extLst>
              <a:ext uri="{FF2B5EF4-FFF2-40B4-BE49-F238E27FC236}">
                <a16:creationId xmlns:a16="http://schemas.microsoft.com/office/drawing/2014/main" id="{310F3F10-075F-354F-B834-94A48B7FD02E}"/>
              </a:ext>
            </a:extLst>
          </p:cNvPr>
          <p:cNvSpPr>
            <a:spLocks noGrp="1"/>
          </p:cNvSpPr>
          <p:nvPr>
            <p:ph type="body" sz="quarter" idx="10" hasCustomPrompt="1"/>
          </p:nvPr>
        </p:nvSpPr>
        <p:spPr>
          <a:xfrm>
            <a:off x="3287713" y="2262136"/>
            <a:ext cx="5616575" cy="1329595"/>
          </a:xfrm>
        </p:spPr>
        <p:txBody>
          <a:bodyPr wrap="square" anchor="ctr" anchorCtr="0">
            <a:normAutofit/>
          </a:bodyPr>
          <a:lstStyle>
            <a:lvl1pPr algn="ctr">
              <a:spcBef>
                <a:spcPts val="0"/>
              </a:spcBef>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Short heading </a:t>
            </a:r>
            <a:br>
              <a:rPr lang="en-GB"/>
            </a:br>
            <a:r>
              <a:rPr lang="en-GB"/>
              <a:t>here only</a:t>
            </a:r>
          </a:p>
        </p:txBody>
      </p:sp>
      <p:sp>
        <p:nvSpPr>
          <p:cNvPr id="22" name="Text Placeholder 4">
            <a:extLst>
              <a:ext uri="{FF2B5EF4-FFF2-40B4-BE49-F238E27FC236}">
                <a16:creationId xmlns:a16="http://schemas.microsoft.com/office/drawing/2014/main" id="{133ED5A8-6562-A34A-B36B-1E614B6F069A}"/>
              </a:ext>
            </a:extLst>
          </p:cNvPr>
          <p:cNvSpPr>
            <a:spLocks noGrp="1"/>
          </p:cNvSpPr>
          <p:nvPr>
            <p:ph type="body" sz="quarter" idx="11" hasCustomPrompt="1"/>
          </p:nvPr>
        </p:nvSpPr>
        <p:spPr>
          <a:xfrm>
            <a:off x="3287712" y="3931065"/>
            <a:ext cx="5616575" cy="721957"/>
          </a:xfrm>
        </p:spPr>
        <p:txBody>
          <a:bodyPr wrap="square" anchor="t" anchorCtr="0">
            <a:normAutofit/>
          </a:bodyPr>
          <a:lstStyle>
            <a:lvl1pPr algn="ctr">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event name</a:t>
            </a:r>
          </a:p>
        </p:txBody>
      </p:sp>
      <p:sp>
        <p:nvSpPr>
          <p:cNvPr id="23" name="Text Placeholder 4">
            <a:extLst>
              <a:ext uri="{FF2B5EF4-FFF2-40B4-BE49-F238E27FC236}">
                <a16:creationId xmlns:a16="http://schemas.microsoft.com/office/drawing/2014/main" id="{E2F24EDD-117F-6543-BAE2-025041C00F6C}"/>
              </a:ext>
            </a:extLst>
          </p:cNvPr>
          <p:cNvSpPr>
            <a:spLocks noGrp="1"/>
          </p:cNvSpPr>
          <p:nvPr>
            <p:ph type="body" sz="quarter" idx="12" hasCustomPrompt="1"/>
          </p:nvPr>
        </p:nvSpPr>
        <p:spPr>
          <a:xfrm>
            <a:off x="3287712" y="4820108"/>
            <a:ext cx="5616575" cy="443198"/>
          </a:xfrm>
        </p:spPr>
        <p:txBody>
          <a:bodyPr wrap="square" anchor="ctr" anchorCtr="0">
            <a:normAutofit/>
          </a:bodyPr>
          <a:lstStyle>
            <a:lvl1pPr algn="ctr">
              <a:lnSpc>
                <a:spcPct val="100000"/>
              </a:lnSpc>
              <a:spcBef>
                <a:spcPts val="0"/>
              </a:spcBef>
              <a:defRPr sz="16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Tree>
    <p:extLst>
      <p:ext uri="{BB962C8B-B14F-4D97-AF65-F5344CB8AC3E}">
        <p14:creationId xmlns:p14="http://schemas.microsoft.com/office/powerpoint/2010/main" val="399122772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2 Cover (Pictur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ABF6B3-B7FC-4D65-9632-3448E34B2306}"/>
              </a:ext>
            </a:extLst>
          </p:cNvPr>
          <p:cNvSpPr/>
          <p:nvPr userDrawn="1"/>
        </p:nvSpPr>
        <p:spPr>
          <a:xfrm>
            <a:off x="0" y="-3739"/>
            <a:ext cx="12192000" cy="6865477"/>
          </a:xfrm>
          <a:prstGeom prst="rect">
            <a:avLst/>
          </a:prstGeom>
          <a:solidFill>
            <a:srgbClr val="61DFD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3BA1EEE6-5F79-43D6-AE3D-EB264FAEE0A2}"/>
              </a:ext>
            </a:extLst>
          </p:cNvPr>
          <p:cNvGrpSpPr/>
          <p:nvPr userDrawn="1"/>
        </p:nvGrpSpPr>
        <p:grpSpPr>
          <a:xfrm>
            <a:off x="10601983" y="286755"/>
            <a:ext cx="1297917" cy="302151"/>
            <a:chOff x="10601983" y="286755"/>
            <a:chExt cx="1297917" cy="302151"/>
          </a:xfrm>
          <a:solidFill>
            <a:schemeClr val="bg1"/>
          </a:solidFill>
        </p:grpSpPr>
        <p:sp>
          <p:nvSpPr>
            <p:cNvPr id="22" name="Freeform 5">
              <a:extLst>
                <a:ext uri="{FF2B5EF4-FFF2-40B4-BE49-F238E27FC236}">
                  <a16:creationId xmlns:a16="http://schemas.microsoft.com/office/drawing/2014/main" id="{44ACCD13-8382-49F2-914E-956CDB3AC6BD}"/>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51D4BFE2-0073-4353-A468-CAAF1935D60E}"/>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6A83F070-7A45-4ED4-91F6-DACDCB552A67}"/>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0BB2196E-A6EE-4D18-8CB8-6D925C47BC9F}"/>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5C9C51DA-FE75-498A-99DF-588086548FB7}"/>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a:ext uri="{FF2B5EF4-FFF2-40B4-BE49-F238E27FC236}">
                <a16:creationId xmlns:a16="http://schemas.microsoft.com/office/drawing/2014/main" id="{001A9D79-3696-4F0E-8BC6-CB7501C09AE2}"/>
              </a:ext>
            </a:extLst>
          </p:cNvPr>
          <p:cNvGrpSpPr/>
          <p:nvPr userDrawn="1"/>
        </p:nvGrpSpPr>
        <p:grpSpPr>
          <a:xfrm>
            <a:off x="10788650" y="6413250"/>
            <a:ext cx="1111250" cy="225425"/>
            <a:chOff x="292100" y="6413250"/>
            <a:chExt cx="1111250" cy="225425"/>
          </a:xfrm>
        </p:grpSpPr>
        <p:sp>
          <p:nvSpPr>
            <p:cNvPr id="18" name="Freeform: Shape 17">
              <a:extLst>
                <a:ext uri="{FF2B5EF4-FFF2-40B4-BE49-F238E27FC236}">
                  <a16:creationId xmlns:a16="http://schemas.microsoft.com/office/drawing/2014/main" id="{04AAD414-F940-4231-B4F7-7D2FE7EEFEDF}"/>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B86C6F2-247D-4A0A-B920-8E018E318769}"/>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90AA9D96-8B63-4E56-9B7D-1F8BA2C1EA9A}"/>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20" name="Graphic 24">
            <a:extLst>
              <a:ext uri="{FF2B5EF4-FFF2-40B4-BE49-F238E27FC236}">
                <a16:creationId xmlns:a16="http://schemas.microsoft.com/office/drawing/2014/main" id="{380EE906-1B69-4287-87AA-ADC56BA7E89B}"/>
              </a:ext>
            </a:extLst>
          </p:cNvPr>
          <p:cNvSpPr/>
          <p:nvPr userDrawn="1"/>
        </p:nvSpPr>
        <p:spPr>
          <a:xfrm>
            <a:off x="1714501" y="-952499"/>
            <a:ext cx="8762998" cy="8762998"/>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2"/>
            </a:solidFill>
            <a:prstDash val="solid"/>
            <a:miter/>
          </a:ln>
        </p:spPr>
        <p:txBody>
          <a:bodyPr rtlCol="0" anchor="ctr"/>
          <a:lstStyle/>
          <a:p>
            <a:endParaRPr lang="en-US"/>
          </a:p>
        </p:txBody>
      </p:sp>
      <p:sp>
        <p:nvSpPr>
          <p:cNvPr id="27" name="Text Placeholder 4">
            <a:extLst>
              <a:ext uri="{FF2B5EF4-FFF2-40B4-BE49-F238E27FC236}">
                <a16:creationId xmlns:a16="http://schemas.microsoft.com/office/drawing/2014/main" id="{4B1A68C8-783B-1F4F-850B-D80F6DDA7A5A}"/>
              </a:ext>
            </a:extLst>
          </p:cNvPr>
          <p:cNvSpPr>
            <a:spLocks noGrp="1"/>
          </p:cNvSpPr>
          <p:nvPr>
            <p:ph type="body" sz="quarter" idx="10" hasCustomPrompt="1"/>
          </p:nvPr>
        </p:nvSpPr>
        <p:spPr>
          <a:xfrm>
            <a:off x="2249487" y="1893888"/>
            <a:ext cx="7693026" cy="1355725"/>
          </a:xfrm>
        </p:spPr>
        <p:txBody>
          <a:bodyPr anchor="b" anchorCtr="0">
            <a:normAutofit/>
          </a:bodyPr>
          <a:lstStyle>
            <a:lvl1pPr>
              <a:spcBef>
                <a:spcPts val="0"/>
              </a:spcBef>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Longer heading </a:t>
            </a:r>
            <a:br>
              <a:rPr lang="en-GB"/>
            </a:br>
            <a:r>
              <a:rPr lang="en-GB"/>
              <a:t>here but only two lines</a:t>
            </a:r>
          </a:p>
        </p:txBody>
      </p:sp>
      <p:sp>
        <p:nvSpPr>
          <p:cNvPr id="28" name="Text Placeholder 4">
            <a:extLst>
              <a:ext uri="{FF2B5EF4-FFF2-40B4-BE49-F238E27FC236}">
                <a16:creationId xmlns:a16="http://schemas.microsoft.com/office/drawing/2014/main" id="{FD6C2E15-C41B-4F4C-935D-CD18D4B23510}"/>
              </a:ext>
            </a:extLst>
          </p:cNvPr>
          <p:cNvSpPr>
            <a:spLocks noGrp="1"/>
          </p:cNvSpPr>
          <p:nvPr>
            <p:ph type="body" sz="quarter" idx="11" hasCustomPrompt="1"/>
          </p:nvPr>
        </p:nvSpPr>
        <p:spPr>
          <a:xfrm>
            <a:off x="2249487" y="3608388"/>
            <a:ext cx="7693026" cy="765876"/>
          </a:xfrm>
        </p:spPr>
        <p:txBody>
          <a:bodyPr anchor="t" anchorCtr="0">
            <a:normAutofit/>
          </a:bodyPr>
          <a:lstStyle>
            <a:lvl1pPr>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a:t>
            </a:r>
            <a:br>
              <a:rPr lang="en-GB"/>
            </a:br>
            <a:r>
              <a:rPr lang="en-GB"/>
              <a:t>event name</a:t>
            </a:r>
          </a:p>
        </p:txBody>
      </p:sp>
      <p:sp>
        <p:nvSpPr>
          <p:cNvPr id="29" name="Text Placeholder 4">
            <a:extLst>
              <a:ext uri="{FF2B5EF4-FFF2-40B4-BE49-F238E27FC236}">
                <a16:creationId xmlns:a16="http://schemas.microsoft.com/office/drawing/2014/main" id="{B1866CAE-60D6-7B42-A848-B2A078ED4F17}"/>
              </a:ext>
            </a:extLst>
          </p:cNvPr>
          <p:cNvSpPr>
            <a:spLocks noGrp="1"/>
          </p:cNvSpPr>
          <p:nvPr>
            <p:ph type="body" sz="quarter" idx="12" hasCustomPrompt="1"/>
          </p:nvPr>
        </p:nvSpPr>
        <p:spPr>
          <a:xfrm>
            <a:off x="2249487" y="4518264"/>
            <a:ext cx="7693026" cy="443198"/>
          </a:xfrm>
        </p:spPr>
        <p:txBody>
          <a:bodyPr anchor="b" anchorCtr="0">
            <a:normAutofit/>
          </a:bodyPr>
          <a:lstStyle>
            <a:lvl1pPr>
              <a:lnSpc>
                <a:spcPct val="100000"/>
              </a:lnSpc>
              <a:spcBef>
                <a:spcPts val="0"/>
              </a:spcBef>
              <a:defRPr sz="16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Tree>
    <p:extLst>
      <p:ext uri="{BB962C8B-B14F-4D97-AF65-F5344CB8AC3E}">
        <p14:creationId xmlns:p14="http://schemas.microsoft.com/office/powerpoint/2010/main" val="46946696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1 Divider (Pictur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82DFD4A-34F4-4462-BFC9-33678FEF75B8}"/>
              </a:ext>
            </a:extLst>
          </p:cNvPr>
          <p:cNvSpPr/>
          <p:nvPr userDrawn="1"/>
        </p:nvSpPr>
        <p:spPr>
          <a:xfrm>
            <a:off x="0" y="-3739"/>
            <a:ext cx="12192000" cy="6865477"/>
          </a:xfrm>
          <a:prstGeom prst="rect">
            <a:avLst/>
          </a:prstGeom>
          <a:solidFill>
            <a:srgbClr val="61DFD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a:extLst>
              <a:ext uri="{FF2B5EF4-FFF2-40B4-BE49-F238E27FC236}">
                <a16:creationId xmlns:a16="http://schemas.microsoft.com/office/drawing/2014/main" id="{0D665F81-368B-45EB-A82A-A570F5F8FC69}"/>
              </a:ext>
            </a:extLst>
          </p:cNvPr>
          <p:cNvGrpSpPr/>
          <p:nvPr userDrawn="1"/>
        </p:nvGrpSpPr>
        <p:grpSpPr>
          <a:xfrm>
            <a:off x="10788650" y="6413250"/>
            <a:ext cx="1111250" cy="225425"/>
            <a:chOff x="292100" y="6413250"/>
            <a:chExt cx="1111250" cy="225425"/>
          </a:xfrm>
        </p:grpSpPr>
        <p:sp>
          <p:nvSpPr>
            <p:cNvPr id="33" name="Freeform: Shape 32">
              <a:extLst>
                <a:ext uri="{FF2B5EF4-FFF2-40B4-BE49-F238E27FC236}">
                  <a16:creationId xmlns:a16="http://schemas.microsoft.com/office/drawing/2014/main" id="{A00116A3-73D4-45F5-87C4-1B5C7043E240}"/>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06CDA53-3AC7-4D1D-A311-F5756206436C}"/>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7527738A-EACB-4236-B557-9E49F5EA10D6}"/>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grpSp>
        <p:nvGrpSpPr>
          <p:cNvPr id="25" name="Group 24">
            <a:extLst>
              <a:ext uri="{FF2B5EF4-FFF2-40B4-BE49-F238E27FC236}">
                <a16:creationId xmlns:a16="http://schemas.microsoft.com/office/drawing/2014/main" id="{B36DD17A-92F2-400E-AA44-A748E92DECA9}"/>
              </a:ext>
            </a:extLst>
          </p:cNvPr>
          <p:cNvGrpSpPr/>
          <p:nvPr userDrawn="1"/>
        </p:nvGrpSpPr>
        <p:grpSpPr>
          <a:xfrm>
            <a:off x="10601983" y="286755"/>
            <a:ext cx="1297917" cy="302151"/>
            <a:chOff x="10601983" y="286755"/>
            <a:chExt cx="1297917" cy="302151"/>
          </a:xfrm>
          <a:solidFill>
            <a:schemeClr val="bg1"/>
          </a:solidFill>
        </p:grpSpPr>
        <p:sp>
          <p:nvSpPr>
            <p:cNvPr id="26" name="Freeform 5">
              <a:extLst>
                <a:ext uri="{FF2B5EF4-FFF2-40B4-BE49-F238E27FC236}">
                  <a16:creationId xmlns:a16="http://schemas.microsoft.com/office/drawing/2014/main" id="{3DE6E3C0-DE9E-4C08-B0DD-03F838AA5427}"/>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
              <a:extLst>
                <a:ext uri="{FF2B5EF4-FFF2-40B4-BE49-F238E27FC236}">
                  <a16:creationId xmlns:a16="http://schemas.microsoft.com/office/drawing/2014/main" id="{7C73028B-3F06-4206-8447-9D08CBAFFD52}"/>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B3B960D8-4160-4D88-96E0-70741522E711}"/>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628E4A34-34FE-4FD2-9949-DD48DC5FBFF8}"/>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
              <a:extLst>
                <a:ext uri="{FF2B5EF4-FFF2-40B4-BE49-F238E27FC236}">
                  <a16:creationId xmlns:a16="http://schemas.microsoft.com/office/drawing/2014/main" id="{59DCB444-36A0-46DC-BDFC-7A2FE1CFB32B}"/>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 name="Graphic 24">
            <a:extLst>
              <a:ext uri="{FF2B5EF4-FFF2-40B4-BE49-F238E27FC236}">
                <a16:creationId xmlns:a16="http://schemas.microsoft.com/office/drawing/2014/main" id="{99F56875-AA19-0B42-B42B-D95FF160AA02}"/>
              </a:ext>
            </a:extLst>
          </p:cNvPr>
          <p:cNvSpPr/>
          <p:nvPr userDrawn="1"/>
        </p:nvSpPr>
        <p:spPr>
          <a:xfrm>
            <a:off x="1714501" y="-952499"/>
            <a:ext cx="8762998" cy="8762998"/>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2"/>
            </a:solidFill>
            <a:prstDash val="solid"/>
            <a:miter/>
          </a:ln>
        </p:spPr>
        <p:txBody>
          <a:bodyPr rtlCol="0" anchor="ctr"/>
          <a:lstStyle/>
          <a:p>
            <a:endParaRPr lang="en-US"/>
          </a:p>
        </p:txBody>
      </p:sp>
      <p:sp>
        <p:nvSpPr>
          <p:cNvPr id="16" name="Title 1">
            <a:extLst>
              <a:ext uri="{FF2B5EF4-FFF2-40B4-BE49-F238E27FC236}">
                <a16:creationId xmlns:a16="http://schemas.microsoft.com/office/drawing/2014/main" id="{A72B68AF-D720-5846-910F-4AA813A7DE51}"/>
              </a:ext>
            </a:extLst>
          </p:cNvPr>
          <p:cNvSpPr>
            <a:spLocks noGrp="1"/>
          </p:cNvSpPr>
          <p:nvPr>
            <p:ph type="title" hasCustomPrompt="1"/>
          </p:nvPr>
        </p:nvSpPr>
        <p:spPr>
          <a:xfrm>
            <a:off x="2243138" y="1893888"/>
            <a:ext cx="7561262" cy="1355725"/>
          </a:xfrm>
          <a:prstGeom prst="rect">
            <a:avLst/>
          </a:prstGeom>
        </p:spPr>
        <p:txBody>
          <a:bodyPr lIns="0" tIns="0" rIns="0" bIns="0" anchor="b" anchorCtr="0">
            <a:normAutofit/>
          </a:bodyPr>
          <a:lstStyle>
            <a:lvl1pPr algn="ctr">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17" name="Text Placeholder 4">
            <a:extLst>
              <a:ext uri="{FF2B5EF4-FFF2-40B4-BE49-F238E27FC236}">
                <a16:creationId xmlns:a16="http://schemas.microsoft.com/office/drawing/2014/main" id="{965885C5-74BB-3446-801B-5767A1747147}"/>
              </a:ext>
            </a:extLst>
          </p:cNvPr>
          <p:cNvSpPr>
            <a:spLocks noGrp="1"/>
          </p:cNvSpPr>
          <p:nvPr>
            <p:ph type="body" sz="quarter" idx="12" hasCustomPrompt="1"/>
          </p:nvPr>
        </p:nvSpPr>
        <p:spPr>
          <a:xfrm>
            <a:off x="2243138" y="3608387"/>
            <a:ext cx="7561262" cy="2160587"/>
          </a:xfrm>
        </p:spPr>
        <p:txBody>
          <a:bodyPr anchor="t" anchorCtr="0">
            <a:normAutofit/>
          </a:bodyPr>
          <a:lstStyle>
            <a:lvl1pPr algn="ct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spTree>
    <p:extLst>
      <p:ext uri="{BB962C8B-B14F-4D97-AF65-F5344CB8AC3E}">
        <p14:creationId xmlns:p14="http://schemas.microsoft.com/office/powerpoint/2010/main" val="41230395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1 Cover (White/Gree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263525" y="1893888"/>
            <a:ext cx="7669213" cy="1355725"/>
          </a:xfrm>
        </p:spPr>
        <p:txBody>
          <a:bodyPr anchor="b" anchorCtr="0">
            <a:normAutofit/>
          </a:bodyPr>
          <a:lstStyle>
            <a:lvl1pPr>
              <a:defRPr sz="60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263526" y="3608388"/>
            <a:ext cx="7691438" cy="1354137"/>
          </a:xfrm>
        </p:spPr>
        <p:txBody>
          <a:bodyPr anchor="t" anchorCtr="0">
            <a:normAutofit/>
          </a:bodyPr>
          <a:lstStyle>
            <a:lvl1pPr>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a:t>
            </a:r>
            <a:br>
              <a:rPr lang="en-GB"/>
            </a:br>
            <a:r>
              <a:rPr lang="en-GB"/>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263525" y="5182104"/>
            <a:ext cx="7691438" cy="581698"/>
          </a:xfrm>
        </p:spPr>
        <p:txBody>
          <a:bodyPr wrap="square" anchor="t" anchorCtr="0">
            <a:noAutofit/>
          </a:bodyPr>
          <a:lstStyle>
            <a:lvl1pP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
        <p:nvSpPr>
          <p:cNvPr id="15" name="Freeform: Shape 14">
            <a:extLst>
              <a:ext uri="{FF2B5EF4-FFF2-40B4-BE49-F238E27FC236}">
                <a16:creationId xmlns:a16="http://schemas.microsoft.com/office/drawing/2014/main" id="{44244F6F-6BB6-4A01-9FD7-C45A41F82EF5}"/>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tx1"/>
          </a:solidFill>
          <a:ln w="9525"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BEFFAC7F-2714-42A6-9E63-DCB81A449E00}"/>
              </a:ext>
            </a:extLst>
          </p:cNvPr>
          <p:cNvSpPr/>
          <p:nvPr userDrawn="1"/>
        </p:nvSpPr>
        <p:spPr>
          <a:xfrm>
            <a:off x="-77579" y="304799"/>
            <a:ext cx="10545554" cy="5310189"/>
          </a:xfrm>
          <a:custGeom>
            <a:avLst/>
            <a:gdLst>
              <a:gd name="connsiteX0" fmla="*/ 0 w 10731855"/>
              <a:gd name="connsiteY0" fmla="*/ 1571788 h 5191127"/>
              <a:gd name="connsiteX1" fmla="*/ 4277659 w 10731855"/>
              <a:gd name="connsiteY1" fmla="*/ 0 h 5191127"/>
              <a:gd name="connsiteX2" fmla="*/ 10731856 w 10731855"/>
              <a:gd name="connsiteY2" fmla="*/ 5191128 h 5191127"/>
            </a:gdLst>
            <a:ahLst/>
            <a:cxnLst>
              <a:cxn ang="0">
                <a:pos x="connsiteX0" y="connsiteY0"/>
              </a:cxn>
              <a:cxn ang="0">
                <a:pos x="connsiteX1" y="connsiteY1"/>
              </a:cxn>
              <a:cxn ang="0">
                <a:pos x="connsiteX2" y="connsiteY2"/>
              </a:cxn>
            </a:cxnLst>
            <a:rect l="l" t="t" r="r" b="b"/>
            <a:pathLst>
              <a:path w="10731855" h="5191127">
                <a:moveTo>
                  <a:pt x="0" y="1571788"/>
                </a:moveTo>
                <a:cubicBezTo>
                  <a:pt x="1152409" y="591359"/>
                  <a:pt x="2645960" y="0"/>
                  <a:pt x="4277659" y="0"/>
                </a:cubicBezTo>
                <a:cubicBezTo>
                  <a:pt x="7440265" y="0"/>
                  <a:pt x="10084110" y="2222353"/>
                  <a:pt x="10731856" y="5191128"/>
                </a:cubicBezTo>
              </a:path>
            </a:pathLst>
          </a:custGeom>
          <a:noFill/>
          <a:ln w="114300" cap="flat">
            <a:solidFill>
              <a:srgbClr val="008966"/>
            </a:solidFill>
            <a:prstDash val="solid"/>
            <a:miter/>
          </a:ln>
        </p:spPr>
        <p:txBody>
          <a:bodyPr rtlCol="0" anchor="ctr"/>
          <a:lstStyle/>
          <a:p>
            <a:r>
              <a:rPr lang="en-US"/>
              <a:t> </a:t>
            </a:r>
          </a:p>
        </p:txBody>
      </p:sp>
      <p:grpSp>
        <p:nvGrpSpPr>
          <p:cNvPr id="16" name="Group 15">
            <a:extLst>
              <a:ext uri="{FF2B5EF4-FFF2-40B4-BE49-F238E27FC236}">
                <a16:creationId xmlns:a16="http://schemas.microsoft.com/office/drawing/2014/main" id="{B8E79973-5F1A-457D-9581-1931721FFBA1}"/>
              </a:ext>
            </a:extLst>
          </p:cNvPr>
          <p:cNvGrpSpPr/>
          <p:nvPr userDrawn="1"/>
        </p:nvGrpSpPr>
        <p:grpSpPr>
          <a:xfrm>
            <a:off x="10601983" y="286755"/>
            <a:ext cx="1297917" cy="302151"/>
            <a:chOff x="10601983" y="286755"/>
            <a:chExt cx="1297917" cy="302151"/>
          </a:xfrm>
        </p:grpSpPr>
        <p:sp>
          <p:nvSpPr>
            <p:cNvPr id="17" name="Freeform 5">
              <a:extLst>
                <a:ext uri="{FF2B5EF4-FFF2-40B4-BE49-F238E27FC236}">
                  <a16:creationId xmlns:a16="http://schemas.microsoft.com/office/drawing/2014/main" id="{7EB225E2-4459-44A7-B0C2-87EECD398D74}"/>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E27CD816-A831-4AA5-9547-1E32473ACF9F}"/>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723674AE-EDCD-4746-881F-B4880C6BDDFF}"/>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4F8BB6B2-68EA-41BB-8C50-BBC2B5486EFF}"/>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9">
              <a:extLst>
                <a:ext uri="{FF2B5EF4-FFF2-40B4-BE49-F238E27FC236}">
                  <a16:creationId xmlns:a16="http://schemas.microsoft.com/office/drawing/2014/main" id="{CF6A4BBC-A8A5-4396-9E51-98543970E53B}"/>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FDEC0E30-918A-434C-847A-8E1607CF02E3}"/>
              </a:ext>
            </a:extLst>
          </p:cNvPr>
          <p:cNvGrpSpPr/>
          <p:nvPr userDrawn="1"/>
        </p:nvGrpSpPr>
        <p:grpSpPr>
          <a:xfrm>
            <a:off x="10814051" y="6438651"/>
            <a:ext cx="1111250" cy="225425"/>
            <a:chOff x="292100" y="6413250"/>
            <a:chExt cx="1111250" cy="225425"/>
          </a:xfrm>
        </p:grpSpPr>
        <p:sp>
          <p:nvSpPr>
            <p:cNvPr id="27" name="Freeform: Shape 12">
              <a:extLst>
                <a:ext uri="{FF2B5EF4-FFF2-40B4-BE49-F238E27FC236}">
                  <a16:creationId xmlns:a16="http://schemas.microsoft.com/office/drawing/2014/main" id="{43A7AA66-7043-8441-BD5C-EDB3C30F81A3}"/>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8" name="Freeform: Shape 13">
              <a:extLst>
                <a:ext uri="{FF2B5EF4-FFF2-40B4-BE49-F238E27FC236}">
                  <a16:creationId xmlns:a16="http://schemas.microsoft.com/office/drawing/2014/main" id="{28DF3D78-6B27-7D4A-A641-087A9078063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289134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2 Divider (Pictur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346E88E-7A66-4E60-A9C9-52D80E2B1262}"/>
              </a:ext>
            </a:extLst>
          </p:cNvPr>
          <p:cNvSpPr/>
          <p:nvPr userDrawn="1"/>
        </p:nvSpPr>
        <p:spPr>
          <a:xfrm>
            <a:off x="0" y="-3739"/>
            <a:ext cx="12192000" cy="6865477"/>
          </a:xfrm>
          <a:prstGeom prst="rect">
            <a:avLst/>
          </a:prstGeom>
          <a:solidFill>
            <a:srgbClr val="61DFD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858A0C7C-87A1-404D-B61C-17E9F5902AC6}"/>
              </a:ext>
            </a:extLst>
          </p:cNvPr>
          <p:cNvSpPr/>
          <p:nvPr userDrawn="1"/>
        </p:nvSpPr>
        <p:spPr>
          <a:xfrm>
            <a:off x="287339" y="816040"/>
            <a:ext cx="933385" cy="9333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AU">
              <a:solidFill>
                <a:schemeClr val="tx2"/>
              </a:solidFill>
            </a:endParaRPr>
          </a:p>
        </p:txBody>
      </p:sp>
      <p:grpSp>
        <p:nvGrpSpPr>
          <p:cNvPr id="33" name="Group 32">
            <a:extLst>
              <a:ext uri="{FF2B5EF4-FFF2-40B4-BE49-F238E27FC236}">
                <a16:creationId xmlns:a16="http://schemas.microsoft.com/office/drawing/2014/main" id="{6F272D90-0F3F-4B96-BA2D-9F9AEC08B5CD}"/>
              </a:ext>
            </a:extLst>
          </p:cNvPr>
          <p:cNvGrpSpPr/>
          <p:nvPr userDrawn="1"/>
        </p:nvGrpSpPr>
        <p:grpSpPr>
          <a:xfrm>
            <a:off x="10601983" y="286755"/>
            <a:ext cx="1297917" cy="302151"/>
            <a:chOff x="10601983" y="286755"/>
            <a:chExt cx="1297917" cy="302151"/>
          </a:xfrm>
          <a:solidFill>
            <a:schemeClr val="bg1"/>
          </a:solidFill>
        </p:grpSpPr>
        <p:sp>
          <p:nvSpPr>
            <p:cNvPr id="34" name="Freeform 5">
              <a:extLst>
                <a:ext uri="{FF2B5EF4-FFF2-40B4-BE49-F238E27FC236}">
                  <a16:creationId xmlns:a16="http://schemas.microsoft.com/office/drawing/2014/main" id="{F597634A-494B-4D6E-AC2F-E29EC922674E}"/>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
              <a:extLst>
                <a:ext uri="{FF2B5EF4-FFF2-40B4-BE49-F238E27FC236}">
                  <a16:creationId xmlns:a16="http://schemas.microsoft.com/office/drawing/2014/main" id="{97786E6C-77B1-45CE-B455-BC65C99AA111}"/>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53762890-251F-41E5-9F4D-B4F7E6EFC86C}"/>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BE48F9D2-830C-4FF2-AD0B-FF7A4B75670A}"/>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
              <a:extLst>
                <a:ext uri="{FF2B5EF4-FFF2-40B4-BE49-F238E27FC236}">
                  <a16:creationId xmlns:a16="http://schemas.microsoft.com/office/drawing/2014/main" id="{AC44D111-C99A-4DC3-93F8-9A927FBA4F68}"/>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3A9186C1-F5F8-4FAF-8BBD-A986EFC833C8}"/>
              </a:ext>
            </a:extLst>
          </p:cNvPr>
          <p:cNvGrpSpPr/>
          <p:nvPr userDrawn="1"/>
        </p:nvGrpSpPr>
        <p:grpSpPr>
          <a:xfrm>
            <a:off x="10788650" y="6413250"/>
            <a:ext cx="1111250" cy="225425"/>
            <a:chOff x="292100" y="6413250"/>
            <a:chExt cx="1111250" cy="225425"/>
          </a:xfrm>
        </p:grpSpPr>
        <p:sp>
          <p:nvSpPr>
            <p:cNvPr id="40" name="Freeform: Shape 39">
              <a:extLst>
                <a:ext uri="{FF2B5EF4-FFF2-40B4-BE49-F238E27FC236}">
                  <a16:creationId xmlns:a16="http://schemas.microsoft.com/office/drawing/2014/main" id="{80D741E1-A4E4-4260-8522-E17A98018356}"/>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052E6C1-ECC0-4750-B5DD-AC1C2D6307A5}"/>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B5F4B4E8-593D-41DB-A324-BD5D05E2EAA5}"/>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8E4379C8-CC2C-884A-8925-6D82D90FBD5B}"/>
              </a:ext>
            </a:extLst>
          </p:cNvPr>
          <p:cNvSpPr>
            <a:spLocks noGrp="1"/>
          </p:cNvSpPr>
          <p:nvPr>
            <p:ph type="title" hasCustomPrompt="1"/>
          </p:nvPr>
        </p:nvSpPr>
        <p:spPr>
          <a:xfrm>
            <a:off x="263525" y="1893888"/>
            <a:ext cx="7669213" cy="1355725"/>
          </a:xfrm>
          <a:prstGeom prst="rect">
            <a:avLst/>
          </a:prstGeom>
        </p:spPr>
        <p:txBody>
          <a:bodyPr lIns="0" tIns="0" rIns="0" bIns="0" anchor="b" anchorCtr="0">
            <a:normAutofit/>
          </a:bodyPr>
          <a:lstStyle>
            <a:lvl1pPr algn="l">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18" name="Text Placeholder 4">
            <a:extLst>
              <a:ext uri="{FF2B5EF4-FFF2-40B4-BE49-F238E27FC236}">
                <a16:creationId xmlns:a16="http://schemas.microsoft.com/office/drawing/2014/main" id="{96D35E16-4EE8-4347-BD15-404B9E8BA8B2}"/>
              </a:ext>
            </a:extLst>
          </p:cNvPr>
          <p:cNvSpPr>
            <a:spLocks noGrp="1"/>
          </p:cNvSpPr>
          <p:nvPr>
            <p:ph type="body" sz="quarter" idx="12" hasCustomPrompt="1"/>
          </p:nvPr>
        </p:nvSpPr>
        <p:spPr>
          <a:xfrm>
            <a:off x="263525" y="3608387"/>
            <a:ext cx="7669213" cy="2160587"/>
          </a:xfrm>
        </p:spPr>
        <p:txBody>
          <a:bodyPr anchor="t" anchorCtr="0">
            <a:normAutofit/>
          </a:bodyPr>
          <a:lstStyle>
            <a:lvl1pP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sp>
        <p:nvSpPr>
          <p:cNvPr id="4" name="Text Placeholder 3">
            <a:extLst>
              <a:ext uri="{FF2B5EF4-FFF2-40B4-BE49-F238E27FC236}">
                <a16:creationId xmlns:a16="http://schemas.microsoft.com/office/drawing/2014/main" id="{F2EBCEEA-06F5-4B1C-91B6-319739A8844D}"/>
              </a:ext>
            </a:extLst>
          </p:cNvPr>
          <p:cNvSpPr>
            <a:spLocks noGrp="1"/>
          </p:cNvSpPr>
          <p:nvPr>
            <p:ph type="body" sz="quarter" idx="13" hasCustomPrompt="1"/>
          </p:nvPr>
        </p:nvSpPr>
        <p:spPr>
          <a:xfrm>
            <a:off x="283787" y="1130386"/>
            <a:ext cx="928688" cy="371475"/>
          </a:xfrm>
        </p:spPr>
        <p:txBody>
          <a:bodyPr/>
          <a:lstStyle>
            <a:lvl1pPr algn="ctr">
              <a:defRPr>
                <a:solidFill>
                  <a:schemeClr val="bg1"/>
                </a:solidFill>
              </a:defRPr>
            </a:lvl1pPr>
          </a:lstStyle>
          <a:p>
            <a:pPr lvl="0"/>
            <a:r>
              <a:rPr lang="en-US"/>
              <a:t>XX</a:t>
            </a:r>
            <a:endParaRPr lang="en-AU"/>
          </a:p>
        </p:txBody>
      </p:sp>
    </p:spTree>
    <p:extLst>
      <p:ext uri="{BB962C8B-B14F-4D97-AF65-F5344CB8AC3E}">
        <p14:creationId xmlns:p14="http://schemas.microsoft.com/office/powerpoint/2010/main" val="233598033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1 Divider (Penpic/Whit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47358F-F59C-44D7-A41B-43594B83DA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7339" y="4193477"/>
            <a:ext cx="1237785" cy="1572322"/>
          </a:xfrm>
          <a:prstGeom prst="rect">
            <a:avLst/>
          </a:prstGeom>
        </p:spPr>
      </p:pic>
      <p:sp>
        <p:nvSpPr>
          <p:cNvPr id="16" name="Text Placeholder 4">
            <a:extLst>
              <a:ext uri="{FF2B5EF4-FFF2-40B4-BE49-F238E27FC236}">
                <a16:creationId xmlns:a16="http://schemas.microsoft.com/office/drawing/2014/main" id="{240B64B7-C6F0-423A-839B-0918247B1774}"/>
              </a:ext>
            </a:extLst>
          </p:cNvPr>
          <p:cNvSpPr>
            <a:spLocks noGrp="1"/>
          </p:cNvSpPr>
          <p:nvPr>
            <p:ph type="body" sz="quarter" idx="13" hasCustomPrompt="1"/>
          </p:nvPr>
        </p:nvSpPr>
        <p:spPr>
          <a:xfrm>
            <a:off x="287339" y="5872690"/>
            <a:ext cx="5735637" cy="311554"/>
          </a:xfrm>
        </p:spPr>
        <p:txBody>
          <a:bodyPr anchor="b" anchorCtr="0">
            <a:normAutofit/>
          </a:bodyPr>
          <a:lstStyle>
            <a:lvl1pPr>
              <a:lnSpc>
                <a:spcPct val="90000"/>
              </a:lnSpc>
              <a:spcBef>
                <a:spcPts val="0"/>
              </a:spcBef>
              <a:defRPr sz="1000" b="0" i="0">
                <a:solidFill>
                  <a:schemeClr val="tx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Person First Name, Last Name</a:t>
            </a:r>
          </a:p>
          <a:p>
            <a:pPr lvl="0"/>
            <a:r>
              <a:rPr lang="en-GB"/>
              <a:t>Title, Location </a:t>
            </a:r>
          </a:p>
        </p:txBody>
      </p:sp>
      <p:grpSp>
        <p:nvGrpSpPr>
          <p:cNvPr id="25" name="Group 24">
            <a:extLst>
              <a:ext uri="{FF2B5EF4-FFF2-40B4-BE49-F238E27FC236}">
                <a16:creationId xmlns:a16="http://schemas.microsoft.com/office/drawing/2014/main" id="{7489A89B-77DF-4CE6-8370-2B737D333B6E}"/>
              </a:ext>
            </a:extLst>
          </p:cNvPr>
          <p:cNvGrpSpPr/>
          <p:nvPr userDrawn="1"/>
        </p:nvGrpSpPr>
        <p:grpSpPr>
          <a:xfrm>
            <a:off x="10601983" y="286755"/>
            <a:ext cx="1297917" cy="302151"/>
            <a:chOff x="10601983" y="286755"/>
            <a:chExt cx="1297917" cy="302151"/>
          </a:xfrm>
          <a:solidFill>
            <a:schemeClr val="tx1"/>
          </a:solidFill>
        </p:grpSpPr>
        <p:sp>
          <p:nvSpPr>
            <p:cNvPr id="26" name="Freeform 5">
              <a:extLst>
                <a:ext uri="{FF2B5EF4-FFF2-40B4-BE49-F238E27FC236}">
                  <a16:creationId xmlns:a16="http://schemas.microsoft.com/office/drawing/2014/main" id="{425B6982-6199-4148-83E7-18AED2AF8EB8}"/>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C8D6F83E-4C60-4EE4-A124-EF41FC9C1642}"/>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EB4C7FDC-746C-4B3D-9EED-EAF69DE512BD}"/>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25A4EBB9-39B0-4C07-9035-3193AF5E92EB}"/>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F0FA2954-DC4C-4A7E-8F61-AFEC8435FB0E}"/>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Shape 16">
            <a:extLst>
              <a:ext uri="{FF2B5EF4-FFF2-40B4-BE49-F238E27FC236}">
                <a16:creationId xmlns:a16="http://schemas.microsoft.com/office/drawing/2014/main" id="{342EB699-7C45-480F-A85E-883B1A30766A}"/>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tx1"/>
          </a:solidFill>
          <a:ln w="9525" cap="flat">
            <a:noFill/>
            <a:prstDash val="solid"/>
            <a:miter/>
          </a:ln>
        </p:spPr>
        <p:txBody>
          <a:bodyPr rtlCol="0" anchor="ctr"/>
          <a:lstStyle/>
          <a:p>
            <a:endParaRPr lang="en-US"/>
          </a:p>
        </p:txBody>
      </p:sp>
      <p:sp>
        <p:nvSpPr>
          <p:cNvPr id="18" name="Title 1">
            <a:extLst>
              <a:ext uri="{FF2B5EF4-FFF2-40B4-BE49-F238E27FC236}">
                <a16:creationId xmlns:a16="http://schemas.microsoft.com/office/drawing/2014/main" id="{F6BFF15A-9E08-F141-99DB-BDDD2FAFF58F}"/>
              </a:ext>
            </a:extLst>
          </p:cNvPr>
          <p:cNvSpPr>
            <a:spLocks noGrp="1"/>
          </p:cNvSpPr>
          <p:nvPr>
            <p:ph type="title" hasCustomPrompt="1"/>
          </p:nvPr>
        </p:nvSpPr>
        <p:spPr>
          <a:xfrm>
            <a:off x="263525" y="1893888"/>
            <a:ext cx="7669213" cy="1355725"/>
          </a:xfrm>
          <a:prstGeom prst="rect">
            <a:avLst/>
          </a:prstGeom>
        </p:spPr>
        <p:txBody>
          <a:bodyPr lIns="0" tIns="0" rIns="0" bIns="0" anchor="b" anchorCtr="0">
            <a:normAutofit/>
          </a:bodyPr>
          <a:lstStyle>
            <a:lvl1pPr algn="l">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19" name="Text Placeholder 4">
            <a:extLst>
              <a:ext uri="{FF2B5EF4-FFF2-40B4-BE49-F238E27FC236}">
                <a16:creationId xmlns:a16="http://schemas.microsoft.com/office/drawing/2014/main" id="{8E6771ED-5239-BD48-9524-42390DCBBEAF}"/>
              </a:ext>
            </a:extLst>
          </p:cNvPr>
          <p:cNvSpPr>
            <a:spLocks noGrp="1"/>
          </p:cNvSpPr>
          <p:nvPr>
            <p:ph type="body" sz="quarter" idx="12" hasCustomPrompt="1"/>
          </p:nvPr>
        </p:nvSpPr>
        <p:spPr>
          <a:xfrm>
            <a:off x="263525" y="3608387"/>
            <a:ext cx="7669213" cy="2160587"/>
          </a:xfrm>
        </p:spPr>
        <p:txBody>
          <a:bodyPr anchor="t" anchorCtr="0">
            <a:normAutofit/>
          </a:bodyPr>
          <a:lstStyle>
            <a:lvl1pP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20" name="Group 19">
            <a:extLst>
              <a:ext uri="{FF2B5EF4-FFF2-40B4-BE49-F238E27FC236}">
                <a16:creationId xmlns:a16="http://schemas.microsoft.com/office/drawing/2014/main" id="{941A7AD5-2CC4-5948-AB2F-52A2A2D5FED6}"/>
              </a:ext>
            </a:extLst>
          </p:cNvPr>
          <p:cNvGrpSpPr/>
          <p:nvPr userDrawn="1"/>
        </p:nvGrpSpPr>
        <p:grpSpPr>
          <a:xfrm>
            <a:off x="10814051" y="6438651"/>
            <a:ext cx="1111250" cy="225425"/>
            <a:chOff x="292100" y="6413250"/>
            <a:chExt cx="1111250" cy="225425"/>
          </a:xfrm>
        </p:grpSpPr>
        <p:sp>
          <p:nvSpPr>
            <p:cNvPr id="21" name="Freeform: Shape 12">
              <a:extLst>
                <a:ext uri="{FF2B5EF4-FFF2-40B4-BE49-F238E27FC236}">
                  <a16:creationId xmlns:a16="http://schemas.microsoft.com/office/drawing/2014/main" id="{4C1204CC-273E-064D-B34B-8BFE78B41A0C}"/>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7" name="Freeform: Shape 13">
              <a:extLst>
                <a:ext uri="{FF2B5EF4-FFF2-40B4-BE49-F238E27FC236}">
                  <a16:creationId xmlns:a16="http://schemas.microsoft.com/office/drawing/2014/main" id="{7EA04C04-AF1B-1844-AD7F-C9DD1364037C}"/>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9432284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1 Divider (Penpic/Teal)">
    <p:bg>
      <p:bgPr>
        <a:solidFill>
          <a:srgbClr val="003D43"/>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47358F-F59C-44D7-A41B-43594B83DA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7339" y="4193477"/>
            <a:ext cx="1237785" cy="1572322"/>
          </a:xfrm>
          <a:prstGeom prst="rect">
            <a:avLst/>
          </a:prstGeom>
        </p:spPr>
      </p:pic>
      <p:sp>
        <p:nvSpPr>
          <p:cNvPr id="16" name="Text Placeholder 4">
            <a:extLst>
              <a:ext uri="{FF2B5EF4-FFF2-40B4-BE49-F238E27FC236}">
                <a16:creationId xmlns:a16="http://schemas.microsoft.com/office/drawing/2014/main" id="{240B64B7-C6F0-423A-839B-0918247B1774}"/>
              </a:ext>
            </a:extLst>
          </p:cNvPr>
          <p:cNvSpPr>
            <a:spLocks noGrp="1"/>
          </p:cNvSpPr>
          <p:nvPr>
            <p:ph type="body" sz="quarter" idx="13" hasCustomPrompt="1"/>
          </p:nvPr>
        </p:nvSpPr>
        <p:spPr>
          <a:xfrm>
            <a:off x="287339" y="5872690"/>
            <a:ext cx="5735637" cy="311554"/>
          </a:xfrm>
        </p:spPr>
        <p:txBody>
          <a:bodyPr anchor="b" anchorCtr="0">
            <a:normAutofit/>
          </a:bodyPr>
          <a:lstStyle>
            <a:lvl1pPr>
              <a:lnSpc>
                <a:spcPct val="90000"/>
              </a:lnSpc>
              <a:spcBef>
                <a:spcPts val="0"/>
              </a:spcBef>
              <a:defRPr sz="10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Person First Name, Last Name</a:t>
            </a:r>
          </a:p>
          <a:p>
            <a:pPr lvl="0"/>
            <a:r>
              <a:rPr lang="en-GB"/>
              <a:t>Title, Location </a:t>
            </a:r>
          </a:p>
        </p:txBody>
      </p:sp>
      <p:grpSp>
        <p:nvGrpSpPr>
          <p:cNvPr id="18" name="Group 17">
            <a:extLst>
              <a:ext uri="{FF2B5EF4-FFF2-40B4-BE49-F238E27FC236}">
                <a16:creationId xmlns:a16="http://schemas.microsoft.com/office/drawing/2014/main" id="{1A6260A9-B467-47DF-97C5-FC88AD036EA9}"/>
              </a:ext>
            </a:extLst>
          </p:cNvPr>
          <p:cNvGrpSpPr/>
          <p:nvPr userDrawn="1"/>
        </p:nvGrpSpPr>
        <p:grpSpPr>
          <a:xfrm>
            <a:off x="10601983" y="286755"/>
            <a:ext cx="1297917" cy="302151"/>
            <a:chOff x="10601983" y="286755"/>
            <a:chExt cx="1297917" cy="302151"/>
          </a:xfrm>
          <a:solidFill>
            <a:schemeClr val="bg1"/>
          </a:solidFill>
        </p:grpSpPr>
        <p:sp>
          <p:nvSpPr>
            <p:cNvPr id="19" name="Freeform 5">
              <a:extLst>
                <a:ext uri="{FF2B5EF4-FFF2-40B4-BE49-F238E27FC236}">
                  <a16:creationId xmlns:a16="http://schemas.microsoft.com/office/drawing/2014/main" id="{8EBE39D4-F878-47FD-B7EA-D522B7DEAA69}"/>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68E00F20-AA77-4E5B-974E-FC1E9921927C}"/>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D7AA3596-62E1-455D-8BE7-D3F11FF9689F}"/>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
              <a:extLst>
                <a:ext uri="{FF2B5EF4-FFF2-40B4-BE49-F238E27FC236}">
                  <a16:creationId xmlns:a16="http://schemas.microsoft.com/office/drawing/2014/main" id="{A55D6F37-7B0C-4AEF-ABF0-F6AF8AC56DBE}"/>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9">
              <a:extLst>
                <a:ext uri="{FF2B5EF4-FFF2-40B4-BE49-F238E27FC236}">
                  <a16:creationId xmlns:a16="http://schemas.microsoft.com/office/drawing/2014/main" id="{9417C7CC-49C0-4526-91B4-1F638C8C794C}"/>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58AB93FB-2CC4-4739-9DE5-D6101E938026}"/>
              </a:ext>
            </a:extLst>
          </p:cNvPr>
          <p:cNvGrpSpPr/>
          <p:nvPr userDrawn="1"/>
        </p:nvGrpSpPr>
        <p:grpSpPr>
          <a:xfrm>
            <a:off x="10788650" y="6413250"/>
            <a:ext cx="1111250" cy="225425"/>
            <a:chOff x="292100" y="6413250"/>
            <a:chExt cx="1111250" cy="225425"/>
          </a:xfrm>
        </p:grpSpPr>
        <p:sp>
          <p:nvSpPr>
            <p:cNvPr id="33" name="Freeform: Shape 32">
              <a:extLst>
                <a:ext uri="{FF2B5EF4-FFF2-40B4-BE49-F238E27FC236}">
                  <a16:creationId xmlns:a16="http://schemas.microsoft.com/office/drawing/2014/main" id="{BC86AC34-408F-4FD7-A5A6-62449AD8CCE3}"/>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99B5213-1C64-4DA6-9A29-F782EA0FFAEC}"/>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8F7F9567-84EF-40D1-BA86-1ACDFAB00AA6}"/>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sp>
        <p:nvSpPr>
          <p:cNvPr id="23" name="Title 1">
            <a:extLst>
              <a:ext uri="{FF2B5EF4-FFF2-40B4-BE49-F238E27FC236}">
                <a16:creationId xmlns:a16="http://schemas.microsoft.com/office/drawing/2014/main" id="{0850926A-5BFF-2C41-942E-908948DC1A6A}"/>
              </a:ext>
            </a:extLst>
          </p:cNvPr>
          <p:cNvSpPr>
            <a:spLocks noGrp="1"/>
          </p:cNvSpPr>
          <p:nvPr>
            <p:ph type="title" hasCustomPrompt="1"/>
          </p:nvPr>
        </p:nvSpPr>
        <p:spPr>
          <a:xfrm>
            <a:off x="263525" y="1893888"/>
            <a:ext cx="7669213" cy="1355725"/>
          </a:xfrm>
          <a:prstGeom prst="rect">
            <a:avLst/>
          </a:prstGeom>
        </p:spPr>
        <p:txBody>
          <a:bodyPr lIns="0" tIns="0" rIns="0" bIns="0" anchor="b" anchorCtr="0">
            <a:normAutofit/>
          </a:bodyPr>
          <a:lstStyle>
            <a:lvl1pPr algn="l">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24" name="Text Placeholder 4">
            <a:extLst>
              <a:ext uri="{FF2B5EF4-FFF2-40B4-BE49-F238E27FC236}">
                <a16:creationId xmlns:a16="http://schemas.microsoft.com/office/drawing/2014/main" id="{E6FFAC7E-1BCD-FC40-8981-09989BBB4DC2}"/>
              </a:ext>
            </a:extLst>
          </p:cNvPr>
          <p:cNvSpPr>
            <a:spLocks noGrp="1"/>
          </p:cNvSpPr>
          <p:nvPr>
            <p:ph type="body" sz="quarter" idx="12" hasCustomPrompt="1"/>
          </p:nvPr>
        </p:nvSpPr>
        <p:spPr>
          <a:xfrm>
            <a:off x="263525" y="3608387"/>
            <a:ext cx="7669213" cy="2160587"/>
          </a:xfrm>
        </p:spPr>
        <p:txBody>
          <a:bodyPr anchor="t" anchorCtr="0">
            <a:normAutofit/>
          </a:bodyPr>
          <a:lstStyle>
            <a:lvl1pP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spTree>
    <p:extLst>
      <p:ext uri="{BB962C8B-B14F-4D97-AF65-F5344CB8AC3E}">
        <p14:creationId xmlns:p14="http://schemas.microsoft.com/office/powerpoint/2010/main" val="339336783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1 Standard (No heading)">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B0BE4B-D944-4D5E-80F0-70BD6E3133A1}"/>
              </a:ext>
            </a:extLst>
          </p:cNvPr>
          <p:cNvSpPr>
            <a:spLocks noGrp="1"/>
          </p:cNvSpPr>
          <p:nvPr>
            <p:ph type="body" sz="quarter" idx="10"/>
          </p:nvPr>
        </p:nvSpPr>
        <p:spPr>
          <a:xfrm>
            <a:off x="263525" y="441327"/>
            <a:ext cx="11664950" cy="5795961"/>
          </a:xfrm>
        </p:spPr>
        <p:txBody>
          <a:bodyPr/>
          <a:lstStyle>
            <a:lvl1pPr>
              <a:defRPr b="0" i="0"/>
            </a:lvl1pPr>
            <a:lvl2pPr marL="360000" indent="-360000">
              <a:buFont typeface="Arial" panose="020B0604020202020204" pitchFamily="34" charset="0"/>
              <a:buChar char="•"/>
              <a:defRPr b="0" i="0"/>
            </a:lvl2pPr>
            <a:lvl3pPr marL="720000" indent="-360000">
              <a:buFont typeface="Arial" panose="020B0604020202020204" pitchFamily="34" charset="0"/>
              <a:buChar char="-"/>
              <a:defRPr b="0" i="0"/>
            </a:lvl3pPr>
            <a:lvl4pPr marL="1080000" indent="-360000">
              <a:buFont typeface="Wingdings" panose="05000000000000000000" pitchFamily="2" charset="2"/>
              <a:buChar cha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FEEC3561-D742-1140-9E18-E9665E6131DC}"/>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B69F88D-C038-D14B-A9B2-C7097F3F6E98}"/>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C87F6670-C61B-5B45-BDEF-8692ACF9949E}"/>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91CD34D5-2C53-0445-B694-02630460009B}"/>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236375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2 Standard (No heading)">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B0BE4B-D944-4D5E-80F0-70BD6E3133A1}"/>
              </a:ext>
            </a:extLst>
          </p:cNvPr>
          <p:cNvSpPr>
            <a:spLocks noGrp="1"/>
          </p:cNvSpPr>
          <p:nvPr>
            <p:ph type="body" sz="quarter" idx="10"/>
          </p:nvPr>
        </p:nvSpPr>
        <p:spPr>
          <a:xfrm>
            <a:off x="263525" y="441328"/>
            <a:ext cx="11664950" cy="5795960"/>
          </a:xfrm>
        </p:spPr>
        <p:txBody>
          <a:bodyPr/>
          <a:lstStyle>
            <a:lvl1pPr>
              <a:defRPr b="0" i="0">
                <a:solidFill>
                  <a:schemeClr val="bg1"/>
                </a:solidFill>
              </a:defRPr>
            </a:lvl1pPr>
            <a:lvl2pPr marL="360000" indent="-360000">
              <a:buFont typeface="Arial" panose="020B0604020202020204" pitchFamily="34" charset="0"/>
              <a:buChar char="•"/>
              <a:defRPr b="0" i="0">
                <a:solidFill>
                  <a:schemeClr val="bg1"/>
                </a:solidFill>
              </a:defRPr>
            </a:lvl2pPr>
            <a:lvl3pPr marL="720000" indent="-360000">
              <a:buFont typeface="Arial" panose="020B0604020202020204" pitchFamily="34" charset="0"/>
              <a:buChar char="-"/>
              <a:defRPr b="0" i="0">
                <a:solidFill>
                  <a:schemeClr val="bg1"/>
                </a:solidFill>
              </a:defRPr>
            </a:lvl3pPr>
            <a:lvl4pPr marL="1080000" indent="-360000">
              <a:buFont typeface="Wingdings" panose="05000000000000000000" pitchFamily="2" charset="2"/>
              <a:buChar cha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FEEC3561-D742-1140-9E18-E9665E6131DC}"/>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B69F88D-C038-D14B-A9B2-C7097F3F6E98}"/>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C87F6670-C61B-5B45-BDEF-8692ACF9949E}"/>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91CD34D5-2C53-0445-B694-02630460009B}"/>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7189407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1 Standard (Heading only)">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AB04A6-7031-4AEE-83BC-110DC80C2A09}"/>
              </a:ext>
            </a:extLst>
          </p:cNvPr>
          <p:cNvSpPr>
            <a:spLocks noGrp="1"/>
          </p:cNvSpPr>
          <p:nvPr>
            <p:ph type="title"/>
          </p:nvPr>
        </p:nvSpPr>
        <p:spPr>
          <a:xfrm>
            <a:off x="263525" y="441332"/>
            <a:ext cx="11661776" cy="647692"/>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7" name="Straight Connector 6">
            <a:extLst>
              <a:ext uri="{FF2B5EF4-FFF2-40B4-BE49-F238E27FC236}">
                <a16:creationId xmlns:a16="http://schemas.microsoft.com/office/drawing/2014/main" id="{18591237-668C-8349-A5F6-D829ACF0B946}"/>
              </a:ext>
            </a:extLst>
          </p:cNvPr>
          <p:cNvCxnSpPr>
            <a:cxnSpLocks/>
          </p:cNvCxnSpPr>
          <p:nvPr userDrawn="1"/>
        </p:nvCxnSpPr>
        <p:spPr>
          <a:xfrm>
            <a:off x="263525" y="260350"/>
            <a:ext cx="43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864FEEA-36EF-B349-BF8A-AAAEEA44FCCD}"/>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D6A3BAED-ADB8-B54F-ACD5-13120D315855}"/>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D8178532-1D26-3840-8B25-7AC4BEA2F1AA}"/>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5851910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2 Standard (Heading only)">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AB04A6-7031-4AEE-83BC-110DC80C2A09}"/>
              </a:ext>
            </a:extLst>
          </p:cNvPr>
          <p:cNvSpPr>
            <a:spLocks noGrp="1"/>
          </p:cNvSpPr>
          <p:nvPr>
            <p:ph type="title"/>
          </p:nvPr>
        </p:nvSpPr>
        <p:spPr>
          <a:xfrm>
            <a:off x="263525" y="441326"/>
            <a:ext cx="11636376" cy="619121"/>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7" name="Straight Connector 6">
            <a:extLst>
              <a:ext uri="{FF2B5EF4-FFF2-40B4-BE49-F238E27FC236}">
                <a16:creationId xmlns:a16="http://schemas.microsoft.com/office/drawing/2014/main" id="{1C61E96F-B3B4-9C4F-A9B8-CB5D68B07E5C}"/>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BD9FDEC-B213-7843-87AC-6093AFEA8E33}"/>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48CB81B5-D396-474A-99C8-71ECE82E332A}"/>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A1E07B2A-A72C-F146-8589-E2199F8EF157}"/>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6818060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1 Standard (1x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263525" y="1457854"/>
            <a:ext cx="11664950" cy="4779434"/>
          </a:xfrm>
        </p:spPr>
        <p:txBody>
          <a:bodyPr/>
          <a:lstStyle>
            <a:lvl1pPr>
              <a:defRPr b="0" i="0"/>
            </a:lvl1pPr>
            <a:lvl2pPr marL="355600" indent="-355600">
              <a:defRPr lang="en-US" sz="25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a:defRPr lang="en-US" sz="20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3pPr>
            <a:lvl4pPr>
              <a:defRPr lang="en-US" sz="18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8E195A2A-1106-7F45-A3BB-0D3A2ED93CBE}"/>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191B89D-66F9-9447-A147-7D12A9F5E9AB}"/>
              </a:ext>
            </a:extLst>
          </p:cNvPr>
          <p:cNvSpPr>
            <a:spLocks noGrp="1"/>
          </p:cNvSpPr>
          <p:nvPr>
            <p:ph type="title"/>
          </p:nvPr>
        </p:nvSpPr>
        <p:spPr>
          <a:xfrm>
            <a:off x="263525" y="442800"/>
            <a:ext cx="11661776" cy="646225"/>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0" name="Group 9">
            <a:extLst>
              <a:ext uri="{FF2B5EF4-FFF2-40B4-BE49-F238E27FC236}">
                <a16:creationId xmlns:a16="http://schemas.microsoft.com/office/drawing/2014/main" id="{9FD5E74C-2EF5-EC45-8183-8BA534B8D110}"/>
              </a:ext>
            </a:extLst>
          </p:cNvPr>
          <p:cNvGrpSpPr/>
          <p:nvPr userDrawn="1"/>
        </p:nvGrpSpPr>
        <p:grpSpPr>
          <a:xfrm>
            <a:off x="10814051" y="6438651"/>
            <a:ext cx="1111250" cy="225425"/>
            <a:chOff x="292100" y="6413250"/>
            <a:chExt cx="1111250" cy="225425"/>
          </a:xfrm>
        </p:grpSpPr>
        <p:sp>
          <p:nvSpPr>
            <p:cNvPr id="11" name="Freeform: Shape 12">
              <a:extLst>
                <a:ext uri="{FF2B5EF4-FFF2-40B4-BE49-F238E27FC236}">
                  <a16:creationId xmlns:a16="http://schemas.microsoft.com/office/drawing/2014/main" id="{4B6E2FF8-4350-4047-8DED-0620671F25C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DF863911-60F3-A740-BF4B-76AC1B0FD967}"/>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9669201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1 Standard (1x1)">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263525" y="1457854"/>
            <a:ext cx="11664950" cy="4779434"/>
          </a:xfrm>
        </p:spPr>
        <p:txBody>
          <a:bodyPr/>
          <a:lstStyle>
            <a:lvl1pPr>
              <a:defRPr b="0" i="0">
                <a:solidFill>
                  <a:schemeClr val="bg1"/>
                </a:solidFill>
              </a:defRPr>
            </a:lvl1pPr>
            <a:lvl2pPr marL="360000" indent="-360000">
              <a:buFont typeface="Arial" panose="020B0604020202020204" pitchFamily="34" charset="0"/>
              <a:buChar char="•"/>
              <a:defRPr b="0" i="0">
                <a:solidFill>
                  <a:schemeClr val="bg1"/>
                </a:solidFill>
              </a:defRPr>
            </a:lvl2pPr>
            <a:lvl3pPr marL="720000" indent="-360000">
              <a:buFont typeface="Arial" panose="020B0604020202020204" pitchFamily="34" charset="0"/>
              <a:buChar char="-"/>
              <a:defRPr b="0" i="0">
                <a:solidFill>
                  <a:schemeClr val="bg1"/>
                </a:solidFill>
              </a:defRPr>
            </a:lvl3pPr>
            <a:lvl4pPr marL="1080000" indent="-360000">
              <a:buFont typeface="Wingdings" panose="05000000000000000000" pitchFamily="2" charset="2"/>
              <a:buChar cha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8E195A2A-1106-7F45-A3BB-0D3A2ED93CBE}"/>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191B89D-66F9-9447-A147-7D12A9F5E9AB}"/>
              </a:ext>
            </a:extLst>
          </p:cNvPr>
          <p:cNvSpPr>
            <a:spLocks noGrp="1"/>
          </p:cNvSpPr>
          <p:nvPr>
            <p:ph type="title"/>
          </p:nvPr>
        </p:nvSpPr>
        <p:spPr>
          <a:xfrm>
            <a:off x="263525" y="441326"/>
            <a:ext cx="11661776" cy="647698"/>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0" name="Group 9">
            <a:extLst>
              <a:ext uri="{FF2B5EF4-FFF2-40B4-BE49-F238E27FC236}">
                <a16:creationId xmlns:a16="http://schemas.microsoft.com/office/drawing/2014/main" id="{9FD5E74C-2EF5-EC45-8183-8BA534B8D110}"/>
              </a:ext>
            </a:extLst>
          </p:cNvPr>
          <p:cNvGrpSpPr/>
          <p:nvPr userDrawn="1"/>
        </p:nvGrpSpPr>
        <p:grpSpPr>
          <a:xfrm>
            <a:off x="10814051" y="6438651"/>
            <a:ext cx="1111250" cy="225425"/>
            <a:chOff x="292100" y="6413250"/>
            <a:chExt cx="1111250" cy="225425"/>
          </a:xfrm>
        </p:grpSpPr>
        <p:sp>
          <p:nvSpPr>
            <p:cNvPr id="11" name="Freeform: Shape 12">
              <a:extLst>
                <a:ext uri="{FF2B5EF4-FFF2-40B4-BE49-F238E27FC236}">
                  <a16:creationId xmlns:a16="http://schemas.microsoft.com/office/drawing/2014/main" id="{4B6E2FF8-4350-4047-8DED-0620671F25C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DF863911-60F3-A740-BF4B-76AC1B0FD967}"/>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9920957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1 Standard (2x1)">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8"/>
            <a:ext cx="5653088" cy="4782077"/>
          </a:xfrm>
        </p:spPr>
        <p:txBody>
          <a:bodyPr/>
          <a:lstStyle>
            <a:lvl1pPr marL="0" indent="0">
              <a:buFont typeface="System Font"/>
              <a:buNone/>
              <a:tabLst/>
              <a:defRPr sz="21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720000" indent="-360000" algn="l" defTabSz="914400" rtl="0" eaLnBrk="1" latinLnBrk="0" hangingPunct="1">
              <a:lnSpc>
                <a:spcPct val="90000"/>
              </a:lnSpc>
              <a:spcBef>
                <a:spcPts val="500"/>
              </a:spcBef>
              <a:buFont typeface="Arial" panose="020B0604020202020204" pitchFamily="34" charset="0"/>
              <a:buChar char="-"/>
              <a:defRPr sz="1600" b="0" i="0"/>
            </a:lvl3pPr>
            <a:lvl4pPr marL="1080000" indent="-360000" algn="l" defTabSz="914400" rtl="0" eaLnBrk="1" latinLnBrk="0" hangingPunct="1">
              <a:lnSpc>
                <a:spcPct val="90000"/>
              </a:lnSpc>
              <a:spcBef>
                <a:spcPts val="500"/>
              </a:spcBef>
              <a:buFont typeface="Wingdings" panose="05000000000000000000" pitchFamily="2" charset="2"/>
              <a:buChar char="§"/>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2FE643A9-AB22-43A3-AF55-EB96B2966A4F}"/>
              </a:ext>
            </a:extLst>
          </p:cNvPr>
          <p:cNvSpPr>
            <a:spLocks noGrp="1"/>
          </p:cNvSpPr>
          <p:nvPr>
            <p:ph sz="quarter" idx="25"/>
          </p:nvPr>
        </p:nvSpPr>
        <p:spPr>
          <a:xfrm>
            <a:off x="6254750" y="1468968"/>
            <a:ext cx="5673725" cy="4768319"/>
          </a:xfrm>
        </p:spPr>
        <p:txBody>
          <a:bodyPr/>
          <a:lstStyle>
            <a:lvl1pPr marL="0" indent="0">
              <a:buFont typeface="System Font"/>
              <a:buNone/>
              <a:tabLst/>
              <a:defRPr sz="2100" b="0" i="0">
                <a:latin typeface="Arial" panose="020B0604020202020204" pitchFamily="34" charset="0"/>
                <a:cs typeface="Arial" panose="020B0604020202020204" pitchFamily="34" charset="0"/>
              </a:defRPr>
            </a:lvl1pPr>
            <a:lvl2pPr marL="360000" indent="-360000" algn="l" defTabSz="914400" rtl="0" eaLnBrk="1" latinLnBrk="0" hangingPunct="1">
              <a:lnSpc>
                <a:spcPct val="90000"/>
              </a:lnSpc>
              <a:spcBef>
                <a:spcPts val="500"/>
              </a:spcBef>
              <a:buFont typeface="Arial" panose="020B0604020202020204" pitchFamily="34" charset="0"/>
              <a:buChar char="•"/>
              <a:tabLst/>
              <a:defRPr sz="1600" b="0" i="0"/>
            </a:lvl2pPr>
            <a:lvl3pPr marL="720000" indent="-360000" algn="l" defTabSz="914400" rtl="0" eaLnBrk="1" latinLnBrk="0" hangingPunct="1">
              <a:lnSpc>
                <a:spcPct val="90000"/>
              </a:lnSpc>
              <a:spcBef>
                <a:spcPts val="500"/>
              </a:spcBef>
              <a:buFont typeface="Arial" panose="020B0604020202020204" pitchFamily="34" charset="0"/>
              <a:buChar char="-"/>
              <a:defRPr sz="1600" b="0" i="0"/>
            </a:lvl3pPr>
            <a:lvl4pPr marL="1080000" indent="-360000" algn="l" defTabSz="914400" rtl="0" eaLnBrk="1" latinLnBrk="0" hangingPunct="1">
              <a:lnSpc>
                <a:spcPct val="90000"/>
              </a:lnSpc>
              <a:spcBef>
                <a:spcPts val="500"/>
              </a:spcBef>
              <a:buFont typeface="Wingdings" panose="05000000000000000000" pitchFamily="2" charset="2"/>
              <a:buChar char="§"/>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a:extLst>
              <a:ext uri="{FF2B5EF4-FFF2-40B4-BE49-F238E27FC236}">
                <a16:creationId xmlns:a16="http://schemas.microsoft.com/office/drawing/2014/main" id="{38DB0975-F48A-CA4B-900B-DC5CC3E60FA0}"/>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C65E603-0712-B446-A4A9-4C5136DD0931}"/>
              </a:ext>
            </a:extLst>
          </p:cNvPr>
          <p:cNvSpPr>
            <a:spLocks noGrp="1"/>
          </p:cNvSpPr>
          <p:nvPr>
            <p:ph type="title"/>
          </p:nvPr>
        </p:nvSpPr>
        <p:spPr>
          <a:xfrm>
            <a:off x="263525" y="442800"/>
            <a:ext cx="11661776" cy="627308"/>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2" name="Group 11">
            <a:extLst>
              <a:ext uri="{FF2B5EF4-FFF2-40B4-BE49-F238E27FC236}">
                <a16:creationId xmlns:a16="http://schemas.microsoft.com/office/drawing/2014/main" id="{CE2DB8F1-204E-0D40-9798-CD0D92292129}"/>
              </a:ext>
            </a:extLst>
          </p:cNvPr>
          <p:cNvGrpSpPr/>
          <p:nvPr userDrawn="1"/>
        </p:nvGrpSpPr>
        <p:grpSpPr>
          <a:xfrm>
            <a:off x="10814051" y="6438651"/>
            <a:ext cx="1111250" cy="225425"/>
            <a:chOff x="292100" y="6413250"/>
            <a:chExt cx="1111250" cy="225425"/>
          </a:xfrm>
        </p:grpSpPr>
        <p:sp>
          <p:nvSpPr>
            <p:cNvPr id="13" name="Freeform: Shape 12">
              <a:extLst>
                <a:ext uri="{FF2B5EF4-FFF2-40B4-BE49-F238E27FC236}">
                  <a16:creationId xmlns:a16="http://schemas.microsoft.com/office/drawing/2014/main" id="{10E979A7-0282-5C45-BE81-4AC1FA612B0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1858C7E-BC01-5745-A1F3-A734CBFEA1B6}"/>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160223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2 Cover (White/Green)">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B345967-D46E-4D94-8EA1-F47EFBEE52F6}"/>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tx1"/>
          </a:solidFill>
          <a:ln w="9525"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8424FE39-8DF4-4F37-B53E-88A8F31616BB}"/>
              </a:ext>
            </a:extLst>
          </p:cNvPr>
          <p:cNvGrpSpPr/>
          <p:nvPr userDrawn="1"/>
        </p:nvGrpSpPr>
        <p:grpSpPr>
          <a:xfrm>
            <a:off x="10601983" y="286755"/>
            <a:ext cx="1297917" cy="302151"/>
            <a:chOff x="10601983" y="286755"/>
            <a:chExt cx="1297917" cy="302151"/>
          </a:xfrm>
        </p:grpSpPr>
        <p:sp>
          <p:nvSpPr>
            <p:cNvPr id="18" name="Freeform 5">
              <a:extLst>
                <a:ext uri="{FF2B5EF4-FFF2-40B4-BE49-F238E27FC236}">
                  <a16:creationId xmlns:a16="http://schemas.microsoft.com/office/drawing/2014/main" id="{0F12F9CD-2A5C-4DDC-9A3D-33E54B2DFC20}"/>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E8098262-DED1-4A1A-9299-3CA9F199D607}"/>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90D2CF5B-362F-4AB9-B992-FEA205D32986}"/>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0A9D2882-FC9C-4ECA-AE40-CABDD8AAC2AE}"/>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9">
              <a:extLst>
                <a:ext uri="{FF2B5EF4-FFF2-40B4-BE49-F238E27FC236}">
                  <a16:creationId xmlns:a16="http://schemas.microsoft.com/office/drawing/2014/main" id="{10AF01A6-48B6-485D-A8F8-0ABF8941E89A}"/>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Text Placeholder 4">
            <a:extLst>
              <a:ext uri="{FF2B5EF4-FFF2-40B4-BE49-F238E27FC236}">
                <a16:creationId xmlns:a16="http://schemas.microsoft.com/office/drawing/2014/main" id="{8B677EEB-B48C-454B-A55A-92086D31C5D6}"/>
              </a:ext>
            </a:extLst>
          </p:cNvPr>
          <p:cNvSpPr>
            <a:spLocks noGrp="1"/>
          </p:cNvSpPr>
          <p:nvPr>
            <p:ph type="body" sz="quarter" idx="10" hasCustomPrompt="1"/>
          </p:nvPr>
        </p:nvSpPr>
        <p:spPr>
          <a:xfrm>
            <a:off x="3287713" y="2262136"/>
            <a:ext cx="5616575" cy="1329595"/>
          </a:xfrm>
        </p:spPr>
        <p:txBody>
          <a:bodyPr wrap="square" anchor="ctr" anchorCtr="0">
            <a:normAutofit/>
          </a:bodyPr>
          <a:lstStyle>
            <a:lvl1pPr algn="ctr">
              <a:spcBef>
                <a:spcPts val="0"/>
              </a:spcBef>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Short heading </a:t>
            </a:r>
            <a:br>
              <a:rPr lang="en-GB"/>
            </a:br>
            <a:r>
              <a:rPr lang="en-GB"/>
              <a:t>here only</a:t>
            </a:r>
          </a:p>
        </p:txBody>
      </p:sp>
      <p:sp>
        <p:nvSpPr>
          <p:cNvPr id="27" name="Text Placeholder 4">
            <a:extLst>
              <a:ext uri="{FF2B5EF4-FFF2-40B4-BE49-F238E27FC236}">
                <a16:creationId xmlns:a16="http://schemas.microsoft.com/office/drawing/2014/main" id="{2807A7FF-0349-6842-8A4B-DA0E748D91B0}"/>
              </a:ext>
            </a:extLst>
          </p:cNvPr>
          <p:cNvSpPr>
            <a:spLocks noGrp="1"/>
          </p:cNvSpPr>
          <p:nvPr>
            <p:ph type="body" sz="quarter" idx="11" hasCustomPrompt="1"/>
          </p:nvPr>
        </p:nvSpPr>
        <p:spPr>
          <a:xfrm>
            <a:off x="3287712" y="3931066"/>
            <a:ext cx="5616575" cy="443198"/>
          </a:xfrm>
        </p:spPr>
        <p:txBody>
          <a:bodyPr wrap="square" anchor="ctr" anchorCtr="0">
            <a:normAutofit/>
          </a:bodyPr>
          <a:lstStyle>
            <a:lvl1pPr algn="ctr">
              <a:defRPr sz="16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event name</a:t>
            </a:r>
          </a:p>
        </p:txBody>
      </p:sp>
      <p:sp>
        <p:nvSpPr>
          <p:cNvPr id="28" name="Text Placeholder 4">
            <a:extLst>
              <a:ext uri="{FF2B5EF4-FFF2-40B4-BE49-F238E27FC236}">
                <a16:creationId xmlns:a16="http://schemas.microsoft.com/office/drawing/2014/main" id="{F7637D2F-057D-E048-91F4-F5B7516BC7B1}"/>
              </a:ext>
            </a:extLst>
          </p:cNvPr>
          <p:cNvSpPr>
            <a:spLocks noGrp="1"/>
          </p:cNvSpPr>
          <p:nvPr>
            <p:ph type="body" sz="quarter" idx="12" hasCustomPrompt="1"/>
          </p:nvPr>
        </p:nvSpPr>
        <p:spPr>
          <a:xfrm>
            <a:off x="3287712" y="4519535"/>
            <a:ext cx="5616575" cy="443198"/>
          </a:xfrm>
        </p:spPr>
        <p:txBody>
          <a:bodyPr wrap="square" anchor="ctr" anchorCtr="0">
            <a:normAutofit/>
          </a:bodyPr>
          <a:lstStyle>
            <a:lvl1pPr algn="ctr">
              <a:lnSpc>
                <a:spcPct val="90000"/>
              </a:lnSpc>
              <a:spcBef>
                <a:spcPts val="0"/>
              </a:spcBef>
              <a:defRPr sz="16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
        <p:nvSpPr>
          <p:cNvPr id="29" name="Graphic 24">
            <a:extLst>
              <a:ext uri="{FF2B5EF4-FFF2-40B4-BE49-F238E27FC236}">
                <a16:creationId xmlns:a16="http://schemas.microsoft.com/office/drawing/2014/main" id="{D751A5BA-CAF6-ED42-901D-9A2CF28FC67B}"/>
              </a:ext>
            </a:extLst>
          </p:cNvPr>
          <p:cNvSpPr/>
          <p:nvPr userDrawn="1"/>
        </p:nvSpPr>
        <p:spPr>
          <a:xfrm>
            <a:off x="2927350" y="258247"/>
            <a:ext cx="6337300" cy="6337300"/>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1"/>
            </a:solid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27229B09-BE84-8540-B5A1-B84D91F58D93}"/>
              </a:ext>
            </a:extLst>
          </p:cNvPr>
          <p:cNvGrpSpPr/>
          <p:nvPr userDrawn="1"/>
        </p:nvGrpSpPr>
        <p:grpSpPr>
          <a:xfrm>
            <a:off x="10814051" y="6438651"/>
            <a:ext cx="1111250" cy="225425"/>
            <a:chOff x="292100" y="6413250"/>
            <a:chExt cx="1111250" cy="225425"/>
          </a:xfrm>
        </p:grpSpPr>
        <p:sp>
          <p:nvSpPr>
            <p:cNvPr id="31" name="Freeform: Shape 12">
              <a:extLst>
                <a:ext uri="{FF2B5EF4-FFF2-40B4-BE49-F238E27FC236}">
                  <a16:creationId xmlns:a16="http://schemas.microsoft.com/office/drawing/2014/main" id="{E4101F14-F1CB-E946-8CAA-3CE1B1F56EC6}"/>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32" name="Freeform: Shape 13">
              <a:extLst>
                <a:ext uri="{FF2B5EF4-FFF2-40B4-BE49-F238E27FC236}">
                  <a16:creationId xmlns:a16="http://schemas.microsoft.com/office/drawing/2014/main" id="{D61DCD87-E2D1-7A42-8C03-6594EE16EB08}"/>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90429402"/>
      </p:ext>
    </p:extLst>
  </p:cSld>
  <p:clrMapOvr>
    <a:masterClrMapping/>
  </p:clrMapOvr>
  <p:extLst>
    <p:ext uri="{DCECCB84-F9BA-43D5-87BE-67443E8EF086}">
      <p15:sldGuideLst xmlns:p15="http://schemas.microsoft.com/office/powerpoint/2012/main">
        <p15:guide id="16" pos="2207" userDrawn="1">
          <p15:clr>
            <a:srgbClr val="A4A3A4"/>
          </p15:clr>
        </p15:guide>
        <p15:guide id="17" pos="5473"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2 Standard (2x1)">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8"/>
            <a:ext cx="5653088" cy="4782077"/>
          </a:xfrm>
        </p:spPr>
        <p:txBody>
          <a:bodyPr/>
          <a:lstStyle>
            <a:lvl1pPr marL="0" indent="0">
              <a:buFont typeface="System Font"/>
              <a:buNone/>
              <a:tabLst/>
              <a:defRPr sz="2100" b="0" i="0">
                <a:solidFill>
                  <a:schemeClr val="bg1"/>
                </a:solidFill>
                <a:latin typeface="Arial" panose="020B0604020202020204" pitchFamily="34" charset="0"/>
                <a:cs typeface="Arial" panose="020B0604020202020204" pitchFamily="34" charset="0"/>
              </a:defRPr>
            </a:lvl1pPr>
            <a:lvl2pPr marL="355600" indent="-355600">
              <a:defRPr lang="en-US" sz="1600" b="0" i="0" kern="1200" dirty="0" smtClean="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a:defRPr lang="en-US" sz="1600" b="0" i="0" kern="1200" dirty="0" smtClean="0">
                <a:solidFill>
                  <a:schemeClr val="bg1"/>
                </a:solidFill>
                <a:latin typeface="Arial" panose="020B0604020202020204" pitchFamily="34" charset="0"/>
                <a:ea typeface="AECOM Sans" panose="020B0504020202020204" pitchFamily="34" charset="0"/>
                <a:cs typeface="Arial" panose="020B0604020202020204" pitchFamily="34" charset="0"/>
              </a:defRPr>
            </a:lvl3pPr>
            <a:lvl4pPr>
              <a:defRPr lang="en-AU" sz="1600" b="0" i="0" kern="1200" dirty="0">
                <a:solidFill>
                  <a:schemeClr val="bg1"/>
                </a:solidFill>
                <a:latin typeface="Arial" panose="020B0604020202020204" pitchFamily="34" charset="0"/>
                <a:ea typeface="AECOM Sans" panose="020B0504020202020204" pitchFamily="34" charset="0"/>
                <a:cs typeface="Arial" panose="020B0604020202020204" pitchFamily="34" charset="0"/>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2FE643A9-AB22-43A3-AF55-EB96B2966A4F}"/>
              </a:ext>
            </a:extLst>
          </p:cNvPr>
          <p:cNvSpPr>
            <a:spLocks noGrp="1"/>
          </p:cNvSpPr>
          <p:nvPr>
            <p:ph sz="quarter" idx="25"/>
          </p:nvPr>
        </p:nvSpPr>
        <p:spPr>
          <a:xfrm>
            <a:off x="6254750" y="1468968"/>
            <a:ext cx="5673725" cy="4768319"/>
          </a:xfrm>
        </p:spPr>
        <p:txBody>
          <a:bodyPr/>
          <a:lstStyle>
            <a:lvl1pPr marL="0" indent="0">
              <a:buFont typeface="System Font"/>
              <a:buNone/>
              <a:tabLst/>
              <a:defRPr sz="2100" b="0" i="0">
                <a:solidFill>
                  <a:schemeClr val="bg1"/>
                </a:solidFill>
                <a:latin typeface="Arial" panose="020B0604020202020204" pitchFamily="34" charset="0"/>
                <a:cs typeface="Arial" panose="020B0604020202020204" pitchFamily="34" charset="0"/>
              </a:defRPr>
            </a:lvl1pPr>
            <a:lvl2pPr marL="360000" indent="-36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720000" indent="-360000" algn="l" defTabSz="914400" rtl="0" eaLnBrk="1" latinLnBrk="0" hangingPunct="1">
              <a:lnSpc>
                <a:spcPct val="90000"/>
              </a:lnSpc>
              <a:spcBef>
                <a:spcPts val="500"/>
              </a:spcBef>
              <a:buFont typeface="Arial" panose="020B0604020202020204" pitchFamily="34" charset="0"/>
              <a:buChar char="-"/>
              <a:defRPr sz="1600" b="0" i="0">
                <a:solidFill>
                  <a:schemeClr val="bg1"/>
                </a:solidFill>
              </a:defRPr>
            </a:lvl3pPr>
            <a:lvl4pPr marL="1080000" indent="-360000" algn="l" defTabSz="914400" rtl="0" eaLnBrk="1" latinLnBrk="0" hangingPunct="1">
              <a:lnSpc>
                <a:spcPct val="90000"/>
              </a:lnSpc>
              <a:spcBef>
                <a:spcPts val="500"/>
              </a:spcBef>
              <a:buFont typeface="Wingdings" panose="05000000000000000000" pitchFamily="2" charset="2"/>
              <a:buChar char="§"/>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a:extLst>
              <a:ext uri="{FF2B5EF4-FFF2-40B4-BE49-F238E27FC236}">
                <a16:creationId xmlns:a16="http://schemas.microsoft.com/office/drawing/2014/main" id="{38DB0975-F48A-CA4B-900B-DC5CC3E60FA0}"/>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C65E603-0712-B446-A4A9-4C5136DD0931}"/>
              </a:ext>
            </a:extLst>
          </p:cNvPr>
          <p:cNvSpPr>
            <a:spLocks noGrp="1"/>
          </p:cNvSpPr>
          <p:nvPr>
            <p:ph type="title"/>
          </p:nvPr>
        </p:nvSpPr>
        <p:spPr>
          <a:xfrm>
            <a:off x="263525" y="442800"/>
            <a:ext cx="11661776" cy="646225"/>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2" name="Group 11">
            <a:extLst>
              <a:ext uri="{FF2B5EF4-FFF2-40B4-BE49-F238E27FC236}">
                <a16:creationId xmlns:a16="http://schemas.microsoft.com/office/drawing/2014/main" id="{CE2DB8F1-204E-0D40-9798-CD0D92292129}"/>
              </a:ext>
            </a:extLst>
          </p:cNvPr>
          <p:cNvGrpSpPr/>
          <p:nvPr userDrawn="1"/>
        </p:nvGrpSpPr>
        <p:grpSpPr>
          <a:xfrm>
            <a:off x="10814051" y="6438651"/>
            <a:ext cx="1111250" cy="225425"/>
            <a:chOff x="292100" y="6413250"/>
            <a:chExt cx="1111250" cy="225425"/>
          </a:xfrm>
        </p:grpSpPr>
        <p:sp>
          <p:nvSpPr>
            <p:cNvPr id="13" name="Freeform: Shape 12">
              <a:extLst>
                <a:ext uri="{FF2B5EF4-FFF2-40B4-BE49-F238E27FC236}">
                  <a16:creationId xmlns:a16="http://schemas.microsoft.com/office/drawing/2014/main" id="{10E979A7-0282-5C45-BE81-4AC1FA612B0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1858C7E-BC01-5745-A1F3-A734CBFEA1B6}"/>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2633619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1 Standard (3x1)">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3685" y="1449383"/>
            <a:ext cx="3636963" cy="4787905"/>
          </a:xfrm>
        </p:spPr>
        <p:txBody>
          <a:bodyPr/>
          <a:lstStyle>
            <a:lvl1pPr marL="0" indent="0">
              <a:buFont typeface="System Font"/>
              <a:buNone/>
              <a:tabLst/>
              <a:defRPr sz="16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2808447B-7EA7-4E4E-87A8-2F30E16C61DE}"/>
              </a:ext>
            </a:extLst>
          </p:cNvPr>
          <p:cNvCxnSpPr>
            <a:cxnSpLocks/>
          </p:cNvCxnSpPr>
          <p:nvPr userDrawn="1"/>
        </p:nvCxnSpPr>
        <p:spPr>
          <a:xfrm>
            <a:off x="263525" y="260350"/>
            <a:ext cx="43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881F7B9-4F04-D646-B586-BDACAB966C1F}"/>
              </a:ext>
            </a:extLst>
          </p:cNvPr>
          <p:cNvSpPr>
            <a:spLocks noGrp="1"/>
          </p:cNvSpPr>
          <p:nvPr>
            <p:ph sz="quarter" idx="25"/>
          </p:nvPr>
        </p:nvSpPr>
        <p:spPr>
          <a:xfrm>
            <a:off x="4258469" y="1449383"/>
            <a:ext cx="3674269" cy="4787905"/>
          </a:xfrm>
        </p:spPr>
        <p:txBody>
          <a:bodyPr/>
          <a:lstStyle>
            <a:lvl1pPr marL="0" indent="0">
              <a:buFont typeface="System Font"/>
              <a:buNone/>
              <a:tabLst/>
              <a:defRPr sz="16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54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795C6E5A-81D8-CC40-AB7F-D6D94788F812}"/>
              </a:ext>
            </a:extLst>
          </p:cNvPr>
          <p:cNvSpPr>
            <a:spLocks noGrp="1"/>
          </p:cNvSpPr>
          <p:nvPr>
            <p:ph sz="quarter" idx="26"/>
          </p:nvPr>
        </p:nvSpPr>
        <p:spPr>
          <a:xfrm>
            <a:off x="8300086" y="1449383"/>
            <a:ext cx="3636963" cy="4787905"/>
          </a:xfrm>
        </p:spPr>
        <p:txBody>
          <a:bodyPr/>
          <a:lstStyle>
            <a:lvl1pPr marL="0" indent="0">
              <a:buFont typeface="System Font"/>
              <a:buNone/>
              <a:tabLst/>
              <a:defRPr sz="16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54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142548E9-9CB2-CB47-8ADA-FFCB6AC20FDE}"/>
              </a:ext>
            </a:extLst>
          </p:cNvPr>
          <p:cNvSpPr>
            <a:spLocks noGrp="1"/>
          </p:cNvSpPr>
          <p:nvPr>
            <p:ph type="title"/>
          </p:nvPr>
        </p:nvSpPr>
        <p:spPr>
          <a:xfrm>
            <a:off x="263525" y="441326"/>
            <a:ext cx="11661776" cy="647698"/>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9" name="Group 18">
            <a:extLst>
              <a:ext uri="{FF2B5EF4-FFF2-40B4-BE49-F238E27FC236}">
                <a16:creationId xmlns:a16="http://schemas.microsoft.com/office/drawing/2014/main" id="{7B1DE30E-E4DB-254B-9FC5-1D3E9C13D650}"/>
              </a:ext>
            </a:extLst>
          </p:cNvPr>
          <p:cNvGrpSpPr/>
          <p:nvPr userDrawn="1"/>
        </p:nvGrpSpPr>
        <p:grpSpPr>
          <a:xfrm>
            <a:off x="10814051" y="6438651"/>
            <a:ext cx="1111250" cy="225425"/>
            <a:chOff x="292100" y="6413250"/>
            <a:chExt cx="1111250" cy="225425"/>
          </a:xfrm>
        </p:grpSpPr>
        <p:sp>
          <p:nvSpPr>
            <p:cNvPr id="20" name="Freeform: Shape 12">
              <a:extLst>
                <a:ext uri="{FF2B5EF4-FFF2-40B4-BE49-F238E27FC236}">
                  <a16:creationId xmlns:a16="http://schemas.microsoft.com/office/drawing/2014/main" id="{01D68A93-2A87-E047-A5B4-20B33CDE80F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1" name="Freeform: Shape 13">
              <a:extLst>
                <a:ext uri="{FF2B5EF4-FFF2-40B4-BE49-F238E27FC236}">
                  <a16:creationId xmlns:a16="http://schemas.microsoft.com/office/drawing/2014/main" id="{2EEC18A5-BDDB-614D-9D90-CDCA271F54B0}"/>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1958247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2 Standard (3x1)">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3685" y="1449383"/>
            <a:ext cx="3636963" cy="4787905"/>
          </a:xfrm>
        </p:spPr>
        <p:txBody>
          <a:bodyPr/>
          <a:lstStyle>
            <a:lvl1pPr marL="0" indent="0">
              <a:buFont typeface="System Font"/>
              <a:buNone/>
              <a:tabLst/>
              <a:defRPr sz="1600" b="0" i="0">
                <a:solidFill>
                  <a:schemeClr val="bg1"/>
                </a:solidFill>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2808447B-7EA7-4E4E-87A8-2F30E16C61DE}"/>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881F7B9-4F04-D646-B586-BDACAB966C1F}"/>
              </a:ext>
            </a:extLst>
          </p:cNvPr>
          <p:cNvSpPr>
            <a:spLocks noGrp="1"/>
          </p:cNvSpPr>
          <p:nvPr>
            <p:ph sz="quarter" idx="25"/>
          </p:nvPr>
        </p:nvSpPr>
        <p:spPr>
          <a:xfrm>
            <a:off x="4258469" y="1449383"/>
            <a:ext cx="3674269" cy="4787905"/>
          </a:xfrm>
        </p:spPr>
        <p:txBody>
          <a:bodyPr/>
          <a:lstStyle>
            <a:lvl1pPr marL="0" indent="0">
              <a:buFont typeface="System Font"/>
              <a:buNone/>
              <a:tabLst/>
              <a:defRPr sz="1600" b="0" i="0">
                <a:solidFill>
                  <a:schemeClr val="bg1"/>
                </a:solidFill>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marL="54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795C6E5A-81D8-CC40-AB7F-D6D94788F812}"/>
              </a:ext>
            </a:extLst>
          </p:cNvPr>
          <p:cNvSpPr>
            <a:spLocks noGrp="1"/>
          </p:cNvSpPr>
          <p:nvPr>
            <p:ph sz="quarter" idx="26"/>
          </p:nvPr>
        </p:nvSpPr>
        <p:spPr>
          <a:xfrm>
            <a:off x="8300086" y="1449383"/>
            <a:ext cx="3636963" cy="4787905"/>
          </a:xfrm>
        </p:spPr>
        <p:txBody>
          <a:bodyPr/>
          <a:lstStyle>
            <a:lvl1pPr marL="0" indent="0">
              <a:buFont typeface="System Font"/>
              <a:buNone/>
              <a:tabLst/>
              <a:defRPr sz="1600" b="0" i="0">
                <a:solidFill>
                  <a:schemeClr val="bg1"/>
                </a:solidFill>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marL="540000" indent="-270000" algn="l" defTabSz="914400" rtl="0" eaLnBrk="1" latinLnBrk="0" hangingPunct="1">
              <a:lnSpc>
                <a:spcPct val="90000"/>
              </a:lnSpc>
              <a:spcBef>
                <a:spcPts val="500"/>
              </a:spcBef>
              <a:buFont typeface="Arial" panose="020B0604020202020204" pitchFamily="34" charset="0"/>
              <a:buChar char="-"/>
              <a:tabLst/>
              <a:defRPr lang="en-US" sz="1600" b="0"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142548E9-9CB2-CB47-8ADA-FFCB6AC20FDE}"/>
              </a:ext>
            </a:extLst>
          </p:cNvPr>
          <p:cNvSpPr>
            <a:spLocks noGrp="1"/>
          </p:cNvSpPr>
          <p:nvPr>
            <p:ph type="title"/>
          </p:nvPr>
        </p:nvSpPr>
        <p:spPr>
          <a:xfrm>
            <a:off x="263525" y="442800"/>
            <a:ext cx="11661776" cy="646224"/>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grpSp>
        <p:nvGrpSpPr>
          <p:cNvPr id="19" name="Group 18">
            <a:extLst>
              <a:ext uri="{FF2B5EF4-FFF2-40B4-BE49-F238E27FC236}">
                <a16:creationId xmlns:a16="http://schemas.microsoft.com/office/drawing/2014/main" id="{7B1DE30E-E4DB-254B-9FC5-1D3E9C13D650}"/>
              </a:ext>
            </a:extLst>
          </p:cNvPr>
          <p:cNvGrpSpPr/>
          <p:nvPr userDrawn="1"/>
        </p:nvGrpSpPr>
        <p:grpSpPr>
          <a:xfrm>
            <a:off x="10814051" y="6438651"/>
            <a:ext cx="1111250" cy="225425"/>
            <a:chOff x="292100" y="6413250"/>
            <a:chExt cx="1111250" cy="225425"/>
          </a:xfrm>
        </p:grpSpPr>
        <p:sp>
          <p:nvSpPr>
            <p:cNvPr id="20" name="Freeform: Shape 12">
              <a:extLst>
                <a:ext uri="{FF2B5EF4-FFF2-40B4-BE49-F238E27FC236}">
                  <a16:creationId xmlns:a16="http://schemas.microsoft.com/office/drawing/2014/main" id="{01D68A93-2A87-E047-A5B4-20B33CDE80FD}"/>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1" name="Freeform: Shape 13">
              <a:extLst>
                <a:ext uri="{FF2B5EF4-FFF2-40B4-BE49-F238E27FC236}">
                  <a16:creationId xmlns:a16="http://schemas.microsoft.com/office/drawing/2014/main" id="{2EEC18A5-BDDB-614D-9D90-CDCA271F54B0}"/>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4063109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1 Standard (4x1)">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7177" y="1449388"/>
            <a:ext cx="2640013" cy="4787900"/>
          </a:xfrm>
        </p:spPr>
        <p:txBody>
          <a:bodyPr/>
          <a:lstStyle>
            <a:lvl1pPr>
              <a:defRPr sz="16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1080000" indent="-360000" algn="l" defTabSz="914400" rtl="0" eaLnBrk="1" latinLnBrk="0" hangingPunct="1">
              <a:lnSpc>
                <a:spcPct val="90000"/>
              </a:lnSpc>
              <a:spcBef>
                <a:spcPts val="500"/>
              </a:spcBef>
              <a:buFont typeface="Wingdings" panose="05000000000000000000" pitchFamily="2" charset="2"/>
              <a:buChar char="§"/>
              <a:defRPr sz="1600"/>
            </a:lvl4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3287714" y="1449388"/>
            <a:ext cx="2628900" cy="4787900"/>
          </a:xfrm>
        </p:spPr>
        <p:txBody>
          <a:bodyPr/>
          <a:lstStyle>
            <a:lvl1pPr>
              <a:defRPr sz="16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1080000" indent="-360000" algn="l" defTabSz="914400" rtl="0" eaLnBrk="1" latinLnBrk="0" hangingPunct="1">
              <a:lnSpc>
                <a:spcPct val="90000"/>
              </a:lnSpc>
              <a:spcBef>
                <a:spcPts val="500"/>
              </a:spcBef>
              <a:buFont typeface="Wingdings" panose="05000000000000000000" pitchFamily="2" charset="2"/>
              <a:buChar char="§"/>
              <a:defRPr/>
            </a:lvl4pPr>
          </a:lstStyle>
          <a:p>
            <a:pPr lvl="0"/>
            <a:r>
              <a:rPr lang="en-US"/>
              <a:t>Click to 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6254750" y="1449388"/>
            <a:ext cx="2640013" cy="4787900"/>
          </a:xfrm>
        </p:spPr>
        <p:txBody>
          <a:bodyPr/>
          <a:lstStyle>
            <a:lvl1pPr>
              <a:defRPr sz="16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1080000" indent="-360000" algn="l" defTabSz="914400" rtl="0" eaLnBrk="1" latinLnBrk="0" hangingPunct="1">
              <a:lnSpc>
                <a:spcPct val="90000"/>
              </a:lnSpc>
              <a:spcBef>
                <a:spcPts val="500"/>
              </a:spcBef>
              <a:buFont typeface="Wingdings" panose="05000000000000000000" pitchFamily="2" charset="2"/>
              <a:buChar char="§"/>
              <a:defRPr/>
            </a:lvl4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8F2C00E1-F3ED-AB4F-94F7-8C684B7BCAEC}"/>
              </a:ext>
            </a:extLst>
          </p:cNvPr>
          <p:cNvSpPr>
            <a:spLocks noGrp="1"/>
          </p:cNvSpPr>
          <p:nvPr>
            <p:ph sz="quarter" idx="30"/>
          </p:nvPr>
        </p:nvSpPr>
        <p:spPr>
          <a:xfrm>
            <a:off x="9259887" y="1449388"/>
            <a:ext cx="2668588" cy="4787900"/>
          </a:xfrm>
        </p:spPr>
        <p:txBody>
          <a:bodyPr/>
          <a:lstStyle>
            <a:lvl1pPr>
              <a:defRPr sz="1600" b="0" i="0">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1080000" indent="-360000" algn="l" defTabSz="914400" rtl="0" eaLnBrk="1" latinLnBrk="0" hangingPunct="1">
              <a:lnSpc>
                <a:spcPct val="90000"/>
              </a:lnSpc>
              <a:spcBef>
                <a:spcPts val="500"/>
              </a:spcBef>
              <a:buFont typeface="Wingdings" panose="05000000000000000000" pitchFamily="2" charset="2"/>
              <a:buChar char="§"/>
              <a:defRPr/>
            </a:lvl4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770EE51-4CE3-4FD3-85C5-0F2EA9F329D8}"/>
              </a:ext>
            </a:extLst>
          </p:cNvPr>
          <p:cNvSpPr>
            <a:spLocks noGrp="1"/>
          </p:cNvSpPr>
          <p:nvPr>
            <p:ph type="title"/>
          </p:nvPr>
        </p:nvSpPr>
        <p:spPr>
          <a:xfrm>
            <a:off x="263525" y="442800"/>
            <a:ext cx="11664950" cy="646219"/>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12" name="Straight Connector 11">
            <a:extLst>
              <a:ext uri="{FF2B5EF4-FFF2-40B4-BE49-F238E27FC236}">
                <a16:creationId xmlns:a16="http://schemas.microsoft.com/office/drawing/2014/main" id="{175133CE-F8A7-CE4A-8F0F-A11DE3762E49}"/>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65D86C1-2704-894B-AA8E-1E150FEC2175}"/>
              </a:ext>
            </a:extLst>
          </p:cNvPr>
          <p:cNvGrpSpPr/>
          <p:nvPr userDrawn="1"/>
        </p:nvGrpSpPr>
        <p:grpSpPr>
          <a:xfrm>
            <a:off x="10814051" y="6438651"/>
            <a:ext cx="1111250" cy="225425"/>
            <a:chOff x="292100" y="6413250"/>
            <a:chExt cx="1111250" cy="225425"/>
          </a:xfrm>
        </p:grpSpPr>
        <p:sp>
          <p:nvSpPr>
            <p:cNvPr id="14" name="Freeform: Shape 12">
              <a:extLst>
                <a:ext uri="{FF2B5EF4-FFF2-40B4-BE49-F238E27FC236}">
                  <a16:creationId xmlns:a16="http://schemas.microsoft.com/office/drawing/2014/main" id="{D91ABF25-FCBD-434D-B321-233953B7F215}"/>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9DE3594E-8081-C642-9399-3FAA8825FFB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2741922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2 Standard (4x1)">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7177" y="1449388"/>
            <a:ext cx="2640013" cy="4787900"/>
          </a:xfrm>
        </p:spPr>
        <p:txBody>
          <a:bodyPr/>
          <a:lstStyle>
            <a:lvl1pPr>
              <a:defRPr sz="1600" b="0" i="0">
                <a:solidFill>
                  <a:schemeClr val="bg1"/>
                </a:solidFill>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3287714" y="1449388"/>
            <a:ext cx="2628900" cy="4787900"/>
          </a:xfrm>
        </p:spPr>
        <p:txBody>
          <a:bodyPr/>
          <a:lstStyle>
            <a:lvl1pPr>
              <a:defRPr sz="1600" b="0" i="0">
                <a:solidFill>
                  <a:schemeClr val="bg1"/>
                </a:solidFill>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6254750" y="1449388"/>
            <a:ext cx="2640013" cy="4787900"/>
          </a:xfrm>
        </p:spPr>
        <p:txBody>
          <a:bodyPr/>
          <a:lstStyle>
            <a:lvl1pPr>
              <a:defRPr sz="1600" b="0" i="0">
                <a:solidFill>
                  <a:schemeClr val="bg1"/>
                </a:solidFill>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8F2C00E1-F3ED-AB4F-94F7-8C684B7BCAEC}"/>
              </a:ext>
            </a:extLst>
          </p:cNvPr>
          <p:cNvSpPr>
            <a:spLocks noGrp="1"/>
          </p:cNvSpPr>
          <p:nvPr>
            <p:ph sz="quarter" idx="30"/>
          </p:nvPr>
        </p:nvSpPr>
        <p:spPr>
          <a:xfrm>
            <a:off x="9259887" y="1449388"/>
            <a:ext cx="2668588" cy="4787900"/>
          </a:xfrm>
        </p:spPr>
        <p:txBody>
          <a:bodyPr/>
          <a:lstStyle>
            <a:lvl1pPr>
              <a:defRPr sz="1600" b="0" i="0">
                <a:solidFill>
                  <a:schemeClr val="bg1"/>
                </a:solidFill>
                <a:latin typeface="Arial" panose="020B0604020202020204" pitchFamily="34" charset="0"/>
                <a:cs typeface="Arial" panose="020B0604020202020204" pitchFamily="34" charset="0"/>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770EE51-4CE3-4FD3-85C5-0F2EA9F329D8}"/>
              </a:ext>
            </a:extLst>
          </p:cNvPr>
          <p:cNvSpPr>
            <a:spLocks noGrp="1"/>
          </p:cNvSpPr>
          <p:nvPr>
            <p:ph type="title"/>
          </p:nvPr>
        </p:nvSpPr>
        <p:spPr>
          <a:xfrm>
            <a:off x="263525" y="442800"/>
            <a:ext cx="11664950" cy="627311"/>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12" name="Straight Connector 11">
            <a:extLst>
              <a:ext uri="{FF2B5EF4-FFF2-40B4-BE49-F238E27FC236}">
                <a16:creationId xmlns:a16="http://schemas.microsoft.com/office/drawing/2014/main" id="{175133CE-F8A7-CE4A-8F0F-A11DE3762E49}"/>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17993AC-1E24-6948-AD3A-84DAD9917C68}"/>
              </a:ext>
            </a:extLst>
          </p:cNvPr>
          <p:cNvGrpSpPr/>
          <p:nvPr userDrawn="1"/>
        </p:nvGrpSpPr>
        <p:grpSpPr>
          <a:xfrm>
            <a:off x="10814051" y="6438651"/>
            <a:ext cx="1111250" cy="225425"/>
            <a:chOff x="292100" y="6413250"/>
            <a:chExt cx="1111250" cy="225425"/>
          </a:xfrm>
        </p:grpSpPr>
        <p:sp>
          <p:nvSpPr>
            <p:cNvPr id="17" name="Freeform: Shape 12">
              <a:extLst>
                <a:ext uri="{FF2B5EF4-FFF2-40B4-BE49-F238E27FC236}">
                  <a16:creationId xmlns:a16="http://schemas.microsoft.com/office/drawing/2014/main" id="{4856B433-2D4F-2D4B-84BB-3DE173983907}"/>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19" name="Freeform: Shape 13">
              <a:extLst>
                <a:ext uri="{FF2B5EF4-FFF2-40B4-BE49-F238E27FC236}">
                  <a16:creationId xmlns:a16="http://schemas.microsoft.com/office/drawing/2014/main" id="{BFDF25C7-5CD0-FF4A-98E3-F5BBE84CE730}"/>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6706334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1 Standard (5x1)">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0404" y="1456268"/>
            <a:ext cx="2083329" cy="4787898"/>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540000" indent="0" algn="l" defTabSz="914400" rtl="0" eaLnBrk="1" latinLnBrk="0" hangingPunct="1">
              <a:lnSpc>
                <a:spcPct val="90000"/>
              </a:lnSpc>
              <a:spcBef>
                <a:spcPts val="500"/>
              </a:spcBef>
              <a:buFont typeface="Wingdings" panose="05000000000000000000" pitchFamily="2" charset="2"/>
              <a:buNone/>
              <a:tabLst/>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F339C6A-15DB-44F8-92FF-62FE64A6C081}"/>
              </a:ext>
            </a:extLst>
          </p:cNvPr>
          <p:cNvSpPr>
            <a:spLocks noGrp="1"/>
          </p:cNvSpPr>
          <p:nvPr>
            <p:ph type="title"/>
          </p:nvPr>
        </p:nvSpPr>
        <p:spPr>
          <a:xfrm>
            <a:off x="263525" y="442800"/>
            <a:ext cx="11664950" cy="646223"/>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2" name="Content Placeholder 2">
            <a:extLst>
              <a:ext uri="{FF2B5EF4-FFF2-40B4-BE49-F238E27FC236}">
                <a16:creationId xmlns:a16="http://schemas.microsoft.com/office/drawing/2014/main" id="{A5C2DAFC-CA25-994C-BAE4-076D1C892088}"/>
              </a:ext>
            </a:extLst>
          </p:cNvPr>
          <p:cNvSpPr>
            <a:spLocks noGrp="1"/>
          </p:cNvSpPr>
          <p:nvPr>
            <p:ph sz="quarter" idx="25"/>
          </p:nvPr>
        </p:nvSpPr>
        <p:spPr>
          <a:xfrm>
            <a:off x="2664089" y="1456268"/>
            <a:ext cx="2083329" cy="4787898"/>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A740F8FA-6089-4844-93CB-4F895C822B46}"/>
              </a:ext>
            </a:extLst>
          </p:cNvPr>
          <p:cNvSpPr>
            <a:spLocks noGrp="1"/>
          </p:cNvSpPr>
          <p:nvPr>
            <p:ph sz="quarter" idx="26"/>
          </p:nvPr>
        </p:nvSpPr>
        <p:spPr>
          <a:xfrm>
            <a:off x="5057774" y="1456268"/>
            <a:ext cx="2083329" cy="4787898"/>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E612BE59-4AF5-B24F-963B-449D3B73A4BB}"/>
              </a:ext>
            </a:extLst>
          </p:cNvPr>
          <p:cNvSpPr>
            <a:spLocks noGrp="1"/>
          </p:cNvSpPr>
          <p:nvPr>
            <p:ph sz="quarter" idx="27"/>
          </p:nvPr>
        </p:nvSpPr>
        <p:spPr>
          <a:xfrm>
            <a:off x="7451459" y="1456268"/>
            <a:ext cx="2083329" cy="4787898"/>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A9FF9FFA-94BB-054F-A27E-28BA1B4F99CE}"/>
              </a:ext>
            </a:extLst>
          </p:cNvPr>
          <p:cNvSpPr>
            <a:spLocks noGrp="1"/>
          </p:cNvSpPr>
          <p:nvPr>
            <p:ph sz="quarter" idx="28"/>
          </p:nvPr>
        </p:nvSpPr>
        <p:spPr>
          <a:xfrm>
            <a:off x="9845146" y="1456268"/>
            <a:ext cx="2083329" cy="4787898"/>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a:defRPr sz="1600"/>
            </a:lvl4pPr>
            <a:lvl5pPr>
              <a:defRPr sz="1600"/>
            </a:lvl5pPr>
          </a:lstStyle>
          <a:p>
            <a:pPr lvl="0"/>
            <a:r>
              <a:rPr lang="en-US"/>
              <a:t>Click to edit Master text styles</a:t>
            </a:r>
          </a:p>
          <a:p>
            <a:pPr lvl="1"/>
            <a:r>
              <a:rPr lang="en-US"/>
              <a:t>Second level</a:t>
            </a:r>
          </a:p>
          <a:p>
            <a:pPr lvl="2"/>
            <a:r>
              <a:rPr lang="en-US"/>
              <a:t>Third level</a:t>
            </a:r>
          </a:p>
        </p:txBody>
      </p:sp>
      <p:cxnSp>
        <p:nvCxnSpPr>
          <p:cNvPr id="16" name="Straight Connector 15">
            <a:extLst>
              <a:ext uri="{FF2B5EF4-FFF2-40B4-BE49-F238E27FC236}">
                <a16:creationId xmlns:a16="http://schemas.microsoft.com/office/drawing/2014/main" id="{64AE55DC-91D4-6146-BD4E-FA3E8A43BC5E}"/>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9E88783-0660-244D-8F64-5C824FE59344}"/>
              </a:ext>
            </a:extLst>
          </p:cNvPr>
          <p:cNvGrpSpPr/>
          <p:nvPr userDrawn="1"/>
        </p:nvGrpSpPr>
        <p:grpSpPr>
          <a:xfrm>
            <a:off x="10814051" y="6438651"/>
            <a:ext cx="1111250" cy="225425"/>
            <a:chOff x="292100" y="6413250"/>
            <a:chExt cx="1111250" cy="225425"/>
          </a:xfrm>
        </p:grpSpPr>
        <p:sp>
          <p:nvSpPr>
            <p:cNvPr id="19" name="Freeform: Shape 12">
              <a:extLst>
                <a:ext uri="{FF2B5EF4-FFF2-40B4-BE49-F238E27FC236}">
                  <a16:creationId xmlns:a16="http://schemas.microsoft.com/office/drawing/2014/main" id="{AB37709C-F95C-2C49-8331-373A6544F73E}"/>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0" name="Freeform: Shape 13">
              <a:extLst>
                <a:ext uri="{FF2B5EF4-FFF2-40B4-BE49-F238E27FC236}">
                  <a16:creationId xmlns:a16="http://schemas.microsoft.com/office/drawing/2014/main" id="{5A6F4EA5-0597-264E-A886-EC151A7FCAC4}"/>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767266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2 Standard (5x1)">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0404" y="1456268"/>
            <a:ext cx="2083329" cy="4787898"/>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F339C6A-15DB-44F8-92FF-62FE64A6C081}"/>
              </a:ext>
            </a:extLst>
          </p:cNvPr>
          <p:cNvSpPr>
            <a:spLocks noGrp="1"/>
          </p:cNvSpPr>
          <p:nvPr>
            <p:ph type="title"/>
          </p:nvPr>
        </p:nvSpPr>
        <p:spPr>
          <a:xfrm>
            <a:off x="263525" y="442800"/>
            <a:ext cx="11664950" cy="634189"/>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2" name="Content Placeholder 2">
            <a:extLst>
              <a:ext uri="{FF2B5EF4-FFF2-40B4-BE49-F238E27FC236}">
                <a16:creationId xmlns:a16="http://schemas.microsoft.com/office/drawing/2014/main" id="{A5C2DAFC-CA25-994C-BAE4-076D1C892088}"/>
              </a:ext>
            </a:extLst>
          </p:cNvPr>
          <p:cNvSpPr>
            <a:spLocks noGrp="1"/>
          </p:cNvSpPr>
          <p:nvPr>
            <p:ph sz="quarter" idx="25"/>
          </p:nvPr>
        </p:nvSpPr>
        <p:spPr>
          <a:xfrm>
            <a:off x="2664089" y="1456268"/>
            <a:ext cx="2083329" cy="4787898"/>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A740F8FA-6089-4844-93CB-4F895C822B46}"/>
              </a:ext>
            </a:extLst>
          </p:cNvPr>
          <p:cNvSpPr>
            <a:spLocks noGrp="1"/>
          </p:cNvSpPr>
          <p:nvPr>
            <p:ph sz="quarter" idx="26"/>
          </p:nvPr>
        </p:nvSpPr>
        <p:spPr>
          <a:xfrm>
            <a:off x="5057774" y="1456268"/>
            <a:ext cx="2083329" cy="4787898"/>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E612BE59-4AF5-B24F-963B-449D3B73A4BB}"/>
              </a:ext>
            </a:extLst>
          </p:cNvPr>
          <p:cNvSpPr>
            <a:spLocks noGrp="1"/>
          </p:cNvSpPr>
          <p:nvPr>
            <p:ph sz="quarter" idx="27"/>
          </p:nvPr>
        </p:nvSpPr>
        <p:spPr>
          <a:xfrm>
            <a:off x="7451459" y="1456268"/>
            <a:ext cx="2083329" cy="4787898"/>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A9FF9FFA-94BB-054F-A27E-28BA1B4F99CE}"/>
              </a:ext>
            </a:extLst>
          </p:cNvPr>
          <p:cNvSpPr>
            <a:spLocks noGrp="1"/>
          </p:cNvSpPr>
          <p:nvPr>
            <p:ph sz="quarter" idx="28"/>
          </p:nvPr>
        </p:nvSpPr>
        <p:spPr>
          <a:xfrm>
            <a:off x="9845146" y="1456268"/>
            <a:ext cx="2083329" cy="4787898"/>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cxnSp>
        <p:nvCxnSpPr>
          <p:cNvPr id="16" name="Straight Connector 15">
            <a:extLst>
              <a:ext uri="{FF2B5EF4-FFF2-40B4-BE49-F238E27FC236}">
                <a16:creationId xmlns:a16="http://schemas.microsoft.com/office/drawing/2014/main" id="{64AE55DC-91D4-6146-BD4E-FA3E8A43BC5E}"/>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7850182-DB38-F24F-A87B-1F38DCDB707B}"/>
              </a:ext>
            </a:extLst>
          </p:cNvPr>
          <p:cNvGrpSpPr/>
          <p:nvPr userDrawn="1"/>
        </p:nvGrpSpPr>
        <p:grpSpPr>
          <a:xfrm>
            <a:off x="10814051" y="6438651"/>
            <a:ext cx="1111250" cy="225425"/>
            <a:chOff x="292100" y="6413250"/>
            <a:chExt cx="1111250" cy="225425"/>
          </a:xfrm>
        </p:grpSpPr>
        <p:sp>
          <p:nvSpPr>
            <p:cNvPr id="22" name="Freeform: Shape 12">
              <a:extLst>
                <a:ext uri="{FF2B5EF4-FFF2-40B4-BE49-F238E27FC236}">
                  <a16:creationId xmlns:a16="http://schemas.microsoft.com/office/drawing/2014/main" id="{E41A93F7-9BB4-8044-8798-68764B4304B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44A97A57-A51F-8045-B87B-E5E6717FCBA3}"/>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8652444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1 Standard (2x2)">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3686" y="1459548"/>
            <a:ext cx="5653088" cy="2148840"/>
          </a:xfrm>
        </p:spPr>
        <p:txBody>
          <a:bodyPr/>
          <a:lstStyle>
            <a:lvl1pPr marL="0" indent="0">
              <a:buFont typeface="System Font"/>
              <a:buNone/>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A88D1D94-5B31-44F0-9D86-DD4AB729701B}"/>
              </a:ext>
            </a:extLst>
          </p:cNvPr>
          <p:cNvSpPr>
            <a:spLocks noGrp="1"/>
          </p:cNvSpPr>
          <p:nvPr>
            <p:ph type="title"/>
          </p:nvPr>
        </p:nvSpPr>
        <p:spPr>
          <a:xfrm>
            <a:off x="263525" y="441325"/>
            <a:ext cx="11639549" cy="647701"/>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3" name="Content Placeholder 2">
            <a:extLst>
              <a:ext uri="{FF2B5EF4-FFF2-40B4-BE49-F238E27FC236}">
                <a16:creationId xmlns:a16="http://schemas.microsoft.com/office/drawing/2014/main" id="{F349286C-A4C0-4449-B3C0-58B73800C882}"/>
              </a:ext>
            </a:extLst>
          </p:cNvPr>
          <p:cNvSpPr>
            <a:spLocks noGrp="1"/>
          </p:cNvSpPr>
          <p:nvPr>
            <p:ph sz="quarter" idx="25"/>
          </p:nvPr>
        </p:nvSpPr>
        <p:spPr>
          <a:xfrm>
            <a:off x="273685" y="4062942"/>
            <a:ext cx="5653088" cy="2159000"/>
          </a:xfrm>
        </p:spPr>
        <p:txBody>
          <a:bodyPr/>
          <a:lstStyle>
            <a:lvl1pPr marL="0" indent="0">
              <a:buFont typeface="System Font"/>
              <a:buNone/>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F9C55FCF-4DD7-1247-8949-1F16AE3408FA}"/>
              </a:ext>
            </a:extLst>
          </p:cNvPr>
          <p:cNvSpPr>
            <a:spLocks noGrp="1"/>
          </p:cNvSpPr>
          <p:nvPr>
            <p:ph sz="quarter" idx="26"/>
          </p:nvPr>
        </p:nvSpPr>
        <p:spPr>
          <a:xfrm>
            <a:off x="6263746" y="1459548"/>
            <a:ext cx="5653088" cy="2148840"/>
          </a:xfrm>
        </p:spPr>
        <p:txBody>
          <a:bodyPr/>
          <a:lstStyle>
            <a:lvl1pPr marL="0" indent="0">
              <a:buFont typeface="System Font"/>
              <a:buNone/>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7ACE1490-FD72-AB43-86C9-05113649F9BC}"/>
              </a:ext>
            </a:extLst>
          </p:cNvPr>
          <p:cNvSpPr>
            <a:spLocks noGrp="1"/>
          </p:cNvSpPr>
          <p:nvPr>
            <p:ph sz="quarter" idx="27"/>
          </p:nvPr>
        </p:nvSpPr>
        <p:spPr>
          <a:xfrm>
            <a:off x="6263745" y="4062942"/>
            <a:ext cx="5653088" cy="2159000"/>
          </a:xfrm>
        </p:spPr>
        <p:txBody>
          <a:bodyPr/>
          <a:lstStyle>
            <a:lvl1pPr marL="0" indent="0">
              <a:buFont typeface="System Font"/>
              <a:buNone/>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6" name="Straight Connector 15">
            <a:extLst>
              <a:ext uri="{FF2B5EF4-FFF2-40B4-BE49-F238E27FC236}">
                <a16:creationId xmlns:a16="http://schemas.microsoft.com/office/drawing/2014/main" id="{26EB007A-7DF9-394D-AAF0-0C8C635C98F6}"/>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279AF27-AE3B-0C4C-B3D0-60E5F4281CB9}"/>
              </a:ext>
            </a:extLst>
          </p:cNvPr>
          <p:cNvGrpSpPr/>
          <p:nvPr userDrawn="1"/>
        </p:nvGrpSpPr>
        <p:grpSpPr>
          <a:xfrm>
            <a:off x="10814051" y="6438651"/>
            <a:ext cx="1111250" cy="225425"/>
            <a:chOff x="292100" y="6413250"/>
            <a:chExt cx="1111250" cy="225425"/>
          </a:xfrm>
        </p:grpSpPr>
        <p:sp>
          <p:nvSpPr>
            <p:cNvPr id="12" name="Freeform: Shape 12">
              <a:extLst>
                <a:ext uri="{FF2B5EF4-FFF2-40B4-BE49-F238E27FC236}">
                  <a16:creationId xmlns:a16="http://schemas.microsoft.com/office/drawing/2014/main" id="{1ADFF679-46A5-D94E-B553-22ACAE526FA5}"/>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7" name="Freeform: Shape 13">
              <a:extLst>
                <a:ext uri="{FF2B5EF4-FFF2-40B4-BE49-F238E27FC236}">
                  <a16:creationId xmlns:a16="http://schemas.microsoft.com/office/drawing/2014/main" id="{CD1DC415-2060-9648-B922-58FD5614810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3552189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2 Standard (2x2)">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73686" y="1459548"/>
            <a:ext cx="5653088" cy="2148840"/>
          </a:xfrm>
        </p:spPr>
        <p:txBody>
          <a:bodyPr/>
          <a:lstStyle>
            <a:lvl1pPr marL="0" indent="0">
              <a:buFont typeface="System Font"/>
              <a:buNone/>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A88D1D94-5B31-44F0-9D86-DD4AB729701B}"/>
              </a:ext>
            </a:extLst>
          </p:cNvPr>
          <p:cNvSpPr>
            <a:spLocks noGrp="1"/>
          </p:cNvSpPr>
          <p:nvPr>
            <p:ph type="title"/>
          </p:nvPr>
        </p:nvSpPr>
        <p:spPr>
          <a:xfrm>
            <a:off x="263525" y="442799"/>
            <a:ext cx="11639549" cy="646221"/>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3" name="Content Placeholder 2">
            <a:extLst>
              <a:ext uri="{FF2B5EF4-FFF2-40B4-BE49-F238E27FC236}">
                <a16:creationId xmlns:a16="http://schemas.microsoft.com/office/drawing/2014/main" id="{F349286C-A4C0-4449-B3C0-58B73800C882}"/>
              </a:ext>
            </a:extLst>
          </p:cNvPr>
          <p:cNvSpPr>
            <a:spLocks noGrp="1"/>
          </p:cNvSpPr>
          <p:nvPr>
            <p:ph sz="quarter" idx="25"/>
          </p:nvPr>
        </p:nvSpPr>
        <p:spPr>
          <a:xfrm>
            <a:off x="273685" y="4062942"/>
            <a:ext cx="5653088" cy="2159000"/>
          </a:xfrm>
        </p:spPr>
        <p:txBody>
          <a:bodyPr/>
          <a:lstStyle>
            <a:lvl1pPr marL="0" indent="0">
              <a:buFont typeface="System Font"/>
              <a:buNone/>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F9C55FCF-4DD7-1247-8949-1F16AE3408FA}"/>
              </a:ext>
            </a:extLst>
          </p:cNvPr>
          <p:cNvSpPr>
            <a:spLocks noGrp="1"/>
          </p:cNvSpPr>
          <p:nvPr>
            <p:ph sz="quarter" idx="26"/>
          </p:nvPr>
        </p:nvSpPr>
        <p:spPr>
          <a:xfrm>
            <a:off x="6263746" y="1459548"/>
            <a:ext cx="5653088" cy="2148840"/>
          </a:xfrm>
        </p:spPr>
        <p:txBody>
          <a:bodyPr/>
          <a:lstStyle>
            <a:lvl1pPr marL="0" indent="0">
              <a:buFont typeface="System Font"/>
              <a:buNone/>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7ACE1490-FD72-AB43-86C9-05113649F9BC}"/>
              </a:ext>
            </a:extLst>
          </p:cNvPr>
          <p:cNvSpPr>
            <a:spLocks noGrp="1"/>
          </p:cNvSpPr>
          <p:nvPr>
            <p:ph sz="quarter" idx="27"/>
          </p:nvPr>
        </p:nvSpPr>
        <p:spPr>
          <a:xfrm>
            <a:off x="6263745" y="4062942"/>
            <a:ext cx="5653088" cy="2159000"/>
          </a:xfrm>
        </p:spPr>
        <p:txBody>
          <a:bodyPr/>
          <a:lstStyle>
            <a:lvl1pPr marL="0" indent="0">
              <a:buFont typeface="System Font"/>
              <a:buNone/>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a:extLst>
              <a:ext uri="{FF2B5EF4-FFF2-40B4-BE49-F238E27FC236}">
                <a16:creationId xmlns:a16="http://schemas.microsoft.com/office/drawing/2014/main" id="{26EB007A-7DF9-394D-AAF0-0C8C635C98F6}"/>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449E63E-3D89-2F48-ABFE-94D22D895950}"/>
              </a:ext>
            </a:extLst>
          </p:cNvPr>
          <p:cNvGrpSpPr/>
          <p:nvPr userDrawn="1"/>
        </p:nvGrpSpPr>
        <p:grpSpPr>
          <a:xfrm>
            <a:off x="10814051" y="6438651"/>
            <a:ext cx="1111250" cy="225425"/>
            <a:chOff x="292100" y="6413250"/>
            <a:chExt cx="1111250" cy="225425"/>
          </a:xfrm>
        </p:grpSpPr>
        <p:sp>
          <p:nvSpPr>
            <p:cNvPr id="20" name="Freeform: Shape 12">
              <a:extLst>
                <a:ext uri="{FF2B5EF4-FFF2-40B4-BE49-F238E27FC236}">
                  <a16:creationId xmlns:a16="http://schemas.microsoft.com/office/drawing/2014/main" id="{4DEAA572-0A33-6A4F-8E6F-ACBFE8D6AFF3}"/>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1" name="Freeform: Shape 13">
              <a:extLst>
                <a:ext uri="{FF2B5EF4-FFF2-40B4-BE49-F238E27FC236}">
                  <a16:creationId xmlns:a16="http://schemas.microsoft.com/office/drawing/2014/main" id="{8D40270E-04E2-3946-BF93-FD6C34F2E9D7}"/>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2225691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1 Standard (3x2)">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6"/>
            <a:ext cx="3636963" cy="2159001"/>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F7FFB562-8DD7-4966-BD8C-3F7B3C5D5B73}"/>
              </a:ext>
            </a:extLst>
          </p:cNvPr>
          <p:cNvSpPr>
            <a:spLocks noGrp="1"/>
          </p:cNvSpPr>
          <p:nvPr>
            <p:ph type="title"/>
          </p:nvPr>
        </p:nvSpPr>
        <p:spPr>
          <a:xfrm>
            <a:off x="263525" y="441326"/>
            <a:ext cx="11664950" cy="647700"/>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3" name="Content Placeholder 2">
            <a:extLst>
              <a:ext uri="{FF2B5EF4-FFF2-40B4-BE49-F238E27FC236}">
                <a16:creationId xmlns:a16="http://schemas.microsoft.com/office/drawing/2014/main" id="{4BB7BEA5-771B-8B4E-897D-1C4459F65E01}"/>
              </a:ext>
            </a:extLst>
          </p:cNvPr>
          <p:cNvSpPr>
            <a:spLocks noGrp="1"/>
          </p:cNvSpPr>
          <p:nvPr>
            <p:ph sz="quarter" idx="25"/>
          </p:nvPr>
        </p:nvSpPr>
        <p:spPr>
          <a:xfrm>
            <a:off x="4259263" y="1449386"/>
            <a:ext cx="3673475" cy="2159001"/>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2">
            <a:extLst>
              <a:ext uri="{FF2B5EF4-FFF2-40B4-BE49-F238E27FC236}">
                <a16:creationId xmlns:a16="http://schemas.microsoft.com/office/drawing/2014/main" id="{A9B0FF75-51DA-2B49-B8F7-63E582084AF9}"/>
              </a:ext>
            </a:extLst>
          </p:cNvPr>
          <p:cNvSpPr>
            <a:spLocks noGrp="1"/>
          </p:cNvSpPr>
          <p:nvPr>
            <p:ph sz="quarter" idx="26"/>
          </p:nvPr>
        </p:nvSpPr>
        <p:spPr>
          <a:xfrm>
            <a:off x="8291514" y="1449386"/>
            <a:ext cx="3636963" cy="2159001"/>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2">
            <a:extLst>
              <a:ext uri="{FF2B5EF4-FFF2-40B4-BE49-F238E27FC236}">
                <a16:creationId xmlns:a16="http://schemas.microsoft.com/office/drawing/2014/main" id="{55D5C163-8571-9D4D-BC9C-AF6F91D2CA5B}"/>
              </a:ext>
            </a:extLst>
          </p:cNvPr>
          <p:cNvSpPr>
            <a:spLocks noGrp="1"/>
          </p:cNvSpPr>
          <p:nvPr>
            <p:ph sz="quarter" idx="27"/>
          </p:nvPr>
        </p:nvSpPr>
        <p:spPr>
          <a:xfrm>
            <a:off x="263525" y="4078287"/>
            <a:ext cx="3636961" cy="2159001"/>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Content Placeholder 2">
            <a:extLst>
              <a:ext uri="{FF2B5EF4-FFF2-40B4-BE49-F238E27FC236}">
                <a16:creationId xmlns:a16="http://schemas.microsoft.com/office/drawing/2014/main" id="{E68AC547-9C0B-4143-A22E-19CEED94CFFB}"/>
              </a:ext>
            </a:extLst>
          </p:cNvPr>
          <p:cNvSpPr>
            <a:spLocks noGrp="1"/>
          </p:cNvSpPr>
          <p:nvPr>
            <p:ph sz="quarter" idx="28"/>
          </p:nvPr>
        </p:nvSpPr>
        <p:spPr>
          <a:xfrm>
            <a:off x="4259261" y="4078287"/>
            <a:ext cx="3673477" cy="2159001"/>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2">
            <a:extLst>
              <a:ext uri="{FF2B5EF4-FFF2-40B4-BE49-F238E27FC236}">
                <a16:creationId xmlns:a16="http://schemas.microsoft.com/office/drawing/2014/main" id="{644E26C8-4A42-A149-9B11-7AE371C11FCD}"/>
              </a:ext>
            </a:extLst>
          </p:cNvPr>
          <p:cNvSpPr>
            <a:spLocks noGrp="1"/>
          </p:cNvSpPr>
          <p:nvPr>
            <p:ph sz="quarter" idx="29"/>
          </p:nvPr>
        </p:nvSpPr>
        <p:spPr>
          <a:xfrm>
            <a:off x="8291512" y="4078287"/>
            <a:ext cx="3636963" cy="2159001"/>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3" name="Straight Connector 22">
            <a:extLst>
              <a:ext uri="{FF2B5EF4-FFF2-40B4-BE49-F238E27FC236}">
                <a16:creationId xmlns:a16="http://schemas.microsoft.com/office/drawing/2014/main" id="{66D0C098-B5F5-C642-A34D-9E09A832EAAD}"/>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E882C7-3D9C-F04E-95E3-93DBB355535E}"/>
              </a:ext>
            </a:extLst>
          </p:cNvPr>
          <p:cNvGrpSpPr/>
          <p:nvPr userDrawn="1"/>
        </p:nvGrpSpPr>
        <p:grpSpPr>
          <a:xfrm>
            <a:off x="10814051" y="6438651"/>
            <a:ext cx="1111250" cy="225425"/>
            <a:chOff x="292100" y="6413250"/>
            <a:chExt cx="1111250" cy="225425"/>
          </a:xfrm>
        </p:grpSpPr>
        <p:sp>
          <p:nvSpPr>
            <p:cNvPr id="24" name="Freeform: Shape 12">
              <a:extLst>
                <a:ext uri="{FF2B5EF4-FFF2-40B4-BE49-F238E27FC236}">
                  <a16:creationId xmlns:a16="http://schemas.microsoft.com/office/drawing/2014/main" id="{2693C771-CF10-1F4B-947A-4D491C783450}"/>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5" name="Freeform: Shape 13">
              <a:extLst>
                <a:ext uri="{FF2B5EF4-FFF2-40B4-BE49-F238E27FC236}">
                  <a16:creationId xmlns:a16="http://schemas.microsoft.com/office/drawing/2014/main" id="{A33375BB-4CD5-7840-AA7D-6B72CBBD8BC5}"/>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8725293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3 Cover (White/Gree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2249487" y="1956490"/>
            <a:ext cx="7693026" cy="1462088"/>
          </a:xfrm>
        </p:spPr>
        <p:txBody>
          <a:bodyPr anchor="b" anchorCtr="0">
            <a:normAutofit/>
          </a:bodyPr>
          <a:lstStyle>
            <a:lvl1pPr>
              <a:spcBef>
                <a:spcPts val="0"/>
              </a:spcBef>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Longer heading </a:t>
            </a:r>
            <a:br>
              <a:rPr lang="en-GB"/>
            </a:br>
            <a:r>
              <a:rPr lang="en-GB"/>
              <a:t>here but only two lines</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2249487" y="3608388"/>
            <a:ext cx="7693026" cy="872238"/>
          </a:xfrm>
        </p:spPr>
        <p:txBody>
          <a:bodyPr anchor="t" anchorCtr="0">
            <a:normAutofit/>
          </a:bodyPr>
          <a:lstStyle>
            <a:lvl1pPr>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a:t>
            </a:r>
            <a:br>
              <a:rPr lang="en-GB"/>
            </a:br>
            <a:r>
              <a:rPr lang="en-GB"/>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2249487" y="4518264"/>
            <a:ext cx="7693026" cy="443198"/>
          </a:xfrm>
        </p:spPr>
        <p:txBody>
          <a:bodyPr anchor="b" anchorCtr="0">
            <a:normAutofit/>
          </a:bodyPr>
          <a:lstStyle>
            <a:lvl1pPr>
              <a:lnSpc>
                <a:spcPct val="90000"/>
              </a:lnSpc>
              <a:spcBef>
                <a:spcPts val="0"/>
              </a:spcBef>
              <a:defRPr sz="16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
        <p:nvSpPr>
          <p:cNvPr id="6" name="Graphic 24">
            <a:extLst>
              <a:ext uri="{FF2B5EF4-FFF2-40B4-BE49-F238E27FC236}">
                <a16:creationId xmlns:a16="http://schemas.microsoft.com/office/drawing/2014/main" id="{351B1A6D-038A-4C4F-BC20-8F905A71CF62}"/>
              </a:ext>
            </a:extLst>
          </p:cNvPr>
          <p:cNvSpPr/>
          <p:nvPr userDrawn="1"/>
        </p:nvSpPr>
        <p:spPr>
          <a:xfrm>
            <a:off x="1714501" y="-952499"/>
            <a:ext cx="8762998" cy="8762998"/>
          </a:xfrm>
          <a:custGeom>
            <a:avLst/>
            <a:gdLst>
              <a:gd name="connsiteX0" fmla="*/ 6767045 w 6767044"/>
              <a:gd name="connsiteY0" fmla="*/ 3383523 h 6767045"/>
              <a:gd name="connsiteX1" fmla="*/ 3383522 w 6767044"/>
              <a:gd name="connsiteY1" fmla="*/ 0 h 6767045"/>
              <a:gd name="connsiteX2" fmla="*/ 0 w 6767044"/>
              <a:gd name="connsiteY2" fmla="*/ 3383523 h 6767045"/>
              <a:gd name="connsiteX3" fmla="*/ 3383522 w 6767044"/>
              <a:gd name="connsiteY3" fmla="*/ 6767045 h 6767045"/>
              <a:gd name="connsiteX4" fmla="*/ 5076193 w 6767044"/>
              <a:gd name="connsiteY4" fmla="*/ 6313635 h 67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044" h="6767045">
                <a:moveTo>
                  <a:pt x="6767045" y="3383523"/>
                </a:moveTo>
                <a:cubicBezTo>
                  <a:pt x="6767045" y="1514854"/>
                  <a:pt x="5252191" y="0"/>
                  <a:pt x="3383522" y="0"/>
                </a:cubicBezTo>
                <a:cubicBezTo>
                  <a:pt x="1514854" y="0"/>
                  <a:pt x="0" y="1514854"/>
                  <a:pt x="0" y="3383523"/>
                </a:cubicBezTo>
                <a:cubicBezTo>
                  <a:pt x="0" y="5252191"/>
                  <a:pt x="1514854" y="6767045"/>
                  <a:pt x="3383522" y="6767045"/>
                </a:cubicBezTo>
                <a:cubicBezTo>
                  <a:pt x="4000197" y="6767045"/>
                  <a:pt x="4578215" y="6601962"/>
                  <a:pt x="5076193" y="6313635"/>
                </a:cubicBezTo>
              </a:path>
            </a:pathLst>
          </a:custGeom>
          <a:noFill/>
          <a:ln w="114300" cap="flat">
            <a:solidFill>
              <a:schemeClr val="accent1"/>
            </a:solid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27263AEB-724E-49D8-809C-FCA9BB2739F7}"/>
              </a:ext>
            </a:extLst>
          </p:cNvPr>
          <p:cNvGrpSpPr/>
          <p:nvPr userDrawn="1"/>
        </p:nvGrpSpPr>
        <p:grpSpPr>
          <a:xfrm>
            <a:off x="10601983" y="286755"/>
            <a:ext cx="1297917" cy="302151"/>
            <a:chOff x="10601983" y="286755"/>
            <a:chExt cx="1297917" cy="302151"/>
          </a:xfrm>
        </p:grpSpPr>
        <p:sp>
          <p:nvSpPr>
            <p:cNvPr id="17" name="Freeform 5">
              <a:extLst>
                <a:ext uri="{FF2B5EF4-FFF2-40B4-BE49-F238E27FC236}">
                  <a16:creationId xmlns:a16="http://schemas.microsoft.com/office/drawing/2014/main" id="{720AF97F-C172-421B-BCE5-E60482EDAA4E}"/>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ACBACE23-5F86-4C06-9A84-AACD3E8E1911}"/>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4F1861C-1110-4CF9-8A43-EC19DD8C4680}"/>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3E9BE49A-96D0-476C-85AD-1CBCB4BD8B00}"/>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0D943A57-92B6-4A41-A2F2-D860A9817A45}"/>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reeform: Shape 14">
            <a:extLst>
              <a:ext uri="{FF2B5EF4-FFF2-40B4-BE49-F238E27FC236}">
                <a16:creationId xmlns:a16="http://schemas.microsoft.com/office/drawing/2014/main" id="{F862E48B-54F6-4F57-ABE5-4C4D9A963C5F}"/>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tx1"/>
          </a:solidFill>
          <a:ln w="952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F0E983CE-B798-8447-8B1E-2C617C406A53}"/>
              </a:ext>
            </a:extLst>
          </p:cNvPr>
          <p:cNvGrpSpPr/>
          <p:nvPr userDrawn="1"/>
        </p:nvGrpSpPr>
        <p:grpSpPr>
          <a:xfrm>
            <a:off x="10814051" y="6438651"/>
            <a:ext cx="1111250" cy="225425"/>
            <a:chOff x="292100" y="6413250"/>
            <a:chExt cx="1111250" cy="225425"/>
          </a:xfrm>
        </p:grpSpPr>
        <p:sp>
          <p:nvSpPr>
            <p:cNvPr id="23" name="Freeform: Shape 12">
              <a:extLst>
                <a:ext uri="{FF2B5EF4-FFF2-40B4-BE49-F238E27FC236}">
                  <a16:creationId xmlns:a16="http://schemas.microsoft.com/office/drawing/2014/main" id="{0CD0534B-8A03-6743-B44E-6815A095E81A}"/>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4" name="Freeform: Shape 13">
              <a:extLst>
                <a:ext uri="{FF2B5EF4-FFF2-40B4-BE49-F238E27FC236}">
                  <a16:creationId xmlns:a16="http://schemas.microsoft.com/office/drawing/2014/main" id="{B25ADDF4-378C-9642-9C95-A57715975359}"/>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54511473"/>
      </p:ext>
    </p:extLst>
  </p:cSld>
  <p:clrMapOvr>
    <a:masterClrMapping/>
  </p:clrMapOvr>
  <p:extLst>
    <p:ext uri="{DCECCB84-F9BA-43D5-87BE-67443E8EF086}">
      <p15:sldGuideLst xmlns:p15="http://schemas.microsoft.com/office/powerpoint/2012/main">
        <p15:guide id="1" pos="1413" userDrawn="1">
          <p15:clr>
            <a:srgbClr val="A4A3A4"/>
          </p15:clr>
        </p15:guide>
        <p15:guide id="2" pos="6267" userDrawn="1">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2 Standard (3x2)">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6"/>
            <a:ext cx="3636963" cy="2159001"/>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a:extLst>
              <a:ext uri="{FF2B5EF4-FFF2-40B4-BE49-F238E27FC236}">
                <a16:creationId xmlns:a16="http://schemas.microsoft.com/office/drawing/2014/main" id="{F7FFB562-8DD7-4966-BD8C-3F7B3C5D5B73}"/>
              </a:ext>
            </a:extLst>
          </p:cNvPr>
          <p:cNvSpPr>
            <a:spLocks noGrp="1"/>
          </p:cNvSpPr>
          <p:nvPr>
            <p:ph type="title"/>
          </p:nvPr>
        </p:nvSpPr>
        <p:spPr>
          <a:xfrm>
            <a:off x="263525" y="441326"/>
            <a:ext cx="11664950" cy="647700"/>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3" name="Content Placeholder 2">
            <a:extLst>
              <a:ext uri="{FF2B5EF4-FFF2-40B4-BE49-F238E27FC236}">
                <a16:creationId xmlns:a16="http://schemas.microsoft.com/office/drawing/2014/main" id="{4BB7BEA5-771B-8B4E-897D-1C4459F65E01}"/>
              </a:ext>
            </a:extLst>
          </p:cNvPr>
          <p:cNvSpPr>
            <a:spLocks noGrp="1"/>
          </p:cNvSpPr>
          <p:nvPr>
            <p:ph sz="quarter" idx="25"/>
          </p:nvPr>
        </p:nvSpPr>
        <p:spPr>
          <a:xfrm>
            <a:off x="4259263" y="1449386"/>
            <a:ext cx="3673475" cy="2159001"/>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A9B0FF75-51DA-2B49-B8F7-63E582084AF9}"/>
              </a:ext>
            </a:extLst>
          </p:cNvPr>
          <p:cNvSpPr>
            <a:spLocks noGrp="1"/>
          </p:cNvSpPr>
          <p:nvPr>
            <p:ph sz="quarter" idx="26"/>
          </p:nvPr>
        </p:nvSpPr>
        <p:spPr>
          <a:xfrm>
            <a:off x="8291514" y="1449386"/>
            <a:ext cx="3636963" cy="2159001"/>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55D5C163-8571-9D4D-BC9C-AF6F91D2CA5B}"/>
              </a:ext>
            </a:extLst>
          </p:cNvPr>
          <p:cNvSpPr>
            <a:spLocks noGrp="1"/>
          </p:cNvSpPr>
          <p:nvPr>
            <p:ph sz="quarter" idx="27"/>
          </p:nvPr>
        </p:nvSpPr>
        <p:spPr>
          <a:xfrm>
            <a:off x="263525" y="4078287"/>
            <a:ext cx="3636961" cy="2159001"/>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E68AC547-9C0B-4143-A22E-19CEED94CFFB}"/>
              </a:ext>
            </a:extLst>
          </p:cNvPr>
          <p:cNvSpPr>
            <a:spLocks noGrp="1"/>
          </p:cNvSpPr>
          <p:nvPr>
            <p:ph sz="quarter" idx="28"/>
          </p:nvPr>
        </p:nvSpPr>
        <p:spPr>
          <a:xfrm>
            <a:off x="4259261" y="4078287"/>
            <a:ext cx="3673477" cy="2159001"/>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644E26C8-4A42-A149-9B11-7AE371C11FCD}"/>
              </a:ext>
            </a:extLst>
          </p:cNvPr>
          <p:cNvSpPr>
            <a:spLocks noGrp="1"/>
          </p:cNvSpPr>
          <p:nvPr>
            <p:ph sz="quarter" idx="29"/>
          </p:nvPr>
        </p:nvSpPr>
        <p:spPr>
          <a:xfrm>
            <a:off x="8291512" y="4078287"/>
            <a:ext cx="3636963" cy="2159001"/>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Straight Connector 22">
            <a:extLst>
              <a:ext uri="{FF2B5EF4-FFF2-40B4-BE49-F238E27FC236}">
                <a16:creationId xmlns:a16="http://schemas.microsoft.com/office/drawing/2014/main" id="{66D0C098-B5F5-C642-A34D-9E09A832EAAD}"/>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2683127-9840-3E41-8457-8990CA313A3E}"/>
              </a:ext>
            </a:extLst>
          </p:cNvPr>
          <p:cNvGrpSpPr/>
          <p:nvPr userDrawn="1"/>
        </p:nvGrpSpPr>
        <p:grpSpPr>
          <a:xfrm>
            <a:off x="10814051" y="6438651"/>
            <a:ext cx="1111250" cy="225425"/>
            <a:chOff x="292100" y="6413250"/>
            <a:chExt cx="1111250" cy="225425"/>
          </a:xfrm>
        </p:grpSpPr>
        <p:sp>
          <p:nvSpPr>
            <p:cNvPr id="21" name="Freeform: Shape 12">
              <a:extLst>
                <a:ext uri="{FF2B5EF4-FFF2-40B4-BE49-F238E27FC236}">
                  <a16:creationId xmlns:a16="http://schemas.microsoft.com/office/drawing/2014/main" id="{BF8CFB3C-BF19-EB4F-9A4D-488F91CFDEBA}"/>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2" name="Freeform: Shape 13">
              <a:extLst>
                <a:ext uri="{FF2B5EF4-FFF2-40B4-BE49-F238E27FC236}">
                  <a16:creationId xmlns:a16="http://schemas.microsoft.com/office/drawing/2014/main" id="{88DE0A24-5CDD-364A-BBA3-7415F58B2BB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5045107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1 Standard (4x2)">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8"/>
            <a:ext cx="2663825" cy="2159000"/>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06431373-5089-4611-B962-4B97DA0F071B}"/>
              </a:ext>
            </a:extLst>
          </p:cNvPr>
          <p:cNvSpPr>
            <a:spLocks noGrp="1"/>
          </p:cNvSpPr>
          <p:nvPr>
            <p:ph type="title"/>
          </p:nvPr>
        </p:nvSpPr>
        <p:spPr>
          <a:xfrm>
            <a:off x="263524" y="441326"/>
            <a:ext cx="11664951" cy="647700"/>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5" name="Content Placeholder 2">
            <a:extLst>
              <a:ext uri="{FF2B5EF4-FFF2-40B4-BE49-F238E27FC236}">
                <a16:creationId xmlns:a16="http://schemas.microsoft.com/office/drawing/2014/main" id="{1B662D3D-F323-A745-88C9-B16E0A8401B9}"/>
              </a:ext>
            </a:extLst>
          </p:cNvPr>
          <p:cNvSpPr>
            <a:spLocks noGrp="1"/>
          </p:cNvSpPr>
          <p:nvPr>
            <p:ph sz="quarter" idx="25"/>
          </p:nvPr>
        </p:nvSpPr>
        <p:spPr>
          <a:xfrm>
            <a:off x="263524" y="4078284"/>
            <a:ext cx="2663825" cy="2159000"/>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786BAB43-02CA-D546-863F-9D69B8EB323F}"/>
              </a:ext>
            </a:extLst>
          </p:cNvPr>
          <p:cNvSpPr>
            <a:spLocks noGrp="1"/>
          </p:cNvSpPr>
          <p:nvPr>
            <p:ph sz="quarter" idx="26"/>
          </p:nvPr>
        </p:nvSpPr>
        <p:spPr>
          <a:xfrm>
            <a:off x="3287715" y="1449392"/>
            <a:ext cx="2649536" cy="2159000"/>
          </a:xfrm>
        </p:spPr>
        <p:txBody>
          <a:bodyPr/>
          <a:lstStyle>
            <a:lvl1pPr>
              <a:defRPr sz="1600" b="0" i="0"/>
            </a:lvl1pPr>
            <a:lvl2pPr marL="285750" indent="-285750">
              <a:tabLst/>
              <a:defRPr lang="en-US" sz="1600" b="0" i="0" kern="1200" dirty="0" smtClean="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555750" indent="-285750">
              <a:tabLst/>
              <a:defRPr lang="en-US" sz="1600" b="0" i="0" kern="1200" dirty="0" smtClean="0">
                <a:solidFill>
                  <a:schemeClr val="tx1"/>
                </a:solidFill>
                <a:latin typeface="Arial" panose="020B0604020202020204" pitchFamily="34" charset="0"/>
                <a:ea typeface="AECOM Sans" panose="020B0504020202020204" pitchFamily="34" charset="0"/>
                <a:cs typeface="Arial" panose="020B0604020202020204" pitchFamily="34" charset="0"/>
              </a:defRPr>
            </a:lvl3pPr>
            <a:lvl4pPr marL="825750" indent="-285750">
              <a:tabLst/>
              <a:defRPr lang="en-AU" sz="1600" b="0" i="0" kern="1200" dirty="0" smtClean="0">
                <a:solidFill>
                  <a:schemeClr val="tx1"/>
                </a:solidFill>
                <a:latin typeface="Arial" panose="020B0604020202020204" pitchFamily="34" charset="0"/>
                <a:ea typeface="AECOM Sans" panose="020B0504020202020204" pitchFamily="34" charset="0"/>
                <a:cs typeface="Arial" panose="020B0604020202020204" pitchFamily="34" charset="0"/>
              </a:defRPr>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Content Placeholder 2">
            <a:extLst>
              <a:ext uri="{FF2B5EF4-FFF2-40B4-BE49-F238E27FC236}">
                <a16:creationId xmlns:a16="http://schemas.microsoft.com/office/drawing/2014/main" id="{D7FB5B96-4A03-014D-AD73-516DA1A3ADAE}"/>
              </a:ext>
            </a:extLst>
          </p:cNvPr>
          <p:cNvSpPr>
            <a:spLocks noGrp="1"/>
          </p:cNvSpPr>
          <p:nvPr>
            <p:ph sz="quarter" idx="27"/>
          </p:nvPr>
        </p:nvSpPr>
        <p:spPr>
          <a:xfrm>
            <a:off x="3287714" y="4078288"/>
            <a:ext cx="2628900" cy="2159000"/>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2">
            <a:extLst>
              <a:ext uri="{FF2B5EF4-FFF2-40B4-BE49-F238E27FC236}">
                <a16:creationId xmlns:a16="http://schemas.microsoft.com/office/drawing/2014/main" id="{BAB3ED5D-4C41-354D-ADA4-6DC9CED4F367}"/>
              </a:ext>
            </a:extLst>
          </p:cNvPr>
          <p:cNvSpPr>
            <a:spLocks noGrp="1"/>
          </p:cNvSpPr>
          <p:nvPr>
            <p:ph sz="quarter" idx="28"/>
          </p:nvPr>
        </p:nvSpPr>
        <p:spPr>
          <a:xfrm>
            <a:off x="6254752" y="1449392"/>
            <a:ext cx="2649536" cy="2159000"/>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Content Placeholder 2">
            <a:extLst>
              <a:ext uri="{FF2B5EF4-FFF2-40B4-BE49-F238E27FC236}">
                <a16:creationId xmlns:a16="http://schemas.microsoft.com/office/drawing/2014/main" id="{FF05F39C-30AB-584A-BD0E-3BD8D0919BBD}"/>
              </a:ext>
            </a:extLst>
          </p:cNvPr>
          <p:cNvSpPr>
            <a:spLocks noGrp="1"/>
          </p:cNvSpPr>
          <p:nvPr>
            <p:ph sz="quarter" idx="29"/>
          </p:nvPr>
        </p:nvSpPr>
        <p:spPr>
          <a:xfrm>
            <a:off x="6254750" y="4078288"/>
            <a:ext cx="2649537" cy="2159000"/>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360000" indent="0" algn="l" defTabSz="914400" rtl="0" eaLnBrk="1" latinLnBrk="0" hangingPunct="1">
              <a:lnSpc>
                <a:spcPct val="90000"/>
              </a:lnSpc>
              <a:spcBef>
                <a:spcPts val="500"/>
              </a:spcBef>
              <a:buFont typeface="Wingdings" panose="05000000000000000000" pitchFamily="2" charset="2"/>
              <a:buNone/>
              <a:tabLst/>
              <a:defRPr sz="1600" b="0" i="0"/>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Content Placeholder 2">
            <a:extLst>
              <a:ext uri="{FF2B5EF4-FFF2-40B4-BE49-F238E27FC236}">
                <a16:creationId xmlns:a16="http://schemas.microsoft.com/office/drawing/2014/main" id="{2EC083C0-47CE-1E4C-98D7-D9A751D465D3}"/>
              </a:ext>
            </a:extLst>
          </p:cNvPr>
          <p:cNvSpPr>
            <a:spLocks noGrp="1"/>
          </p:cNvSpPr>
          <p:nvPr>
            <p:ph sz="quarter" idx="30"/>
          </p:nvPr>
        </p:nvSpPr>
        <p:spPr>
          <a:xfrm>
            <a:off x="9264651" y="1449392"/>
            <a:ext cx="2663825" cy="2159000"/>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540000" indent="0" algn="l" defTabSz="914400" rtl="0" eaLnBrk="1" latinLnBrk="0" hangingPunct="1">
              <a:lnSpc>
                <a:spcPct val="90000"/>
              </a:lnSpc>
              <a:spcBef>
                <a:spcPts val="500"/>
              </a:spcBef>
              <a:buFont typeface="Wingdings" panose="05000000000000000000" pitchFamily="2" charset="2"/>
              <a:buNone/>
              <a:tabLst/>
              <a:defRPr sz="1600" b="0" i="0"/>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8794ADB-143A-1F46-8EFF-F0954C8A8577}"/>
              </a:ext>
            </a:extLst>
          </p:cNvPr>
          <p:cNvSpPr>
            <a:spLocks noGrp="1"/>
          </p:cNvSpPr>
          <p:nvPr>
            <p:ph sz="quarter" idx="31"/>
          </p:nvPr>
        </p:nvSpPr>
        <p:spPr>
          <a:xfrm>
            <a:off x="9264650" y="4078288"/>
            <a:ext cx="2663825" cy="2159000"/>
          </a:xfrm>
        </p:spPr>
        <p:txBody>
          <a:bodyPr/>
          <a:lstStyle>
            <a:lvl1pPr>
              <a:defRPr sz="1600" b="0" i="0"/>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lvl4pPr>
            <a:lvl5pPr marL="719138" indent="-177800">
              <a:tabLst/>
              <a:defRPr sz="16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33" name="Straight Connector 32">
            <a:extLst>
              <a:ext uri="{FF2B5EF4-FFF2-40B4-BE49-F238E27FC236}">
                <a16:creationId xmlns:a16="http://schemas.microsoft.com/office/drawing/2014/main" id="{E8EEBCFC-32C9-6147-BE8C-6E906611DC33}"/>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3821703-0169-3F45-9D38-500907FC0667}"/>
              </a:ext>
            </a:extLst>
          </p:cNvPr>
          <p:cNvGrpSpPr/>
          <p:nvPr userDrawn="1"/>
        </p:nvGrpSpPr>
        <p:grpSpPr>
          <a:xfrm>
            <a:off x="10814051" y="6438651"/>
            <a:ext cx="1111250" cy="225425"/>
            <a:chOff x="292100" y="6413250"/>
            <a:chExt cx="1111250" cy="225425"/>
          </a:xfrm>
        </p:grpSpPr>
        <p:sp>
          <p:nvSpPr>
            <p:cNvPr id="19" name="Freeform: Shape 12">
              <a:extLst>
                <a:ext uri="{FF2B5EF4-FFF2-40B4-BE49-F238E27FC236}">
                  <a16:creationId xmlns:a16="http://schemas.microsoft.com/office/drawing/2014/main" id="{A494C5A6-A6DF-ED43-9F00-A9BD5167C5DE}"/>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0" name="Freeform: Shape 13">
              <a:extLst>
                <a:ext uri="{FF2B5EF4-FFF2-40B4-BE49-F238E27FC236}">
                  <a16:creationId xmlns:a16="http://schemas.microsoft.com/office/drawing/2014/main" id="{A6BC512D-72B5-DE42-8BE1-5394D3B946CE}"/>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7362566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2 Standard (4x2)">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263525" y="1449388"/>
            <a:ext cx="2663825" cy="2159000"/>
          </a:xfrm>
        </p:spPr>
        <p:txBody>
          <a:bodyPr/>
          <a:lstStyle>
            <a:lvl1pPr>
              <a:defRPr sz="1600" b="0" i="0">
                <a:solidFill>
                  <a:schemeClr val="bg1"/>
                </a:solidFill>
              </a:defRPr>
            </a:lvl1pPr>
            <a:lvl2pPr marL="270000" indent="-270000">
              <a:buFont typeface="Arial" panose="020B0604020202020204" pitchFamily="34" charset="0"/>
              <a:buChar char="•"/>
              <a:tabLst/>
              <a:defRPr sz="1600" b="0" i="0">
                <a:solidFill>
                  <a:schemeClr val="bg1"/>
                </a:solidFill>
              </a:defRPr>
            </a:lvl2pPr>
            <a:lvl3pPr marL="540000" indent="-270000">
              <a:buFont typeface="Arial" panose="020B0604020202020204" pitchFamily="34" charset="0"/>
              <a:buChar char="-"/>
              <a:tabLst/>
              <a:defRPr sz="1600" b="0" i="0">
                <a:solidFill>
                  <a:schemeClr val="bg1"/>
                </a:solidFill>
              </a:defRPr>
            </a:lvl3pPr>
            <a:lvl4pPr marL="810000" indent="-270000">
              <a:buFont typeface="Wingdings" panose="05000000000000000000" pitchFamily="2" charset="2"/>
              <a:buChar char="§"/>
              <a:tabLst/>
              <a:defRPr sz="1600" b="0" i="0">
                <a:solidFill>
                  <a:schemeClr val="bg1"/>
                </a:solidFill>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06431373-5089-4611-B962-4B97DA0F071B}"/>
              </a:ext>
            </a:extLst>
          </p:cNvPr>
          <p:cNvSpPr>
            <a:spLocks noGrp="1"/>
          </p:cNvSpPr>
          <p:nvPr>
            <p:ph type="title"/>
          </p:nvPr>
        </p:nvSpPr>
        <p:spPr>
          <a:xfrm>
            <a:off x="263524" y="442800"/>
            <a:ext cx="11664951" cy="627311"/>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5" name="Content Placeholder 2">
            <a:extLst>
              <a:ext uri="{FF2B5EF4-FFF2-40B4-BE49-F238E27FC236}">
                <a16:creationId xmlns:a16="http://schemas.microsoft.com/office/drawing/2014/main" id="{1B662D3D-F323-A745-88C9-B16E0A8401B9}"/>
              </a:ext>
            </a:extLst>
          </p:cNvPr>
          <p:cNvSpPr>
            <a:spLocks noGrp="1"/>
          </p:cNvSpPr>
          <p:nvPr>
            <p:ph sz="quarter" idx="25"/>
          </p:nvPr>
        </p:nvSpPr>
        <p:spPr>
          <a:xfrm>
            <a:off x="263524" y="4078284"/>
            <a:ext cx="2663825" cy="2159000"/>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786BAB43-02CA-D546-863F-9D69B8EB323F}"/>
              </a:ext>
            </a:extLst>
          </p:cNvPr>
          <p:cNvSpPr>
            <a:spLocks noGrp="1"/>
          </p:cNvSpPr>
          <p:nvPr>
            <p:ph sz="quarter" idx="26"/>
          </p:nvPr>
        </p:nvSpPr>
        <p:spPr>
          <a:xfrm>
            <a:off x="3287715" y="1449392"/>
            <a:ext cx="2649536" cy="2159000"/>
          </a:xfrm>
        </p:spPr>
        <p:txBody>
          <a:bodyPr/>
          <a:lstStyle>
            <a:lvl1pPr>
              <a:defRPr sz="1600" b="0" i="0">
                <a:solidFill>
                  <a:schemeClr val="bg1"/>
                </a:solidFill>
              </a:defRPr>
            </a:lvl1pPr>
            <a:lvl2pPr marL="555750" indent="-285750">
              <a:tabLst/>
              <a:defRPr lang="en-US" sz="1600" b="0" i="0" kern="1200" dirty="0" smtClean="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marL="285750" indent="-285750">
              <a:tabLst/>
              <a:defRPr lang="en-US" sz="1600" b="0" i="0" kern="1200" dirty="0" smtClean="0">
                <a:solidFill>
                  <a:schemeClr val="bg1"/>
                </a:solidFill>
                <a:latin typeface="Arial" panose="020B0604020202020204" pitchFamily="34" charset="0"/>
                <a:ea typeface="AECOM Sans" panose="020B0504020202020204" pitchFamily="34" charset="0"/>
                <a:cs typeface="Arial" panose="020B0604020202020204" pitchFamily="34" charset="0"/>
              </a:defRPr>
            </a:lvl3pPr>
            <a:lvl4pPr marL="825750" indent="-285750">
              <a:tabLst/>
              <a:defRPr lang="en-AU" sz="1600" b="0" i="0" kern="1200" dirty="0">
                <a:solidFill>
                  <a:schemeClr val="bg1"/>
                </a:solidFill>
                <a:latin typeface="Arial" panose="020B0604020202020204" pitchFamily="34" charset="0"/>
                <a:ea typeface="AECOM Sans" panose="020B0504020202020204" pitchFamily="34" charset="0"/>
                <a:cs typeface="Arial" panose="020B0604020202020204" pitchFamily="34" charset="0"/>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Content Placeholder 2">
            <a:extLst>
              <a:ext uri="{FF2B5EF4-FFF2-40B4-BE49-F238E27FC236}">
                <a16:creationId xmlns:a16="http://schemas.microsoft.com/office/drawing/2014/main" id="{D7FB5B96-4A03-014D-AD73-516DA1A3ADAE}"/>
              </a:ext>
            </a:extLst>
          </p:cNvPr>
          <p:cNvSpPr>
            <a:spLocks noGrp="1"/>
          </p:cNvSpPr>
          <p:nvPr>
            <p:ph sz="quarter" idx="27"/>
          </p:nvPr>
        </p:nvSpPr>
        <p:spPr>
          <a:xfrm>
            <a:off x="3287714" y="4078288"/>
            <a:ext cx="2628900" cy="2159000"/>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2">
            <a:extLst>
              <a:ext uri="{FF2B5EF4-FFF2-40B4-BE49-F238E27FC236}">
                <a16:creationId xmlns:a16="http://schemas.microsoft.com/office/drawing/2014/main" id="{BAB3ED5D-4C41-354D-ADA4-6DC9CED4F367}"/>
              </a:ext>
            </a:extLst>
          </p:cNvPr>
          <p:cNvSpPr>
            <a:spLocks noGrp="1"/>
          </p:cNvSpPr>
          <p:nvPr>
            <p:ph sz="quarter" idx="28"/>
          </p:nvPr>
        </p:nvSpPr>
        <p:spPr>
          <a:xfrm>
            <a:off x="6254752" y="1449392"/>
            <a:ext cx="2649536" cy="2159000"/>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Content Placeholder 2">
            <a:extLst>
              <a:ext uri="{FF2B5EF4-FFF2-40B4-BE49-F238E27FC236}">
                <a16:creationId xmlns:a16="http://schemas.microsoft.com/office/drawing/2014/main" id="{FF05F39C-30AB-584A-BD0E-3BD8D0919BBD}"/>
              </a:ext>
            </a:extLst>
          </p:cNvPr>
          <p:cNvSpPr>
            <a:spLocks noGrp="1"/>
          </p:cNvSpPr>
          <p:nvPr>
            <p:ph sz="quarter" idx="29"/>
          </p:nvPr>
        </p:nvSpPr>
        <p:spPr>
          <a:xfrm>
            <a:off x="6254750" y="4078288"/>
            <a:ext cx="2649537" cy="2159000"/>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Content Placeholder 2">
            <a:extLst>
              <a:ext uri="{FF2B5EF4-FFF2-40B4-BE49-F238E27FC236}">
                <a16:creationId xmlns:a16="http://schemas.microsoft.com/office/drawing/2014/main" id="{2EC083C0-47CE-1E4C-98D7-D9A751D465D3}"/>
              </a:ext>
            </a:extLst>
          </p:cNvPr>
          <p:cNvSpPr>
            <a:spLocks noGrp="1"/>
          </p:cNvSpPr>
          <p:nvPr>
            <p:ph sz="quarter" idx="30"/>
          </p:nvPr>
        </p:nvSpPr>
        <p:spPr>
          <a:xfrm>
            <a:off x="9264651" y="1449392"/>
            <a:ext cx="2663825" cy="2159000"/>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8794ADB-143A-1F46-8EFF-F0954C8A8577}"/>
              </a:ext>
            </a:extLst>
          </p:cNvPr>
          <p:cNvSpPr>
            <a:spLocks noGrp="1"/>
          </p:cNvSpPr>
          <p:nvPr>
            <p:ph sz="quarter" idx="31"/>
          </p:nvPr>
        </p:nvSpPr>
        <p:spPr>
          <a:xfrm>
            <a:off x="9264650" y="4078288"/>
            <a:ext cx="2663825" cy="2159000"/>
          </a:xfrm>
        </p:spPr>
        <p:txBody>
          <a:bodyPr/>
          <a:lstStyle>
            <a:lvl1pPr>
              <a:defRPr sz="1600" b="0" i="0">
                <a:solidFill>
                  <a:schemeClr val="bg1"/>
                </a:solidFill>
              </a:defRPr>
            </a:lvl1pPr>
            <a:lvl2pPr marL="27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2pPr>
            <a:lvl3pPr marL="540000" indent="-270000" algn="l" defTabSz="914400" rtl="0" eaLnBrk="1" latinLnBrk="0" hangingPunct="1">
              <a:lnSpc>
                <a:spcPct val="90000"/>
              </a:lnSpc>
              <a:spcBef>
                <a:spcPts val="500"/>
              </a:spcBef>
              <a:buFont typeface="Arial" panose="020B0604020202020204" pitchFamily="34" charset="0"/>
              <a:buChar char="-"/>
              <a:tabLst/>
              <a:defRPr sz="1600" b="0" i="0">
                <a:solidFill>
                  <a:schemeClr val="bg1"/>
                </a:solidFill>
              </a:defRPr>
            </a:lvl3pPr>
            <a:lvl4pPr marL="810000" indent="-270000" algn="l" defTabSz="914400" rtl="0" eaLnBrk="1" latinLnBrk="0" hangingPunct="1">
              <a:lnSpc>
                <a:spcPct val="90000"/>
              </a:lnSpc>
              <a:spcBef>
                <a:spcPts val="500"/>
              </a:spcBef>
              <a:buFont typeface="Wingdings" panose="05000000000000000000" pitchFamily="2" charset="2"/>
              <a:buChar char="§"/>
              <a:tabLst/>
              <a:defRPr sz="1600" b="0" i="0">
                <a:solidFill>
                  <a:schemeClr val="bg1"/>
                </a:solidFill>
              </a:defRPr>
            </a:lvl4pPr>
            <a:lvl5pPr marL="719138" indent="-177800">
              <a:tabLst/>
              <a:defRPr sz="1600"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3" name="Straight Connector 32">
            <a:extLst>
              <a:ext uri="{FF2B5EF4-FFF2-40B4-BE49-F238E27FC236}">
                <a16:creationId xmlns:a16="http://schemas.microsoft.com/office/drawing/2014/main" id="{E8EEBCFC-32C9-6147-BE8C-6E906611DC33}"/>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9D018944-6AE2-214E-B104-74653E9CBE32}"/>
              </a:ext>
            </a:extLst>
          </p:cNvPr>
          <p:cNvGrpSpPr/>
          <p:nvPr userDrawn="1"/>
        </p:nvGrpSpPr>
        <p:grpSpPr>
          <a:xfrm>
            <a:off x="10814051" y="6438651"/>
            <a:ext cx="1111250" cy="225425"/>
            <a:chOff x="292100" y="6413250"/>
            <a:chExt cx="1111250" cy="225425"/>
          </a:xfrm>
        </p:grpSpPr>
        <p:sp>
          <p:nvSpPr>
            <p:cNvPr id="25" name="Freeform: Shape 12">
              <a:extLst>
                <a:ext uri="{FF2B5EF4-FFF2-40B4-BE49-F238E27FC236}">
                  <a16:creationId xmlns:a16="http://schemas.microsoft.com/office/drawing/2014/main" id="{4AF11A06-A8FE-0A44-87F0-A4F70017142B}"/>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6" name="Freeform: Shape 13">
              <a:extLst>
                <a:ext uri="{FF2B5EF4-FFF2-40B4-BE49-F238E27FC236}">
                  <a16:creationId xmlns:a16="http://schemas.microsoft.com/office/drawing/2014/main" id="{06096875-5541-3048-A341-828DB54BC41E}"/>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0933709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2 Standard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1BD83B-24F1-4032-B2BA-E3528E92C029}"/>
              </a:ext>
            </a:extLst>
          </p:cNvPr>
          <p:cNvSpPr>
            <a:spLocks noGrp="1"/>
          </p:cNvSpPr>
          <p:nvPr>
            <p:ph type="pic" sz="quarter" idx="10"/>
          </p:nvPr>
        </p:nvSpPr>
        <p:spPr>
          <a:xfrm>
            <a:off x="0" y="0"/>
            <a:ext cx="12192000" cy="6858000"/>
          </a:xfrm>
        </p:spPr>
        <p:txBody>
          <a:bodyPr/>
          <a:lstStyle>
            <a:lvl1pPr>
              <a:defRPr b="0" i="0"/>
            </a:lvl1pPr>
          </a:lstStyle>
          <a:p>
            <a:r>
              <a:rPr lang="en-US"/>
              <a:t>Click icon to add picture</a:t>
            </a:r>
            <a:endParaRPr lang="en-AU"/>
          </a:p>
        </p:txBody>
      </p:sp>
      <p:sp>
        <p:nvSpPr>
          <p:cNvPr id="4" name="Title 1">
            <a:extLst>
              <a:ext uri="{FF2B5EF4-FFF2-40B4-BE49-F238E27FC236}">
                <a16:creationId xmlns:a16="http://schemas.microsoft.com/office/drawing/2014/main" id="{0C091A64-E8A9-4A51-BC6A-7F464ABB7EC1}"/>
              </a:ext>
            </a:extLst>
          </p:cNvPr>
          <p:cNvSpPr>
            <a:spLocks noGrp="1"/>
          </p:cNvSpPr>
          <p:nvPr>
            <p:ph type="title"/>
          </p:nvPr>
        </p:nvSpPr>
        <p:spPr>
          <a:xfrm>
            <a:off x="263525" y="442800"/>
            <a:ext cx="11664950" cy="647700"/>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spTree>
    <p:extLst>
      <p:ext uri="{BB962C8B-B14F-4D97-AF65-F5344CB8AC3E}">
        <p14:creationId xmlns:p14="http://schemas.microsoft.com/office/powerpoint/2010/main" val="74657496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2 Standard (Half frame)">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263525" y="1449388"/>
            <a:ext cx="5653089" cy="4787900"/>
          </a:xfrm>
        </p:spPr>
        <p:txBody>
          <a:bodyPr anchor="ctr" anchorCtr="0"/>
          <a:lstStyle>
            <a:lvl1pPr marL="0" indent="0">
              <a:buFont typeface="System Font"/>
              <a:buNone/>
              <a:tabLst/>
              <a:defRPr sz="40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a:t>Text</a:t>
            </a:r>
            <a:endParaRPr lang="en-GB"/>
          </a:p>
        </p:txBody>
      </p:sp>
      <p:sp>
        <p:nvSpPr>
          <p:cNvPr id="7" name="Title 1">
            <a:extLst>
              <a:ext uri="{FF2B5EF4-FFF2-40B4-BE49-F238E27FC236}">
                <a16:creationId xmlns:a16="http://schemas.microsoft.com/office/drawing/2014/main" id="{61AD7130-D359-4F94-B0B9-00F15CA96F0C}"/>
              </a:ext>
            </a:extLst>
          </p:cNvPr>
          <p:cNvSpPr>
            <a:spLocks noGrp="1"/>
          </p:cNvSpPr>
          <p:nvPr>
            <p:ph type="title"/>
          </p:nvPr>
        </p:nvSpPr>
        <p:spPr>
          <a:xfrm>
            <a:off x="263525" y="441332"/>
            <a:ext cx="11636375" cy="647694"/>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8" name="Straight Connector 7">
            <a:extLst>
              <a:ext uri="{FF2B5EF4-FFF2-40B4-BE49-F238E27FC236}">
                <a16:creationId xmlns:a16="http://schemas.microsoft.com/office/drawing/2014/main" id="{CB050097-A050-AC43-B8AC-8F154A37D01D}"/>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07D4AFD-9B6F-804C-A4B4-194DE7CF5BEC}"/>
              </a:ext>
            </a:extLst>
          </p:cNvPr>
          <p:cNvGrpSpPr/>
          <p:nvPr userDrawn="1"/>
        </p:nvGrpSpPr>
        <p:grpSpPr>
          <a:xfrm>
            <a:off x="10814051" y="6438651"/>
            <a:ext cx="1111250" cy="225425"/>
            <a:chOff x="292100" y="6413250"/>
            <a:chExt cx="1111250" cy="225425"/>
          </a:xfrm>
        </p:grpSpPr>
        <p:sp>
          <p:nvSpPr>
            <p:cNvPr id="10" name="Freeform: Shape 12">
              <a:extLst>
                <a:ext uri="{FF2B5EF4-FFF2-40B4-BE49-F238E27FC236}">
                  <a16:creationId xmlns:a16="http://schemas.microsoft.com/office/drawing/2014/main" id="{EC544850-50DF-A54D-9D5E-655AB338E00C}"/>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6189A98C-6029-5247-B1F9-C029C61DF1E6}"/>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6794424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1 Standard (Text+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20" name="Content Placeholder 2">
            <a:extLst>
              <a:ext uri="{FF2B5EF4-FFF2-40B4-BE49-F238E27FC236}">
                <a16:creationId xmlns:a16="http://schemas.microsoft.com/office/drawing/2014/main" id="{700C7E43-69DC-A64D-8E37-1A5C66C0DE0B}"/>
              </a:ext>
            </a:extLst>
          </p:cNvPr>
          <p:cNvSpPr>
            <a:spLocks noGrp="1"/>
          </p:cNvSpPr>
          <p:nvPr>
            <p:ph sz="quarter" idx="35"/>
          </p:nvPr>
        </p:nvSpPr>
        <p:spPr>
          <a:xfrm>
            <a:off x="6254750" y="-6438"/>
            <a:ext cx="5937249" cy="6858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a:defRPr sz="1600" b="0" i="0">
                <a:solidFill>
                  <a:schemeClr val="bg1"/>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263526" y="1449388"/>
            <a:ext cx="5653088" cy="4787899"/>
          </a:xfrm>
        </p:spPr>
        <p:txBody>
          <a:bodyPr anchor="ctr" anchorCtr="0"/>
          <a:lstStyle>
            <a:lvl1pPr marL="0" indent="0">
              <a:buFont typeface="System Font"/>
              <a:buNone/>
              <a:tabLst/>
              <a:defRPr sz="40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a:t>Text</a:t>
            </a:r>
            <a:endParaRPr lang="en-GB"/>
          </a:p>
        </p:txBody>
      </p:sp>
      <p:sp>
        <p:nvSpPr>
          <p:cNvPr id="7" name="Title 1">
            <a:extLst>
              <a:ext uri="{FF2B5EF4-FFF2-40B4-BE49-F238E27FC236}">
                <a16:creationId xmlns:a16="http://schemas.microsoft.com/office/drawing/2014/main" id="{61AD7130-D359-4F94-B0B9-00F15CA96F0C}"/>
              </a:ext>
            </a:extLst>
          </p:cNvPr>
          <p:cNvSpPr>
            <a:spLocks noGrp="1"/>
          </p:cNvSpPr>
          <p:nvPr>
            <p:ph type="title"/>
          </p:nvPr>
        </p:nvSpPr>
        <p:spPr>
          <a:xfrm>
            <a:off x="263526" y="441332"/>
            <a:ext cx="5653087" cy="647684"/>
          </a:xfrm>
          <a:prstGeom prst="rect">
            <a:avLst/>
          </a:prstGeom>
        </p:spPr>
        <p:txBody>
          <a:bodyPr lIns="0" tIns="0" rIns="0" bIns="0"/>
          <a:lstStyle>
            <a:lvl1pPr>
              <a:defRPr lang="en-US" sz="2500" b="1"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8" name="Straight Connector 7">
            <a:extLst>
              <a:ext uri="{FF2B5EF4-FFF2-40B4-BE49-F238E27FC236}">
                <a16:creationId xmlns:a16="http://schemas.microsoft.com/office/drawing/2014/main" id="{4F51FCD9-7813-7340-AF1B-F0FF7299C282}"/>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65608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2 Standard (Text+Imag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20" name="Content Placeholder 2">
            <a:extLst>
              <a:ext uri="{FF2B5EF4-FFF2-40B4-BE49-F238E27FC236}">
                <a16:creationId xmlns:a16="http://schemas.microsoft.com/office/drawing/2014/main" id="{700C7E43-69DC-A64D-8E37-1A5C66C0DE0B}"/>
              </a:ext>
            </a:extLst>
          </p:cNvPr>
          <p:cNvSpPr>
            <a:spLocks noGrp="1"/>
          </p:cNvSpPr>
          <p:nvPr>
            <p:ph sz="quarter" idx="35"/>
          </p:nvPr>
        </p:nvSpPr>
        <p:spPr>
          <a:xfrm>
            <a:off x="6275388" y="-6438"/>
            <a:ext cx="5916611" cy="6858000"/>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a:defRPr sz="1600" b="0" i="0">
                <a:solidFill>
                  <a:schemeClr val="bg1"/>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263526" y="1449388"/>
            <a:ext cx="5653088" cy="4787900"/>
          </a:xfrm>
        </p:spPr>
        <p:txBody>
          <a:bodyPr anchor="ctr" anchorCtr="0"/>
          <a:lstStyle>
            <a:lvl1pPr marL="0" indent="0">
              <a:buFont typeface="System Font"/>
              <a:buNone/>
              <a:tabLst/>
              <a:defRPr sz="40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a:t>Text</a:t>
            </a:r>
            <a:endParaRPr lang="en-GB"/>
          </a:p>
        </p:txBody>
      </p:sp>
      <p:sp>
        <p:nvSpPr>
          <p:cNvPr id="7" name="Title 1">
            <a:extLst>
              <a:ext uri="{FF2B5EF4-FFF2-40B4-BE49-F238E27FC236}">
                <a16:creationId xmlns:a16="http://schemas.microsoft.com/office/drawing/2014/main" id="{61AD7130-D359-4F94-B0B9-00F15CA96F0C}"/>
              </a:ext>
            </a:extLst>
          </p:cNvPr>
          <p:cNvSpPr>
            <a:spLocks noGrp="1"/>
          </p:cNvSpPr>
          <p:nvPr>
            <p:ph type="title"/>
          </p:nvPr>
        </p:nvSpPr>
        <p:spPr>
          <a:xfrm>
            <a:off x="263526" y="441327"/>
            <a:ext cx="5653087" cy="647698"/>
          </a:xfrm>
          <a:prstGeom prst="rect">
            <a:avLst/>
          </a:prstGeom>
        </p:spPr>
        <p:txBody>
          <a:bodyPr lIns="0" tIns="0" rIns="0" bIns="0"/>
          <a:lstStyle>
            <a:lvl1pPr>
              <a:defRPr lang="en-US" sz="2500" b="1" i="0" kern="1200" dirty="0">
                <a:solidFill>
                  <a:schemeClr val="bg1"/>
                </a:solidFill>
                <a:latin typeface="Arial" panose="020B0604020202020204" pitchFamily="34" charset="0"/>
                <a:ea typeface="AECOM Sans Light" panose="020B0404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title style</a:t>
            </a:r>
          </a:p>
        </p:txBody>
      </p:sp>
      <p:cxnSp>
        <p:nvCxnSpPr>
          <p:cNvPr id="6" name="Straight Connector 5">
            <a:extLst>
              <a:ext uri="{FF2B5EF4-FFF2-40B4-BE49-F238E27FC236}">
                <a16:creationId xmlns:a16="http://schemas.microsoft.com/office/drawing/2014/main" id="{F339C655-0834-AB47-8F00-F1CFD13675F1}"/>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87880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3 Standard (Text+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23102CB-A55A-4EBF-9999-98C73B303A08}"/>
              </a:ext>
            </a:extLst>
          </p:cNvPr>
          <p:cNvSpPr>
            <a:spLocks noGrp="1"/>
          </p:cNvSpPr>
          <p:nvPr>
            <p:ph sz="quarter" idx="35"/>
          </p:nvPr>
        </p:nvSpPr>
        <p:spPr>
          <a:xfrm>
            <a:off x="2" y="-6438"/>
            <a:ext cx="5916612"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600" b="0" i="0">
                <a:solidFill>
                  <a:schemeClr val="bg1"/>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6254749" y="441325"/>
            <a:ext cx="5648325" cy="5795963"/>
          </a:xfrm>
        </p:spPr>
        <p:txBody>
          <a:bodyPr anchor="ctr" anchorCtr="0"/>
          <a:lstStyle>
            <a:lvl1pPr marL="0" indent="0">
              <a:buFont typeface="System Font"/>
              <a:buNone/>
              <a:tabLst/>
              <a:defRPr sz="40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a:t>Text</a:t>
            </a:r>
            <a:endParaRPr lang="en-GB"/>
          </a:p>
        </p:txBody>
      </p:sp>
      <p:grpSp>
        <p:nvGrpSpPr>
          <p:cNvPr id="7" name="Group 6">
            <a:extLst>
              <a:ext uri="{FF2B5EF4-FFF2-40B4-BE49-F238E27FC236}">
                <a16:creationId xmlns:a16="http://schemas.microsoft.com/office/drawing/2014/main" id="{B2EE6BB3-D11A-3A4E-B10C-00B571B0A659}"/>
              </a:ext>
            </a:extLst>
          </p:cNvPr>
          <p:cNvGrpSpPr/>
          <p:nvPr userDrawn="1"/>
        </p:nvGrpSpPr>
        <p:grpSpPr>
          <a:xfrm>
            <a:off x="10814051" y="6438651"/>
            <a:ext cx="1111250" cy="225425"/>
            <a:chOff x="292100" y="6413250"/>
            <a:chExt cx="1111250" cy="225425"/>
          </a:xfrm>
        </p:grpSpPr>
        <p:sp>
          <p:nvSpPr>
            <p:cNvPr id="8" name="Freeform: Shape 12">
              <a:extLst>
                <a:ext uri="{FF2B5EF4-FFF2-40B4-BE49-F238E27FC236}">
                  <a16:creationId xmlns:a16="http://schemas.microsoft.com/office/drawing/2014/main" id="{C0D1F797-B420-E445-B6BC-75AD58351AC2}"/>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87054E83-B294-224C-83D4-62B9F48FBCD3}"/>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5347248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4 Standard (Text+Image)">
    <p:bg>
      <p:bgPr>
        <a:solidFill>
          <a:schemeClr val="tx2"/>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23102CB-A55A-4EBF-9999-98C73B303A08}"/>
              </a:ext>
            </a:extLst>
          </p:cNvPr>
          <p:cNvSpPr>
            <a:spLocks noGrp="1"/>
          </p:cNvSpPr>
          <p:nvPr>
            <p:ph sz="quarter" idx="35"/>
          </p:nvPr>
        </p:nvSpPr>
        <p:spPr>
          <a:xfrm>
            <a:off x="2" y="-6438"/>
            <a:ext cx="5916612"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600" b="0" i="0">
                <a:solidFill>
                  <a:schemeClr val="bg1"/>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6254749" y="620713"/>
            <a:ext cx="5673726" cy="5616575"/>
          </a:xfrm>
        </p:spPr>
        <p:txBody>
          <a:bodyPr anchor="ctr" anchorCtr="0"/>
          <a:lstStyle>
            <a:lvl1pPr marL="0" indent="0">
              <a:buFont typeface="System Font"/>
              <a:buNone/>
              <a:tabLst/>
              <a:defRPr sz="40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a:t>Text</a:t>
            </a:r>
            <a:endParaRPr lang="en-GB"/>
          </a:p>
        </p:txBody>
      </p:sp>
      <p:grpSp>
        <p:nvGrpSpPr>
          <p:cNvPr id="12" name="Group 11">
            <a:extLst>
              <a:ext uri="{FF2B5EF4-FFF2-40B4-BE49-F238E27FC236}">
                <a16:creationId xmlns:a16="http://schemas.microsoft.com/office/drawing/2014/main" id="{C9FFE8A9-7597-4F6D-8E90-162837D089FD}"/>
              </a:ext>
            </a:extLst>
          </p:cNvPr>
          <p:cNvGrpSpPr/>
          <p:nvPr userDrawn="1"/>
        </p:nvGrpSpPr>
        <p:grpSpPr>
          <a:xfrm>
            <a:off x="10788650" y="6413250"/>
            <a:ext cx="1111250" cy="225425"/>
            <a:chOff x="292100" y="6413250"/>
            <a:chExt cx="1111250" cy="225425"/>
          </a:xfrm>
        </p:grpSpPr>
        <p:sp>
          <p:nvSpPr>
            <p:cNvPr id="13" name="Freeform: Shape 12">
              <a:extLst>
                <a:ext uri="{FF2B5EF4-FFF2-40B4-BE49-F238E27FC236}">
                  <a16:creationId xmlns:a16="http://schemas.microsoft.com/office/drawing/2014/main" id="{10284E6B-2D57-4841-AA19-795844E87F72}"/>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3"/>
            </a:solidFill>
            <a:ln w="9525" cap="flat">
              <a:noFill/>
              <a:prstDash val="solid"/>
              <a:miter/>
            </a:ln>
          </p:spPr>
          <p:txBody>
            <a:bodyPr rtlCol="0" anchor="ctr"/>
            <a:lstStyle/>
            <a:p>
              <a:endParaRPr lang="en-US">
                <a:solidFill>
                  <a:schemeClr val="bg1"/>
                </a:solidFill>
              </a:endParaRPr>
            </a:p>
          </p:txBody>
        </p:sp>
        <p:sp>
          <p:nvSpPr>
            <p:cNvPr id="14" name="Freeform: Shape 13">
              <a:extLst>
                <a:ext uri="{FF2B5EF4-FFF2-40B4-BE49-F238E27FC236}">
                  <a16:creationId xmlns:a16="http://schemas.microsoft.com/office/drawing/2014/main" id="{C0130474-06CB-4DB0-B42A-F7F7A65B59F8}"/>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114939804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1 Call out Lar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25"/>
            <a:ext cx="11664950" cy="5795963"/>
          </a:xfrm>
          <a:prstGeom prst="rect">
            <a:avLst/>
          </a:prstGeom>
        </p:spPr>
        <p:txBody>
          <a:bodyPr lIns="0" tIns="0" rIns="0" bIns="0" anchor="ctr" anchorCtr="0">
            <a:normAutofit/>
          </a:bodyPr>
          <a:lstStyle>
            <a:lvl1pPr>
              <a:lnSpc>
                <a:spcPct val="90000"/>
              </a:lnSpc>
              <a:defRPr sz="9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Large text call out</a:t>
            </a:r>
          </a:p>
        </p:txBody>
      </p:sp>
      <p:cxnSp>
        <p:nvCxnSpPr>
          <p:cNvPr id="5" name="Straight Connector 4">
            <a:extLst>
              <a:ext uri="{FF2B5EF4-FFF2-40B4-BE49-F238E27FC236}">
                <a16:creationId xmlns:a16="http://schemas.microsoft.com/office/drawing/2014/main" id="{CB19BDBE-AF4A-5940-B6E0-7FC401472CC8}"/>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50F6376-2CF0-6648-B02D-E5CB3AC0281F}"/>
              </a:ext>
            </a:extLst>
          </p:cNvPr>
          <p:cNvGrpSpPr/>
          <p:nvPr userDrawn="1"/>
        </p:nvGrpSpPr>
        <p:grpSpPr>
          <a:xfrm>
            <a:off x="10814051" y="6438651"/>
            <a:ext cx="1111250" cy="225425"/>
            <a:chOff x="292100" y="6413250"/>
            <a:chExt cx="1111250" cy="225425"/>
          </a:xfrm>
        </p:grpSpPr>
        <p:sp>
          <p:nvSpPr>
            <p:cNvPr id="6" name="Freeform: Shape 12">
              <a:extLst>
                <a:ext uri="{FF2B5EF4-FFF2-40B4-BE49-F238E27FC236}">
                  <a16:creationId xmlns:a16="http://schemas.microsoft.com/office/drawing/2014/main" id="{F41EB637-536C-4E4E-8282-87E3FF4A5366}"/>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7E71FBE2-FD33-7B4E-BF85-35992BC45035}"/>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5538105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1 Divider (White/Green)">
    <p:spTree>
      <p:nvGrpSpPr>
        <p:cNvPr id="1" name=""/>
        <p:cNvGrpSpPr/>
        <p:nvPr/>
      </p:nvGrpSpPr>
      <p:grpSpPr>
        <a:xfrm>
          <a:off x="0" y="0"/>
          <a:ext cx="0" cy="0"/>
          <a:chOff x="0" y="0"/>
          <a:chExt cx="0" cy="0"/>
        </a:xfrm>
      </p:grpSpPr>
      <p:sp>
        <p:nvSpPr>
          <p:cNvPr id="6" name="Graphic 15">
            <a:extLst>
              <a:ext uri="{FF2B5EF4-FFF2-40B4-BE49-F238E27FC236}">
                <a16:creationId xmlns:a16="http://schemas.microsoft.com/office/drawing/2014/main" id="{B6B125B8-FB5E-4C71-8D9B-34E183EABE30}"/>
              </a:ext>
            </a:extLst>
          </p:cNvPr>
          <p:cNvSpPr/>
          <p:nvPr userDrawn="1"/>
        </p:nvSpPr>
        <p:spPr>
          <a:xfrm>
            <a:off x="-77579" y="304799"/>
            <a:ext cx="10545554" cy="5310189"/>
          </a:xfrm>
          <a:custGeom>
            <a:avLst/>
            <a:gdLst>
              <a:gd name="connsiteX0" fmla="*/ 0 w 10731855"/>
              <a:gd name="connsiteY0" fmla="*/ 1571788 h 5191127"/>
              <a:gd name="connsiteX1" fmla="*/ 4277659 w 10731855"/>
              <a:gd name="connsiteY1" fmla="*/ 0 h 5191127"/>
              <a:gd name="connsiteX2" fmla="*/ 10731856 w 10731855"/>
              <a:gd name="connsiteY2" fmla="*/ 5191128 h 5191127"/>
            </a:gdLst>
            <a:ahLst/>
            <a:cxnLst>
              <a:cxn ang="0">
                <a:pos x="connsiteX0" y="connsiteY0"/>
              </a:cxn>
              <a:cxn ang="0">
                <a:pos x="connsiteX1" y="connsiteY1"/>
              </a:cxn>
              <a:cxn ang="0">
                <a:pos x="connsiteX2" y="connsiteY2"/>
              </a:cxn>
            </a:cxnLst>
            <a:rect l="l" t="t" r="r" b="b"/>
            <a:pathLst>
              <a:path w="10731855" h="5191127">
                <a:moveTo>
                  <a:pt x="0" y="1571788"/>
                </a:moveTo>
                <a:cubicBezTo>
                  <a:pt x="1152409" y="591359"/>
                  <a:pt x="2645960" y="0"/>
                  <a:pt x="4277659" y="0"/>
                </a:cubicBezTo>
                <a:cubicBezTo>
                  <a:pt x="7440265" y="0"/>
                  <a:pt x="10084110" y="2222353"/>
                  <a:pt x="10731856" y="5191128"/>
                </a:cubicBezTo>
              </a:path>
            </a:pathLst>
          </a:custGeom>
          <a:noFill/>
          <a:ln w="114300" cap="flat">
            <a:solidFill>
              <a:schemeClr val="accent1"/>
            </a:solidFill>
            <a:prstDash val="solid"/>
            <a:miter/>
          </a:ln>
        </p:spPr>
        <p:txBody>
          <a:bodyPr rtlCol="0" anchor="ctr"/>
          <a:lstStyle/>
          <a:p>
            <a:r>
              <a:rPr lang="en-US"/>
              <a:t> </a:t>
            </a:r>
          </a:p>
        </p:txBody>
      </p:sp>
      <p:grpSp>
        <p:nvGrpSpPr>
          <p:cNvPr id="14" name="Group 13">
            <a:extLst>
              <a:ext uri="{FF2B5EF4-FFF2-40B4-BE49-F238E27FC236}">
                <a16:creationId xmlns:a16="http://schemas.microsoft.com/office/drawing/2014/main" id="{267B143B-2882-4441-A146-81085A8C5500}"/>
              </a:ext>
            </a:extLst>
          </p:cNvPr>
          <p:cNvGrpSpPr/>
          <p:nvPr userDrawn="1"/>
        </p:nvGrpSpPr>
        <p:grpSpPr>
          <a:xfrm>
            <a:off x="10601983" y="286755"/>
            <a:ext cx="1297917" cy="302151"/>
            <a:chOff x="10601983" y="286755"/>
            <a:chExt cx="1297917" cy="302151"/>
          </a:xfrm>
        </p:grpSpPr>
        <p:sp>
          <p:nvSpPr>
            <p:cNvPr id="15" name="Freeform 5">
              <a:extLst>
                <a:ext uri="{FF2B5EF4-FFF2-40B4-BE49-F238E27FC236}">
                  <a16:creationId xmlns:a16="http://schemas.microsoft.com/office/drawing/2014/main" id="{30D7E4FC-1FF1-4894-A2C0-159A3C4A6E4B}"/>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DA4EC6E6-9B46-4A2B-AEA4-09DF92D0D761}"/>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CA01806E-2F77-47BD-871B-C1B6A295C0BB}"/>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6A8F04A9-1FCF-4211-B60A-943233629577}"/>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DB80C9BD-96C0-4809-87C4-851D170F5248}"/>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 name="Freeform: Shape 22">
            <a:extLst>
              <a:ext uri="{FF2B5EF4-FFF2-40B4-BE49-F238E27FC236}">
                <a16:creationId xmlns:a16="http://schemas.microsoft.com/office/drawing/2014/main" id="{A35638CA-BC63-4C88-A309-B5C4D7EDEFBF}"/>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tx1"/>
          </a:solidFill>
          <a:ln w="9525" cap="flat">
            <a:noFill/>
            <a:prstDash val="solid"/>
            <a:miter/>
          </a:ln>
        </p:spPr>
        <p:txBody>
          <a:bodyPr rtlCol="0" anchor="ctr"/>
          <a:lstStyle/>
          <a:p>
            <a:endParaRPr lang="en-US"/>
          </a:p>
        </p:txBody>
      </p:sp>
      <p:sp>
        <p:nvSpPr>
          <p:cNvPr id="20" name="Title 1">
            <a:extLst>
              <a:ext uri="{FF2B5EF4-FFF2-40B4-BE49-F238E27FC236}">
                <a16:creationId xmlns:a16="http://schemas.microsoft.com/office/drawing/2014/main" id="{11A3703C-94C2-BD48-BE90-1E0A710F6B52}"/>
              </a:ext>
            </a:extLst>
          </p:cNvPr>
          <p:cNvSpPr>
            <a:spLocks noGrp="1"/>
          </p:cNvSpPr>
          <p:nvPr>
            <p:ph type="title" hasCustomPrompt="1"/>
          </p:nvPr>
        </p:nvSpPr>
        <p:spPr>
          <a:xfrm>
            <a:off x="263525" y="1893888"/>
            <a:ext cx="7669213" cy="1355725"/>
          </a:xfrm>
          <a:prstGeom prst="rect">
            <a:avLst/>
          </a:prstGeom>
        </p:spPr>
        <p:txBody>
          <a:bodyPr lIns="0" tIns="0" rIns="0" bIns="0" anchor="b" anchorCtr="0">
            <a:normAutofit/>
          </a:bodyPr>
          <a:lstStyle>
            <a:lvl1pPr algn="l">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21" name="Text Placeholder 4">
            <a:extLst>
              <a:ext uri="{FF2B5EF4-FFF2-40B4-BE49-F238E27FC236}">
                <a16:creationId xmlns:a16="http://schemas.microsoft.com/office/drawing/2014/main" id="{BA9246C6-EAA1-6240-8D80-B8A3B6DC6887}"/>
              </a:ext>
            </a:extLst>
          </p:cNvPr>
          <p:cNvSpPr>
            <a:spLocks noGrp="1"/>
          </p:cNvSpPr>
          <p:nvPr>
            <p:ph type="body" sz="quarter" idx="12" hasCustomPrompt="1"/>
          </p:nvPr>
        </p:nvSpPr>
        <p:spPr>
          <a:xfrm>
            <a:off x="263525" y="3608387"/>
            <a:ext cx="7669213" cy="2160587"/>
          </a:xfrm>
        </p:spPr>
        <p:txBody>
          <a:bodyPr anchor="t" anchorCtr="0">
            <a:normAutofit/>
          </a:bodyPr>
          <a:lstStyle>
            <a:lvl1pP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22" name="Group 21">
            <a:extLst>
              <a:ext uri="{FF2B5EF4-FFF2-40B4-BE49-F238E27FC236}">
                <a16:creationId xmlns:a16="http://schemas.microsoft.com/office/drawing/2014/main" id="{1E23FDD6-9800-7A4F-8A35-D15964E0F71A}"/>
              </a:ext>
            </a:extLst>
          </p:cNvPr>
          <p:cNvGrpSpPr/>
          <p:nvPr userDrawn="1"/>
        </p:nvGrpSpPr>
        <p:grpSpPr>
          <a:xfrm>
            <a:off x="10814051" y="6438651"/>
            <a:ext cx="1111250" cy="225425"/>
            <a:chOff x="292100" y="6413250"/>
            <a:chExt cx="1111250" cy="225425"/>
          </a:xfrm>
        </p:grpSpPr>
        <p:sp>
          <p:nvSpPr>
            <p:cNvPr id="27" name="Freeform: Shape 12">
              <a:extLst>
                <a:ext uri="{FF2B5EF4-FFF2-40B4-BE49-F238E27FC236}">
                  <a16:creationId xmlns:a16="http://schemas.microsoft.com/office/drawing/2014/main" id="{A716AB79-143B-E947-9634-CE9E2AB9851A}"/>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8" name="Freeform: Shape 13">
              <a:extLst>
                <a:ext uri="{FF2B5EF4-FFF2-40B4-BE49-F238E27FC236}">
                  <a16:creationId xmlns:a16="http://schemas.microsoft.com/office/drawing/2014/main" id="{AA9C39C0-0A50-DA4C-A8B9-5CA9FF74629D}"/>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983846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2 Call out Lar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25"/>
            <a:ext cx="11664950" cy="5795963"/>
          </a:xfrm>
          <a:prstGeom prst="rect">
            <a:avLst/>
          </a:prstGeom>
        </p:spPr>
        <p:txBody>
          <a:bodyPr lIns="0" tIns="0" rIns="0" bIns="0" anchor="ctr" anchorCtr="0">
            <a:normAutofit/>
          </a:bodyPr>
          <a:lstStyle>
            <a:lvl1pPr>
              <a:lnSpc>
                <a:spcPct val="90000"/>
              </a:lnSpc>
              <a:defRPr sz="9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Large text call out</a:t>
            </a:r>
          </a:p>
        </p:txBody>
      </p:sp>
      <p:cxnSp>
        <p:nvCxnSpPr>
          <p:cNvPr id="5" name="Straight Connector 4">
            <a:extLst>
              <a:ext uri="{FF2B5EF4-FFF2-40B4-BE49-F238E27FC236}">
                <a16:creationId xmlns:a16="http://schemas.microsoft.com/office/drawing/2014/main" id="{6B596BE8-3110-764C-9BBC-16D507EF9925}"/>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93C40AC-01AD-604C-A852-EF2B1A10D214}"/>
              </a:ext>
            </a:extLst>
          </p:cNvPr>
          <p:cNvGrpSpPr/>
          <p:nvPr userDrawn="1"/>
        </p:nvGrpSpPr>
        <p:grpSpPr>
          <a:xfrm>
            <a:off x="10814051" y="6438651"/>
            <a:ext cx="1111250" cy="225425"/>
            <a:chOff x="292100" y="6413250"/>
            <a:chExt cx="1111250" cy="225425"/>
          </a:xfrm>
        </p:grpSpPr>
        <p:sp>
          <p:nvSpPr>
            <p:cNvPr id="6" name="Freeform: Shape 12">
              <a:extLst>
                <a:ext uri="{FF2B5EF4-FFF2-40B4-BE49-F238E27FC236}">
                  <a16:creationId xmlns:a16="http://schemas.microsoft.com/office/drawing/2014/main" id="{F34D1FD1-70E7-064A-AD42-05BD7D8E5048}"/>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36ED59FD-A74C-A04B-B454-9DF8F1570211}"/>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3683124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1 Call out Medi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29"/>
            <a:ext cx="11664950" cy="5795960"/>
          </a:xfrm>
          <a:prstGeom prst="rect">
            <a:avLst/>
          </a:prstGeom>
        </p:spPr>
        <p:txBody>
          <a:bodyPr lIns="0" tIns="0" rIns="0" bIns="0" anchor="ctr" anchorCtr="0">
            <a:normAutofit/>
          </a:bodyPr>
          <a:lstStyle>
            <a:lvl1pPr>
              <a:lnSpc>
                <a:spcPct val="90000"/>
              </a:lnSpc>
              <a:defRPr sz="72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Medium text call out</a:t>
            </a:r>
          </a:p>
        </p:txBody>
      </p:sp>
      <p:cxnSp>
        <p:nvCxnSpPr>
          <p:cNvPr id="4" name="Straight Connector 3">
            <a:extLst>
              <a:ext uri="{FF2B5EF4-FFF2-40B4-BE49-F238E27FC236}">
                <a16:creationId xmlns:a16="http://schemas.microsoft.com/office/drawing/2014/main" id="{652D4187-4FC3-4942-8F64-97378B9C504F}"/>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B9B0851-CEB9-0344-AEA1-A17698E8EA95}"/>
              </a:ext>
            </a:extLst>
          </p:cNvPr>
          <p:cNvGrpSpPr/>
          <p:nvPr userDrawn="1"/>
        </p:nvGrpSpPr>
        <p:grpSpPr>
          <a:xfrm>
            <a:off x="10814051" y="6438651"/>
            <a:ext cx="1111250" cy="225425"/>
            <a:chOff x="292100" y="6413250"/>
            <a:chExt cx="1111250" cy="225425"/>
          </a:xfrm>
        </p:grpSpPr>
        <p:sp>
          <p:nvSpPr>
            <p:cNvPr id="6" name="Freeform: Shape 12">
              <a:extLst>
                <a:ext uri="{FF2B5EF4-FFF2-40B4-BE49-F238E27FC236}">
                  <a16:creationId xmlns:a16="http://schemas.microsoft.com/office/drawing/2014/main" id="{6A8070E9-F1F1-664D-97B4-FAF57EFDAD1E}"/>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FA79ABEB-FA91-9449-8F42-63317E39760A}"/>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688864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2 Call out Medium">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25"/>
            <a:ext cx="11664950" cy="5795963"/>
          </a:xfrm>
          <a:prstGeom prst="rect">
            <a:avLst/>
          </a:prstGeom>
        </p:spPr>
        <p:txBody>
          <a:bodyPr lIns="0" tIns="0" rIns="0" bIns="0" anchor="ctr" anchorCtr="0">
            <a:normAutofit/>
          </a:bodyPr>
          <a:lstStyle>
            <a:lvl1pPr>
              <a:lnSpc>
                <a:spcPct val="90000"/>
              </a:lnSpc>
              <a:defRPr sz="72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Medium text call out</a:t>
            </a:r>
          </a:p>
        </p:txBody>
      </p:sp>
      <p:cxnSp>
        <p:nvCxnSpPr>
          <p:cNvPr id="4" name="Straight Connector 3">
            <a:extLst>
              <a:ext uri="{FF2B5EF4-FFF2-40B4-BE49-F238E27FC236}">
                <a16:creationId xmlns:a16="http://schemas.microsoft.com/office/drawing/2014/main" id="{F7514B16-2202-1F4E-A625-CCC316E17EE0}"/>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837DC1E-9AD8-5948-89BD-3A4C098FEB52}"/>
              </a:ext>
            </a:extLst>
          </p:cNvPr>
          <p:cNvGrpSpPr/>
          <p:nvPr userDrawn="1"/>
        </p:nvGrpSpPr>
        <p:grpSpPr>
          <a:xfrm>
            <a:off x="10814051" y="6438651"/>
            <a:ext cx="1111250" cy="225425"/>
            <a:chOff x="292100" y="6413250"/>
            <a:chExt cx="1111250" cy="225425"/>
          </a:xfrm>
        </p:grpSpPr>
        <p:sp>
          <p:nvSpPr>
            <p:cNvPr id="6" name="Freeform: Shape 12">
              <a:extLst>
                <a:ext uri="{FF2B5EF4-FFF2-40B4-BE49-F238E27FC236}">
                  <a16:creationId xmlns:a16="http://schemas.microsoft.com/office/drawing/2014/main" id="{7B642F0A-B0BB-F348-9447-D4ACDE2843B2}"/>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01B4C5F2-EB81-4248-8CB1-A35EBFBF68A9}"/>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5214797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1 Call out Sm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25"/>
            <a:ext cx="11664950" cy="5798051"/>
          </a:xfrm>
          <a:prstGeom prst="rect">
            <a:avLst/>
          </a:prstGeom>
        </p:spPr>
        <p:txBody>
          <a:bodyPr lIns="0" tIns="0" rIns="0" bIns="0" anchor="ctr" anchorCtr="0">
            <a:normAutofit/>
          </a:bodyPr>
          <a:lstStyle>
            <a:lvl1pPr>
              <a:lnSpc>
                <a:spcPct val="90000"/>
              </a:lnSpc>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Small text call out</a:t>
            </a:r>
          </a:p>
        </p:txBody>
      </p:sp>
      <p:grpSp>
        <p:nvGrpSpPr>
          <p:cNvPr id="3" name="Group 2">
            <a:extLst>
              <a:ext uri="{FF2B5EF4-FFF2-40B4-BE49-F238E27FC236}">
                <a16:creationId xmlns:a16="http://schemas.microsoft.com/office/drawing/2014/main" id="{98974E2A-ABE8-0D43-8F6C-17704301D1B4}"/>
              </a:ext>
            </a:extLst>
          </p:cNvPr>
          <p:cNvGrpSpPr/>
          <p:nvPr userDrawn="1"/>
        </p:nvGrpSpPr>
        <p:grpSpPr>
          <a:xfrm>
            <a:off x="10814051" y="6438651"/>
            <a:ext cx="1111250" cy="225425"/>
            <a:chOff x="292100" y="6413250"/>
            <a:chExt cx="1111250" cy="225425"/>
          </a:xfrm>
        </p:grpSpPr>
        <p:sp>
          <p:nvSpPr>
            <p:cNvPr id="4" name="Freeform: Shape 12">
              <a:extLst>
                <a:ext uri="{FF2B5EF4-FFF2-40B4-BE49-F238E27FC236}">
                  <a16:creationId xmlns:a16="http://schemas.microsoft.com/office/drawing/2014/main" id="{97ADD078-64B3-4D46-8BB7-036C6BD2DC3C}"/>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5" name="Freeform: Shape 13">
              <a:extLst>
                <a:ext uri="{FF2B5EF4-FFF2-40B4-BE49-F238E27FC236}">
                  <a16:creationId xmlns:a16="http://schemas.microsoft.com/office/drawing/2014/main" id="{90326CDB-2216-E640-9AF4-B507219F7F88}"/>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76307A67-CFFB-7F41-9017-14963722CC3D}"/>
              </a:ext>
            </a:extLst>
          </p:cNvPr>
          <p:cNvCxnSpPr>
            <a:cxnSpLocks/>
          </p:cNvCxnSpPr>
          <p:nvPr userDrawn="1"/>
        </p:nvCxnSpPr>
        <p:spPr>
          <a:xfrm>
            <a:off x="263525" y="260350"/>
            <a:ext cx="43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7283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2 Call out Smal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263525" y="441330"/>
            <a:ext cx="11664949" cy="5795958"/>
          </a:xfrm>
          <a:prstGeom prst="rect">
            <a:avLst/>
          </a:prstGeom>
        </p:spPr>
        <p:txBody>
          <a:bodyPr lIns="0" tIns="0" rIns="0" bIns="0" anchor="ctr" anchorCtr="0">
            <a:normAutofit/>
          </a:bodyPr>
          <a:lstStyle>
            <a:lvl1pPr>
              <a:lnSpc>
                <a:spcPct val="90000"/>
              </a:lnSpc>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Small text call out</a:t>
            </a:r>
          </a:p>
        </p:txBody>
      </p:sp>
      <p:cxnSp>
        <p:nvCxnSpPr>
          <p:cNvPr id="4" name="Straight Connector 3">
            <a:extLst>
              <a:ext uri="{FF2B5EF4-FFF2-40B4-BE49-F238E27FC236}">
                <a16:creationId xmlns:a16="http://schemas.microsoft.com/office/drawing/2014/main" id="{B5FF0B00-EC19-A74E-B31A-73535D638000}"/>
              </a:ext>
            </a:extLst>
          </p:cNvPr>
          <p:cNvCxnSpPr>
            <a:cxnSpLocks/>
          </p:cNvCxnSpPr>
          <p:nvPr userDrawn="1"/>
        </p:nvCxnSpPr>
        <p:spPr>
          <a:xfrm>
            <a:off x="263525" y="260350"/>
            <a:ext cx="43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23C378A-742B-AF48-B6C1-EBD1CAA766D0}"/>
              </a:ext>
            </a:extLst>
          </p:cNvPr>
          <p:cNvGrpSpPr/>
          <p:nvPr userDrawn="1"/>
        </p:nvGrpSpPr>
        <p:grpSpPr>
          <a:xfrm>
            <a:off x="10814051" y="6438651"/>
            <a:ext cx="1111250" cy="225425"/>
            <a:chOff x="292100" y="6413250"/>
            <a:chExt cx="1111250" cy="225425"/>
          </a:xfrm>
        </p:grpSpPr>
        <p:sp>
          <p:nvSpPr>
            <p:cNvPr id="6" name="Freeform: Shape 12">
              <a:extLst>
                <a:ext uri="{FF2B5EF4-FFF2-40B4-BE49-F238E27FC236}">
                  <a16:creationId xmlns:a16="http://schemas.microsoft.com/office/drawing/2014/main" id="{2DB3619A-E4FB-AA48-B244-E3478973AD6A}"/>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46F1D90F-5C33-BA44-ABCA-36DD2F8F30D6}"/>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8316512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1 Icon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191E849-2800-4BF6-8648-1810868AFEEF}"/>
              </a:ext>
            </a:extLst>
          </p:cNvPr>
          <p:cNvSpPr>
            <a:spLocks noGrp="1"/>
          </p:cNvSpPr>
          <p:nvPr>
            <p:ph type="pic" sz="quarter" idx="10"/>
          </p:nvPr>
        </p:nvSpPr>
        <p:spPr>
          <a:xfrm>
            <a:off x="263525"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 name="Picture Placeholder 3">
            <a:extLst>
              <a:ext uri="{FF2B5EF4-FFF2-40B4-BE49-F238E27FC236}">
                <a16:creationId xmlns:a16="http://schemas.microsoft.com/office/drawing/2014/main" id="{EAC093F2-4A94-4EC7-BFC5-282DC86922D3}"/>
              </a:ext>
            </a:extLst>
          </p:cNvPr>
          <p:cNvSpPr>
            <a:spLocks noGrp="1"/>
          </p:cNvSpPr>
          <p:nvPr>
            <p:ph type="pic" sz="quarter" idx="11"/>
          </p:nvPr>
        </p:nvSpPr>
        <p:spPr>
          <a:xfrm>
            <a:off x="881327"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 name="Picture Placeholder 3">
            <a:extLst>
              <a:ext uri="{FF2B5EF4-FFF2-40B4-BE49-F238E27FC236}">
                <a16:creationId xmlns:a16="http://schemas.microsoft.com/office/drawing/2014/main" id="{4AB8F044-DB76-470F-8712-563C8D77DAFA}"/>
              </a:ext>
            </a:extLst>
          </p:cNvPr>
          <p:cNvSpPr>
            <a:spLocks noGrp="1"/>
          </p:cNvSpPr>
          <p:nvPr>
            <p:ph type="pic" sz="quarter" idx="12"/>
          </p:nvPr>
        </p:nvSpPr>
        <p:spPr>
          <a:xfrm>
            <a:off x="1499129"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 name="Picture Placeholder 3">
            <a:extLst>
              <a:ext uri="{FF2B5EF4-FFF2-40B4-BE49-F238E27FC236}">
                <a16:creationId xmlns:a16="http://schemas.microsoft.com/office/drawing/2014/main" id="{6100BE5D-F975-4662-A5D8-73DD0F666316}"/>
              </a:ext>
            </a:extLst>
          </p:cNvPr>
          <p:cNvSpPr>
            <a:spLocks noGrp="1"/>
          </p:cNvSpPr>
          <p:nvPr>
            <p:ph type="pic" sz="quarter" idx="13"/>
          </p:nvPr>
        </p:nvSpPr>
        <p:spPr>
          <a:xfrm>
            <a:off x="2116931"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 name="Picture Placeholder 3">
            <a:extLst>
              <a:ext uri="{FF2B5EF4-FFF2-40B4-BE49-F238E27FC236}">
                <a16:creationId xmlns:a16="http://schemas.microsoft.com/office/drawing/2014/main" id="{3F780AC3-2DC9-4EBB-9F4A-4B369FDC7358}"/>
              </a:ext>
            </a:extLst>
          </p:cNvPr>
          <p:cNvSpPr>
            <a:spLocks noGrp="1"/>
          </p:cNvSpPr>
          <p:nvPr>
            <p:ph type="pic" sz="quarter" idx="14"/>
          </p:nvPr>
        </p:nvSpPr>
        <p:spPr>
          <a:xfrm>
            <a:off x="2734733"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 name="Picture Placeholder 3">
            <a:extLst>
              <a:ext uri="{FF2B5EF4-FFF2-40B4-BE49-F238E27FC236}">
                <a16:creationId xmlns:a16="http://schemas.microsoft.com/office/drawing/2014/main" id="{F4241E2C-AEC5-4C2F-A388-B4005397B913}"/>
              </a:ext>
            </a:extLst>
          </p:cNvPr>
          <p:cNvSpPr>
            <a:spLocks noGrp="1"/>
          </p:cNvSpPr>
          <p:nvPr>
            <p:ph type="pic" sz="quarter" idx="15"/>
          </p:nvPr>
        </p:nvSpPr>
        <p:spPr>
          <a:xfrm>
            <a:off x="3352535"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 name="Picture Placeholder 3">
            <a:extLst>
              <a:ext uri="{FF2B5EF4-FFF2-40B4-BE49-F238E27FC236}">
                <a16:creationId xmlns:a16="http://schemas.microsoft.com/office/drawing/2014/main" id="{BA3AED32-46CB-466C-8765-2739AAC2E45A}"/>
              </a:ext>
            </a:extLst>
          </p:cNvPr>
          <p:cNvSpPr>
            <a:spLocks noGrp="1"/>
          </p:cNvSpPr>
          <p:nvPr>
            <p:ph type="pic" sz="quarter" idx="16"/>
          </p:nvPr>
        </p:nvSpPr>
        <p:spPr>
          <a:xfrm>
            <a:off x="3970337"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6" name="Picture Placeholder 3">
            <a:extLst>
              <a:ext uri="{FF2B5EF4-FFF2-40B4-BE49-F238E27FC236}">
                <a16:creationId xmlns:a16="http://schemas.microsoft.com/office/drawing/2014/main" id="{AB8256EC-2FE2-400D-A4E4-37966548E293}"/>
              </a:ext>
            </a:extLst>
          </p:cNvPr>
          <p:cNvSpPr>
            <a:spLocks noGrp="1"/>
          </p:cNvSpPr>
          <p:nvPr>
            <p:ph type="pic" sz="quarter" idx="17"/>
          </p:nvPr>
        </p:nvSpPr>
        <p:spPr>
          <a:xfrm>
            <a:off x="4588139"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7" name="Picture Placeholder 3">
            <a:extLst>
              <a:ext uri="{FF2B5EF4-FFF2-40B4-BE49-F238E27FC236}">
                <a16:creationId xmlns:a16="http://schemas.microsoft.com/office/drawing/2014/main" id="{EED6D159-A3F2-4B02-A7D4-A0B7B2A98000}"/>
              </a:ext>
            </a:extLst>
          </p:cNvPr>
          <p:cNvSpPr>
            <a:spLocks noGrp="1"/>
          </p:cNvSpPr>
          <p:nvPr>
            <p:ph type="pic" sz="quarter" idx="18"/>
          </p:nvPr>
        </p:nvSpPr>
        <p:spPr>
          <a:xfrm>
            <a:off x="5205941"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8" name="Picture Placeholder 3">
            <a:extLst>
              <a:ext uri="{FF2B5EF4-FFF2-40B4-BE49-F238E27FC236}">
                <a16:creationId xmlns:a16="http://schemas.microsoft.com/office/drawing/2014/main" id="{39B61045-8A1E-4798-B8A2-EE3524BDB5B1}"/>
              </a:ext>
            </a:extLst>
          </p:cNvPr>
          <p:cNvSpPr>
            <a:spLocks noGrp="1"/>
          </p:cNvSpPr>
          <p:nvPr>
            <p:ph type="pic" sz="quarter" idx="19"/>
          </p:nvPr>
        </p:nvSpPr>
        <p:spPr>
          <a:xfrm>
            <a:off x="5823743"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9" name="Picture Placeholder 3">
            <a:extLst>
              <a:ext uri="{FF2B5EF4-FFF2-40B4-BE49-F238E27FC236}">
                <a16:creationId xmlns:a16="http://schemas.microsoft.com/office/drawing/2014/main" id="{24E153D6-CC1A-4C88-B1FD-0A426D1D03A0}"/>
              </a:ext>
            </a:extLst>
          </p:cNvPr>
          <p:cNvSpPr>
            <a:spLocks noGrp="1"/>
          </p:cNvSpPr>
          <p:nvPr>
            <p:ph type="pic" sz="quarter" idx="20"/>
          </p:nvPr>
        </p:nvSpPr>
        <p:spPr>
          <a:xfrm>
            <a:off x="6441545"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0" name="Picture Placeholder 3">
            <a:extLst>
              <a:ext uri="{FF2B5EF4-FFF2-40B4-BE49-F238E27FC236}">
                <a16:creationId xmlns:a16="http://schemas.microsoft.com/office/drawing/2014/main" id="{6D96D149-215E-4BD5-A884-53D586135DB9}"/>
              </a:ext>
            </a:extLst>
          </p:cNvPr>
          <p:cNvSpPr>
            <a:spLocks noGrp="1"/>
          </p:cNvSpPr>
          <p:nvPr>
            <p:ph type="pic" sz="quarter" idx="21"/>
          </p:nvPr>
        </p:nvSpPr>
        <p:spPr>
          <a:xfrm>
            <a:off x="7059347"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1" name="Picture Placeholder 3">
            <a:extLst>
              <a:ext uri="{FF2B5EF4-FFF2-40B4-BE49-F238E27FC236}">
                <a16:creationId xmlns:a16="http://schemas.microsoft.com/office/drawing/2014/main" id="{CD5BF7F5-BDD5-40DB-BD6D-939B542632FE}"/>
              </a:ext>
            </a:extLst>
          </p:cNvPr>
          <p:cNvSpPr>
            <a:spLocks noGrp="1"/>
          </p:cNvSpPr>
          <p:nvPr>
            <p:ph type="pic" sz="quarter" idx="22"/>
          </p:nvPr>
        </p:nvSpPr>
        <p:spPr>
          <a:xfrm>
            <a:off x="7677149"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2" name="Picture Placeholder 3">
            <a:extLst>
              <a:ext uri="{FF2B5EF4-FFF2-40B4-BE49-F238E27FC236}">
                <a16:creationId xmlns:a16="http://schemas.microsoft.com/office/drawing/2014/main" id="{164B8FCE-B1CA-42F7-B454-3438E06D865D}"/>
              </a:ext>
            </a:extLst>
          </p:cNvPr>
          <p:cNvSpPr>
            <a:spLocks noGrp="1"/>
          </p:cNvSpPr>
          <p:nvPr>
            <p:ph type="pic" sz="quarter" idx="23"/>
          </p:nvPr>
        </p:nvSpPr>
        <p:spPr>
          <a:xfrm>
            <a:off x="8294951"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3" name="Picture Placeholder 3">
            <a:extLst>
              <a:ext uri="{FF2B5EF4-FFF2-40B4-BE49-F238E27FC236}">
                <a16:creationId xmlns:a16="http://schemas.microsoft.com/office/drawing/2014/main" id="{EB9A9CBA-FB99-49CD-A237-6D4D9DF8D539}"/>
              </a:ext>
            </a:extLst>
          </p:cNvPr>
          <p:cNvSpPr>
            <a:spLocks noGrp="1"/>
          </p:cNvSpPr>
          <p:nvPr>
            <p:ph type="pic" sz="quarter" idx="24"/>
          </p:nvPr>
        </p:nvSpPr>
        <p:spPr>
          <a:xfrm>
            <a:off x="8912753"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4" name="Picture Placeholder 3">
            <a:extLst>
              <a:ext uri="{FF2B5EF4-FFF2-40B4-BE49-F238E27FC236}">
                <a16:creationId xmlns:a16="http://schemas.microsoft.com/office/drawing/2014/main" id="{69F3A84F-1D90-4186-8101-4814ED5DA4D4}"/>
              </a:ext>
            </a:extLst>
          </p:cNvPr>
          <p:cNvSpPr>
            <a:spLocks noGrp="1"/>
          </p:cNvSpPr>
          <p:nvPr>
            <p:ph type="pic" sz="quarter" idx="25"/>
          </p:nvPr>
        </p:nvSpPr>
        <p:spPr>
          <a:xfrm>
            <a:off x="9530555"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5" name="Picture Placeholder 3">
            <a:extLst>
              <a:ext uri="{FF2B5EF4-FFF2-40B4-BE49-F238E27FC236}">
                <a16:creationId xmlns:a16="http://schemas.microsoft.com/office/drawing/2014/main" id="{C76DCF5B-3447-4568-B4B0-947C6E32FDEC}"/>
              </a:ext>
            </a:extLst>
          </p:cNvPr>
          <p:cNvSpPr>
            <a:spLocks noGrp="1"/>
          </p:cNvSpPr>
          <p:nvPr>
            <p:ph type="pic" sz="quarter" idx="26"/>
          </p:nvPr>
        </p:nvSpPr>
        <p:spPr>
          <a:xfrm>
            <a:off x="10148357"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6" name="Picture Placeholder 3">
            <a:extLst>
              <a:ext uri="{FF2B5EF4-FFF2-40B4-BE49-F238E27FC236}">
                <a16:creationId xmlns:a16="http://schemas.microsoft.com/office/drawing/2014/main" id="{F23FB5D0-81E3-4C82-8E04-C2F90191C51B}"/>
              </a:ext>
            </a:extLst>
          </p:cNvPr>
          <p:cNvSpPr>
            <a:spLocks noGrp="1"/>
          </p:cNvSpPr>
          <p:nvPr>
            <p:ph type="pic" sz="quarter" idx="27"/>
          </p:nvPr>
        </p:nvSpPr>
        <p:spPr>
          <a:xfrm>
            <a:off x="10766159"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7" name="Picture Placeholder 3">
            <a:extLst>
              <a:ext uri="{FF2B5EF4-FFF2-40B4-BE49-F238E27FC236}">
                <a16:creationId xmlns:a16="http://schemas.microsoft.com/office/drawing/2014/main" id="{67EB411D-F9B1-4144-991C-30A07DB25FFE}"/>
              </a:ext>
            </a:extLst>
          </p:cNvPr>
          <p:cNvSpPr>
            <a:spLocks noGrp="1"/>
          </p:cNvSpPr>
          <p:nvPr>
            <p:ph type="pic" sz="quarter" idx="28"/>
          </p:nvPr>
        </p:nvSpPr>
        <p:spPr>
          <a:xfrm>
            <a:off x="11383965" y="131863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8" name="Picture Placeholder 3">
            <a:extLst>
              <a:ext uri="{FF2B5EF4-FFF2-40B4-BE49-F238E27FC236}">
                <a16:creationId xmlns:a16="http://schemas.microsoft.com/office/drawing/2014/main" id="{273D9433-3F04-4DB6-A540-D8A1D24C9038}"/>
              </a:ext>
            </a:extLst>
          </p:cNvPr>
          <p:cNvSpPr>
            <a:spLocks noGrp="1"/>
          </p:cNvSpPr>
          <p:nvPr>
            <p:ph type="pic" sz="quarter" idx="29"/>
          </p:nvPr>
        </p:nvSpPr>
        <p:spPr>
          <a:xfrm>
            <a:off x="263525"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29" name="Picture Placeholder 3">
            <a:extLst>
              <a:ext uri="{FF2B5EF4-FFF2-40B4-BE49-F238E27FC236}">
                <a16:creationId xmlns:a16="http://schemas.microsoft.com/office/drawing/2014/main" id="{FB754A3E-2B8E-453B-88CA-A6F907506AEA}"/>
              </a:ext>
            </a:extLst>
          </p:cNvPr>
          <p:cNvSpPr>
            <a:spLocks noGrp="1"/>
          </p:cNvSpPr>
          <p:nvPr>
            <p:ph type="pic" sz="quarter" idx="30"/>
          </p:nvPr>
        </p:nvSpPr>
        <p:spPr>
          <a:xfrm>
            <a:off x="881327"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0" name="Picture Placeholder 3">
            <a:extLst>
              <a:ext uri="{FF2B5EF4-FFF2-40B4-BE49-F238E27FC236}">
                <a16:creationId xmlns:a16="http://schemas.microsoft.com/office/drawing/2014/main" id="{15E74892-D88D-41F2-9117-D95D3BE6613C}"/>
              </a:ext>
            </a:extLst>
          </p:cNvPr>
          <p:cNvSpPr>
            <a:spLocks noGrp="1"/>
          </p:cNvSpPr>
          <p:nvPr>
            <p:ph type="pic" sz="quarter" idx="31"/>
          </p:nvPr>
        </p:nvSpPr>
        <p:spPr>
          <a:xfrm>
            <a:off x="1499129"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1" name="Picture Placeholder 3">
            <a:extLst>
              <a:ext uri="{FF2B5EF4-FFF2-40B4-BE49-F238E27FC236}">
                <a16:creationId xmlns:a16="http://schemas.microsoft.com/office/drawing/2014/main" id="{108368C8-1137-4A8C-9EE2-4894AB94D3F9}"/>
              </a:ext>
            </a:extLst>
          </p:cNvPr>
          <p:cNvSpPr>
            <a:spLocks noGrp="1"/>
          </p:cNvSpPr>
          <p:nvPr>
            <p:ph type="pic" sz="quarter" idx="32"/>
          </p:nvPr>
        </p:nvSpPr>
        <p:spPr>
          <a:xfrm>
            <a:off x="2116931"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2" name="Picture Placeholder 3">
            <a:extLst>
              <a:ext uri="{FF2B5EF4-FFF2-40B4-BE49-F238E27FC236}">
                <a16:creationId xmlns:a16="http://schemas.microsoft.com/office/drawing/2014/main" id="{45740006-347F-4A43-87BD-295666157DEB}"/>
              </a:ext>
            </a:extLst>
          </p:cNvPr>
          <p:cNvSpPr>
            <a:spLocks noGrp="1"/>
          </p:cNvSpPr>
          <p:nvPr>
            <p:ph type="pic" sz="quarter" idx="33"/>
          </p:nvPr>
        </p:nvSpPr>
        <p:spPr>
          <a:xfrm>
            <a:off x="2734733"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3" name="Picture Placeholder 3">
            <a:extLst>
              <a:ext uri="{FF2B5EF4-FFF2-40B4-BE49-F238E27FC236}">
                <a16:creationId xmlns:a16="http://schemas.microsoft.com/office/drawing/2014/main" id="{CDE4A34E-8077-4534-A072-C6C634A4163A}"/>
              </a:ext>
            </a:extLst>
          </p:cNvPr>
          <p:cNvSpPr>
            <a:spLocks noGrp="1"/>
          </p:cNvSpPr>
          <p:nvPr>
            <p:ph type="pic" sz="quarter" idx="34"/>
          </p:nvPr>
        </p:nvSpPr>
        <p:spPr>
          <a:xfrm>
            <a:off x="3352535"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5" name="Picture Placeholder 3">
            <a:extLst>
              <a:ext uri="{FF2B5EF4-FFF2-40B4-BE49-F238E27FC236}">
                <a16:creationId xmlns:a16="http://schemas.microsoft.com/office/drawing/2014/main" id="{CD0486D7-393B-434F-B2BB-563A2E02D483}"/>
              </a:ext>
            </a:extLst>
          </p:cNvPr>
          <p:cNvSpPr>
            <a:spLocks noGrp="1"/>
          </p:cNvSpPr>
          <p:nvPr>
            <p:ph type="pic" sz="quarter" idx="35"/>
          </p:nvPr>
        </p:nvSpPr>
        <p:spPr>
          <a:xfrm>
            <a:off x="3970337"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6" name="Picture Placeholder 3">
            <a:extLst>
              <a:ext uri="{FF2B5EF4-FFF2-40B4-BE49-F238E27FC236}">
                <a16:creationId xmlns:a16="http://schemas.microsoft.com/office/drawing/2014/main" id="{3734AAF6-A301-46B4-BF02-4D780BFDEDC4}"/>
              </a:ext>
            </a:extLst>
          </p:cNvPr>
          <p:cNvSpPr>
            <a:spLocks noGrp="1"/>
          </p:cNvSpPr>
          <p:nvPr>
            <p:ph type="pic" sz="quarter" idx="36"/>
          </p:nvPr>
        </p:nvSpPr>
        <p:spPr>
          <a:xfrm>
            <a:off x="4588139"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7" name="Picture Placeholder 3">
            <a:extLst>
              <a:ext uri="{FF2B5EF4-FFF2-40B4-BE49-F238E27FC236}">
                <a16:creationId xmlns:a16="http://schemas.microsoft.com/office/drawing/2014/main" id="{2D8158EF-EF53-46D2-A438-ACBF30FCDB6B}"/>
              </a:ext>
            </a:extLst>
          </p:cNvPr>
          <p:cNvSpPr>
            <a:spLocks noGrp="1"/>
          </p:cNvSpPr>
          <p:nvPr>
            <p:ph type="pic" sz="quarter" idx="37"/>
          </p:nvPr>
        </p:nvSpPr>
        <p:spPr>
          <a:xfrm>
            <a:off x="5205941"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8" name="Picture Placeholder 3">
            <a:extLst>
              <a:ext uri="{FF2B5EF4-FFF2-40B4-BE49-F238E27FC236}">
                <a16:creationId xmlns:a16="http://schemas.microsoft.com/office/drawing/2014/main" id="{4096548D-9E8F-4860-9DC7-5CA22D780FA1}"/>
              </a:ext>
            </a:extLst>
          </p:cNvPr>
          <p:cNvSpPr>
            <a:spLocks noGrp="1"/>
          </p:cNvSpPr>
          <p:nvPr>
            <p:ph type="pic" sz="quarter" idx="38"/>
          </p:nvPr>
        </p:nvSpPr>
        <p:spPr>
          <a:xfrm>
            <a:off x="5823743"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39" name="Picture Placeholder 3">
            <a:extLst>
              <a:ext uri="{FF2B5EF4-FFF2-40B4-BE49-F238E27FC236}">
                <a16:creationId xmlns:a16="http://schemas.microsoft.com/office/drawing/2014/main" id="{F04F13FF-F1AE-48B8-A4FD-355BAADF858A}"/>
              </a:ext>
            </a:extLst>
          </p:cNvPr>
          <p:cNvSpPr>
            <a:spLocks noGrp="1"/>
          </p:cNvSpPr>
          <p:nvPr>
            <p:ph type="pic" sz="quarter" idx="39"/>
          </p:nvPr>
        </p:nvSpPr>
        <p:spPr>
          <a:xfrm>
            <a:off x="6441545"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0" name="Picture Placeholder 3">
            <a:extLst>
              <a:ext uri="{FF2B5EF4-FFF2-40B4-BE49-F238E27FC236}">
                <a16:creationId xmlns:a16="http://schemas.microsoft.com/office/drawing/2014/main" id="{926B793F-2B20-430D-964C-8AC252AE1748}"/>
              </a:ext>
            </a:extLst>
          </p:cNvPr>
          <p:cNvSpPr>
            <a:spLocks noGrp="1"/>
          </p:cNvSpPr>
          <p:nvPr>
            <p:ph type="pic" sz="quarter" idx="40"/>
          </p:nvPr>
        </p:nvSpPr>
        <p:spPr>
          <a:xfrm>
            <a:off x="7059347"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1" name="Picture Placeholder 3">
            <a:extLst>
              <a:ext uri="{FF2B5EF4-FFF2-40B4-BE49-F238E27FC236}">
                <a16:creationId xmlns:a16="http://schemas.microsoft.com/office/drawing/2014/main" id="{ED02578B-E967-4964-875F-710800DF85FD}"/>
              </a:ext>
            </a:extLst>
          </p:cNvPr>
          <p:cNvSpPr>
            <a:spLocks noGrp="1"/>
          </p:cNvSpPr>
          <p:nvPr>
            <p:ph type="pic" sz="quarter" idx="41"/>
          </p:nvPr>
        </p:nvSpPr>
        <p:spPr>
          <a:xfrm>
            <a:off x="7677149"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2" name="Picture Placeholder 3">
            <a:extLst>
              <a:ext uri="{FF2B5EF4-FFF2-40B4-BE49-F238E27FC236}">
                <a16:creationId xmlns:a16="http://schemas.microsoft.com/office/drawing/2014/main" id="{D74F66E9-31E4-4ECD-A33D-5D0A5F37AD5C}"/>
              </a:ext>
            </a:extLst>
          </p:cNvPr>
          <p:cNvSpPr>
            <a:spLocks noGrp="1"/>
          </p:cNvSpPr>
          <p:nvPr>
            <p:ph type="pic" sz="quarter" idx="42"/>
          </p:nvPr>
        </p:nvSpPr>
        <p:spPr>
          <a:xfrm>
            <a:off x="8294951"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3" name="Picture Placeholder 3">
            <a:extLst>
              <a:ext uri="{FF2B5EF4-FFF2-40B4-BE49-F238E27FC236}">
                <a16:creationId xmlns:a16="http://schemas.microsoft.com/office/drawing/2014/main" id="{F23DFA21-4B2A-4CA6-9534-0D3B9BA9E2AA}"/>
              </a:ext>
            </a:extLst>
          </p:cNvPr>
          <p:cNvSpPr>
            <a:spLocks noGrp="1"/>
          </p:cNvSpPr>
          <p:nvPr>
            <p:ph type="pic" sz="quarter" idx="43"/>
          </p:nvPr>
        </p:nvSpPr>
        <p:spPr>
          <a:xfrm>
            <a:off x="8912753"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4" name="Picture Placeholder 3">
            <a:extLst>
              <a:ext uri="{FF2B5EF4-FFF2-40B4-BE49-F238E27FC236}">
                <a16:creationId xmlns:a16="http://schemas.microsoft.com/office/drawing/2014/main" id="{551CD1F5-FAB3-4F44-90FD-CE85BEDF22B3}"/>
              </a:ext>
            </a:extLst>
          </p:cNvPr>
          <p:cNvSpPr>
            <a:spLocks noGrp="1"/>
          </p:cNvSpPr>
          <p:nvPr>
            <p:ph type="pic" sz="quarter" idx="44"/>
          </p:nvPr>
        </p:nvSpPr>
        <p:spPr>
          <a:xfrm>
            <a:off x="9530555"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5" name="Picture Placeholder 3">
            <a:extLst>
              <a:ext uri="{FF2B5EF4-FFF2-40B4-BE49-F238E27FC236}">
                <a16:creationId xmlns:a16="http://schemas.microsoft.com/office/drawing/2014/main" id="{7830396A-3A72-443A-A43E-E531B0939393}"/>
              </a:ext>
            </a:extLst>
          </p:cNvPr>
          <p:cNvSpPr>
            <a:spLocks noGrp="1"/>
          </p:cNvSpPr>
          <p:nvPr>
            <p:ph type="pic" sz="quarter" idx="45"/>
          </p:nvPr>
        </p:nvSpPr>
        <p:spPr>
          <a:xfrm>
            <a:off x="10148357"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6" name="Picture Placeholder 3">
            <a:extLst>
              <a:ext uri="{FF2B5EF4-FFF2-40B4-BE49-F238E27FC236}">
                <a16:creationId xmlns:a16="http://schemas.microsoft.com/office/drawing/2014/main" id="{7A2EAB1E-A4A2-44B9-8542-2970064A6DBA}"/>
              </a:ext>
            </a:extLst>
          </p:cNvPr>
          <p:cNvSpPr>
            <a:spLocks noGrp="1"/>
          </p:cNvSpPr>
          <p:nvPr>
            <p:ph type="pic" sz="quarter" idx="46"/>
          </p:nvPr>
        </p:nvSpPr>
        <p:spPr>
          <a:xfrm>
            <a:off x="10766159"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7" name="Picture Placeholder 3">
            <a:extLst>
              <a:ext uri="{FF2B5EF4-FFF2-40B4-BE49-F238E27FC236}">
                <a16:creationId xmlns:a16="http://schemas.microsoft.com/office/drawing/2014/main" id="{4C0C34B8-D05F-4634-92A9-1121E46BD24F}"/>
              </a:ext>
            </a:extLst>
          </p:cNvPr>
          <p:cNvSpPr>
            <a:spLocks noGrp="1"/>
          </p:cNvSpPr>
          <p:nvPr>
            <p:ph type="pic" sz="quarter" idx="47"/>
          </p:nvPr>
        </p:nvSpPr>
        <p:spPr>
          <a:xfrm>
            <a:off x="11383965" y="200202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8" name="Picture Placeholder 3">
            <a:extLst>
              <a:ext uri="{FF2B5EF4-FFF2-40B4-BE49-F238E27FC236}">
                <a16:creationId xmlns:a16="http://schemas.microsoft.com/office/drawing/2014/main" id="{445DF841-33B2-4DFE-BA75-AA74A3D4DB94}"/>
              </a:ext>
            </a:extLst>
          </p:cNvPr>
          <p:cNvSpPr>
            <a:spLocks noGrp="1"/>
          </p:cNvSpPr>
          <p:nvPr>
            <p:ph type="pic" sz="quarter" idx="48"/>
          </p:nvPr>
        </p:nvSpPr>
        <p:spPr>
          <a:xfrm>
            <a:off x="263525"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49" name="Picture Placeholder 3">
            <a:extLst>
              <a:ext uri="{FF2B5EF4-FFF2-40B4-BE49-F238E27FC236}">
                <a16:creationId xmlns:a16="http://schemas.microsoft.com/office/drawing/2014/main" id="{4110FFA9-1B80-4DF3-A48E-50C405C31F5F}"/>
              </a:ext>
            </a:extLst>
          </p:cNvPr>
          <p:cNvSpPr>
            <a:spLocks noGrp="1"/>
          </p:cNvSpPr>
          <p:nvPr>
            <p:ph type="pic" sz="quarter" idx="49"/>
          </p:nvPr>
        </p:nvSpPr>
        <p:spPr>
          <a:xfrm>
            <a:off x="881327"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0" name="Picture Placeholder 3">
            <a:extLst>
              <a:ext uri="{FF2B5EF4-FFF2-40B4-BE49-F238E27FC236}">
                <a16:creationId xmlns:a16="http://schemas.microsoft.com/office/drawing/2014/main" id="{0B328F52-5934-4D92-B82C-701750773EDA}"/>
              </a:ext>
            </a:extLst>
          </p:cNvPr>
          <p:cNvSpPr>
            <a:spLocks noGrp="1"/>
          </p:cNvSpPr>
          <p:nvPr>
            <p:ph type="pic" sz="quarter" idx="50"/>
          </p:nvPr>
        </p:nvSpPr>
        <p:spPr>
          <a:xfrm>
            <a:off x="1499129"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1" name="Picture Placeholder 3">
            <a:extLst>
              <a:ext uri="{FF2B5EF4-FFF2-40B4-BE49-F238E27FC236}">
                <a16:creationId xmlns:a16="http://schemas.microsoft.com/office/drawing/2014/main" id="{91141F52-193F-4982-89B4-BD89EB2D2FF5}"/>
              </a:ext>
            </a:extLst>
          </p:cNvPr>
          <p:cNvSpPr>
            <a:spLocks noGrp="1"/>
          </p:cNvSpPr>
          <p:nvPr>
            <p:ph type="pic" sz="quarter" idx="51"/>
          </p:nvPr>
        </p:nvSpPr>
        <p:spPr>
          <a:xfrm>
            <a:off x="2116931"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2" name="Picture Placeholder 3">
            <a:extLst>
              <a:ext uri="{FF2B5EF4-FFF2-40B4-BE49-F238E27FC236}">
                <a16:creationId xmlns:a16="http://schemas.microsoft.com/office/drawing/2014/main" id="{D3CDD8F0-35CB-4B85-9815-18C9E5400CE9}"/>
              </a:ext>
            </a:extLst>
          </p:cNvPr>
          <p:cNvSpPr>
            <a:spLocks noGrp="1"/>
          </p:cNvSpPr>
          <p:nvPr>
            <p:ph type="pic" sz="quarter" idx="52"/>
          </p:nvPr>
        </p:nvSpPr>
        <p:spPr>
          <a:xfrm>
            <a:off x="2734733"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3" name="Picture Placeholder 3">
            <a:extLst>
              <a:ext uri="{FF2B5EF4-FFF2-40B4-BE49-F238E27FC236}">
                <a16:creationId xmlns:a16="http://schemas.microsoft.com/office/drawing/2014/main" id="{E3C68C9F-69A8-4C66-9E5C-F696B78E7A86}"/>
              </a:ext>
            </a:extLst>
          </p:cNvPr>
          <p:cNvSpPr>
            <a:spLocks noGrp="1"/>
          </p:cNvSpPr>
          <p:nvPr>
            <p:ph type="pic" sz="quarter" idx="53"/>
          </p:nvPr>
        </p:nvSpPr>
        <p:spPr>
          <a:xfrm>
            <a:off x="3352535"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4" name="Picture Placeholder 3">
            <a:extLst>
              <a:ext uri="{FF2B5EF4-FFF2-40B4-BE49-F238E27FC236}">
                <a16:creationId xmlns:a16="http://schemas.microsoft.com/office/drawing/2014/main" id="{E48D4A9D-F4EA-4200-B41D-792D3A1FDB18}"/>
              </a:ext>
            </a:extLst>
          </p:cNvPr>
          <p:cNvSpPr>
            <a:spLocks noGrp="1"/>
          </p:cNvSpPr>
          <p:nvPr>
            <p:ph type="pic" sz="quarter" idx="54"/>
          </p:nvPr>
        </p:nvSpPr>
        <p:spPr>
          <a:xfrm>
            <a:off x="3970337"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5" name="Picture Placeholder 3">
            <a:extLst>
              <a:ext uri="{FF2B5EF4-FFF2-40B4-BE49-F238E27FC236}">
                <a16:creationId xmlns:a16="http://schemas.microsoft.com/office/drawing/2014/main" id="{7D10700B-EF2C-4269-85AA-A576A5E7AAE7}"/>
              </a:ext>
            </a:extLst>
          </p:cNvPr>
          <p:cNvSpPr>
            <a:spLocks noGrp="1"/>
          </p:cNvSpPr>
          <p:nvPr>
            <p:ph type="pic" sz="quarter" idx="55"/>
          </p:nvPr>
        </p:nvSpPr>
        <p:spPr>
          <a:xfrm>
            <a:off x="4588139"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6" name="Picture Placeholder 3">
            <a:extLst>
              <a:ext uri="{FF2B5EF4-FFF2-40B4-BE49-F238E27FC236}">
                <a16:creationId xmlns:a16="http://schemas.microsoft.com/office/drawing/2014/main" id="{8FE06C52-BE87-4452-A441-01D6FAEDC7B9}"/>
              </a:ext>
            </a:extLst>
          </p:cNvPr>
          <p:cNvSpPr>
            <a:spLocks noGrp="1"/>
          </p:cNvSpPr>
          <p:nvPr>
            <p:ph type="pic" sz="quarter" idx="56"/>
          </p:nvPr>
        </p:nvSpPr>
        <p:spPr>
          <a:xfrm>
            <a:off x="5205941"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7" name="Picture Placeholder 3">
            <a:extLst>
              <a:ext uri="{FF2B5EF4-FFF2-40B4-BE49-F238E27FC236}">
                <a16:creationId xmlns:a16="http://schemas.microsoft.com/office/drawing/2014/main" id="{9C084F4C-80FE-4ED7-85C1-A2C8D3DD1017}"/>
              </a:ext>
            </a:extLst>
          </p:cNvPr>
          <p:cNvSpPr>
            <a:spLocks noGrp="1"/>
          </p:cNvSpPr>
          <p:nvPr>
            <p:ph type="pic" sz="quarter" idx="57"/>
          </p:nvPr>
        </p:nvSpPr>
        <p:spPr>
          <a:xfrm>
            <a:off x="5823743"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8" name="Picture Placeholder 3">
            <a:extLst>
              <a:ext uri="{FF2B5EF4-FFF2-40B4-BE49-F238E27FC236}">
                <a16:creationId xmlns:a16="http://schemas.microsoft.com/office/drawing/2014/main" id="{1EDF1320-9D98-470A-8C44-57E324150AB0}"/>
              </a:ext>
            </a:extLst>
          </p:cNvPr>
          <p:cNvSpPr>
            <a:spLocks noGrp="1"/>
          </p:cNvSpPr>
          <p:nvPr>
            <p:ph type="pic" sz="quarter" idx="58"/>
          </p:nvPr>
        </p:nvSpPr>
        <p:spPr>
          <a:xfrm>
            <a:off x="6441545"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59" name="Picture Placeholder 3">
            <a:extLst>
              <a:ext uri="{FF2B5EF4-FFF2-40B4-BE49-F238E27FC236}">
                <a16:creationId xmlns:a16="http://schemas.microsoft.com/office/drawing/2014/main" id="{54CE2C3F-648A-4865-9C1C-F70BCEA56BAB}"/>
              </a:ext>
            </a:extLst>
          </p:cNvPr>
          <p:cNvSpPr>
            <a:spLocks noGrp="1"/>
          </p:cNvSpPr>
          <p:nvPr>
            <p:ph type="pic" sz="quarter" idx="59"/>
          </p:nvPr>
        </p:nvSpPr>
        <p:spPr>
          <a:xfrm>
            <a:off x="7059347"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0" name="Picture Placeholder 3">
            <a:extLst>
              <a:ext uri="{FF2B5EF4-FFF2-40B4-BE49-F238E27FC236}">
                <a16:creationId xmlns:a16="http://schemas.microsoft.com/office/drawing/2014/main" id="{04488910-10BE-4568-A894-D1F66E526B32}"/>
              </a:ext>
            </a:extLst>
          </p:cNvPr>
          <p:cNvSpPr>
            <a:spLocks noGrp="1"/>
          </p:cNvSpPr>
          <p:nvPr>
            <p:ph type="pic" sz="quarter" idx="60"/>
          </p:nvPr>
        </p:nvSpPr>
        <p:spPr>
          <a:xfrm>
            <a:off x="7677149"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1" name="Picture Placeholder 3">
            <a:extLst>
              <a:ext uri="{FF2B5EF4-FFF2-40B4-BE49-F238E27FC236}">
                <a16:creationId xmlns:a16="http://schemas.microsoft.com/office/drawing/2014/main" id="{DE050430-1DFA-4EEA-88CE-F666454182CE}"/>
              </a:ext>
            </a:extLst>
          </p:cNvPr>
          <p:cNvSpPr>
            <a:spLocks noGrp="1"/>
          </p:cNvSpPr>
          <p:nvPr>
            <p:ph type="pic" sz="quarter" idx="61"/>
          </p:nvPr>
        </p:nvSpPr>
        <p:spPr>
          <a:xfrm>
            <a:off x="8294951"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2" name="Picture Placeholder 3">
            <a:extLst>
              <a:ext uri="{FF2B5EF4-FFF2-40B4-BE49-F238E27FC236}">
                <a16:creationId xmlns:a16="http://schemas.microsoft.com/office/drawing/2014/main" id="{7250F372-456A-4F64-87F5-CD1117D7AD71}"/>
              </a:ext>
            </a:extLst>
          </p:cNvPr>
          <p:cNvSpPr>
            <a:spLocks noGrp="1"/>
          </p:cNvSpPr>
          <p:nvPr>
            <p:ph type="pic" sz="quarter" idx="62"/>
          </p:nvPr>
        </p:nvSpPr>
        <p:spPr>
          <a:xfrm>
            <a:off x="8912753"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3" name="Picture Placeholder 3">
            <a:extLst>
              <a:ext uri="{FF2B5EF4-FFF2-40B4-BE49-F238E27FC236}">
                <a16:creationId xmlns:a16="http://schemas.microsoft.com/office/drawing/2014/main" id="{E9B8EF17-D699-4B18-A4C1-B7DD32034BEF}"/>
              </a:ext>
            </a:extLst>
          </p:cNvPr>
          <p:cNvSpPr>
            <a:spLocks noGrp="1"/>
          </p:cNvSpPr>
          <p:nvPr>
            <p:ph type="pic" sz="quarter" idx="63"/>
          </p:nvPr>
        </p:nvSpPr>
        <p:spPr>
          <a:xfrm>
            <a:off x="9530555"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4" name="Picture Placeholder 3">
            <a:extLst>
              <a:ext uri="{FF2B5EF4-FFF2-40B4-BE49-F238E27FC236}">
                <a16:creationId xmlns:a16="http://schemas.microsoft.com/office/drawing/2014/main" id="{B42A02A3-6577-4FCF-9110-6215370250BD}"/>
              </a:ext>
            </a:extLst>
          </p:cNvPr>
          <p:cNvSpPr>
            <a:spLocks noGrp="1"/>
          </p:cNvSpPr>
          <p:nvPr>
            <p:ph type="pic" sz="quarter" idx="64"/>
          </p:nvPr>
        </p:nvSpPr>
        <p:spPr>
          <a:xfrm>
            <a:off x="10148357"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5" name="Picture Placeholder 3">
            <a:extLst>
              <a:ext uri="{FF2B5EF4-FFF2-40B4-BE49-F238E27FC236}">
                <a16:creationId xmlns:a16="http://schemas.microsoft.com/office/drawing/2014/main" id="{E55B7AA4-F948-4499-858F-65CBEBC2C9AB}"/>
              </a:ext>
            </a:extLst>
          </p:cNvPr>
          <p:cNvSpPr>
            <a:spLocks noGrp="1"/>
          </p:cNvSpPr>
          <p:nvPr>
            <p:ph type="pic" sz="quarter" idx="65"/>
          </p:nvPr>
        </p:nvSpPr>
        <p:spPr>
          <a:xfrm>
            <a:off x="10766159"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6" name="Picture Placeholder 3">
            <a:extLst>
              <a:ext uri="{FF2B5EF4-FFF2-40B4-BE49-F238E27FC236}">
                <a16:creationId xmlns:a16="http://schemas.microsoft.com/office/drawing/2014/main" id="{6A44A91D-9498-4AA5-9F3D-38067C377E04}"/>
              </a:ext>
            </a:extLst>
          </p:cNvPr>
          <p:cNvSpPr>
            <a:spLocks noGrp="1"/>
          </p:cNvSpPr>
          <p:nvPr>
            <p:ph type="pic" sz="quarter" idx="66"/>
          </p:nvPr>
        </p:nvSpPr>
        <p:spPr>
          <a:xfrm>
            <a:off x="11383965" y="2685411"/>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7" name="Picture Placeholder 3">
            <a:extLst>
              <a:ext uri="{FF2B5EF4-FFF2-40B4-BE49-F238E27FC236}">
                <a16:creationId xmlns:a16="http://schemas.microsoft.com/office/drawing/2014/main" id="{84DE4921-BD50-4781-A4DE-503D567B897A}"/>
              </a:ext>
            </a:extLst>
          </p:cNvPr>
          <p:cNvSpPr>
            <a:spLocks noGrp="1"/>
          </p:cNvSpPr>
          <p:nvPr>
            <p:ph type="pic" sz="quarter" idx="67"/>
          </p:nvPr>
        </p:nvSpPr>
        <p:spPr>
          <a:xfrm>
            <a:off x="263525"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8" name="Picture Placeholder 3">
            <a:extLst>
              <a:ext uri="{FF2B5EF4-FFF2-40B4-BE49-F238E27FC236}">
                <a16:creationId xmlns:a16="http://schemas.microsoft.com/office/drawing/2014/main" id="{87A60B1D-2FC2-431E-B149-F5367EB8E6D5}"/>
              </a:ext>
            </a:extLst>
          </p:cNvPr>
          <p:cNvSpPr>
            <a:spLocks noGrp="1"/>
          </p:cNvSpPr>
          <p:nvPr>
            <p:ph type="pic" sz="quarter" idx="68"/>
          </p:nvPr>
        </p:nvSpPr>
        <p:spPr>
          <a:xfrm>
            <a:off x="881327"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69" name="Picture Placeholder 3">
            <a:extLst>
              <a:ext uri="{FF2B5EF4-FFF2-40B4-BE49-F238E27FC236}">
                <a16:creationId xmlns:a16="http://schemas.microsoft.com/office/drawing/2014/main" id="{AC0F2921-F30D-463D-B8E2-5A19F41B0758}"/>
              </a:ext>
            </a:extLst>
          </p:cNvPr>
          <p:cNvSpPr>
            <a:spLocks noGrp="1"/>
          </p:cNvSpPr>
          <p:nvPr>
            <p:ph type="pic" sz="quarter" idx="69"/>
          </p:nvPr>
        </p:nvSpPr>
        <p:spPr>
          <a:xfrm>
            <a:off x="1499129"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0" name="Picture Placeholder 3">
            <a:extLst>
              <a:ext uri="{FF2B5EF4-FFF2-40B4-BE49-F238E27FC236}">
                <a16:creationId xmlns:a16="http://schemas.microsoft.com/office/drawing/2014/main" id="{6C9B703D-CC7A-4C52-B0B7-91BE5753C7B5}"/>
              </a:ext>
            </a:extLst>
          </p:cNvPr>
          <p:cNvSpPr>
            <a:spLocks noGrp="1"/>
          </p:cNvSpPr>
          <p:nvPr>
            <p:ph type="pic" sz="quarter" idx="70"/>
          </p:nvPr>
        </p:nvSpPr>
        <p:spPr>
          <a:xfrm>
            <a:off x="2116931"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1" name="Picture Placeholder 3">
            <a:extLst>
              <a:ext uri="{FF2B5EF4-FFF2-40B4-BE49-F238E27FC236}">
                <a16:creationId xmlns:a16="http://schemas.microsoft.com/office/drawing/2014/main" id="{B0AA674E-F985-473C-9472-BD3B17AC93DE}"/>
              </a:ext>
            </a:extLst>
          </p:cNvPr>
          <p:cNvSpPr>
            <a:spLocks noGrp="1"/>
          </p:cNvSpPr>
          <p:nvPr>
            <p:ph type="pic" sz="quarter" idx="71"/>
          </p:nvPr>
        </p:nvSpPr>
        <p:spPr>
          <a:xfrm>
            <a:off x="2734733"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2" name="Picture Placeholder 3">
            <a:extLst>
              <a:ext uri="{FF2B5EF4-FFF2-40B4-BE49-F238E27FC236}">
                <a16:creationId xmlns:a16="http://schemas.microsoft.com/office/drawing/2014/main" id="{C90D6D1E-01FE-489A-A9FD-F659A69EFB1D}"/>
              </a:ext>
            </a:extLst>
          </p:cNvPr>
          <p:cNvSpPr>
            <a:spLocks noGrp="1"/>
          </p:cNvSpPr>
          <p:nvPr>
            <p:ph type="pic" sz="quarter" idx="72"/>
          </p:nvPr>
        </p:nvSpPr>
        <p:spPr>
          <a:xfrm>
            <a:off x="3352535"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3" name="Picture Placeholder 3">
            <a:extLst>
              <a:ext uri="{FF2B5EF4-FFF2-40B4-BE49-F238E27FC236}">
                <a16:creationId xmlns:a16="http://schemas.microsoft.com/office/drawing/2014/main" id="{24877CE8-7FEA-45F2-BAAF-1DB49C2EA89A}"/>
              </a:ext>
            </a:extLst>
          </p:cNvPr>
          <p:cNvSpPr>
            <a:spLocks noGrp="1"/>
          </p:cNvSpPr>
          <p:nvPr>
            <p:ph type="pic" sz="quarter" idx="73"/>
          </p:nvPr>
        </p:nvSpPr>
        <p:spPr>
          <a:xfrm>
            <a:off x="3970337"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4" name="Picture Placeholder 3">
            <a:extLst>
              <a:ext uri="{FF2B5EF4-FFF2-40B4-BE49-F238E27FC236}">
                <a16:creationId xmlns:a16="http://schemas.microsoft.com/office/drawing/2014/main" id="{6909F2FF-4E62-4BDF-9D4F-63160E2F5421}"/>
              </a:ext>
            </a:extLst>
          </p:cNvPr>
          <p:cNvSpPr>
            <a:spLocks noGrp="1"/>
          </p:cNvSpPr>
          <p:nvPr>
            <p:ph type="pic" sz="quarter" idx="74"/>
          </p:nvPr>
        </p:nvSpPr>
        <p:spPr>
          <a:xfrm>
            <a:off x="4588139"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5" name="Picture Placeholder 3">
            <a:extLst>
              <a:ext uri="{FF2B5EF4-FFF2-40B4-BE49-F238E27FC236}">
                <a16:creationId xmlns:a16="http://schemas.microsoft.com/office/drawing/2014/main" id="{55B26041-2085-4617-B87E-5EE67E48AED3}"/>
              </a:ext>
            </a:extLst>
          </p:cNvPr>
          <p:cNvSpPr>
            <a:spLocks noGrp="1"/>
          </p:cNvSpPr>
          <p:nvPr>
            <p:ph type="pic" sz="quarter" idx="75"/>
          </p:nvPr>
        </p:nvSpPr>
        <p:spPr>
          <a:xfrm>
            <a:off x="5205941"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6" name="Picture Placeholder 3">
            <a:extLst>
              <a:ext uri="{FF2B5EF4-FFF2-40B4-BE49-F238E27FC236}">
                <a16:creationId xmlns:a16="http://schemas.microsoft.com/office/drawing/2014/main" id="{772E60F6-DEE9-42E1-BE2E-A756D7DB2394}"/>
              </a:ext>
            </a:extLst>
          </p:cNvPr>
          <p:cNvSpPr>
            <a:spLocks noGrp="1"/>
          </p:cNvSpPr>
          <p:nvPr>
            <p:ph type="pic" sz="quarter" idx="76"/>
          </p:nvPr>
        </p:nvSpPr>
        <p:spPr>
          <a:xfrm>
            <a:off x="5823743"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7" name="Picture Placeholder 3">
            <a:extLst>
              <a:ext uri="{FF2B5EF4-FFF2-40B4-BE49-F238E27FC236}">
                <a16:creationId xmlns:a16="http://schemas.microsoft.com/office/drawing/2014/main" id="{E65C1EC8-AACB-464B-BAC6-A0C6ED82C98D}"/>
              </a:ext>
            </a:extLst>
          </p:cNvPr>
          <p:cNvSpPr>
            <a:spLocks noGrp="1"/>
          </p:cNvSpPr>
          <p:nvPr>
            <p:ph type="pic" sz="quarter" idx="77"/>
          </p:nvPr>
        </p:nvSpPr>
        <p:spPr>
          <a:xfrm>
            <a:off x="6441545"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8" name="Picture Placeholder 3">
            <a:extLst>
              <a:ext uri="{FF2B5EF4-FFF2-40B4-BE49-F238E27FC236}">
                <a16:creationId xmlns:a16="http://schemas.microsoft.com/office/drawing/2014/main" id="{5884D4E4-66AC-4B89-B94A-0342E07C5E91}"/>
              </a:ext>
            </a:extLst>
          </p:cNvPr>
          <p:cNvSpPr>
            <a:spLocks noGrp="1"/>
          </p:cNvSpPr>
          <p:nvPr>
            <p:ph type="pic" sz="quarter" idx="78"/>
          </p:nvPr>
        </p:nvSpPr>
        <p:spPr>
          <a:xfrm>
            <a:off x="7059347"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79" name="Picture Placeholder 3">
            <a:extLst>
              <a:ext uri="{FF2B5EF4-FFF2-40B4-BE49-F238E27FC236}">
                <a16:creationId xmlns:a16="http://schemas.microsoft.com/office/drawing/2014/main" id="{223F551B-E0FC-4874-9368-A6A9A54AF800}"/>
              </a:ext>
            </a:extLst>
          </p:cNvPr>
          <p:cNvSpPr>
            <a:spLocks noGrp="1"/>
          </p:cNvSpPr>
          <p:nvPr>
            <p:ph type="pic" sz="quarter" idx="79"/>
          </p:nvPr>
        </p:nvSpPr>
        <p:spPr>
          <a:xfrm>
            <a:off x="7677149"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0" name="Picture Placeholder 3">
            <a:extLst>
              <a:ext uri="{FF2B5EF4-FFF2-40B4-BE49-F238E27FC236}">
                <a16:creationId xmlns:a16="http://schemas.microsoft.com/office/drawing/2014/main" id="{619C14EC-64B1-455A-9C0A-B7C6D8DA0E1D}"/>
              </a:ext>
            </a:extLst>
          </p:cNvPr>
          <p:cNvSpPr>
            <a:spLocks noGrp="1"/>
          </p:cNvSpPr>
          <p:nvPr>
            <p:ph type="pic" sz="quarter" idx="80"/>
          </p:nvPr>
        </p:nvSpPr>
        <p:spPr>
          <a:xfrm>
            <a:off x="8294951"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1" name="Picture Placeholder 3">
            <a:extLst>
              <a:ext uri="{FF2B5EF4-FFF2-40B4-BE49-F238E27FC236}">
                <a16:creationId xmlns:a16="http://schemas.microsoft.com/office/drawing/2014/main" id="{28089A62-C53A-4B53-8FD1-C69574BEDEB1}"/>
              </a:ext>
            </a:extLst>
          </p:cNvPr>
          <p:cNvSpPr>
            <a:spLocks noGrp="1"/>
          </p:cNvSpPr>
          <p:nvPr>
            <p:ph type="pic" sz="quarter" idx="81"/>
          </p:nvPr>
        </p:nvSpPr>
        <p:spPr>
          <a:xfrm>
            <a:off x="8912753"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2" name="Picture Placeholder 3">
            <a:extLst>
              <a:ext uri="{FF2B5EF4-FFF2-40B4-BE49-F238E27FC236}">
                <a16:creationId xmlns:a16="http://schemas.microsoft.com/office/drawing/2014/main" id="{BB43722B-985F-43AC-82CF-C0E5A61D60CA}"/>
              </a:ext>
            </a:extLst>
          </p:cNvPr>
          <p:cNvSpPr>
            <a:spLocks noGrp="1"/>
          </p:cNvSpPr>
          <p:nvPr>
            <p:ph type="pic" sz="quarter" idx="82"/>
          </p:nvPr>
        </p:nvSpPr>
        <p:spPr>
          <a:xfrm>
            <a:off x="9530555"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3" name="Picture Placeholder 3">
            <a:extLst>
              <a:ext uri="{FF2B5EF4-FFF2-40B4-BE49-F238E27FC236}">
                <a16:creationId xmlns:a16="http://schemas.microsoft.com/office/drawing/2014/main" id="{7E57E672-6586-4B21-B358-8BBE6CBE64A4}"/>
              </a:ext>
            </a:extLst>
          </p:cNvPr>
          <p:cNvSpPr>
            <a:spLocks noGrp="1"/>
          </p:cNvSpPr>
          <p:nvPr>
            <p:ph type="pic" sz="quarter" idx="83"/>
          </p:nvPr>
        </p:nvSpPr>
        <p:spPr>
          <a:xfrm>
            <a:off x="10148357"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4" name="Picture Placeholder 3">
            <a:extLst>
              <a:ext uri="{FF2B5EF4-FFF2-40B4-BE49-F238E27FC236}">
                <a16:creationId xmlns:a16="http://schemas.microsoft.com/office/drawing/2014/main" id="{E6FAA9CF-2AF2-4E8B-8FD7-9FE6EFE13192}"/>
              </a:ext>
            </a:extLst>
          </p:cNvPr>
          <p:cNvSpPr>
            <a:spLocks noGrp="1"/>
          </p:cNvSpPr>
          <p:nvPr>
            <p:ph type="pic" sz="quarter" idx="84"/>
          </p:nvPr>
        </p:nvSpPr>
        <p:spPr>
          <a:xfrm>
            <a:off x="10766159"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5" name="Picture Placeholder 3">
            <a:extLst>
              <a:ext uri="{FF2B5EF4-FFF2-40B4-BE49-F238E27FC236}">
                <a16:creationId xmlns:a16="http://schemas.microsoft.com/office/drawing/2014/main" id="{374F3063-3102-4C8D-8950-0C3613A479F6}"/>
              </a:ext>
            </a:extLst>
          </p:cNvPr>
          <p:cNvSpPr>
            <a:spLocks noGrp="1"/>
          </p:cNvSpPr>
          <p:nvPr>
            <p:ph type="pic" sz="quarter" idx="85"/>
          </p:nvPr>
        </p:nvSpPr>
        <p:spPr>
          <a:xfrm>
            <a:off x="11383965" y="3368799"/>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6" name="Picture Placeholder 3">
            <a:extLst>
              <a:ext uri="{FF2B5EF4-FFF2-40B4-BE49-F238E27FC236}">
                <a16:creationId xmlns:a16="http://schemas.microsoft.com/office/drawing/2014/main" id="{12718832-C3C6-4E7B-803E-1E7C297AD74A}"/>
              </a:ext>
            </a:extLst>
          </p:cNvPr>
          <p:cNvSpPr>
            <a:spLocks noGrp="1"/>
          </p:cNvSpPr>
          <p:nvPr>
            <p:ph type="pic" sz="quarter" idx="86"/>
          </p:nvPr>
        </p:nvSpPr>
        <p:spPr>
          <a:xfrm>
            <a:off x="263525"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7" name="Picture Placeholder 3">
            <a:extLst>
              <a:ext uri="{FF2B5EF4-FFF2-40B4-BE49-F238E27FC236}">
                <a16:creationId xmlns:a16="http://schemas.microsoft.com/office/drawing/2014/main" id="{64629C66-9BA1-4656-BE4F-9BEB4A89BDF6}"/>
              </a:ext>
            </a:extLst>
          </p:cNvPr>
          <p:cNvSpPr>
            <a:spLocks noGrp="1"/>
          </p:cNvSpPr>
          <p:nvPr>
            <p:ph type="pic" sz="quarter" idx="87"/>
          </p:nvPr>
        </p:nvSpPr>
        <p:spPr>
          <a:xfrm>
            <a:off x="881327"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8" name="Picture Placeholder 3">
            <a:extLst>
              <a:ext uri="{FF2B5EF4-FFF2-40B4-BE49-F238E27FC236}">
                <a16:creationId xmlns:a16="http://schemas.microsoft.com/office/drawing/2014/main" id="{026AC32C-E1DC-4564-8EAA-C6658443DCE9}"/>
              </a:ext>
            </a:extLst>
          </p:cNvPr>
          <p:cNvSpPr>
            <a:spLocks noGrp="1"/>
          </p:cNvSpPr>
          <p:nvPr>
            <p:ph type="pic" sz="quarter" idx="88"/>
          </p:nvPr>
        </p:nvSpPr>
        <p:spPr>
          <a:xfrm>
            <a:off x="1499129"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89" name="Picture Placeholder 3">
            <a:extLst>
              <a:ext uri="{FF2B5EF4-FFF2-40B4-BE49-F238E27FC236}">
                <a16:creationId xmlns:a16="http://schemas.microsoft.com/office/drawing/2014/main" id="{1F699C86-3334-49B1-8647-561FD50FB3B6}"/>
              </a:ext>
            </a:extLst>
          </p:cNvPr>
          <p:cNvSpPr>
            <a:spLocks noGrp="1"/>
          </p:cNvSpPr>
          <p:nvPr>
            <p:ph type="pic" sz="quarter" idx="89"/>
          </p:nvPr>
        </p:nvSpPr>
        <p:spPr>
          <a:xfrm>
            <a:off x="2116931"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0" name="Picture Placeholder 3">
            <a:extLst>
              <a:ext uri="{FF2B5EF4-FFF2-40B4-BE49-F238E27FC236}">
                <a16:creationId xmlns:a16="http://schemas.microsoft.com/office/drawing/2014/main" id="{0F7421AA-BFED-425B-8BDE-E0280558901D}"/>
              </a:ext>
            </a:extLst>
          </p:cNvPr>
          <p:cNvSpPr>
            <a:spLocks noGrp="1"/>
          </p:cNvSpPr>
          <p:nvPr>
            <p:ph type="pic" sz="quarter" idx="90"/>
          </p:nvPr>
        </p:nvSpPr>
        <p:spPr>
          <a:xfrm>
            <a:off x="2734733"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1" name="Picture Placeholder 3">
            <a:extLst>
              <a:ext uri="{FF2B5EF4-FFF2-40B4-BE49-F238E27FC236}">
                <a16:creationId xmlns:a16="http://schemas.microsoft.com/office/drawing/2014/main" id="{4532239D-11CD-404A-B1E9-BCB2EF45FF3A}"/>
              </a:ext>
            </a:extLst>
          </p:cNvPr>
          <p:cNvSpPr>
            <a:spLocks noGrp="1"/>
          </p:cNvSpPr>
          <p:nvPr>
            <p:ph type="pic" sz="quarter" idx="91"/>
          </p:nvPr>
        </p:nvSpPr>
        <p:spPr>
          <a:xfrm>
            <a:off x="3352535"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2" name="Picture Placeholder 3">
            <a:extLst>
              <a:ext uri="{FF2B5EF4-FFF2-40B4-BE49-F238E27FC236}">
                <a16:creationId xmlns:a16="http://schemas.microsoft.com/office/drawing/2014/main" id="{D41F7A79-14CF-4563-AAEC-123A3380A201}"/>
              </a:ext>
            </a:extLst>
          </p:cNvPr>
          <p:cNvSpPr>
            <a:spLocks noGrp="1"/>
          </p:cNvSpPr>
          <p:nvPr>
            <p:ph type="pic" sz="quarter" idx="92"/>
          </p:nvPr>
        </p:nvSpPr>
        <p:spPr>
          <a:xfrm>
            <a:off x="3970337"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3" name="Picture Placeholder 3">
            <a:extLst>
              <a:ext uri="{FF2B5EF4-FFF2-40B4-BE49-F238E27FC236}">
                <a16:creationId xmlns:a16="http://schemas.microsoft.com/office/drawing/2014/main" id="{CECFBA8D-A5D0-4C1B-ABA0-7497D1CA26DD}"/>
              </a:ext>
            </a:extLst>
          </p:cNvPr>
          <p:cNvSpPr>
            <a:spLocks noGrp="1"/>
          </p:cNvSpPr>
          <p:nvPr>
            <p:ph type="pic" sz="quarter" idx="93"/>
          </p:nvPr>
        </p:nvSpPr>
        <p:spPr>
          <a:xfrm>
            <a:off x="4588139"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4" name="Picture Placeholder 3">
            <a:extLst>
              <a:ext uri="{FF2B5EF4-FFF2-40B4-BE49-F238E27FC236}">
                <a16:creationId xmlns:a16="http://schemas.microsoft.com/office/drawing/2014/main" id="{4EA06613-CEDB-4342-9A99-AA308CBA3E8B}"/>
              </a:ext>
            </a:extLst>
          </p:cNvPr>
          <p:cNvSpPr>
            <a:spLocks noGrp="1"/>
          </p:cNvSpPr>
          <p:nvPr>
            <p:ph type="pic" sz="quarter" idx="94"/>
          </p:nvPr>
        </p:nvSpPr>
        <p:spPr>
          <a:xfrm>
            <a:off x="5205941"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5" name="Picture Placeholder 3">
            <a:extLst>
              <a:ext uri="{FF2B5EF4-FFF2-40B4-BE49-F238E27FC236}">
                <a16:creationId xmlns:a16="http://schemas.microsoft.com/office/drawing/2014/main" id="{9065C0AA-C3E2-4D50-AB7B-A3E3F73789AA}"/>
              </a:ext>
            </a:extLst>
          </p:cNvPr>
          <p:cNvSpPr>
            <a:spLocks noGrp="1"/>
          </p:cNvSpPr>
          <p:nvPr>
            <p:ph type="pic" sz="quarter" idx="95"/>
          </p:nvPr>
        </p:nvSpPr>
        <p:spPr>
          <a:xfrm>
            <a:off x="5823743"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6" name="Picture Placeholder 3">
            <a:extLst>
              <a:ext uri="{FF2B5EF4-FFF2-40B4-BE49-F238E27FC236}">
                <a16:creationId xmlns:a16="http://schemas.microsoft.com/office/drawing/2014/main" id="{A465A43A-5ED6-4F01-A76D-9911FE2363AD}"/>
              </a:ext>
            </a:extLst>
          </p:cNvPr>
          <p:cNvSpPr>
            <a:spLocks noGrp="1"/>
          </p:cNvSpPr>
          <p:nvPr>
            <p:ph type="pic" sz="quarter" idx="96"/>
          </p:nvPr>
        </p:nvSpPr>
        <p:spPr>
          <a:xfrm>
            <a:off x="6441545"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7" name="Picture Placeholder 3">
            <a:extLst>
              <a:ext uri="{FF2B5EF4-FFF2-40B4-BE49-F238E27FC236}">
                <a16:creationId xmlns:a16="http://schemas.microsoft.com/office/drawing/2014/main" id="{14825284-E3AF-4092-A40D-284575002F34}"/>
              </a:ext>
            </a:extLst>
          </p:cNvPr>
          <p:cNvSpPr>
            <a:spLocks noGrp="1"/>
          </p:cNvSpPr>
          <p:nvPr>
            <p:ph type="pic" sz="quarter" idx="97"/>
          </p:nvPr>
        </p:nvSpPr>
        <p:spPr>
          <a:xfrm>
            <a:off x="7059347"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8" name="Picture Placeholder 3">
            <a:extLst>
              <a:ext uri="{FF2B5EF4-FFF2-40B4-BE49-F238E27FC236}">
                <a16:creationId xmlns:a16="http://schemas.microsoft.com/office/drawing/2014/main" id="{2330A4BA-DE17-491D-A47B-7F2EF4BB10E7}"/>
              </a:ext>
            </a:extLst>
          </p:cNvPr>
          <p:cNvSpPr>
            <a:spLocks noGrp="1"/>
          </p:cNvSpPr>
          <p:nvPr>
            <p:ph type="pic" sz="quarter" idx="98"/>
          </p:nvPr>
        </p:nvSpPr>
        <p:spPr>
          <a:xfrm>
            <a:off x="7677149"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99" name="Picture Placeholder 3">
            <a:extLst>
              <a:ext uri="{FF2B5EF4-FFF2-40B4-BE49-F238E27FC236}">
                <a16:creationId xmlns:a16="http://schemas.microsoft.com/office/drawing/2014/main" id="{3B607C97-2AE4-4282-8F71-C8A837A6D06B}"/>
              </a:ext>
            </a:extLst>
          </p:cNvPr>
          <p:cNvSpPr>
            <a:spLocks noGrp="1"/>
          </p:cNvSpPr>
          <p:nvPr>
            <p:ph type="pic" sz="quarter" idx="99"/>
          </p:nvPr>
        </p:nvSpPr>
        <p:spPr>
          <a:xfrm>
            <a:off x="8294951"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0" name="Picture Placeholder 3">
            <a:extLst>
              <a:ext uri="{FF2B5EF4-FFF2-40B4-BE49-F238E27FC236}">
                <a16:creationId xmlns:a16="http://schemas.microsoft.com/office/drawing/2014/main" id="{3C94E2C4-8768-4EC3-96E6-E02A2ECD0F70}"/>
              </a:ext>
            </a:extLst>
          </p:cNvPr>
          <p:cNvSpPr>
            <a:spLocks noGrp="1"/>
          </p:cNvSpPr>
          <p:nvPr>
            <p:ph type="pic" sz="quarter" idx="100"/>
          </p:nvPr>
        </p:nvSpPr>
        <p:spPr>
          <a:xfrm>
            <a:off x="8912753"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1" name="Picture Placeholder 3">
            <a:extLst>
              <a:ext uri="{FF2B5EF4-FFF2-40B4-BE49-F238E27FC236}">
                <a16:creationId xmlns:a16="http://schemas.microsoft.com/office/drawing/2014/main" id="{62E0E981-95BA-4642-AA4C-7B0B52CF6696}"/>
              </a:ext>
            </a:extLst>
          </p:cNvPr>
          <p:cNvSpPr>
            <a:spLocks noGrp="1"/>
          </p:cNvSpPr>
          <p:nvPr>
            <p:ph type="pic" sz="quarter" idx="101"/>
          </p:nvPr>
        </p:nvSpPr>
        <p:spPr>
          <a:xfrm>
            <a:off x="9530555"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2" name="Picture Placeholder 3">
            <a:extLst>
              <a:ext uri="{FF2B5EF4-FFF2-40B4-BE49-F238E27FC236}">
                <a16:creationId xmlns:a16="http://schemas.microsoft.com/office/drawing/2014/main" id="{73FD81BC-BC35-4C73-83AF-5C8724E1E818}"/>
              </a:ext>
            </a:extLst>
          </p:cNvPr>
          <p:cNvSpPr>
            <a:spLocks noGrp="1"/>
          </p:cNvSpPr>
          <p:nvPr>
            <p:ph type="pic" sz="quarter" idx="102"/>
          </p:nvPr>
        </p:nvSpPr>
        <p:spPr>
          <a:xfrm>
            <a:off x="10148357"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3" name="Picture Placeholder 3">
            <a:extLst>
              <a:ext uri="{FF2B5EF4-FFF2-40B4-BE49-F238E27FC236}">
                <a16:creationId xmlns:a16="http://schemas.microsoft.com/office/drawing/2014/main" id="{35721567-DB33-4C45-8615-7543562C69AC}"/>
              </a:ext>
            </a:extLst>
          </p:cNvPr>
          <p:cNvSpPr>
            <a:spLocks noGrp="1"/>
          </p:cNvSpPr>
          <p:nvPr>
            <p:ph type="pic" sz="quarter" idx="103"/>
          </p:nvPr>
        </p:nvSpPr>
        <p:spPr>
          <a:xfrm>
            <a:off x="10766159"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4" name="Picture Placeholder 3">
            <a:extLst>
              <a:ext uri="{FF2B5EF4-FFF2-40B4-BE49-F238E27FC236}">
                <a16:creationId xmlns:a16="http://schemas.microsoft.com/office/drawing/2014/main" id="{DC0CE326-1D20-4E58-BD07-4F3F714C33AC}"/>
              </a:ext>
            </a:extLst>
          </p:cNvPr>
          <p:cNvSpPr>
            <a:spLocks noGrp="1"/>
          </p:cNvSpPr>
          <p:nvPr>
            <p:ph type="pic" sz="quarter" idx="104"/>
          </p:nvPr>
        </p:nvSpPr>
        <p:spPr>
          <a:xfrm>
            <a:off x="11383965" y="403613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5" name="Picture Placeholder 3">
            <a:extLst>
              <a:ext uri="{FF2B5EF4-FFF2-40B4-BE49-F238E27FC236}">
                <a16:creationId xmlns:a16="http://schemas.microsoft.com/office/drawing/2014/main" id="{F8659BAC-FEA6-4630-970C-0D2A6AC68B4D}"/>
              </a:ext>
            </a:extLst>
          </p:cNvPr>
          <p:cNvSpPr>
            <a:spLocks noGrp="1"/>
          </p:cNvSpPr>
          <p:nvPr>
            <p:ph type="pic" sz="quarter" idx="105"/>
          </p:nvPr>
        </p:nvSpPr>
        <p:spPr>
          <a:xfrm>
            <a:off x="263525"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6" name="Picture Placeholder 3">
            <a:extLst>
              <a:ext uri="{FF2B5EF4-FFF2-40B4-BE49-F238E27FC236}">
                <a16:creationId xmlns:a16="http://schemas.microsoft.com/office/drawing/2014/main" id="{4CDDEEE9-1030-4C65-B825-72CE4282950C}"/>
              </a:ext>
            </a:extLst>
          </p:cNvPr>
          <p:cNvSpPr>
            <a:spLocks noGrp="1"/>
          </p:cNvSpPr>
          <p:nvPr>
            <p:ph type="pic" sz="quarter" idx="106"/>
          </p:nvPr>
        </p:nvSpPr>
        <p:spPr>
          <a:xfrm>
            <a:off x="881327"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7" name="Picture Placeholder 3">
            <a:extLst>
              <a:ext uri="{FF2B5EF4-FFF2-40B4-BE49-F238E27FC236}">
                <a16:creationId xmlns:a16="http://schemas.microsoft.com/office/drawing/2014/main" id="{3309FA2B-7DF8-49A2-97C1-A4BA3B0152CD}"/>
              </a:ext>
            </a:extLst>
          </p:cNvPr>
          <p:cNvSpPr>
            <a:spLocks noGrp="1"/>
          </p:cNvSpPr>
          <p:nvPr>
            <p:ph type="pic" sz="quarter" idx="107"/>
          </p:nvPr>
        </p:nvSpPr>
        <p:spPr>
          <a:xfrm>
            <a:off x="1499129"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8" name="Picture Placeholder 3">
            <a:extLst>
              <a:ext uri="{FF2B5EF4-FFF2-40B4-BE49-F238E27FC236}">
                <a16:creationId xmlns:a16="http://schemas.microsoft.com/office/drawing/2014/main" id="{A65D839D-CBB7-4C01-8E96-D05876D35D81}"/>
              </a:ext>
            </a:extLst>
          </p:cNvPr>
          <p:cNvSpPr>
            <a:spLocks noGrp="1"/>
          </p:cNvSpPr>
          <p:nvPr>
            <p:ph type="pic" sz="quarter" idx="108"/>
          </p:nvPr>
        </p:nvSpPr>
        <p:spPr>
          <a:xfrm>
            <a:off x="2116931"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09" name="Picture Placeholder 3">
            <a:extLst>
              <a:ext uri="{FF2B5EF4-FFF2-40B4-BE49-F238E27FC236}">
                <a16:creationId xmlns:a16="http://schemas.microsoft.com/office/drawing/2014/main" id="{1E0787E0-4FB5-403C-B691-117B7A871569}"/>
              </a:ext>
            </a:extLst>
          </p:cNvPr>
          <p:cNvSpPr>
            <a:spLocks noGrp="1"/>
          </p:cNvSpPr>
          <p:nvPr>
            <p:ph type="pic" sz="quarter" idx="109"/>
          </p:nvPr>
        </p:nvSpPr>
        <p:spPr>
          <a:xfrm>
            <a:off x="2734733"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0" name="Picture Placeholder 3">
            <a:extLst>
              <a:ext uri="{FF2B5EF4-FFF2-40B4-BE49-F238E27FC236}">
                <a16:creationId xmlns:a16="http://schemas.microsoft.com/office/drawing/2014/main" id="{02E1C102-B191-4ADC-96CB-C72F1A6712C5}"/>
              </a:ext>
            </a:extLst>
          </p:cNvPr>
          <p:cNvSpPr>
            <a:spLocks noGrp="1"/>
          </p:cNvSpPr>
          <p:nvPr>
            <p:ph type="pic" sz="quarter" idx="110"/>
          </p:nvPr>
        </p:nvSpPr>
        <p:spPr>
          <a:xfrm>
            <a:off x="3352535"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1" name="Picture Placeholder 3">
            <a:extLst>
              <a:ext uri="{FF2B5EF4-FFF2-40B4-BE49-F238E27FC236}">
                <a16:creationId xmlns:a16="http://schemas.microsoft.com/office/drawing/2014/main" id="{0F732065-2560-4AA6-AE48-72DFD7DC4A7D}"/>
              </a:ext>
            </a:extLst>
          </p:cNvPr>
          <p:cNvSpPr>
            <a:spLocks noGrp="1"/>
          </p:cNvSpPr>
          <p:nvPr>
            <p:ph type="pic" sz="quarter" idx="111"/>
          </p:nvPr>
        </p:nvSpPr>
        <p:spPr>
          <a:xfrm>
            <a:off x="3970337"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2" name="Picture Placeholder 3">
            <a:extLst>
              <a:ext uri="{FF2B5EF4-FFF2-40B4-BE49-F238E27FC236}">
                <a16:creationId xmlns:a16="http://schemas.microsoft.com/office/drawing/2014/main" id="{E8E85D65-4D51-4D6C-9930-2C6A76BF751D}"/>
              </a:ext>
            </a:extLst>
          </p:cNvPr>
          <p:cNvSpPr>
            <a:spLocks noGrp="1"/>
          </p:cNvSpPr>
          <p:nvPr>
            <p:ph type="pic" sz="quarter" idx="112"/>
          </p:nvPr>
        </p:nvSpPr>
        <p:spPr>
          <a:xfrm>
            <a:off x="4588139"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3" name="Picture Placeholder 3">
            <a:extLst>
              <a:ext uri="{FF2B5EF4-FFF2-40B4-BE49-F238E27FC236}">
                <a16:creationId xmlns:a16="http://schemas.microsoft.com/office/drawing/2014/main" id="{7D02CBBE-C793-46E3-9B75-081BCDE78D5A}"/>
              </a:ext>
            </a:extLst>
          </p:cNvPr>
          <p:cNvSpPr>
            <a:spLocks noGrp="1"/>
          </p:cNvSpPr>
          <p:nvPr>
            <p:ph type="pic" sz="quarter" idx="113"/>
          </p:nvPr>
        </p:nvSpPr>
        <p:spPr>
          <a:xfrm>
            <a:off x="5205941"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4" name="Picture Placeholder 3">
            <a:extLst>
              <a:ext uri="{FF2B5EF4-FFF2-40B4-BE49-F238E27FC236}">
                <a16:creationId xmlns:a16="http://schemas.microsoft.com/office/drawing/2014/main" id="{4592D546-EFDE-4B76-9BED-3F841CBD1A31}"/>
              </a:ext>
            </a:extLst>
          </p:cNvPr>
          <p:cNvSpPr>
            <a:spLocks noGrp="1"/>
          </p:cNvSpPr>
          <p:nvPr>
            <p:ph type="pic" sz="quarter" idx="114"/>
          </p:nvPr>
        </p:nvSpPr>
        <p:spPr>
          <a:xfrm>
            <a:off x="5823743"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5" name="Picture Placeholder 3">
            <a:extLst>
              <a:ext uri="{FF2B5EF4-FFF2-40B4-BE49-F238E27FC236}">
                <a16:creationId xmlns:a16="http://schemas.microsoft.com/office/drawing/2014/main" id="{073E1E4B-A3B4-4665-857E-0EB63293E5F2}"/>
              </a:ext>
            </a:extLst>
          </p:cNvPr>
          <p:cNvSpPr>
            <a:spLocks noGrp="1"/>
          </p:cNvSpPr>
          <p:nvPr>
            <p:ph type="pic" sz="quarter" idx="115"/>
          </p:nvPr>
        </p:nvSpPr>
        <p:spPr>
          <a:xfrm>
            <a:off x="6441545"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6" name="Picture Placeholder 3">
            <a:extLst>
              <a:ext uri="{FF2B5EF4-FFF2-40B4-BE49-F238E27FC236}">
                <a16:creationId xmlns:a16="http://schemas.microsoft.com/office/drawing/2014/main" id="{2B1490F0-B0A4-4BD4-BA04-267E958146C3}"/>
              </a:ext>
            </a:extLst>
          </p:cNvPr>
          <p:cNvSpPr>
            <a:spLocks noGrp="1"/>
          </p:cNvSpPr>
          <p:nvPr>
            <p:ph type="pic" sz="quarter" idx="116"/>
          </p:nvPr>
        </p:nvSpPr>
        <p:spPr>
          <a:xfrm>
            <a:off x="7059347"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7" name="Picture Placeholder 3">
            <a:extLst>
              <a:ext uri="{FF2B5EF4-FFF2-40B4-BE49-F238E27FC236}">
                <a16:creationId xmlns:a16="http://schemas.microsoft.com/office/drawing/2014/main" id="{F84E156E-BC15-4A3C-9132-F9CB25A35287}"/>
              </a:ext>
            </a:extLst>
          </p:cNvPr>
          <p:cNvSpPr>
            <a:spLocks noGrp="1"/>
          </p:cNvSpPr>
          <p:nvPr>
            <p:ph type="pic" sz="quarter" idx="117"/>
          </p:nvPr>
        </p:nvSpPr>
        <p:spPr>
          <a:xfrm>
            <a:off x="7677149"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8" name="Picture Placeholder 3">
            <a:extLst>
              <a:ext uri="{FF2B5EF4-FFF2-40B4-BE49-F238E27FC236}">
                <a16:creationId xmlns:a16="http://schemas.microsoft.com/office/drawing/2014/main" id="{DEF302F8-1351-412F-B121-3345A8F9A2AE}"/>
              </a:ext>
            </a:extLst>
          </p:cNvPr>
          <p:cNvSpPr>
            <a:spLocks noGrp="1"/>
          </p:cNvSpPr>
          <p:nvPr>
            <p:ph type="pic" sz="quarter" idx="118"/>
          </p:nvPr>
        </p:nvSpPr>
        <p:spPr>
          <a:xfrm>
            <a:off x="8294951"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19" name="Picture Placeholder 3">
            <a:extLst>
              <a:ext uri="{FF2B5EF4-FFF2-40B4-BE49-F238E27FC236}">
                <a16:creationId xmlns:a16="http://schemas.microsoft.com/office/drawing/2014/main" id="{FAEB9563-58E3-439A-B15B-B76C8C28D74B}"/>
              </a:ext>
            </a:extLst>
          </p:cNvPr>
          <p:cNvSpPr>
            <a:spLocks noGrp="1"/>
          </p:cNvSpPr>
          <p:nvPr>
            <p:ph type="pic" sz="quarter" idx="119"/>
          </p:nvPr>
        </p:nvSpPr>
        <p:spPr>
          <a:xfrm>
            <a:off x="8912753"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0" name="Picture Placeholder 3">
            <a:extLst>
              <a:ext uri="{FF2B5EF4-FFF2-40B4-BE49-F238E27FC236}">
                <a16:creationId xmlns:a16="http://schemas.microsoft.com/office/drawing/2014/main" id="{FABC0962-3285-43C1-AA07-5B073749178C}"/>
              </a:ext>
            </a:extLst>
          </p:cNvPr>
          <p:cNvSpPr>
            <a:spLocks noGrp="1"/>
          </p:cNvSpPr>
          <p:nvPr>
            <p:ph type="pic" sz="quarter" idx="120"/>
          </p:nvPr>
        </p:nvSpPr>
        <p:spPr>
          <a:xfrm>
            <a:off x="9530555"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1" name="Picture Placeholder 3">
            <a:extLst>
              <a:ext uri="{FF2B5EF4-FFF2-40B4-BE49-F238E27FC236}">
                <a16:creationId xmlns:a16="http://schemas.microsoft.com/office/drawing/2014/main" id="{62B37DF1-6F3B-40E7-A9F0-BE6353DC8615}"/>
              </a:ext>
            </a:extLst>
          </p:cNvPr>
          <p:cNvSpPr>
            <a:spLocks noGrp="1"/>
          </p:cNvSpPr>
          <p:nvPr>
            <p:ph type="pic" sz="quarter" idx="121"/>
          </p:nvPr>
        </p:nvSpPr>
        <p:spPr>
          <a:xfrm>
            <a:off x="10148357"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2" name="Picture Placeholder 3">
            <a:extLst>
              <a:ext uri="{FF2B5EF4-FFF2-40B4-BE49-F238E27FC236}">
                <a16:creationId xmlns:a16="http://schemas.microsoft.com/office/drawing/2014/main" id="{C8BFD0B8-5443-4406-8ACA-4812A4197B59}"/>
              </a:ext>
            </a:extLst>
          </p:cNvPr>
          <p:cNvSpPr>
            <a:spLocks noGrp="1"/>
          </p:cNvSpPr>
          <p:nvPr>
            <p:ph type="pic" sz="quarter" idx="122"/>
          </p:nvPr>
        </p:nvSpPr>
        <p:spPr>
          <a:xfrm>
            <a:off x="10766159"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3" name="Picture Placeholder 3">
            <a:extLst>
              <a:ext uri="{FF2B5EF4-FFF2-40B4-BE49-F238E27FC236}">
                <a16:creationId xmlns:a16="http://schemas.microsoft.com/office/drawing/2014/main" id="{89FB2940-1141-484F-A1DD-53F7CCB210BB}"/>
              </a:ext>
            </a:extLst>
          </p:cNvPr>
          <p:cNvSpPr>
            <a:spLocks noGrp="1"/>
          </p:cNvSpPr>
          <p:nvPr>
            <p:ph type="pic" sz="quarter" idx="123"/>
          </p:nvPr>
        </p:nvSpPr>
        <p:spPr>
          <a:xfrm>
            <a:off x="11383965" y="4735575"/>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4" name="Picture Placeholder 3">
            <a:extLst>
              <a:ext uri="{FF2B5EF4-FFF2-40B4-BE49-F238E27FC236}">
                <a16:creationId xmlns:a16="http://schemas.microsoft.com/office/drawing/2014/main" id="{3B4F1262-FE44-4A3A-82D5-7B4645E3B56B}"/>
              </a:ext>
            </a:extLst>
          </p:cNvPr>
          <p:cNvSpPr>
            <a:spLocks noGrp="1"/>
          </p:cNvSpPr>
          <p:nvPr>
            <p:ph type="pic" sz="quarter" idx="124"/>
          </p:nvPr>
        </p:nvSpPr>
        <p:spPr>
          <a:xfrm>
            <a:off x="263525"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5" name="Picture Placeholder 3">
            <a:extLst>
              <a:ext uri="{FF2B5EF4-FFF2-40B4-BE49-F238E27FC236}">
                <a16:creationId xmlns:a16="http://schemas.microsoft.com/office/drawing/2014/main" id="{54EB9E2E-6DB6-4ACE-8906-7386589E626E}"/>
              </a:ext>
            </a:extLst>
          </p:cNvPr>
          <p:cNvSpPr>
            <a:spLocks noGrp="1"/>
          </p:cNvSpPr>
          <p:nvPr>
            <p:ph type="pic" sz="quarter" idx="125"/>
          </p:nvPr>
        </p:nvSpPr>
        <p:spPr>
          <a:xfrm>
            <a:off x="881327"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6" name="Picture Placeholder 3">
            <a:extLst>
              <a:ext uri="{FF2B5EF4-FFF2-40B4-BE49-F238E27FC236}">
                <a16:creationId xmlns:a16="http://schemas.microsoft.com/office/drawing/2014/main" id="{0D784079-1370-46EC-A680-4794D9785233}"/>
              </a:ext>
            </a:extLst>
          </p:cNvPr>
          <p:cNvSpPr>
            <a:spLocks noGrp="1"/>
          </p:cNvSpPr>
          <p:nvPr>
            <p:ph type="pic" sz="quarter" idx="126"/>
          </p:nvPr>
        </p:nvSpPr>
        <p:spPr>
          <a:xfrm>
            <a:off x="1499129"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7" name="Picture Placeholder 3">
            <a:extLst>
              <a:ext uri="{FF2B5EF4-FFF2-40B4-BE49-F238E27FC236}">
                <a16:creationId xmlns:a16="http://schemas.microsoft.com/office/drawing/2014/main" id="{286050DF-F03B-41EE-9962-F9CC5173056B}"/>
              </a:ext>
            </a:extLst>
          </p:cNvPr>
          <p:cNvSpPr>
            <a:spLocks noGrp="1"/>
          </p:cNvSpPr>
          <p:nvPr>
            <p:ph type="pic" sz="quarter" idx="127"/>
          </p:nvPr>
        </p:nvSpPr>
        <p:spPr>
          <a:xfrm>
            <a:off x="2116931"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8" name="Picture Placeholder 3">
            <a:extLst>
              <a:ext uri="{FF2B5EF4-FFF2-40B4-BE49-F238E27FC236}">
                <a16:creationId xmlns:a16="http://schemas.microsoft.com/office/drawing/2014/main" id="{9646F6DE-C08A-4D11-AB97-4E3602D38A3A}"/>
              </a:ext>
            </a:extLst>
          </p:cNvPr>
          <p:cNvSpPr>
            <a:spLocks noGrp="1"/>
          </p:cNvSpPr>
          <p:nvPr>
            <p:ph type="pic" sz="quarter" idx="128"/>
          </p:nvPr>
        </p:nvSpPr>
        <p:spPr>
          <a:xfrm>
            <a:off x="2734733"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29" name="Picture Placeholder 3">
            <a:extLst>
              <a:ext uri="{FF2B5EF4-FFF2-40B4-BE49-F238E27FC236}">
                <a16:creationId xmlns:a16="http://schemas.microsoft.com/office/drawing/2014/main" id="{56E0D223-3251-4C49-88CD-4872E28BFCA6}"/>
              </a:ext>
            </a:extLst>
          </p:cNvPr>
          <p:cNvSpPr>
            <a:spLocks noGrp="1"/>
          </p:cNvSpPr>
          <p:nvPr>
            <p:ph type="pic" sz="quarter" idx="129"/>
          </p:nvPr>
        </p:nvSpPr>
        <p:spPr>
          <a:xfrm>
            <a:off x="3352535"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0" name="Picture Placeholder 3">
            <a:extLst>
              <a:ext uri="{FF2B5EF4-FFF2-40B4-BE49-F238E27FC236}">
                <a16:creationId xmlns:a16="http://schemas.microsoft.com/office/drawing/2014/main" id="{4D9A9F27-3F53-411A-B9E1-E95820D07551}"/>
              </a:ext>
            </a:extLst>
          </p:cNvPr>
          <p:cNvSpPr>
            <a:spLocks noGrp="1"/>
          </p:cNvSpPr>
          <p:nvPr>
            <p:ph type="pic" sz="quarter" idx="130"/>
          </p:nvPr>
        </p:nvSpPr>
        <p:spPr>
          <a:xfrm>
            <a:off x="3970337"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1" name="Picture Placeholder 3">
            <a:extLst>
              <a:ext uri="{FF2B5EF4-FFF2-40B4-BE49-F238E27FC236}">
                <a16:creationId xmlns:a16="http://schemas.microsoft.com/office/drawing/2014/main" id="{A394F9E7-0BF5-4E07-964E-17BB659FD27F}"/>
              </a:ext>
            </a:extLst>
          </p:cNvPr>
          <p:cNvSpPr>
            <a:spLocks noGrp="1"/>
          </p:cNvSpPr>
          <p:nvPr>
            <p:ph type="pic" sz="quarter" idx="131"/>
          </p:nvPr>
        </p:nvSpPr>
        <p:spPr>
          <a:xfrm>
            <a:off x="4588139"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2" name="Picture Placeholder 3">
            <a:extLst>
              <a:ext uri="{FF2B5EF4-FFF2-40B4-BE49-F238E27FC236}">
                <a16:creationId xmlns:a16="http://schemas.microsoft.com/office/drawing/2014/main" id="{2A80C605-4F4F-430F-9FD5-9B4AA176EB56}"/>
              </a:ext>
            </a:extLst>
          </p:cNvPr>
          <p:cNvSpPr>
            <a:spLocks noGrp="1"/>
          </p:cNvSpPr>
          <p:nvPr>
            <p:ph type="pic" sz="quarter" idx="132"/>
          </p:nvPr>
        </p:nvSpPr>
        <p:spPr>
          <a:xfrm>
            <a:off x="5205941"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3" name="Picture Placeholder 3">
            <a:extLst>
              <a:ext uri="{FF2B5EF4-FFF2-40B4-BE49-F238E27FC236}">
                <a16:creationId xmlns:a16="http://schemas.microsoft.com/office/drawing/2014/main" id="{42D636A3-CEC9-4532-8ABD-C7474A4C2709}"/>
              </a:ext>
            </a:extLst>
          </p:cNvPr>
          <p:cNvSpPr>
            <a:spLocks noGrp="1"/>
          </p:cNvSpPr>
          <p:nvPr>
            <p:ph type="pic" sz="quarter" idx="133"/>
          </p:nvPr>
        </p:nvSpPr>
        <p:spPr>
          <a:xfrm>
            <a:off x="5823743"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4" name="Picture Placeholder 3">
            <a:extLst>
              <a:ext uri="{FF2B5EF4-FFF2-40B4-BE49-F238E27FC236}">
                <a16:creationId xmlns:a16="http://schemas.microsoft.com/office/drawing/2014/main" id="{07C2C09A-C51B-4EB4-8A5F-9E91BB333FFD}"/>
              </a:ext>
            </a:extLst>
          </p:cNvPr>
          <p:cNvSpPr>
            <a:spLocks noGrp="1"/>
          </p:cNvSpPr>
          <p:nvPr>
            <p:ph type="pic" sz="quarter" idx="134"/>
          </p:nvPr>
        </p:nvSpPr>
        <p:spPr>
          <a:xfrm>
            <a:off x="6441545"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5" name="Picture Placeholder 3">
            <a:extLst>
              <a:ext uri="{FF2B5EF4-FFF2-40B4-BE49-F238E27FC236}">
                <a16:creationId xmlns:a16="http://schemas.microsoft.com/office/drawing/2014/main" id="{BD58E47F-2B7A-4998-867C-E0AE1E70C963}"/>
              </a:ext>
            </a:extLst>
          </p:cNvPr>
          <p:cNvSpPr>
            <a:spLocks noGrp="1"/>
          </p:cNvSpPr>
          <p:nvPr>
            <p:ph type="pic" sz="quarter" idx="135"/>
          </p:nvPr>
        </p:nvSpPr>
        <p:spPr>
          <a:xfrm>
            <a:off x="7059347"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6" name="Picture Placeholder 3">
            <a:extLst>
              <a:ext uri="{FF2B5EF4-FFF2-40B4-BE49-F238E27FC236}">
                <a16:creationId xmlns:a16="http://schemas.microsoft.com/office/drawing/2014/main" id="{14C05167-1827-41B5-B874-DA7BC8D36BA2}"/>
              </a:ext>
            </a:extLst>
          </p:cNvPr>
          <p:cNvSpPr>
            <a:spLocks noGrp="1"/>
          </p:cNvSpPr>
          <p:nvPr>
            <p:ph type="pic" sz="quarter" idx="136"/>
          </p:nvPr>
        </p:nvSpPr>
        <p:spPr>
          <a:xfrm>
            <a:off x="7677149"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7" name="Picture Placeholder 3">
            <a:extLst>
              <a:ext uri="{FF2B5EF4-FFF2-40B4-BE49-F238E27FC236}">
                <a16:creationId xmlns:a16="http://schemas.microsoft.com/office/drawing/2014/main" id="{FE578703-0F57-4215-B777-20EEF89A144E}"/>
              </a:ext>
            </a:extLst>
          </p:cNvPr>
          <p:cNvSpPr>
            <a:spLocks noGrp="1"/>
          </p:cNvSpPr>
          <p:nvPr>
            <p:ph type="pic" sz="quarter" idx="137"/>
          </p:nvPr>
        </p:nvSpPr>
        <p:spPr>
          <a:xfrm>
            <a:off x="8294951"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8" name="Picture Placeholder 3">
            <a:extLst>
              <a:ext uri="{FF2B5EF4-FFF2-40B4-BE49-F238E27FC236}">
                <a16:creationId xmlns:a16="http://schemas.microsoft.com/office/drawing/2014/main" id="{12969293-A09E-4EF3-A143-0909BF9C9AE9}"/>
              </a:ext>
            </a:extLst>
          </p:cNvPr>
          <p:cNvSpPr>
            <a:spLocks noGrp="1"/>
          </p:cNvSpPr>
          <p:nvPr>
            <p:ph type="pic" sz="quarter" idx="138"/>
          </p:nvPr>
        </p:nvSpPr>
        <p:spPr>
          <a:xfrm>
            <a:off x="8912753"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39" name="Picture Placeholder 3">
            <a:extLst>
              <a:ext uri="{FF2B5EF4-FFF2-40B4-BE49-F238E27FC236}">
                <a16:creationId xmlns:a16="http://schemas.microsoft.com/office/drawing/2014/main" id="{A941F7EB-C0FE-4F3A-8C94-29C2C19C0B04}"/>
              </a:ext>
            </a:extLst>
          </p:cNvPr>
          <p:cNvSpPr>
            <a:spLocks noGrp="1"/>
          </p:cNvSpPr>
          <p:nvPr>
            <p:ph type="pic" sz="quarter" idx="139"/>
          </p:nvPr>
        </p:nvSpPr>
        <p:spPr>
          <a:xfrm>
            <a:off x="9530555"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0" name="Picture Placeholder 3">
            <a:extLst>
              <a:ext uri="{FF2B5EF4-FFF2-40B4-BE49-F238E27FC236}">
                <a16:creationId xmlns:a16="http://schemas.microsoft.com/office/drawing/2014/main" id="{F2A3E907-342F-468A-A5D6-582845FC52B8}"/>
              </a:ext>
            </a:extLst>
          </p:cNvPr>
          <p:cNvSpPr>
            <a:spLocks noGrp="1"/>
          </p:cNvSpPr>
          <p:nvPr>
            <p:ph type="pic" sz="quarter" idx="140"/>
          </p:nvPr>
        </p:nvSpPr>
        <p:spPr>
          <a:xfrm>
            <a:off x="10148357"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1" name="Picture Placeholder 3">
            <a:extLst>
              <a:ext uri="{FF2B5EF4-FFF2-40B4-BE49-F238E27FC236}">
                <a16:creationId xmlns:a16="http://schemas.microsoft.com/office/drawing/2014/main" id="{C2C98313-FF85-43C8-A8A1-8706D4DD9997}"/>
              </a:ext>
            </a:extLst>
          </p:cNvPr>
          <p:cNvSpPr>
            <a:spLocks noGrp="1"/>
          </p:cNvSpPr>
          <p:nvPr>
            <p:ph type="pic" sz="quarter" idx="141"/>
          </p:nvPr>
        </p:nvSpPr>
        <p:spPr>
          <a:xfrm>
            <a:off x="10766159"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2" name="Picture Placeholder 3">
            <a:extLst>
              <a:ext uri="{FF2B5EF4-FFF2-40B4-BE49-F238E27FC236}">
                <a16:creationId xmlns:a16="http://schemas.microsoft.com/office/drawing/2014/main" id="{E4623E41-E61B-4B96-AFD6-72DF499DFB81}"/>
              </a:ext>
            </a:extLst>
          </p:cNvPr>
          <p:cNvSpPr>
            <a:spLocks noGrp="1"/>
          </p:cNvSpPr>
          <p:nvPr>
            <p:ph type="pic" sz="quarter" idx="142"/>
          </p:nvPr>
        </p:nvSpPr>
        <p:spPr>
          <a:xfrm>
            <a:off x="11383965" y="541896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4" name="Picture Placeholder 3">
            <a:extLst>
              <a:ext uri="{FF2B5EF4-FFF2-40B4-BE49-F238E27FC236}">
                <a16:creationId xmlns:a16="http://schemas.microsoft.com/office/drawing/2014/main" id="{D5B1BD99-AFED-4B1F-8A06-8E024B506B41}"/>
              </a:ext>
            </a:extLst>
          </p:cNvPr>
          <p:cNvSpPr>
            <a:spLocks noGrp="1"/>
          </p:cNvSpPr>
          <p:nvPr>
            <p:ph type="pic" sz="quarter" idx="143"/>
          </p:nvPr>
        </p:nvSpPr>
        <p:spPr>
          <a:xfrm>
            <a:off x="263525"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5" name="Picture Placeholder 3">
            <a:extLst>
              <a:ext uri="{FF2B5EF4-FFF2-40B4-BE49-F238E27FC236}">
                <a16:creationId xmlns:a16="http://schemas.microsoft.com/office/drawing/2014/main" id="{F14EFAF5-9ACD-47D2-9D60-55AC755ED5F6}"/>
              </a:ext>
            </a:extLst>
          </p:cNvPr>
          <p:cNvSpPr>
            <a:spLocks noGrp="1"/>
          </p:cNvSpPr>
          <p:nvPr>
            <p:ph type="pic" sz="quarter" idx="144"/>
          </p:nvPr>
        </p:nvSpPr>
        <p:spPr>
          <a:xfrm>
            <a:off x="881327"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6" name="Picture Placeholder 3">
            <a:extLst>
              <a:ext uri="{FF2B5EF4-FFF2-40B4-BE49-F238E27FC236}">
                <a16:creationId xmlns:a16="http://schemas.microsoft.com/office/drawing/2014/main" id="{D7114E78-E981-481F-B946-9F1D22A3549D}"/>
              </a:ext>
            </a:extLst>
          </p:cNvPr>
          <p:cNvSpPr>
            <a:spLocks noGrp="1"/>
          </p:cNvSpPr>
          <p:nvPr>
            <p:ph type="pic" sz="quarter" idx="145"/>
          </p:nvPr>
        </p:nvSpPr>
        <p:spPr>
          <a:xfrm>
            <a:off x="1499129"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7" name="Picture Placeholder 3">
            <a:extLst>
              <a:ext uri="{FF2B5EF4-FFF2-40B4-BE49-F238E27FC236}">
                <a16:creationId xmlns:a16="http://schemas.microsoft.com/office/drawing/2014/main" id="{F33A395B-D3D7-43F2-A2F9-8B4D0A77D90A}"/>
              </a:ext>
            </a:extLst>
          </p:cNvPr>
          <p:cNvSpPr>
            <a:spLocks noGrp="1"/>
          </p:cNvSpPr>
          <p:nvPr>
            <p:ph type="pic" sz="quarter" idx="146"/>
          </p:nvPr>
        </p:nvSpPr>
        <p:spPr>
          <a:xfrm>
            <a:off x="2116931"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8" name="Picture Placeholder 3">
            <a:extLst>
              <a:ext uri="{FF2B5EF4-FFF2-40B4-BE49-F238E27FC236}">
                <a16:creationId xmlns:a16="http://schemas.microsoft.com/office/drawing/2014/main" id="{E740AC7B-34ED-4FB3-AB9B-DA89F31356B7}"/>
              </a:ext>
            </a:extLst>
          </p:cNvPr>
          <p:cNvSpPr>
            <a:spLocks noGrp="1"/>
          </p:cNvSpPr>
          <p:nvPr>
            <p:ph type="pic" sz="quarter" idx="147"/>
          </p:nvPr>
        </p:nvSpPr>
        <p:spPr>
          <a:xfrm>
            <a:off x="2734733"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49" name="Picture Placeholder 3">
            <a:extLst>
              <a:ext uri="{FF2B5EF4-FFF2-40B4-BE49-F238E27FC236}">
                <a16:creationId xmlns:a16="http://schemas.microsoft.com/office/drawing/2014/main" id="{E00CDCB4-8BDE-408E-A0A8-57EE4276F16B}"/>
              </a:ext>
            </a:extLst>
          </p:cNvPr>
          <p:cNvSpPr>
            <a:spLocks noGrp="1"/>
          </p:cNvSpPr>
          <p:nvPr>
            <p:ph type="pic" sz="quarter" idx="148"/>
          </p:nvPr>
        </p:nvSpPr>
        <p:spPr>
          <a:xfrm>
            <a:off x="3352535"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0" name="Picture Placeholder 3">
            <a:extLst>
              <a:ext uri="{FF2B5EF4-FFF2-40B4-BE49-F238E27FC236}">
                <a16:creationId xmlns:a16="http://schemas.microsoft.com/office/drawing/2014/main" id="{976DA504-426C-41AB-97D0-436310D4F9F8}"/>
              </a:ext>
            </a:extLst>
          </p:cNvPr>
          <p:cNvSpPr>
            <a:spLocks noGrp="1"/>
          </p:cNvSpPr>
          <p:nvPr>
            <p:ph type="pic" sz="quarter" idx="149"/>
          </p:nvPr>
        </p:nvSpPr>
        <p:spPr>
          <a:xfrm>
            <a:off x="3970337"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1" name="Picture Placeholder 3">
            <a:extLst>
              <a:ext uri="{FF2B5EF4-FFF2-40B4-BE49-F238E27FC236}">
                <a16:creationId xmlns:a16="http://schemas.microsoft.com/office/drawing/2014/main" id="{E8F82A07-9276-4CA3-8922-D4361C9F6023}"/>
              </a:ext>
            </a:extLst>
          </p:cNvPr>
          <p:cNvSpPr>
            <a:spLocks noGrp="1"/>
          </p:cNvSpPr>
          <p:nvPr>
            <p:ph type="pic" sz="quarter" idx="150"/>
          </p:nvPr>
        </p:nvSpPr>
        <p:spPr>
          <a:xfrm>
            <a:off x="4588139"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2" name="Picture Placeholder 3">
            <a:extLst>
              <a:ext uri="{FF2B5EF4-FFF2-40B4-BE49-F238E27FC236}">
                <a16:creationId xmlns:a16="http://schemas.microsoft.com/office/drawing/2014/main" id="{343C05C6-B5A3-469D-B24B-5ABD5A75F88E}"/>
              </a:ext>
            </a:extLst>
          </p:cNvPr>
          <p:cNvSpPr>
            <a:spLocks noGrp="1"/>
          </p:cNvSpPr>
          <p:nvPr>
            <p:ph type="pic" sz="quarter" idx="151"/>
          </p:nvPr>
        </p:nvSpPr>
        <p:spPr>
          <a:xfrm>
            <a:off x="5205941"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3" name="Picture Placeholder 3">
            <a:extLst>
              <a:ext uri="{FF2B5EF4-FFF2-40B4-BE49-F238E27FC236}">
                <a16:creationId xmlns:a16="http://schemas.microsoft.com/office/drawing/2014/main" id="{85BF6D52-4D8B-41D6-8757-45A03D950565}"/>
              </a:ext>
            </a:extLst>
          </p:cNvPr>
          <p:cNvSpPr>
            <a:spLocks noGrp="1"/>
          </p:cNvSpPr>
          <p:nvPr>
            <p:ph type="pic" sz="quarter" idx="152"/>
          </p:nvPr>
        </p:nvSpPr>
        <p:spPr>
          <a:xfrm>
            <a:off x="5823743"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4" name="Picture Placeholder 3">
            <a:extLst>
              <a:ext uri="{FF2B5EF4-FFF2-40B4-BE49-F238E27FC236}">
                <a16:creationId xmlns:a16="http://schemas.microsoft.com/office/drawing/2014/main" id="{1F4A6CD7-0B20-4C90-B26F-05EA65C02768}"/>
              </a:ext>
            </a:extLst>
          </p:cNvPr>
          <p:cNvSpPr>
            <a:spLocks noGrp="1"/>
          </p:cNvSpPr>
          <p:nvPr>
            <p:ph type="pic" sz="quarter" idx="153"/>
          </p:nvPr>
        </p:nvSpPr>
        <p:spPr>
          <a:xfrm>
            <a:off x="6441545"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5" name="Picture Placeholder 3">
            <a:extLst>
              <a:ext uri="{FF2B5EF4-FFF2-40B4-BE49-F238E27FC236}">
                <a16:creationId xmlns:a16="http://schemas.microsoft.com/office/drawing/2014/main" id="{A0864688-983B-4ABD-A48A-A82BEC3138A8}"/>
              </a:ext>
            </a:extLst>
          </p:cNvPr>
          <p:cNvSpPr>
            <a:spLocks noGrp="1"/>
          </p:cNvSpPr>
          <p:nvPr>
            <p:ph type="pic" sz="quarter" idx="154"/>
          </p:nvPr>
        </p:nvSpPr>
        <p:spPr>
          <a:xfrm>
            <a:off x="7059347"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6" name="Picture Placeholder 3">
            <a:extLst>
              <a:ext uri="{FF2B5EF4-FFF2-40B4-BE49-F238E27FC236}">
                <a16:creationId xmlns:a16="http://schemas.microsoft.com/office/drawing/2014/main" id="{7F7AF68B-8654-4E15-958F-FCB0CF09190B}"/>
              </a:ext>
            </a:extLst>
          </p:cNvPr>
          <p:cNvSpPr>
            <a:spLocks noGrp="1"/>
          </p:cNvSpPr>
          <p:nvPr>
            <p:ph type="pic" sz="quarter" idx="155"/>
          </p:nvPr>
        </p:nvSpPr>
        <p:spPr>
          <a:xfrm>
            <a:off x="7677149"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7" name="Picture Placeholder 3">
            <a:extLst>
              <a:ext uri="{FF2B5EF4-FFF2-40B4-BE49-F238E27FC236}">
                <a16:creationId xmlns:a16="http://schemas.microsoft.com/office/drawing/2014/main" id="{A38EEF11-F9F5-4101-A820-5620C22FD88C}"/>
              </a:ext>
            </a:extLst>
          </p:cNvPr>
          <p:cNvSpPr>
            <a:spLocks noGrp="1"/>
          </p:cNvSpPr>
          <p:nvPr>
            <p:ph type="pic" sz="quarter" idx="156"/>
          </p:nvPr>
        </p:nvSpPr>
        <p:spPr>
          <a:xfrm>
            <a:off x="8294951"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8" name="Picture Placeholder 3">
            <a:extLst>
              <a:ext uri="{FF2B5EF4-FFF2-40B4-BE49-F238E27FC236}">
                <a16:creationId xmlns:a16="http://schemas.microsoft.com/office/drawing/2014/main" id="{AD6D0E24-F5F0-4099-A04F-1221D594177A}"/>
              </a:ext>
            </a:extLst>
          </p:cNvPr>
          <p:cNvSpPr>
            <a:spLocks noGrp="1"/>
          </p:cNvSpPr>
          <p:nvPr>
            <p:ph type="pic" sz="quarter" idx="157"/>
          </p:nvPr>
        </p:nvSpPr>
        <p:spPr>
          <a:xfrm>
            <a:off x="8912753"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59" name="Picture Placeholder 3">
            <a:extLst>
              <a:ext uri="{FF2B5EF4-FFF2-40B4-BE49-F238E27FC236}">
                <a16:creationId xmlns:a16="http://schemas.microsoft.com/office/drawing/2014/main" id="{75A17AAE-D26E-4424-ABC7-19F8409C7D6B}"/>
              </a:ext>
            </a:extLst>
          </p:cNvPr>
          <p:cNvSpPr>
            <a:spLocks noGrp="1"/>
          </p:cNvSpPr>
          <p:nvPr>
            <p:ph type="pic" sz="quarter" idx="158"/>
          </p:nvPr>
        </p:nvSpPr>
        <p:spPr>
          <a:xfrm>
            <a:off x="9530555"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63" name="Title 1">
            <a:extLst>
              <a:ext uri="{FF2B5EF4-FFF2-40B4-BE49-F238E27FC236}">
                <a16:creationId xmlns:a16="http://schemas.microsoft.com/office/drawing/2014/main" id="{26D2860D-F1A7-4AB0-8335-949E89DF3E6E}"/>
              </a:ext>
            </a:extLst>
          </p:cNvPr>
          <p:cNvSpPr>
            <a:spLocks noGrp="1"/>
          </p:cNvSpPr>
          <p:nvPr>
            <p:ph type="title"/>
          </p:nvPr>
        </p:nvSpPr>
        <p:spPr>
          <a:xfrm>
            <a:off x="263525" y="442800"/>
            <a:ext cx="11664949" cy="453444"/>
          </a:xfrm>
          <a:prstGeom prst="rect">
            <a:avLst/>
          </a:prstGeom>
        </p:spPr>
        <p:txBody>
          <a:bodyPr lIns="0" tIns="0" rIns="0" bIns="0"/>
          <a:lstStyle>
            <a:lvl1pPr>
              <a:defRPr b="1" i="0">
                <a:latin typeface="Arial" panose="020B0604020202020204" pitchFamily="34" charset="0"/>
                <a:cs typeface="Arial" panose="020B0604020202020204" pitchFamily="34" charset="0"/>
              </a:defRPr>
            </a:lvl1pPr>
          </a:lstStyle>
          <a:p>
            <a:r>
              <a:rPr lang="en-US"/>
              <a:t>Click to edit Master title style</a:t>
            </a:r>
          </a:p>
        </p:txBody>
      </p:sp>
      <p:cxnSp>
        <p:nvCxnSpPr>
          <p:cNvPr id="160" name="Straight Connector 159">
            <a:extLst>
              <a:ext uri="{FF2B5EF4-FFF2-40B4-BE49-F238E27FC236}">
                <a16:creationId xmlns:a16="http://schemas.microsoft.com/office/drawing/2014/main" id="{FE2426D0-A109-2E4E-802B-82E0DB920266}"/>
              </a:ext>
            </a:extLst>
          </p:cNvPr>
          <p:cNvCxnSpPr>
            <a:cxnSpLocks/>
          </p:cNvCxnSpPr>
          <p:nvPr userDrawn="1"/>
        </p:nvCxnSpPr>
        <p:spPr>
          <a:xfrm>
            <a:off x="263525" y="260350"/>
            <a:ext cx="43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Picture Placeholder 3">
            <a:extLst>
              <a:ext uri="{FF2B5EF4-FFF2-40B4-BE49-F238E27FC236}">
                <a16:creationId xmlns:a16="http://schemas.microsoft.com/office/drawing/2014/main" id="{139E1FDB-7A45-654F-A9D4-C8DDF84FD9C5}"/>
              </a:ext>
            </a:extLst>
          </p:cNvPr>
          <p:cNvSpPr>
            <a:spLocks noGrp="1"/>
          </p:cNvSpPr>
          <p:nvPr>
            <p:ph type="pic" sz="quarter" idx="159"/>
          </p:nvPr>
        </p:nvSpPr>
        <p:spPr>
          <a:xfrm>
            <a:off x="10144071"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62" name="Picture Placeholder 3">
            <a:extLst>
              <a:ext uri="{FF2B5EF4-FFF2-40B4-BE49-F238E27FC236}">
                <a16:creationId xmlns:a16="http://schemas.microsoft.com/office/drawing/2014/main" id="{7B3C680E-821E-154C-9D4E-B799F54D596A}"/>
              </a:ext>
            </a:extLst>
          </p:cNvPr>
          <p:cNvSpPr>
            <a:spLocks noGrp="1"/>
          </p:cNvSpPr>
          <p:nvPr>
            <p:ph type="pic" sz="quarter" idx="160"/>
          </p:nvPr>
        </p:nvSpPr>
        <p:spPr>
          <a:xfrm>
            <a:off x="10761873"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
        <p:nvSpPr>
          <p:cNvPr id="164" name="Picture Placeholder 3">
            <a:extLst>
              <a:ext uri="{FF2B5EF4-FFF2-40B4-BE49-F238E27FC236}">
                <a16:creationId xmlns:a16="http://schemas.microsoft.com/office/drawing/2014/main" id="{4C41A32D-6F5A-734B-BB38-488440DB6B96}"/>
              </a:ext>
            </a:extLst>
          </p:cNvPr>
          <p:cNvSpPr>
            <a:spLocks noGrp="1"/>
          </p:cNvSpPr>
          <p:nvPr>
            <p:ph type="pic" sz="quarter" idx="161"/>
          </p:nvPr>
        </p:nvSpPr>
        <p:spPr>
          <a:xfrm>
            <a:off x="11379675" y="6102353"/>
            <a:ext cx="495297" cy="495297"/>
          </a:xfrm>
          <a:prstGeom prst="rect">
            <a:avLst/>
          </a:prstGeom>
        </p:spPr>
        <p:txBody>
          <a:bodyPr/>
          <a:lstStyle>
            <a:lvl1pPr algn="ctr">
              <a:defRPr sz="700" b="0" i="0">
                <a:latin typeface="Arial" panose="020B0604020202020204" pitchFamily="34" charset="0"/>
                <a:cs typeface="Arial" panose="020B0604020202020204" pitchFamily="34" charset="0"/>
              </a:defRPr>
            </a:lvl1pPr>
          </a:lstStyle>
          <a:p>
            <a:r>
              <a:rPr lang="en-US"/>
              <a:t>Click icon to add picture</a:t>
            </a:r>
            <a:endParaRPr lang="en-AU"/>
          </a:p>
        </p:txBody>
      </p:sp>
    </p:spTree>
    <p:extLst>
      <p:ext uri="{BB962C8B-B14F-4D97-AF65-F5344CB8AC3E}">
        <p14:creationId xmlns:p14="http://schemas.microsoft.com/office/powerpoint/2010/main" val="32531870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L1 Logo Close">
    <p:bg>
      <p:bgPr>
        <a:solidFill>
          <a:schemeClr val="bg1"/>
        </a:soli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4EB5448E-2985-4A5A-BEF7-1CE29045550E}"/>
              </a:ext>
            </a:extLst>
          </p:cNvPr>
          <p:cNvSpPr/>
          <p:nvPr/>
        </p:nvSpPr>
        <p:spPr>
          <a:xfrm>
            <a:off x="3345603" y="3082973"/>
            <a:ext cx="5500795" cy="692054"/>
          </a:xfrm>
          <a:custGeom>
            <a:avLst/>
            <a:gdLst>
              <a:gd name="connsiteX0" fmla="*/ 169544 w 1371600"/>
              <a:gd name="connsiteY0" fmla="*/ 129699 h 172561"/>
              <a:gd name="connsiteX1" fmla="*/ 286702 w 1371600"/>
              <a:gd name="connsiteY1" fmla="*/ 129699 h 172561"/>
              <a:gd name="connsiteX2" fmla="*/ 280987 w 1371600"/>
              <a:gd name="connsiteY2" fmla="*/ 168752 h 172561"/>
              <a:gd name="connsiteX3" fmla="*/ 162877 w 1371600"/>
              <a:gd name="connsiteY3" fmla="*/ 168752 h 172561"/>
              <a:gd name="connsiteX4" fmla="*/ 1343977 w 1371600"/>
              <a:gd name="connsiteY4" fmla="*/ 124936 h 172561"/>
              <a:gd name="connsiteX5" fmla="*/ 1331595 w 1371600"/>
              <a:gd name="connsiteY5" fmla="*/ 144938 h 172561"/>
              <a:gd name="connsiteX6" fmla="*/ 1343025 w 1371600"/>
              <a:gd name="connsiteY6" fmla="*/ 163989 h 172561"/>
              <a:gd name="connsiteX7" fmla="*/ 1355407 w 1371600"/>
              <a:gd name="connsiteY7" fmla="*/ 151606 h 172561"/>
              <a:gd name="connsiteX8" fmla="*/ 1355407 w 1371600"/>
              <a:gd name="connsiteY8" fmla="*/ 136366 h 172561"/>
              <a:gd name="connsiteX9" fmla="*/ 1343977 w 1371600"/>
              <a:gd name="connsiteY9" fmla="*/ 124936 h 172561"/>
              <a:gd name="connsiteX10" fmla="*/ 884872 w 1371600"/>
              <a:gd name="connsiteY10" fmla="*/ 124936 h 172561"/>
              <a:gd name="connsiteX11" fmla="*/ 872489 w 1371600"/>
              <a:gd name="connsiteY11" fmla="*/ 138271 h 172561"/>
              <a:gd name="connsiteX12" fmla="*/ 872489 w 1371600"/>
              <a:gd name="connsiteY12" fmla="*/ 152558 h 172561"/>
              <a:gd name="connsiteX13" fmla="*/ 883920 w 1371600"/>
              <a:gd name="connsiteY13" fmla="*/ 164941 h 172561"/>
              <a:gd name="connsiteX14" fmla="*/ 895349 w 1371600"/>
              <a:gd name="connsiteY14" fmla="*/ 143986 h 172561"/>
              <a:gd name="connsiteX15" fmla="*/ 884872 w 1371600"/>
              <a:gd name="connsiteY15" fmla="*/ 124936 h 172561"/>
              <a:gd name="connsiteX16" fmla="*/ 1227772 w 1371600"/>
              <a:gd name="connsiteY16" fmla="*/ 123984 h 172561"/>
              <a:gd name="connsiteX17" fmla="*/ 1216342 w 1371600"/>
              <a:gd name="connsiteY17" fmla="*/ 143986 h 172561"/>
              <a:gd name="connsiteX18" fmla="*/ 1227772 w 1371600"/>
              <a:gd name="connsiteY18" fmla="*/ 164941 h 172561"/>
              <a:gd name="connsiteX19" fmla="*/ 1239202 w 1371600"/>
              <a:gd name="connsiteY19" fmla="*/ 144938 h 172561"/>
              <a:gd name="connsiteX20" fmla="*/ 1227772 w 1371600"/>
              <a:gd name="connsiteY20" fmla="*/ 123984 h 172561"/>
              <a:gd name="connsiteX21" fmla="*/ 1048702 w 1371600"/>
              <a:gd name="connsiteY21" fmla="*/ 123984 h 172561"/>
              <a:gd name="connsiteX22" fmla="*/ 1037272 w 1371600"/>
              <a:gd name="connsiteY22" fmla="*/ 139224 h 172561"/>
              <a:gd name="connsiteX23" fmla="*/ 1058227 w 1371600"/>
              <a:gd name="connsiteY23" fmla="*/ 139224 h 172561"/>
              <a:gd name="connsiteX24" fmla="*/ 1058227 w 1371600"/>
              <a:gd name="connsiteY24" fmla="*/ 137318 h 172561"/>
              <a:gd name="connsiteX25" fmla="*/ 1048702 w 1371600"/>
              <a:gd name="connsiteY25" fmla="*/ 123984 h 172561"/>
              <a:gd name="connsiteX26" fmla="*/ 933450 w 1371600"/>
              <a:gd name="connsiteY26" fmla="*/ 123984 h 172561"/>
              <a:gd name="connsiteX27" fmla="*/ 922020 w 1371600"/>
              <a:gd name="connsiteY27" fmla="*/ 139224 h 172561"/>
              <a:gd name="connsiteX28" fmla="*/ 942975 w 1371600"/>
              <a:gd name="connsiteY28" fmla="*/ 139224 h 172561"/>
              <a:gd name="connsiteX29" fmla="*/ 942975 w 1371600"/>
              <a:gd name="connsiteY29" fmla="*/ 137318 h 172561"/>
              <a:gd name="connsiteX30" fmla="*/ 933450 w 1371600"/>
              <a:gd name="connsiteY30" fmla="*/ 123984 h 172561"/>
              <a:gd name="connsiteX31" fmla="*/ 1131570 w 1371600"/>
              <a:gd name="connsiteY31" fmla="*/ 120174 h 172561"/>
              <a:gd name="connsiteX32" fmla="*/ 1151572 w 1371600"/>
              <a:gd name="connsiteY32" fmla="*/ 120174 h 172561"/>
              <a:gd name="connsiteX33" fmla="*/ 1151572 w 1371600"/>
              <a:gd name="connsiteY33" fmla="*/ 123984 h 172561"/>
              <a:gd name="connsiteX34" fmla="*/ 1145858 w 1371600"/>
              <a:gd name="connsiteY34" fmla="*/ 123984 h 172561"/>
              <a:gd name="connsiteX35" fmla="*/ 1156335 w 1371600"/>
              <a:gd name="connsiteY35" fmla="*/ 159227 h 172561"/>
              <a:gd name="connsiteX36" fmla="*/ 1165860 w 1371600"/>
              <a:gd name="connsiteY36" fmla="*/ 132556 h 172561"/>
              <a:gd name="connsiteX37" fmla="*/ 1163002 w 1371600"/>
              <a:gd name="connsiteY37" fmla="*/ 123984 h 172561"/>
              <a:gd name="connsiteX38" fmla="*/ 1159192 w 1371600"/>
              <a:gd name="connsiteY38" fmla="*/ 123984 h 172561"/>
              <a:gd name="connsiteX39" fmla="*/ 1159192 w 1371600"/>
              <a:gd name="connsiteY39" fmla="*/ 120174 h 172561"/>
              <a:gd name="connsiteX40" fmla="*/ 1177290 w 1371600"/>
              <a:gd name="connsiteY40" fmla="*/ 120174 h 172561"/>
              <a:gd name="connsiteX41" fmla="*/ 1177290 w 1371600"/>
              <a:gd name="connsiteY41" fmla="*/ 123984 h 172561"/>
              <a:gd name="connsiteX42" fmla="*/ 1172527 w 1371600"/>
              <a:gd name="connsiteY42" fmla="*/ 123984 h 172561"/>
              <a:gd name="connsiteX43" fmla="*/ 1183958 w 1371600"/>
              <a:gd name="connsiteY43" fmla="*/ 159227 h 172561"/>
              <a:gd name="connsiteX44" fmla="*/ 1193483 w 1371600"/>
              <a:gd name="connsiteY44" fmla="*/ 123984 h 172561"/>
              <a:gd name="connsiteX45" fmla="*/ 1186815 w 1371600"/>
              <a:gd name="connsiteY45" fmla="*/ 123984 h 172561"/>
              <a:gd name="connsiteX46" fmla="*/ 1186815 w 1371600"/>
              <a:gd name="connsiteY46" fmla="*/ 120174 h 172561"/>
              <a:gd name="connsiteX47" fmla="*/ 1203960 w 1371600"/>
              <a:gd name="connsiteY47" fmla="*/ 120174 h 172561"/>
              <a:gd name="connsiteX48" fmla="*/ 1203960 w 1371600"/>
              <a:gd name="connsiteY48" fmla="*/ 123984 h 172561"/>
              <a:gd name="connsiteX49" fmla="*/ 1199197 w 1371600"/>
              <a:gd name="connsiteY49" fmla="*/ 123984 h 172561"/>
              <a:gd name="connsiteX50" fmla="*/ 1185862 w 1371600"/>
              <a:gd name="connsiteY50" fmla="*/ 168752 h 172561"/>
              <a:gd name="connsiteX51" fmla="*/ 1179195 w 1371600"/>
              <a:gd name="connsiteY51" fmla="*/ 168752 h 172561"/>
              <a:gd name="connsiteX52" fmla="*/ 1168717 w 1371600"/>
              <a:gd name="connsiteY52" fmla="*/ 140176 h 172561"/>
              <a:gd name="connsiteX53" fmla="*/ 1167765 w 1371600"/>
              <a:gd name="connsiteY53" fmla="*/ 140176 h 172561"/>
              <a:gd name="connsiteX54" fmla="*/ 1157287 w 1371600"/>
              <a:gd name="connsiteY54" fmla="*/ 168752 h 172561"/>
              <a:gd name="connsiteX55" fmla="*/ 1150620 w 1371600"/>
              <a:gd name="connsiteY55" fmla="*/ 168752 h 172561"/>
              <a:gd name="connsiteX56" fmla="*/ 1135380 w 1371600"/>
              <a:gd name="connsiteY56" fmla="*/ 123984 h 172561"/>
              <a:gd name="connsiteX57" fmla="*/ 1131570 w 1371600"/>
              <a:gd name="connsiteY57" fmla="*/ 123984 h 172561"/>
              <a:gd name="connsiteX58" fmla="*/ 1283017 w 1371600"/>
              <a:gd name="connsiteY58" fmla="*/ 119221 h 172561"/>
              <a:gd name="connsiteX59" fmla="*/ 1292542 w 1371600"/>
              <a:gd name="connsiteY59" fmla="*/ 127793 h 172561"/>
              <a:gd name="connsiteX60" fmla="*/ 1285875 w 1371600"/>
              <a:gd name="connsiteY60" fmla="*/ 135413 h 172561"/>
              <a:gd name="connsiteX61" fmla="*/ 1280159 w 1371600"/>
              <a:gd name="connsiteY61" fmla="*/ 128746 h 172561"/>
              <a:gd name="connsiteX62" fmla="*/ 1283017 w 1371600"/>
              <a:gd name="connsiteY62" fmla="*/ 127793 h 172561"/>
              <a:gd name="connsiteX63" fmla="*/ 1283017 w 1371600"/>
              <a:gd name="connsiteY63" fmla="*/ 126841 h 172561"/>
              <a:gd name="connsiteX64" fmla="*/ 1280159 w 1371600"/>
              <a:gd name="connsiteY64" fmla="*/ 124936 h 172561"/>
              <a:gd name="connsiteX65" fmla="*/ 1269682 w 1371600"/>
              <a:gd name="connsiteY65" fmla="*/ 137318 h 172561"/>
              <a:gd name="connsiteX66" fmla="*/ 1269682 w 1371600"/>
              <a:gd name="connsiteY66" fmla="*/ 163989 h 172561"/>
              <a:gd name="connsiteX67" fmla="*/ 1280159 w 1371600"/>
              <a:gd name="connsiteY67" fmla="*/ 164941 h 172561"/>
              <a:gd name="connsiteX68" fmla="*/ 1280159 w 1371600"/>
              <a:gd name="connsiteY68" fmla="*/ 168751 h 172561"/>
              <a:gd name="connsiteX69" fmla="*/ 1254442 w 1371600"/>
              <a:gd name="connsiteY69" fmla="*/ 168751 h 172561"/>
              <a:gd name="connsiteX70" fmla="*/ 1254442 w 1371600"/>
              <a:gd name="connsiteY70" fmla="*/ 164941 h 172561"/>
              <a:gd name="connsiteX71" fmla="*/ 1260157 w 1371600"/>
              <a:gd name="connsiteY71" fmla="*/ 163989 h 172561"/>
              <a:gd name="connsiteX72" fmla="*/ 1260157 w 1371600"/>
              <a:gd name="connsiteY72" fmla="*/ 124936 h 172561"/>
              <a:gd name="connsiteX73" fmla="*/ 1254442 w 1371600"/>
              <a:gd name="connsiteY73" fmla="*/ 123984 h 172561"/>
              <a:gd name="connsiteX74" fmla="*/ 1254442 w 1371600"/>
              <a:gd name="connsiteY74" fmla="*/ 120174 h 172561"/>
              <a:gd name="connsiteX75" fmla="*/ 1268730 w 1371600"/>
              <a:gd name="connsiteY75" fmla="*/ 120174 h 172561"/>
              <a:gd name="connsiteX76" fmla="*/ 1269682 w 1371600"/>
              <a:gd name="connsiteY76" fmla="*/ 127793 h 172561"/>
              <a:gd name="connsiteX77" fmla="*/ 1283017 w 1371600"/>
              <a:gd name="connsiteY77" fmla="*/ 119221 h 172561"/>
              <a:gd name="connsiteX78" fmla="*/ 1228725 w 1371600"/>
              <a:gd name="connsiteY78" fmla="*/ 119221 h 172561"/>
              <a:gd name="connsiteX79" fmla="*/ 1250632 w 1371600"/>
              <a:gd name="connsiteY79" fmla="*/ 143986 h 172561"/>
              <a:gd name="connsiteX80" fmla="*/ 1228725 w 1371600"/>
              <a:gd name="connsiteY80" fmla="*/ 169703 h 172561"/>
              <a:gd name="connsiteX81" fmla="*/ 1206817 w 1371600"/>
              <a:gd name="connsiteY81" fmla="*/ 144938 h 172561"/>
              <a:gd name="connsiteX82" fmla="*/ 1228725 w 1371600"/>
              <a:gd name="connsiteY82" fmla="*/ 119221 h 172561"/>
              <a:gd name="connsiteX83" fmla="*/ 1101089 w 1371600"/>
              <a:gd name="connsiteY83" fmla="*/ 119221 h 172561"/>
              <a:gd name="connsiteX84" fmla="*/ 1109662 w 1371600"/>
              <a:gd name="connsiteY84" fmla="*/ 127793 h 172561"/>
              <a:gd name="connsiteX85" fmla="*/ 1102994 w 1371600"/>
              <a:gd name="connsiteY85" fmla="*/ 135413 h 172561"/>
              <a:gd name="connsiteX86" fmla="*/ 1097279 w 1371600"/>
              <a:gd name="connsiteY86" fmla="*/ 128746 h 172561"/>
              <a:gd name="connsiteX87" fmla="*/ 1100137 w 1371600"/>
              <a:gd name="connsiteY87" fmla="*/ 127793 h 172561"/>
              <a:gd name="connsiteX88" fmla="*/ 1100137 w 1371600"/>
              <a:gd name="connsiteY88" fmla="*/ 126841 h 172561"/>
              <a:gd name="connsiteX89" fmla="*/ 1097279 w 1371600"/>
              <a:gd name="connsiteY89" fmla="*/ 124936 h 172561"/>
              <a:gd name="connsiteX90" fmla="*/ 1087754 w 1371600"/>
              <a:gd name="connsiteY90" fmla="*/ 137318 h 172561"/>
              <a:gd name="connsiteX91" fmla="*/ 1087754 w 1371600"/>
              <a:gd name="connsiteY91" fmla="*/ 163989 h 172561"/>
              <a:gd name="connsiteX92" fmla="*/ 1098232 w 1371600"/>
              <a:gd name="connsiteY92" fmla="*/ 164941 h 172561"/>
              <a:gd name="connsiteX93" fmla="*/ 1098232 w 1371600"/>
              <a:gd name="connsiteY93" fmla="*/ 168751 h 172561"/>
              <a:gd name="connsiteX94" fmla="*/ 1072514 w 1371600"/>
              <a:gd name="connsiteY94" fmla="*/ 168751 h 172561"/>
              <a:gd name="connsiteX95" fmla="*/ 1072514 w 1371600"/>
              <a:gd name="connsiteY95" fmla="*/ 164941 h 172561"/>
              <a:gd name="connsiteX96" fmla="*/ 1078229 w 1371600"/>
              <a:gd name="connsiteY96" fmla="*/ 163989 h 172561"/>
              <a:gd name="connsiteX97" fmla="*/ 1078229 w 1371600"/>
              <a:gd name="connsiteY97" fmla="*/ 124936 h 172561"/>
              <a:gd name="connsiteX98" fmla="*/ 1072514 w 1371600"/>
              <a:gd name="connsiteY98" fmla="*/ 123984 h 172561"/>
              <a:gd name="connsiteX99" fmla="*/ 1072514 w 1371600"/>
              <a:gd name="connsiteY99" fmla="*/ 120174 h 172561"/>
              <a:gd name="connsiteX100" fmla="*/ 1086802 w 1371600"/>
              <a:gd name="connsiteY100" fmla="*/ 120174 h 172561"/>
              <a:gd name="connsiteX101" fmla="*/ 1087754 w 1371600"/>
              <a:gd name="connsiteY101" fmla="*/ 127793 h 172561"/>
              <a:gd name="connsiteX102" fmla="*/ 1101089 w 1371600"/>
              <a:gd name="connsiteY102" fmla="*/ 119221 h 172561"/>
              <a:gd name="connsiteX103" fmla="*/ 1048702 w 1371600"/>
              <a:gd name="connsiteY103" fmla="*/ 119221 h 172561"/>
              <a:gd name="connsiteX104" fmla="*/ 1065847 w 1371600"/>
              <a:gd name="connsiteY104" fmla="*/ 141129 h 172561"/>
              <a:gd name="connsiteX105" fmla="*/ 1065847 w 1371600"/>
              <a:gd name="connsiteY105" fmla="*/ 144938 h 172561"/>
              <a:gd name="connsiteX106" fmla="*/ 1036320 w 1371600"/>
              <a:gd name="connsiteY106" fmla="*/ 144938 h 172561"/>
              <a:gd name="connsiteX107" fmla="*/ 1049655 w 1371600"/>
              <a:gd name="connsiteY107" fmla="*/ 163989 h 172561"/>
              <a:gd name="connsiteX108" fmla="*/ 1062037 w 1371600"/>
              <a:gd name="connsiteY108" fmla="*/ 155416 h 172561"/>
              <a:gd name="connsiteX109" fmla="*/ 1065847 w 1371600"/>
              <a:gd name="connsiteY109" fmla="*/ 157321 h 172561"/>
              <a:gd name="connsiteX110" fmla="*/ 1047750 w 1371600"/>
              <a:gd name="connsiteY110" fmla="*/ 169703 h 172561"/>
              <a:gd name="connsiteX111" fmla="*/ 1026795 w 1371600"/>
              <a:gd name="connsiteY111" fmla="*/ 144938 h 172561"/>
              <a:gd name="connsiteX112" fmla="*/ 1048702 w 1371600"/>
              <a:gd name="connsiteY112" fmla="*/ 119221 h 172561"/>
              <a:gd name="connsiteX113" fmla="*/ 934402 w 1371600"/>
              <a:gd name="connsiteY113" fmla="*/ 119221 h 172561"/>
              <a:gd name="connsiteX114" fmla="*/ 951547 w 1371600"/>
              <a:gd name="connsiteY114" fmla="*/ 141129 h 172561"/>
              <a:gd name="connsiteX115" fmla="*/ 951547 w 1371600"/>
              <a:gd name="connsiteY115" fmla="*/ 144938 h 172561"/>
              <a:gd name="connsiteX116" fmla="*/ 922020 w 1371600"/>
              <a:gd name="connsiteY116" fmla="*/ 144938 h 172561"/>
              <a:gd name="connsiteX117" fmla="*/ 935355 w 1371600"/>
              <a:gd name="connsiteY117" fmla="*/ 163989 h 172561"/>
              <a:gd name="connsiteX118" fmla="*/ 947737 w 1371600"/>
              <a:gd name="connsiteY118" fmla="*/ 155416 h 172561"/>
              <a:gd name="connsiteX119" fmla="*/ 951547 w 1371600"/>
              <a:gd name="connsiteY119" fmla="*/ 157321 h 172561"/>
              <a:gd name="connsiteX120" fmla="*/ 933450 w 1371600"/>
              <a:gd name="connsiteY120" fmla="*/ 169703 h 172561"/>
              <a:gd name="connsiteX121" fmla="*/ 912495 w 1371600"/>
              <a:gd name="connsiteY121" fmla="*/ 144938 h 172561"/>
              <a:gd name="connsiteX122" fmla="*/ 934402 w 1371600"/>
              <a:gd name="connsiteY122" fmla="*/ 119221 h 172561"/>
              <a:gd name="connsiteX123" fmla="*/ 971549 w 1371600"/>
              <a:gd name="connsiteY123" fmla="*/ 105886 h 172561"/>
              <a:gd name="connsiteX124" fmla="*/ 974407 w 1371600"/>
              <a:gd name="connsiteY124" fmla="*/ 105886 h 172561"/>
              <a:gd name="connsiteX125" fmla="*/ 974407 w 1371600"/>
              <a:gd name="connsiteY125" fmla="*/ 120174 h 172561"/>
              <a:gd name="connsiteX126" fmla="*/ 997266 w 1371600"/>
              <a:gd name="connsiteY126" fmla="*/ 120174 h 172561"/>
              <a:gd name="connsiteX127" fmla="*/ 997266 w 1371600"/>
              <a:gd name="connsiteY127" fmla="*/ 107791 h 172561"/>
              <a:gd name="connsiteX128" fmla="*/ 1003934 w 1371600"/>
              <a:gd name="connsiteY128" fmla="*/ 105886 h 172561"/>
              <a:gd name="connsiteX129" fmla="*/ 1005839 w 1371600"/>
              <a:gd name="connsiteY129" fmla="*/ 105886 h 172561"/>
              <a:gd name="connsiteX130" fmla="*/ 1005839 w 1371600"/>
              <a:gd name="connsiteY130" fmla="*/ 120174 h 172561"/>
              <a:gd name="connsiteX131" fmla="*/ 1016316 w 1371600"/>
              <a:gd name="connsiteY131" fmla="*/ 120174 h 172561"/>
              <a:gd name="connsiteX132" fmla="*/ 1016316 w 1371600"/>
              <a:gd name="connsiteY132" fmla="*/ 124936 h 172561"/>
              <a:gd name="connsiteX133" fmla="*/ 1005839 w 1371600"/>
              <a:gd name="connsiteY133" fmla="*/ 124936 h 172561"/>
              <a:gd name="connsiteX134" fmla="*/ 1005839 w 1371600"/>
              <a:gd name="connsiteY134" fmla="*/ 156368 h 172561"/>
              <a:gd name="connsiteX135" fmla="*/ 1010602 w 1371600"/>
              <a:gd name="connsiteY135" fmla="*/ 163989 h 172561"/>
              <a:gd name="connsiteX136" fmla="*/ 1017269 w 1371600"/>
              <a:gd name="connsiteY136" fmla="*/ 156368 h 172561"/>
              <a:gd name="connsiteX137" fmla="*/ 1021079 w 1371600"/>
              <a:gd name="connsiteY137" fmla="*/ 157321 h 172561"/>
              <a:gd name="connsiteX138" fmla="*/ 1007744 w 1371600"/>
              <a:gd name="connsiteY138" fmla="*/ 169703 h 172561"/>
              <a:gd name="connsiteX139" fmla="*/ 996314 w 1371600"/>
              <a:gd name="connsiteY139" fmla="*/ 158274 h 172561"/>
              <a:gd name="connsiteX140" fmla="*/ 996314 w 1371600"/>
              <a:gd name="connsiteY140" fmla="*/ 124936 h 172561"/>
              <a:gd name="connsiteX141" fmla="*/ 973454 w 1371600"/>
              <a:gd name="connsiteY141" fmla="*/ 124936 h 172561"/>
              <a:gd name="connsiteX142" fmla="*/ 973454 w 1371600"/>
              <a:gd name="connsiteY142" fmla="*/ 156368 h 172561"/>
              <a:gd name="connsiteX143" fmla="*/ 978216 w 1371600"/>
              <a:gd name="connsiteY143" fmla="*/ 163989 h 172561"/>
              <a:gd name="connsiteX144" fmla="*/ 985837 w 1371600"/>
              <a:gd name="connsiteY144" fmla="*/ 156368 h 172561"/>
              <a:gd name="connsiteX145" fmla="*/ 989647 w 1371600"/>
              <a:gd name="connsiteY145" fmla="*/ 157321 h 172561"/>
              <a:gd name="connsiteX146" fmla="*/ 976312 w 1371600"/>
              <a:gd name="connsiteY146" fmla="*/ 169703 h 172561"/>
              <a:gd name="connsiteX147" fmla="*/ 964882 w 1371600"/>
              <a:gd name="connsiteY147" fmla="*/ 158274 h 172561"/>
              <a:gd name="connsiteX148" fmla="*/ 964882 w 1371600"/>
              <a:gd name="connsiteY148" fmla="*/ 124936 h 172561"/>
              <a:gd name="connsiteX149" fmla="*/ 958214 w 1371600"/>
              <a:gd name="connsiteY149" fmla="*/ 124936 h 172561"/>
              <a:gd name="connsiteX150" fmla="*/ 958214 w 1371600"/>
              <a:gd name="connsiteY150" fmla="*/ 120174 h 172561"/>
              <a:gd name="connsiteX151" fmla="*/ 964882 w 1371600"/>
              <a:gd name="connsiteY151" fmla="*/ 120174 h 172561"/>
              <a:gd name="connsiteX152" fmla="*/ 964882 w 1371600"/>
              <a:gd name="connsiteY152" fmla="*/ 107791 h 172561"/>
              <a:gd name="connsiteX153" fmla="*/ 1348740 w 1371600"/>
              <a:gd name="connsiteY153" fmla="*/ 96361 h 172561"/>
              <a:gd name="connsiteX154" fmla="*/ 1364932 w 1371600"/>
              <a:gd name="connsiteY154" fmla="*/ 96361 h 172561"/>
              <a:gd name="connsiteX155" fmla="*/ 1364932 w 1371600"/>
              <a:gd name="connsiteY155" fmla="*/ 163989 h 172561"/>
              <a:gd name="connsiteX156" fmla="*/ 1371600 w 1371600"/>
              <a:gd name="connsiteY156" fmla="*/ 163989 h 172561"/>
              <a:gd name="connsiteX157" fmla="*/ 1371600 w 1371600"/>
              <a:gd name="connsiteY157" fmla="*/ 167799 h 172561"/>
              <a:gd name="connsiteX158" fmla="*/ 1357312 w 1371600"/>
              <a:gd name="connsiteY158" fmla="*/ 167799 h 172561"/>
              <a:gd name="connsiteX159" fmla="*/ 1356360 w 1371600"/>
              <a:gd name="connsiteY159" fmla="*/ 160178 h 172561"/>
              <a:gd name="connsiteX160" fmla="*/ 1341120 w 1371600"/>
              <a:gd name="connsiteY160" fmla="*/ 168751 h 172561"/>
              <a:gd name="connsiteX161" fmla="*/ 1323022 w 1371600"/>
              <a:gd name="connsiteY161" fmla="*/ 143986 h 172561"/>
              <a:gd name="connsiteX162" fmla="*/ 1343025 w 1371600"/>
              <a:gd name="connsiteY162" fmla="*/ 118268 h 172561"/>
              <a:gd name="connsiteX163" fmla="*/ 1356360 w 1371600"/>
              <a:gd name="connsiteY163" fmla="*/ 123983 h 172561"/>
              <a:gd name="connsiteX164" fmla="*/ 1356360 w 1371600"/>
              <a:gd name="connsiteY164" fmla="*/ 101124 h 172561"/>
              <a:gd name="connsiteX165" fmla="*/ 1348740 w 1371600"/>
              <a:gd name="connsiteY165" fmla="*/ 100171 h 172561"/>
              <a:gd name="connsiteX166" fmla="*/ 1295400 w 1371600"/>
              <a:gd name="connsiteY166" fmla="*/ 96361 h 172561"/>
              <a:gd name="connsiteX167" fmla="*/ 1311592 w 1371600"/>
              <a:gd name="connsiteY167" fmla="*/ 96361 h 172561"/>
              <a:gd name="connsiteX168" fmla="*/ 1311592 w 1371600"/>
              <a:gd name="connsiteY168" fmla="*/ 163989 h 172561"/>
              <a:gd name="connsiteX169" fmla="*/ 1318260 w 1371600"/>
              <a:gd name="connsiteY169" fmla="*/ 164941 h 172561"/>
              <a:gd name="connsiteX170" fmla="*/ 1318260 w 1371600"/>
              <a:gd name="connsiteY170" fmla="*/ 168751 h 172561"/>
              <a:gd name="connsiteX171" fmla="*/ 1295400 w 1371600"/>
              <a:gd name="connsiteY171" fmla="*/ 168751 h 172561"/>
              <a:gd name="connsiteX172" fmla="*/ 1295400 w 1371600"/>
              <a:gd name="connsiteY172" fmla="*/ 164941 h 172561"/>
              <a:gd name="connsiteX173" fmla="*/ 1302067 w 1371600"/>
              <a:gd name="connsiteY173" fmla="*/ 163989 h 172561"/>
              <a:gd name="connsiteX174" fmla="*/ 1302067 w 1371600"/>
              <a:gd name="connsiteY174" fmla="*/ 101124 h 172561"/>
              <a:gd name="connsiteX175" fmla="*/ 1295400 w 1371600"/>
              <a:gd name="connsiteY175" fmla="*/ 100171 h 172561"/>
              <a:gd name="connsiteX176" fmla="*/ 856297 w 1371600"/>
              <a:gd name="connsiteY176" fmla="*/ 96361 h 172561"/>
              <a:gd name="connsiteX177" fmla="*/ 871537 w 1371600"/>
              <a:gd name="connsiteY177" fmla="*/ 96361 h 172561"/>
              <a:gd name="connsiteX178" fmla="*/ 871537 w 1371600"/>
              <a:gd name="connsiteY178" fmla="*/ 126841 h 172561"/>
              <a:gd name="connsiteX179" fmla="*/ 886777 w 1371600"/>
              <a:gd name="connsiteY179" fmla="*/ 119221 h 172561"/>
              <a:gd name="connsiteX180" fmla="*/ 903922 w 1371600"/>
              <a:gd name="connsiteY180" fmla="*/ 143986 h 172561"/>
              <a:gd name="connsiteX181" fmla="*/ 882967 w 1371600"/>
              <a:gd name="connsiteY181" fmla="*/ 169703 h 172561"/>
              <a:gd name="connsiteX182" fmla="*/ 868679 w 1371600"/>
              <a:gd name="connsiteY182" fmla="*/ 163989 h 172561"/>
              <a:gd name="connsiteX183" fmla="*/ 864870 w 1371600"/>
              <a:gd name="connsiteY183" fmla="*/ 169703 h 172561"/>
              <a:gd name="connsiteX184" fmla="*/ 862012 w 1371600"/>
              <a:gd name="connsiteY184" fmla="*/ 169703 h 172561"/>
              <a:gd name="connsiteX185" fmla="*/ 862012 w 1371600"/>
              <a:gd name="connsiteY185" fmla="*/ 101124 h 172561"/>
              <a:gd name="connsiteX186" fmla="*/ 856297 w 1371600"/>
              <a:gd name="connsiteY186" fmla="*/ 100171 h 172561"/>
              <a:gd name="connsiteX187" fmla="*/ 1256347 w 1371600"/>
              <a:gd name="connsiteY187" fmla="*/ 72549 h 172561"/>
              <a:gd name="connsiteX188" fmla="*/ 1254442 w 1371600"/>
              <a:gd name="connsiteY188" fmla="*/ 79217 h 172561"/>
              <a:gd name="connsiteX189" fmla="*/ 1268730 w 1371600"/>
              <a:gd name="connsiteY189" fmla="*/ 86837 h 172561"/>
              <a:gd name="connsiteX190" fmla="*/ 1283017 w 1371600"/>
              <a:gd name="connsiteY190" fmla="*/ 78264 h 172561"/>
              <a:gd name="connsiteX191" fmla="*/ 1269683 w 1371600"/>
              <a:gd name="connsiteY191" fmla="*/ 72549 h 172561"/>
              <a:gd name="connsiteX192" fmla="*/ 179070 w 1371600"/>
              <a:gd name="connsiteY192" fmla="*/ 66834 h 172561"/>
              <a:gd name="connsiteX193" fmla="*/ 282893 w 1371600"/>
              <a:gd name="connsiteY193" fmla="*/ 66834 h 172561"/>
              <a:gd name="connsiteX194" fmla="*/ 277178 w 1371600"/>
              <a:gd name="connsiteY194" fmla="*/ 104934 h 172561"/>
              <a:gd name="connsiteX195" fmla="*/ 173355 w 1371600"/>
              <a:gd name="connsiteY195" fmla="*/ 104934 h 172561"/>
              <a:gd name="connsiteX196" fmla="*/ 1336357 w 1371600"/>
              <a:gd name="connsiteY196" fmla="*/ 49688 h 172561"/>
              <a:gd name="connsiteX197" fmla="*/ 1324927 w 1371600"/>
              <a:gd name="connsiteY197" fmla="*/ 59214 h 172561"/>
              <a:gd name="connsiteX198" fmla="*/ 1331594 w 1371600"/>
              <a:gd name="connsiteY198" fmla="*/ 66834 h 172561"/>
              <a:gd name="connsiteX199" fmla="*/ 1341119 w 1371600"/>
              <a:gd name="connsiteY199" fmla="*/ 57309 h 172561"/>
              <a:gd name="connsiteX200" fmla="*/ 1341119 w 1371600"/>
              <a:gd name="connsiteY200" fmla="*/ 49688 h 172561"/>
              <a:gd name="connsiteX201" fmla="*/ 96203 w 1371600"/>
              <a:gd name="connsiteY201" fmla="*/ 43021 h 172561"/>
              <a:gd name="connsiteX202" fmla="*/ 71438 w 1371600"/>
              <a:gd name="connsiteY202" fmla="*/ 100171 h 172561"/>
              <a:gd name="connsiteX203" fmla="*/ 108585 w 1371600"/>
              <a:gd name="connsiteY203" fmla="*/ 100171 h 172561"/>
              <a:gd name="connsiteX204" fmla="*/ 519112 w 1371600"/>
              <a:gd name="connsiteY204" fmla="*/ 37306 h 172561"/>
              <a:gd name="connsiteX205" fmla="*/ 467677 w 1371600"/>
              <a:gd name="connsiteY205" fmla="*/ 80168 h 172561"/>
              <a:gd name="connsiteX206" fmla="*/ 493395 w 1371600"/>
              <a:gd name="connsiteY206" fmla="*/ 134461 h 172561"/>
              <a:gd name="connsiteX207" fmla="*/ 544830 w 1371600"/>
              <a:gd name="connsiteY207" fmla="*/ 91598 h 172561"/>
              <a:gd name="connsiteX208" fmla="*/ 519112 w 1371600"/>
              <a:gd name="connsiteY208" fmla="*/ 37306 h 172561"/>
              <a:gd name="connsiteX209" fmla="*/ 1093469 w 1371600"/>
              <a:gd name="connsiteY209" fmla="*/ 26829 h 172561"/>
              <a:gd name="connsiteX210" fmla="*/ 1082039 w 1371600"/>
              <a:gd name="connsiteY210" fmla="*/ 42069 h 172561"/>
              <a:gd name="connsiteX211" fmla="*/ 1102994 w 1371600"/>
              <a:gd name="connsiteY211" fmla="*/ 42069 h 172561"/>
              <a:gd name="connsiteX212" fmla="*/ 1102994 w 1371600"/>
              <a:gd name="connsiteY212" fmla="*/ 40163 h 172561"/>
              <a:gd name="connsiteX213" fmla="*/ 1093469 w 1371600"/>
              <a:gd name="connsiteY213" fmla="*/ 26829 h 172561"/>
              <a:gd name="connsiteX214" fmla="*/ 945833 w 1371600"/>
              <a:gd name="connsiteY214" fmla="*/ 26828 h 172561"/>
              <a:gd name="connsiteX215" fmla="*/ 934402 w 1371600"/>
              <a:gd name="connsiteY215" fmla="*/ 42068 h 172561"/>
              <a:gd name="connsiteX216" fmla="*/ 955358 w 1371600"/>
              <a:gd name="connsiteY216" fmla="*/ 42068 h 172561"/>
              <a:gd name="connsiteX217" fmla="*/ 955358 w 1371600"/>
              <a:gd name="connsiteY217" fmla="*/ 40163 h 172561"/>
              <a:gd name="connsiteX218" fmla="*/ 945833 w 1371600"/>
              <a:gd name="connsiteY218" fmla="*/ 26828 h 172561"/>
              <a:gd name="connsiteX219" fmla="*/ 1267778 w 1371600"/>
              <a:gd name="connsiteY219" fmla="*/ 25877 h 172561"/>
              <a:gd name="connsiteX220" fmla="*/ 1258253 w 1371600"/>
              <a:gd name="connsiteY220" fmla="*/ 38259 h 172561"/>
              <a:gd name="connsiteX221" fmla="*/ 1267778 w 1371600"/>
              <a:gd name="connsiteY221" fmla="*/ 51594 h 172561"/>
              <a:gd name="connsiteX222" fmla="*/ 1276350 w 1371600"/>
              <a:gd name="connsiteY222" fmla="*/ 38259 h 172561"/>
              <a:gd name="connsiteX223" fmla="*/ 1267778 w 1371600"/>
              <a:gd name="connsiteY223" fmla="*/ 25877 h 172561"/>
              <a:gd name="connsiteX224" fmla="*/ 1161097 w 1371600"/>
              <a:gd name="connsiteY224" fmla="*/ 23019 h 172561"/>
              <a:gd name="connsiteX225" fmla="*/ 1177289 w 1371600"/>
              <a:gd name="connsiteY225" fmla="*/ 23019 h 172561"/>
              <a:gd name="connsiteX226" fmla="*/ 1177289 w 1371600"/>
              <a:gd name="connsiteY226" fmla="*/ 66834 h 172561"/>
              <a:gd name="connsiteX227" fmla="*/ 1184910 w 1371600"/>
              <a:gd name="connsiteY227" fmla="*/ 67787 h 172561"/>
              <a:gd name="connsiteX228" fmla="*/ 1184910 w 1371600"/>
              <a:gd name="connsiteY228" fmla="*/ 71597 h 172561"/>
              <a:gd name="connsiteX229" fmla="*/ 1161097 w 1371600"/>
              <a:gd name="connsiteY229" fmla="*/ 71597 h 172561"/>
              <a:gd name="connsiteX230" fmla="*/ 1161097 w 1371600"/>
              <a:gd name="connsiteY230" fmla="*/ 67787 h 172561"/>
              <a:gd name="connsiteX231" fmla="*/ 1168717 w 1371600"/>
              <a:gd name="connsiteY231" fmla="*/ 66834 h 172561"/>
              <a:gd name="connsiteX232" fmla="*/ 1168717 w 1371600"/>
              <a:gd name="connsiteY232" fmla="*/ 27782 h 172561"/>
              <a:gd name="connsiteX233" fmla="*/ 1161097 w 1371600"/>
              <a:gd name="connsiteY233" fmla="*/ 26829 h 172561"/>
              <a:gd name="connsiteX234" fmla="*/ 1145857 w 1371600"/>
              <a:gd name="connsiteY234" fmla="*/ 23019 h 172561"/>
              <a:gd name="connsiteX235" fmla="*/ 1155382 w 1371600"/>
              <a:gd name="connsiteY235" fmla="*/ 31591 h 172561"/>
              <a:gd name="connsiteX236" fmla="*/ 1148714 w 1371600"/>
              <a:gd name="connsiteY236" fmla="*/ 39211 h 172561"/>
              <a:gd name="connsiteX237" fmla="*/ 1142999 w 1371600"/>
              <a:gd name="connsiteY237" fmla="*/ 32544 h 172561"/>
              <a:gd name="connsiteX238" fmla="*/ 1145857 w 1371600"/>
              <a:gd name="connsiteY238" fmla="*/ 30639 h 172561"/>
              <a:gd name="connsiteX239" fmla="*/ 1145857 w 1371600"/>
              <a:gd name="connsiteY239" fmla="*/ 29686 h 172561"/>
              <a:gd name="connsiteX240" fmla="*/ 1142999 w 1371600"/>
              <a:gd name="connsiteY240" fmla="*/ 27782 h 172561"/>
              <a:gd name="connsiteX241" fmla="*/ 1133474 w 1371600"/>
              <a:gd name="connsiteY241" fmla="*/ 40164 h 172561"/>
              <a:gd name="connsiteX242" fmla="*/ 1133474 w 1371600"/>
              <a:gd name="connsiteY242" fmla="*/ 66834 h 172561"/>
              <a:gd name="connsiteX243" fmla="*/ 1142999 w 1371600"/>
              <a:gd name="connsiteY243" fmla="*/ 67787 h 172561"/>
              <a:gd name="connsiteX244" fmla="*/ 1142999 w 1371600"/>
              <a:gd name="connsiteY244" fmla="*/ 71597 h 172561"/>
              <a:gd name="connsiteX245" fmla="*/ 1117282 w 1371600"/>
              <a:gd name="connsiteY245" fmla="*/ 71597 h 172561"/>
              <a:gd name="connsiteX246" fmla="*/ 1117282 w 1371600"/>
              <a:gd name="connsiteY246" fmla="*/ 67787 h 172561"/>
              <a:gd name="connsiteX247" fmla="*/ 1122997 w 1371600"/>
              <a:gd name="connsiteY247" fmla="*/ 66834 h 172561"/>
              <a:gd name="connsiteX248" fmla="*/ 1122997 w 1371600"/>
              <a:gd name="connsiteY248" fmla="*/ 28734 h 172561"/>
              <a:gd name="connsiteX249" fmla="*/ 1117282 w 1371600"/>
              <a:gd name="connsiteY249" fmla="*/ 27782 h 172561"/>
              <a:gd name="connsiteX250" fmla="*/ 1117282 w 1371600"/>
              <a:gd name="connsiteY250" fmla="*/ 23971 h 172561"/>
              <a:gd name="connsiteX251" fmla="*/ 1131570 w 1371600"/>
              <a:gd name="connsiteY251" fmla="*/ 23971 h 172561"/>
              <a:gd name="connsiteX252" fmla="*/ 1132522 w 1371600"/>
              <a:gd name="connsiteY252" fmla="*/ 31591 h 172561"/>
              <a:gd name="connsiteX253" fmla="*/ 1145857 w 1371600"/>
              <a:gd name="connsiteY253" fmla="*/ 23019 h 172561"/>
              <a:gd name="connsiteX254" fmla="*/ 1022985 w 1371600"/>
              <a:gd name="connsiteY254" fmla="*/ 23019 h 172561"/>
              <a:gd name="connsiteX255" fmla="*/ 1043940 w 1371600"/>
              <a:gd name="connsiteY255" fmla="*/ 23019 h 172561"/>
              <a:gd name="connsiteX256" fmla="*/ 1043940 w 1371600"/>
              <a:gd name="connsiteY256" fmla="*/ 26829 h 172561"/>
              <a:gd name="connsiteX257" fmla="*/ 1037273 w 1371600"/>
              <a:gd name="connsiteY257" fmla="*/ 27782 h 172561"/>
              <a:gd name="connsiteX258" fmla="*/ 1048702 w 1371600"/>
              <a:gd name="connsiteY258" fmla="*/ 61119 h 172561"/>
              <a:gd name="connsiteX259" fmla="*/ 1059180 w 1371600"/>
              <a:gd name="connsiteY259" fmla="*/ 27782 h 172561"/>
              <a:gd name="connsiteX260" fmla="*/ 1052512 w 1371600"/>
              <a:gd name="connsiteY260" fmla="*/ 26829 h 172561"/>
              <a:gd name="connsiteX261" fmla="*/ 1052512 w 1371600"/>
              <a:gd name="connsiteY261" fmla="*/ 23019 h 172561"/>
              <a:gd name="connsiteX262" fmla="*/ 1069658 w 1371600"/>
              <a:gd name="connsiteY262" fmla="*/ 23019 h 172561"/>
              <a:gd name="connsiteX263" fmla="*/ 1069658 w 1371600"/>
              <a:gd name="connsiteY263" fmla="*/ 26829 h 172561"/>
              <a:gd name="connsiteX264" fmla="*/ 1064895 w 1371600"/>
              <a:gd name="connsiteY264" fmla="*/ 27782 h 172561"/>
              <a:gd name="connsiteX265" fmla="*/ 1049655 w 1371600"/>
              <a:gd name="connsiteY265" fmla="*/ 71597 h 172561"/>
              <a:gd name="connsiteX266" fmla="*/ 1042035 w 1371600"/>
              <a:gd name="connsiteY266" fmla="*/ 71597 h 172561"/>
              <a:gd name="connsiteX267" fmla="*/ 1026795 w 1371600"/>
              <a:gd name="connsiteY267" fmla="*/ 27782 h 172561"/>
              <a:gd name="connsiteX268" fmla="*/ 1022985 w 1371600"/>
              <a:gd name="connsiteY268" fmla="*/ 26829 h 172561"/>
              <a:gd name="connsiteX269" fmla="*/ 998220 w 1371600"/>
              <a:gd name="connsiteY269" fmla="*/ 23019 h 172561"/>
              <a:gd name="connsiteX270" fmla="*/ 1014412 w 1371600"/>
              <a:gd name="connsiteY270" fmla="*/ 23019 h 172561"/>
              <a:gd name="connsiteX271" fmla="*/ 1014412 w 1371600"/>
              <a:gd name="connsiteY271" fmla="*/ 66834 h 172561"/>
              <a:gd name="connsiteX272" fmla="*/ 1022033 w 1371600"/>
              <a:gd name="connsiteY272" fmla="*/ 67787 h 172561"/>
              <a:gd name="connsiteX273" fmla="*/ 1022033 w 1371600"/>
              <a:gd name="connsiteY273" fmla="*/ 71597 h 172561"/>
              <a:gd name="connsiteX274" fmla="*/ 998220 w 1371600"/>
              <a:gd name="connsiteY274" fmla="*/ 71597 h 172561"/>
              <a:gd name="connsiteX275" fmla="*/ 998220 w 1371600"/>
              <a:gd name="connsiteY275" fmla="*/ 67787 h 172561"/>
              <a:gd name="connsiteX276" fmla="*/ 1004887 w 1371600"/>
              <a:gd name="connsiteY276" fmla="*/ 66834 h 172561"/>
              <a:gd name="connsiteX277" fmla="*/ 1004887 w 1371600"/>
              <a:gd name="connsiteY277" fmla="*/ 27782 h 172561"/>
              <a:gd name="connsiteX278" fmla="*/ 998220 w 1371600"/>
              <a:gd name="connsiteY278" fmla="*/ 26829 h 172561"/>
              <a:gd name="connsiteX279" fmla="*/ 944880 w 1371600"/>
              <a:gd name="connsiteY279" fmla="*/ 23018 h 172561"/>
              <a:gd name="connsiteX280" fmla="*/ 962977 w 1371600"/>
              <a:gd name="connsiteY280" fmla="*/ 43973 h 172561"/>
              <a:gd name="connsiteX281" fmla="*/ 962977 w 1371600"/>
              <a:gd name="connsiteY281" fmla="*/ 47783 h 172561"/>
              <a:gd name="connsiteX282" fmla="*/ 933450 w 1371600"/>
              <a:gd name="connsiteY282" fmla="*/ 47783 h 172561"/>
              <a:gd name="connsiteX283" fmla="*/ 946785 w 1371600"/>
              <a:gd name="connsiteY283" fmla="*/ 66833 h 172561"/>
              <a:gd name="connsiteX284" fmla="*/ 959167 w 1371600"/>
              <a:gd name="connsiteY284" fmla="*/ 58261 h 172561"/>
              <a:gd name="connsiteX285" fmla="*/ 962977 w 1371600"/>
              <a:gd name="connsiteY285" fmla="*/ 60166 h 172561"/>
              <a:gd name="connsiteX286" fmla="*/ 944880 w 1371600"/>
              <a:gd name="connsiteY286" fmla="*/ 72548 h 172561"/>
              <a:gd name="connsiteX287" fmla="*/ 923925 w 1371600"/>
              <a:gd name="connsiteY287" fmla="*/ 47783 h 172561"/>
              <a:gd name="connsiteX288" fmla="*/ 944880 w 1371600"/>
              <a:gd name="connsiteY288" fmla="*/ 23018 h 172561"/>
              <a:gd name="connsiteX289" fmla="*/ 1333499 w 1371600"/>
              <a:gd name="connsiteY289" fmla="*/ 22066 h 172561"/>
              <a:gd name="connsiteX290" fmla="*/ 1350644 w 1371600"/>
              <a:gd name="connsiteY290" fmla="*/ 40163 h 172561"/>
              <a:gd name="connsiteX291" fmla="*/ 1350644 w 1371600"/>
              <a:gd name="connsiteY291" fmla="*/ 63024 h 172561"/>
              <a:gd name="connsiteX292" fmla="*/ 1353502 w 1371600"/>
              <a:gd name="connsiteY292" fmla="*/ 68739 h 172561"/>
              <a:gd name="connsiteX293" fmla="*/ 1356359 w 1371600"/>
              <a:gd name="connsiteY293" fmla="*/ 67786 h 172561"/>
              <a:gd name="connsiteX294" fmla="*/ 1357312 w 1371600"/>
              <a:gd name="connsiteY294" fmla="*/ 70644 h 172561"/>
              <a:gd name="connsiteX295" fmla="*/ 1350644 w 1371600"/>
              <a:gd name="connsiteY295" fmla="*/ 72549 h 172561"/>
              <a:gd name="connsiteX296" fmla="*/ 1342072 w 1371600"/>
              <a:gd name="connsiteY296" fmla="*/ 65881 h 172561"/>
              <a:gd name="connsiteX297" fmla="*/ 1328737 w 1371600"/>
              <a:gd name="connsiteY297" fmla="*/ 73501 h 172561"/>
              <a:gd name="connsiteX298" fmla="*/ 1315402 w 1371600"/>
              <a:gd name="connsiteY298" fmla="*/ 61119 h 172561"/>
              <a:gd name="connsiteX299" fmla="*/ 1335404 w 1371600"/>
              <a:gd name="connsiteY299" fmla="*/ 46831 h 172561"/>
              <a:gd name="connsiteX300" fmla="*/ 1342072 w 1371600"/>
              <a:gd name="connsiteY300" fmla="*/ 46831 h 172561"/>
              <a:gd name="connsiteX301" fmla="*/ 1342072 w 1371600"/>
              <a:gd name="connsiteY301" fmla="*/ 40163 h 172561"/>
              <a:gd name="connsiteX302" fmla="*/ 1332547 w 1371600"/>
              <a:gd name="connsiteY302" fmla="*/ 26829 h 172561"/>
              <a:gd name="connsiteX303" fmla="*/ 1324927 w 1371600"/>
              <a:gd name="connsiteY303" fmla="*/ 30639 h 172561"/>
              <a:gd name="connsiteX304" fmla="*/ 1324927 w 1371600"/>
              <a:gd name="connsiteY304" fmla="*/ 31591 h 172561"/>
              <a:gd name="connsiteX305" fmla="*/ 1327784 w 1371600"/>
              <a:gd name="connsiteY305" fmla="*/ 31591 h 172561"/>
              <a:gd name="connsiteX306" fmla="*/ 1328737 w 1371600"/>
              <a:gd name="connsiteY306" fmla="*/ 35401 h 172561"/>
              <a:gd name="connsiteX307" fmla="*/ 1323022 w 1371600"/>
              <a:gd name="connsiteY307" fmla="*/ 40163 h 172561"/>
              <a:gd name="connsiteX308" fmla="*/ 1317307 w 1371600"/>
              <a:gd name="connsiteY308" fmla="*/ 34449 h 172561"/>
              <a:gd name="connsiteX309" fmla="*/ 1333499 w 1371600"/>
              <a:gd name="connsiteY309" fmla="*/ 22066 h 172561"/>
              <a:gd name="connsiteX310" fmla="*/ 1222057 w 1371600"/>
              <a:gd name="connsiteY310" fmla="*/ 22066 h 172561"/>
              <a:gd name="connsiteX311" fmla="*/ 1236345 w 1371600"/>
              <a:gd name="connsiteY311" fmla="*/ 38259 h 172561"/>
              <a:gd name="connsiteX312" fmla="*/ 1236345 w 1371600"/>
              <a:gd name="connsiteY312" fmla="*/ 66834 h 172561"/>
              <a:gd name="connsiteX313" fmla="*/ 1243965 w 1371600"/>
              <a:gd name="connsiteY313" fmla="*/ 67786 h 172561"/>
              <a:gd name="connsiteX314" fmla="*/ 1243965 w 1371600"/>
              <a:gd name="connsiteY314" fmla="*/ 72549 h 172561"/>
              <a:gd name="connsiteX315" fmla="*/ 1222057 w 1371600"/>
              <a:gd name="connsiteY315" fmla="*/ 72549 h 172561"/>
              <a:gd name="connsiteX316" fmla="*/ 1222057 w 1371600"/>
              <a:gd name="connsiteY316" fmla="*/ 68739 h 172561"/>
              <a:gd name="connsiteX317" fmla="*/ 1227772 w 1371600"/>
              <a:gd name="connsiteY317" fmla="*/ 67786 h 172561"/>
              <a:gd name="connsiteX318" fmla="*/ 1227772 w 1371600"/>
              <a:gd name="connsiteY318" fmla="*/ 39211 h 172561"/>
              <a:gd name="connsiteX319" fmla="*/ 1219200 w 1371600"/>
              <a:gd name="connsiteY319" fmla="*/ 28734 h 172561"/>
              <a:gd name="connsiteX320" fmla="*/ 1206817 w 1371600"/>
              <a:gd name="connsiteY320" fmla="*/ 41116 h 172561"/>
              <a:gd name="connsiteX321" fmla="*/ 1206817 w 1371600"/>
              <a:gd name="connsiteY321" fmla="*/ 66834 h 172561"/>
              <a:gd name="connsiteX322" fmla="*/ 1212532 w 1371600"/>
              <a:gd name="connsiteY322" fmla="*/ 67786 h 172561"/>
              <a:gd name="connsiteX323" fmla="*/ 1213485 w 1371600"/>
              <a:gd name="connsiteY323" fmla="*/ 67786 h 172561"/>
              <a:gd name="connsiteX324" fmla="*/ 1213485 w 1371600"/>
              <a:gd name="connsiteY324" fmla="*/ 71596 h 172561"/>
              <a:gd name="connsiteX325" fmla="*/ 1191577 w 1371600"/>
              <a:gd name="connsiteY325" fmla="*/ 71596 h 172561"/>
              <a:gd name="connsiteX326" fmla="*/ 1191577 w 1371600"/>
              <a:gd name="connsiteY326" fmla="*/ 67786 h 172561"/>
              <a:gd name="connsiteX327" fmla="*/ 1197292 w 1371600"/>
              <a:gd name="connsiteY327" fmla="*/ 66834 h 172561"/>
              <a:gd name="connsiteX328" fmla="*/ 1197292 w 1371600"/>
              <a:gd name="connsiteY328" fmla="*/ 27781 h 172561"/>
              <a:gd name="connsiteX329" fmla="*/ 1191577 w 1371600"/>
              <a:gd name="connsiteY329" fmla="*/ 26829 h 172561"/>
              <a:gd name="connsiteX330" fmla="*/ 1191577 w 1371600"/>
              <a:gd name="connsiteY330" fmla="*/ 23019 h 172561"/>
              <a:gd name="connsiteX331" fmla="*/ 1204912 w 1371600"/>
              <a:gd name="connsiteY331" fmla="*/ 23019 h 172561"/>
              <a:gd name="connsiteX332" fmla="*/ 1205865 w 1371600"/>
              <a:gd name="connsiteY332" fmla="*/ 31591 h 172561"/>
              <a:gd name="connsiteX333" fmla="*/ 1222057 w 1371600"/>
              <a:gd name="connsiteY333" fmla="*/ 22066 h 172561"/>
              <a:gd name="connsiteX334" fmla="*/ 1094422 w 1371600"/>
              <a:gd name="connsiteY334" fmla="*/ 22066 h 172561"/>
              <a:gd name="connsiteX335" fmla="*/ 1111566 w 1371600"/>
              <a:gd name="connsiteY335" fmla="*/ 43974 h 172561"/>
              <a:gd name="connsiteX336" fmla="*/ 1111566 w 1371600"/>
              <a:gd name="connsiteY336" fmla="*/ 47784 h 172561"/>
              <a:gd name="connsiteX337" fmla="*/ 1082039 w 1371600"/>
              <a:gd name="connsiteY337" fmla="*/ 47784 h 172561"/>
              <a:gd name="connsiteX338" fmla="*/ 1095374 w 1371600"/>
              <a:gd name="connsiteY338" fmla="*/ 66834 h 172561"/>
              <a:gd name="connsiteX339" fmla="*/ 1107757 w 1371600"/>
              <a:gd name="connsiteY339" fmla="*/ 58261 h 172561"/>
              <a:gd name="connsiteX340" fmla="*/ 1111566 w 1371600"/>
              <a:gd name="connsiteY340" fmla="*/ 60166 h 172561"/>
              <a:gd name="connsiteX341" fmla="*/ 1093469 w 1371600"/>
              <a:gd name="connsiteY341" fmla="*/ 72549 h 172561"/>
              <a:gd name="connsiteX342" fmla="*/ 1072514 w 1371600"/>
              <a:gd name="connsiteY342" fmla="*/ 47784 h 172561"/>
              <a:gd name="connsiteX343" fmla="*/ 1094422 w 1371600"/>
              <a:gd name="connsiteY343" fmla="*/ 22066 h 172561"/>
              <a:gd name="connsiteX344" fmla="*/ 1287780 w 1371600"/>
              <a:gd name="connsiteY344" fmla="*/ 19209 h 172561"/>
              <a:gd name="connsiteX345" fmla="*/ 1290637 w 1371600"/>
              <a:gd name="connsiteY345" fmla="*/ 20161 h 172561"/>
              <a:gd name="connsiteX346" fmla="*/ 1290637 w 1371600"/>
              <a:gd name="connsiteY346" fmla="*/ 27782 h 172561"/>
              <a:gd name="connsiteX347" fmla="*/ 1282065 w 1371600"/>
              <a:gd name="connsiteY347" fmla="*/ 28734 h 172561"/>
              <a:gd name="connsiteX348" fmla="*/ 1286828 w 1371600"/>
              <a:gd name="connsiteY348" fmla="*/ 40164 h 172561"/>
              <a:gd name="connsiteX349" fmla="*/ 1268730 w 1371600"/>
              <a:gd name="connsiteY349" fmla="*/ 57309 h 172561"/>
              <a:gd name="connsiteX350" fmla="*/ 1263015 w 1371600"/>
              <a:gd name="connsiteY350" fmla="*/ 56357 h 172561"/>
              <a:gd name="connsiteX351" fmla="*/ 1258253 w 1371600"/>
              <a:gd name="connsiteY351" fmla="*/ 62072 h 172561"/>
              <a:gd name="connsiteX352" fmla="*/ 1262062 w 1371600"/>
              <a:gd name="connsiteY352" fmla="*/ 63977 h 172561"/>
              <a:gd name="connsiteX353" fmla="*/ 1270635 w 1371600"/>
              <a:gd name="connsiteY353" fmla="*/ 63977 h 172561"/>
              <a:gd name="connsiteX354" fmla="*/ 1289685 w 1371600"/>
              <a:gd name="connsiteY354" fmla="*/ 76359 h 172561"/>
              <a:gd name="connsiteX355" fmla="*/ 1265872 w 1371600"/>
              <a:gd name="connsiteY355" fmla="*/ 91599 h 172561"/>
              <a:gd name="connsiteX356" fmla="*/ 1245870 w 1371600"/>
              <a:gd name="connsiteY356" fmla="*/ 80169 h 172561"/>
              <a:gd name="connsiteX357" fmla="*/ 1252537 w 1371600"/>
              <a:gd name="connsiteY357" fmla="*/ 70644 h 172561"/>
              <a:gd name="connsiteX358" fmla="*/ 1249680 w 1371600"/>
              <a:gd name="connsiteY358" fmla="*/ 64929 h 172561"/>
              <a:gd name="connsiteX359" fmla="*/ 1258253 w 1371600"/>
              <a:gd name="connsiteY359" fmla="*/ 53499 h 172561"/>
              <a:gd name="connsiteX360" fmla="*/ 1249680 w 1371600"/>
              <a:gd name="connsiteY360" fmla="*/ 39212 h 172561"/>
              <a:gd name="connsiteX361" fmla="*/ 1268730 w 1371600"/>
              <a:gd name="connsiteY361" fmla="*/ 21114 h 172561"/>
              <a:gd name="connsiteX362" fmla="*/ 1279208 w 1371600"/>
              <a:gd name="connsiteY362" fmla="*/ 23972 h 172561"/>
              <a:gd name="connsiteX363" fmla="*/ 1287780 w 1371600"/>
              <a:gd name="connsiteY363" fmla="*/ 19209 h 172561"/>
              <a:gd name="connsiteX364" fmla="*/ 874395 w 1371600"/>
              <a:gd name="connsiteY364" fmla="*/ 7779 h 172561"/>
              <a:gd name="connsiteX365" fmla="*/ 874395 w 1371600"/>
              <a:gd name="connsiteY365" fmla="*/ 66834 h 172561"/>
              <a:gd name="connsiteX366" fmla="*/ 878205 w 1371600"/>
              <a:gd name="connsiteY366" fmla="*/ 66834 h 172561"/>
              <a:gd name="connsiteX367" fmla="*/ 905827 w 1371600"/>
              <a:gd name="connsiteY367" fmla="*/ 36354 h 172561"/>
              <a:gd name="connsiteX368" fmla="*/ 877252 w 1371600"/>
              <a:gd name="connsiteY368" fmla="*/ 7779 h 172561"/>
              <a:gd name="connsiteX369" fmla="*/ 857250 w 1371600"/>
              <a:gd name="connsiteY369" fmla="*/ 3016 h 172561"/>
              <a:gd name="connsiteX370" fmla="*/ 880110 w 1371600"/>
              <a:gd name="connsiteY370" fmla="*/ 3016 h 172561"/>
              <a:gd name="connsiteX371" fmla="*/ 917258 w 1371600"/>
              <a:gd name="connsiteY371" fmla="*/ 36354 h 172561"/>
              <a:gd name="connsiteX372" fmla="*/ 878205 w 1371600"/>
              <a:gd name="connsiteY372" fmla="*/ 71596 h 172561"/>
              <a:gd name="connsiteX373" fmla="*/ 857250 w 1371600"/>
              <a:gd name="connsiteY373" fmla="*/ 71596 h 172561"/>
              <a:gd name="connsiteX374" fmla="*/ 857250 w 1371600"/>
              <a:gd name="connsiteY374" fmla="*/ 67786 h 172561"/>
              <a:gd name="connsiteX375" fmla="*/ 864870 w 1371600"/>
              <a:gd name="connsiteY375" fmla="*/ 66834 h 172561"/>
              <a:gd name="connsiteX376" fmla="*/ 864870 w 1371600"/>
              <a:gd name="connsiteY376" fmla="*/ 7779 h 172561"/>
              <a:gd name="connsiteX377" fmla="*/ 857250 w 1371600"/>
              <a:gd name="connsiteY377" fmla="*/ 6826 h 172561"/>
              <a:gd name="connsiteX378" fmla="*/ 624840 w 1371600"/>
              <a:gd name="connsiteY378" fmla="*/ 3016 h 172561"/>
              <a:gd name="connsiteX379" fmla="*/ 662940 w 1371600"/>
              <a:gd name="connsiteY379" fmla="*/ 3016 h 172561"/>
              <a:gd name="connsiteX380" fmla="*/ 681990 w 1371600"/>
              <a:gd name="connsiteY380" fmla="*/ 96361 h 172561"/>
              <a:gd name="connsiteX381" fmla="*/ 730567 w 1371600"/>
              <a:gd name="connsiteY381" fmla="*/ 3016 h 172561"/>
              <a:gd name="connsiteX382" fmla="*/ 768667 w 1371600"/>
              <a:gd name="connsiteY382" fmla="*/ 3016 h 172561"/>
              <a:gd name="connsiteX383" fmla="*/ 771525 w 1371600"/>
              <a:gd name="connsiteY383" fmla="*/ 168751 h 172561"/>
              <a:gd name="connsiteX384" fmla="*/ 730567 w 1371600"/>
              <a:gd name="connsiteY384" fmla="*/ 168751 h 172561"/>
              <a:gd name="connsiteX385" fmla="*/ 730567 w 1371600"/>
              <a:gd name="connsiteY385" fmla="*/ 71596 h 172561"/>
              <a:gd name="connsiteX386" fmla="*/ 681990 w 1371600"/>
              <a:gd name="connsiteY386" fmla="*/ 168751 h 172561"/>
              <a:gd name="connsiteX387" fmla="*/ 660082 w 1371600"/>
              <a:gd name="connsiteY387" fmla="*/ 168751 h 172561"/>
              <a:gd name="connsiteX388" fmla="*/ 642937 w 1371600"/>
              <a:gd name="connsiteY388" fmla="*/ 71596 h 172561"/>
              <a:gd name="connsiteX389" fmla="*/ 614362 w 1371600"/>
              <a:gd name="connsiteY389" fmla="*/ 168751 h 172561"/>
              <a:gd name="connsiteX390" fmla="*/ 572452 w 1371600"/>
              <a:gd name="connsiteY390" fmla="*/ 168751 h 172561"/>
              <a:gd name="connsiteX391" fmla="*/ 188595 w 1371600"/>
              <a:gd name="connsiteY391" fmla="*/ 3016 h 172561"/>
              <a:gd name="connsiteX392" fmla="*/ 306705 w 1371600"/>
              <a:gd name="connsiteY392" fmla="*/ 3016 h 172561"/>
              <a:gd name="connsiteX393" fmla="*/ 300990 w 1371600"/>
              <a:gd name="connsiteY393" fmla="*/ 42069 h 172561"/>
              <a:gd name="connsiteX394" fmla="*/ 182880 w 1371600"/>
              <a:gd name="connsiteY394" fmla="*/ 42069 h 172561"/>
              <a:gd name="connsiteX395" fmla="*/ 79058 w 1371600"/>
              <a:gd name="connsiteY395" fmla="*/ 3016 h 172561"/>
              <a:gd name="connsiteX396" fmla="*/ 124778 w 1371600"/>
              <a:gd name="connsiteY396" fmla="*/ 3016 h 172561"/>
              <a:gd name="connsiteX397" fmla="*/ 161925 w 1371600"/>
              <a:gd name="connsiteY397" fmla="*/ 168751 h 172561"/>
              <a:gd name="connsiteX398" fmla="*/ 121920 w 1371600"/>
              <a:gd name="connsiteY398" fmla="*/ 168751 h 172561"/>
              <a:gd name="connsiteX399" fmla="*/ 115253 w 1371600"/>
              <a:gd name="connsiteY399" fmla="*/ 136366 h 172561"/>
              <a:gd name="connsiteX400" fmla="*/ 55245 w 1371600"/>
              <a:gd name="connsiteY400" fmla="*/ 136366 h 172561"/>
              <a:gd name="connsiteX401" fmla="*/ 41910 w 1371600"/>
              <a:gd name="connsiteY401" fmla="*/ 168751 h 172561"/>
              <a:gd name="connsiteX402" fmla="*/ 0 w 1371600"/>
              <a:gd name="connsiteY402" fmla="*/ 168751 h 172561"/>
              <a:gd name="connsiteX403" fmla="*/ 1175385 w 1371600"/>
              <a:gd name="connsiteY403" fmla="*/ 2064 h 172561"/>
              <a:gd name="connsiteX404" fmla="*/ 1182052 w 1371600"/>
              <a:gd name="connsiteY404" fmla="*/ 7779 h 172561"/>
              <a:gd name="connsiteX405" fmla="*/ 1176337 w 1371600"/>
              <a:gd name="connsiteY405" fmla="*/ 13494 h 172561"/>
              <a:gd name="connsiteX406" fmla="*/ 1169670 w 1371600"/>
              <a:gd name="connsiteY406" fmla="*/ 7779 h 172561"/>
              <a:gd name="connsiteX407" fmla="*/ 1175385 w 1371600"/>
              <a:gd name="connsiteY407" fmla="*/ 2064 h 172561"/>
              <a:gd name="connsiteX408" fmla="*/ 1009650 w 1371600"/>
              <a:gd name="connsiteY408" fmla="*/ 2064 h 172561"/>
              <a:gd name="connsiteX409" fmla="*/ 1016317 w 1371600"/>
              <a:gd name="connsiteY409" fmla="*/ 7779 h 172561"/>
              <a:gd name="connsiteX410" fmla="*/ 1010602 w 1371600"/>
              <a:gd name="connsiteY410" fmla="*/ 13494 h 172561"/>
              <a:gd name="connsiteX411" fmla="*/ 1003935 w 1371600"/>
              <a:gd name="connsiteY411" fmla="*/ 7779 h 172561"/>
              <a:gd name="connsiteX412" fmla="*/ 1009650 w 1371600"/>
              <a:gd name="connsiteY412" fmla="*/ 2064 h 172561"/>
              <a:gd name="connsiteX413" fmla="*/ 384810 w 1371600"/>
              <a:gd name="connsiteY413" fmla="*/ 1111 h 172561"/>
              <a:gd name="connsiteX414" fmla="*/ 433387 w 1371600"/>
              <a:gd name="connsiteY414" fmla="*/ 14446 h 172561"/>
              <a:gd name="connsiteX415" fmla="*/ 425767 w 1371600"/>
              <a:gd name="connsiteY415" fmla="*/ 53499 h 172561"/>
              <a:gd name="connsiteX416" fmla="*/ 388620 w 1371600"/>
              <a:gd name="connsiteY416" fmla="*/ 40164 h 172561"/>
              <a:gd name="connsiteX417" fmla="*/ 337185 w 1371600"/>
              <a:gd name="connsiteY417" fmla="*/ 87789 h 172561"/>
              <a:gd name="connsiteX418" fmla="*/ 380047 w 1371600"/>
              <a:gd name="connsiteY418" fmla="*/ 132556 h 172561"/>
              <a:gd name="connsiteX419" fmla="*/ 416242 w 1371600"/>
              <a:gd name="connsiteY419" fmla="*/ 126841 h 172561"/>
              <a:gd name="connsiteX420" fmla="*/ 410527 w 1371600"/>
              <a:gd name="connsiteY420" fmla="*/ 166846 h 172561"/>
              <a:gd name="connsiteX421" fmla="*/ 373380 w 1371600"/>
              <a:gd name="connsiteY421" fmla="*/ 172561 h 172561"/>
              <a:gd name="connsiteX422" fmla="*/ 295275 w 1371600"/>
              <a:gd name="connsiteY422" fmla="*/ 90646 h 172561"/>
              <a:gd name="connsiteX423" fmla="*/ 384810 w 1371600"/>
              <a:gd name="connsiteY423" fmla="*/ 1111 h 172561"/>
              <a:gd name="connsiteX424" fmla="*/ 968692 w 1371600"/>
              <a:gd name="connsiteY424" fmla="*/ 159 h 172561"/>
              <a:gd name="connsiteX425" fmla="*/ 984885 w 1371600"/>
              <a:gd name="connsiteY425" fmla="*/ 159 h 172561"/>
              <a:gd name="connsiteX426" fmla="*/ 984885 w 1371600"/>
              <a:gd name="connsiteY426" fmla="*/ 66834 h 172561"/>
              <a:gd name="connsiteX427" fmla="*/ 992505 w 1371600"/>
              <a:gd name="connsiteY427" fmla="*/ 67787 h 172561"/>
              <a:gd name="connsiteX428" fmla="*/ 992505 w 1371600"/>
              <a:gd name="connsiteY428" fmla="*/ 71597 h 172561"/>
              <a:gd name="connsiteX429" fmla="*/ 968692 w 1371600"/>
              <a:gd name="connsiteY429" fmla="*/ 71597 h 172561"/>
              <a:gd name="connsiteX430" fmla="*/ 968692 w 1371600"/>
              <a:gd name="connsiteY430" fmla="*/ 67787 h 172561"/>
              <a:gd name="connsiteX431" fmla="*/ 975360 w 1371600"/>
              <a:gd name="connsiteY431" fmla="*/ 66834 h 172561"/>
              <a:gd name="connsiteX432" fmla="*/ 975360 w 1371600"/>
              <a:gd name="connsiteY432" fmla="*/ 4922 h 172561"/>
              <a:gd name="connsiteX433" fmla="*/ 968692 w 1371600"/>
              <a:gd name="connsiteY433" fmla="*/ 3969 h 172561"/>
              <a:gd name="connsiteX434" fmla="*/ 517207 w 1371600"/>
              <a:gd name="connsiteY434" fmla="*/ 158 h 172561"/>
              <a:gd name="connsiteX435" fmla="*/ 584835 w 1371600"/>
              <a:gd name="connsiteY435" fmla="*/ 86836 h 172561"/>
              <a:gd name="connsiteX436" fmla="*/ 493395 w 1371600"/>
              <a:gd name="connsiteY436" fmla="*/ 169703 h 172561"/>
              <a:gd name="connsiteX437" fmla="*/ 425767 w 1371600"/>
              <a:gd name="connsiteY437" fmla="*/ 83026 h 172561"/>
              <a:gd name="connsiteX438" fmla="*/ 517207 w 1371600"/>
              <a:gd name="connsiteY438" fmla="*/ 158 h 17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371600" h="172561">
                <a:moveTo>
                  <a:pt x="169544" y="129699"/>
                </a:moveTo>
                <a:lnTo>
                  <a:pt x="286702" y="129699"/>
                </a:lnTo>
                <a:lnTo>
                  <a:pt x="280987" y="168752"/>
                </a:lnTo>
                <a:lnTo>
                  <a:pt x="162877" y="168752"/>
                </a:lnTo>
                <a:close/>
                <a:moveTo>
                  <a:pt x="1343977" y="124936"/>
                </a:moveTo>
                <a:cubicBezTo>
                  <a:pt x="1334452" y="124936"/>
                  <a:pt x="1331595" y="132556"/>
                  <a:pt x="1331595" y="144938"/>
                </a:cubicBezTo>
                <a:cubicBezTo>
                  <a:pt x="1331595" y="154464"/>
                  <a:pt x="1333500" y="163989"/>
                  <a:pt x="1343025" y="163989"/>
                </a:cubicBezTo>
                <a:cubicBezTo>
                  <a:pt x="1349692" y="163989"/>
                  <a:pt x="1355407" y="158274"/>
                  <a:pt x="1355407" y="151606"/>
                </a:cubicBezTo>
                <a:lnTo>
                  <a:pt x="1355407" y="136366"/>
                </a:lnTo>
                <a:cubicBezTo>
                  <a:pt x="1355407" y="128746"/>
                  <a:pt x="1349692" y="124936"/>
                  <a:pt x="1343977" y="124936"/>
                </a:cubicBezTo>
                <a:close/>
                <a:moveTo>
                  <a:pt x="884872" y="124936"/>
                </a:moveTo>
                <a:cubicBezTo>
                  <a:pt x="878204" y="124936"/>
                  <a:pt x="872489" y="129699"/>
                  <a:pt x="872489" y="138271"/>
                </a:cubicBezTo>
                <a:lnTo>
                  <a:pt x="872489" y="152558"/>
                </a:lnTo>
                <a:cubicBezTo>
                  <a:pt x="872489" y="160178"/>
                  <a:pt x="877252" y="164941"/>
                  <a:pt x="883920" y="164941"/>
                </a:cubicBezTo>
                <a:cubicBezTo>
                  <a:pt x="892492" y="164941"/>
                  <a:pt x="894397" y="157321"/>
                  <a:pt x="895349" y="143986"/>
                </a:cubicBezTo>
                <a:cubicBezTo>
                  <a:pt x="895349" y="131604"/>
                  <a:pt x="893445" y="124936"/>
                  <a:pt x="884872" y="124936"/>
                </a:cubicBezTo>
                <a:close/>
                <a:moveTo>
                  <a:pt x="1227772" y="123984"/>
                </a:moveTo>
                <a:cubicBezTo>
                  <a:pt x="1218247" y="123984"/>
                  <a:pt x="1216342" y="133509"/>
                  <a:pt x="1216342" y="143986"/>
                </a:cubicBezTo>
                <a:cubicBezTo>
                  <a:pt x="1216342" y="154464"/>
                  <a:pt x="1218247" y="164941"/>
                  <a:pt x="1227772" y="164941"/>
                </a:cubicBezTo>
                <a:cubicBezTo>
                  <a:pt x="1237297" y="164941"/>
                  <a:pt x="1239202" y="155416"/>
                  <a:pt x="1239202" y="144938"/>
                </a:cubicBezTo>
                <a:cubicBezTo>
                  <a:pt x="1239202" y="134461"/>
                  <a:pt x="1237297" y="123984"/>
                  <a:pt x="1227772" y="123984"/>
                </a:cubicBezTo>
                <a:close/>
                <a:moveTo>
                  <a:pt x="1048702" y="123984"/>
                </a:moveTo>
                <a:cubicBezTo>
                  <a:pt x="1041083" y="123984"/>
                  <a:pt x="1038225" y="130651"/>
                  <a:pt x="1037272" y="139224"/>
                </a:cubicBezTo>
                <a:lnTo>
                  <a:pt x="1058227" y="139224"/>
                </a:lnTo>
                <a:lnTo>
                  <a:pt x="1058227" y="137318"/>
                </a:lnTo>
                <a:cubicBezTo>
                  <a:pt x="1058227" y="128746"/>
                  <a:pt x="1055370" y="123984"/>
                  <a:pt x="1048702" y="123984"/>
                </a:cubicBezTo>
                <a:close/>
                <a:moveTo>
                  <a:pt x="933450" y="123984"/>
                </a:moveTo>
                <a:cubicBezTo>
                  <a:pt x="925830" y="123984"/>
                  <a:pt x="922972" y="130651"/>
                  <a:pt x="922020" y="139224"/>
                </a:cubicBezTo>
                <a:lnTo>
                  <a:pt x="942975" y="139224"/>
                </a:lnTo>
                <a:lnTo>
                  <a:pt x="942975" y="137318"/>
                </a:lnTo>
                <a:cubicBezTo>
                  <a:pt x="942975" y="128746"/>
                  <a:pt x="940117" y="123984"/>
                  <a:pt x="933450" y="123984"/>
                </a:cubicBezTo>
                <a:close/>
                <a:moveTo>
                  <a:pt x="1131570" y="120174"/>
                </a:moveTo>
                <a:lnTo>
                  <a:pt x="1151572" y="120174"/>
                </a:lnTo>
                <a:lnTo>
                  <a:pt x="1151572" y="123984"/>
                </a:lnTo>
                <a:lnTo>
                  <a:pt x="1145858" y="123984"/>
                </a:lnTo>
                <a:lnTo>
                  <a:pt x="1156335" y="159227"/>
                </a:lnTo>
                <a:lnTo>
                  <a:pt x="1165860" y="132556"/>
                </a:lnTo>
                <a:lnTo>
                  <a:pt x="1163002" y="123984"/>
                </a:lnTo>
                <a:lnTo>
                  <a:pt x="1159192" y="123984"/>
                </a:lnTo>
                <a:lnTo>
                  <a:pt x="1159192" y="120174"/>
                </a:lnTo>
                <a:lnTo>
                  <a:pt x="1177290" y="120174"/>
                </a:lnTo>
                <a:lnTo>
                  <a:pt x="1177290" y="123984"/>
                </a:lnTo>
                <a:lnTo>
                  <a:pt x="1172527" y="123984"/>
                </a:lnTo>
                <a:lnTo>
                  <a:pt x="1183958" y="159227"/>
                </a:lnTo>
                <a:lnTo>
                  <a:pt x="1193483" y="123984"/>
                </a:lnTo>
                <a:lnTo>
                  <a:pt x="1186815" y="123984"/>
                </a:lnTo>
                <a:lnTo>
                  <a:pt x="1186815" y="120174"/>
                </a:lnTo>
                <a:lnTo>
                  <a:pt x="1203960" y="120174"/>
                </a:lnTo>
                <a:lnTo>
                  <a:pt x="1203960" y="123984"/>
                </a:lnTo>
                <a:lnTo>
                  <a:pt x="1199197" y="123984"/>
                </a:lnTo>
                <a:lnTo>
                  <a:pt x="1185862" y="168752"/>
                </a:lnTo>
                <a:lnTo>
                  <a:pt x="1179195" y="168752"/>
                </a:lnTo>
                <a:lnTo>
                  <a:pt x="1168717" y="140176"/>
                </a:lnTo>
                <a:lnTo>
                  <a:pt x="1167765" y="140176"/>
                </a:lnTo>
                <a:lnTo>
                  <a:pt x="1157287" y="168752"/>
                </a:lnTo>
                <a:lnTo>
                  <a:pt x="1150620" y="168752"/>
                </a:lnTo>
                <a:lnTo>
                  <a:pt x="1135380" y="123984"/>
                </a:lnTo>
                <a:lnTo>
                  <a:pt x="1131570" y="123984"/>
                </a:lnTo>
                <a:close/>
                <a:moveTo>
                  <a:pt x="1283017" y="119221"/>
                </a:moveTo>
                <a:cubicBezTo>
                  <a:pt x="1288732" y="119221"/>
                  <a:pt x="1293495" y="122079"/>
                  <a:pt x="1292542" y="127793"/>
                </a:cubicBezTo>
                <a:cubicBezTo>
                  <a:pt x="1292542" y="133509"/>
                  <a:pt x="1289684" y="135413"/>
                  <a:pt x="1285875" y="135413"/>
                </a:cubicBezTo>
                <a:cubicBezTo>
                  <a:pt x="1282065" y="135413"/>
                  <a:pt x="1280159" y="132556"/>
                  <a:pt x="1280159" y="128746"/>
                </a:cubicBezTo>
                <a:lnTo>
                  <a:pt x="1283017" y="127793"/>
                </a:lnTo>
                <a:cubicBezTo>
                  <a:pt x="1283017" y="127793"/>
                  <a:pt x="1283017" y="126841"/>
                  <a:pt x="1283017" y="126841"/>
                </a:cubicBezTo>
                <a:cubicBezTo>
                  <a:pt x="1283017" y="125888"/>
                  <a:pt x="1282065" y="124936"/>
                  <a:pt x="1280159" y="124936"/>
                </a:cubicBezTo>
                <a:cubicBezTo>
                  <a:pt x="1274445" y="124936"/>
                  <a:pt x="1269682" y="131604"/>
                  <a:pt x="1269682" y="137318"/>
                </a:cubicBezTo>
                <a:lnTo>
                  <a:pt x="1269682" y="163989"/>
                </a:lnTo>
                <a:lnTo>
                  <a:pt x="1280159" y="164941"/>
                </a:lnTo>
                <a:lnTo>
                  <a:pt x="1280159" y="168751"/>
                </a:lnTo>
                <a:lnTo>
                  <a:pt x="1254442" y="168751"/>
                </a:lnTo>
                <a:lnTo>
                  <a:pt x="1254442" y="164941"/>
                </a:lnTo>
                <a:lnTo>
                  <a:pt x="1260157" y="163989"/>
                </a:lnTo>
                <a:lnTo>
                  <a:pt x="1260157" y="124936"/>
                </a:lnTo>
                <a:lnTo>
                  <a:pt x="1254442" y="123984"/>
                </a:lnTo>
                <a:lnTo>
                  <a:pt x="1254442" y="120174"/>
                </a:lnTo>
                <a:lnTo>
                  <a:pt x="1268730" y="120174"/>
                </a:lnTo>
                <a:lnTo>
                  <a:pt x="1269682" y="127793"/>
                </a:lnTo>
                <a:cubicBezTo>
                  <a:pt x="1271587" y="123031"/>
                  <a:pt x="1276350" y="119221"/>
                  <a:pt x="1283017" y="119221"/>
                </a:cubicBezTo>
                <a:close/>
                <a:moveTo>
                  <a:pt x="1228725" y="119221"/>
                </a:moveTo>
                <a:cubicBezTo>
                  <a:pt x="1243012" y="119221"/>
                  <a:pt x="1249680" y="129699"/>
                  <a:pt x="1250632" y="143986"/>
                </a:cubicBezTo>
                <a:cubicBezTo>
                  <a:pt x="1250632" y="159226"/>
                  <a:pt x="1243012" y="169703"/>
                  <a:pt x="1228725" y="169703"/>
                </a:cubicBezTo>
                <a:cubicBezTo>
                  <a:pt x="1214437" y="169703"/>
                  <a:pt x="1206817" y="160178"/>
                  <a:pt x="1206817" y="144938"/>
                </a:cubicBezTo>
                <a:cubicBezTo>
                  <a:pt x="1206817" y="129699"/>
                  <a:pt x="1215390" y="119221"/>
                  <a:pt x="1228725" y="119221"/>
                </a:cubicBezTo>
                <a:close/>
                <a:moveTo>
                  <a:pt x="1101089" y="119221"/>
                </a:moveTo>
                <a:cubicBezTo>
                  <a:pt x="1106804" y="119221"/>
                  <a:pt x="1110614" y="122079"/>
                  <a:pt x="1109662" y="127793"/>
                </a:cubicBezTo>
                <a:cubicBezTo>
                  <a:pt x="1109662" y="133509"/>
                  <a:pt x="1106804" y="135413"/>
                  <a:pt x="1102994" y="135413"/>
                </a:cubicBezTo>
                <a:cubicBezTo>
                  <a:pt x="1099184" y="135413"/>
                  <a:pt x="1097279" y="132556"/>
                  <a:pt x="1097279" y="128746"/>
                </a:cubicBezTo>
                <a:lnTo>
                  <a:pt x="1100137" y="127793"/>
                </a:lnTo>
                <a:cubicBezTo>
                  <a:pt x="1100137" y="127793"/>
                  <a:pt x="1100137" y="126841"/>
                  <a:pt x="1100137" y="126841"/>
                </a:cubicBezTo>
                <a:cubicBezTo>
                  <a:pt x="1100137" y="125888"/>
                  <a:pt x="1099184" y="124936"/>
                  <a:pt x="1097279" y="124936"/>
                </a:cubicBezTo>
                <a:cubicBezTo>
                  <a:pt x="1092516" y="124936"/>
                  <a:pt x="1087754" y="131604"/>
                  <a:pt x="1087754" y="137318"/>
                </a:cubicBezTo>
                <a:lnTo>
                  <a:pt x="1087754" y="163989"/>
                </a:lnTo>
                <a:lnTo>
                  <a:pt x="1098232" y="164941"/>
                </a:lnTo>
                <a:lnTo>
                  <a:pt x="1098232" y="168751"/>
                </a:lnTo>
                <a:lnTo>
                  <a:pt x="1072514" y="168751"/>
                </a:lnTo>
                <a:lnTo>
                  <a:pt x="1072514" y="164941"/>
                </a:lnTo>
                <a:lnTo>
                  <a:pt x="1078229" y="163989"/>
                </a:lnTo>
                <a:lnTo>
                  <a:pt x="1078229" y="124936"/>
                </a:lnTo>
                <a:lnTo>
                  <a:pt x="1072514" y="123984"/>
                </a:lnTo>
                <a:lnTo>
                  <a:pt x="1072514" y="120174"/>
                </a:lnTo>
                <a:lnTo>
                  <a:pt x="1086802" y="120174"/>
                </a:lnTo>
                <a:lnTo>
                  <a:pt x="1087754" y="127793"/>
                </a:lnTo>
                <a:cubicBezTo>
                  <a:pt x="1089659" y="123031"/>
                  <a:pt x="1094422" y="119221"/>
                  <a:pt x="1101089" y="119221"/>
                </a:cubicBezTo>
                <a:close/>
                <a:moveTo>
                  <a:pt x="1048702" y="119221"/>
                </a:moveTo>
                <a:cubicBezTo>
                  <a:pt x="1060133" y="119221"/>
                  <a:pt x="1066800" y="125888"/>
                  <a:pt x="1065847" y="141129"/>
                </a:cubicBezTo>
                <a:cubicBezTo>
                  <a:pt x="1065847" y="142081"/>
                  <a:pt x="1065847" y="143986"/>
                  <a:pt x="1065847" y="144938"/>
                </a:cubicBezTo>
                <a:lnTo>
                  <a:pt x="1036320" y="144938"/>
                </a:lnTo>
                <a:cubicBezTo>
                  <a:pt x="1036320" y="156368"/>
                  <a:pt x="1040130" y="163989"/>
                  <a:pt x="1049655" y="163989"/>
                </a:cubicBezTo>
                <a:cubicBezTo>
                  <a:pt x="1056322" y="163989"/>
                  <a:pt x="1060133" y="161131"/>
                  <a:pt x="1062037" y="155416"/>
                </a:cubicBezTo>
                <a:lnTo>
                  <a:pt x="1065847" y="157321"/>
                </a:lnTo>
                <a:cubicBezTo>
                  <a:pt x="1063942" y="164941"/>
                  <a:pt x="1057275" y="169703"/>
                  <a:pt x="1047750" y="169703"/>
                </a:cubicBezTo>
                <a:cubicBezTo>
                  <a:pt x="1033462" y="169703"/>
                  <a:pt x="1026795" y="160178"/>
                  <a:pt x="1026795" y="144938"/>
                </a:cubicBezTo>
                <a:cubicBezTo>
                  <a:pt x="1026795" y="128746"/>
                  <a:pt x="1036320" y="119221"/>
                  <a:pt x="1048702" y="119221"/>
                </a:cubicBezTo>
                <a:close/>
                <a:moveTo>
                  <a:pt x="934402" y="119221"/>
                </a:moveTo>
                <a:cubicBezTo>
                  <a:pt x="945833" y="119221"/>
                  <a:pt x="952500" y="125888"/>
                  <a:pt x="951547" y="141129"/>
                </a:cubicBezTo>
                <a:cubicBezTo>
                  <a:pt x="951547" y="142081"/>
                  <a:pt x="951547" y="143986"/>
                  <a:pt x="951547" y="144938"/>
                </a:cubicBezTo>
                <a:lnTo>
                  <a:pt x="922020" y="144938"/>
                </a:lnTo>
                <a:cubicBezTo>
                  <a:pt x="922020" y="156368"/>
                  <a:pt x="925830" y="163989"/>
                  <a:pt x="935355" y="163989"/>
                </a:cubicBezTo>
                <a:cubicBezTo>
                  <a:pt x="942022" y="163989"/>
                  <a:pt x="945833" y="161131"/>
                  <a:pt x="947737" y="155416"/>
                </a:cubicBezTo>
                <a:lnTo>
                  <a:pt x="951547" y="157321"/>
                </a:lnTo>
                <a:cubicBezTo>
                  <a:pt x="949642" y="164941"/>
                  <a:pt x="942975" y="169703"/>
                  <a:pt x="933450" y="169703"/>
                </a:cubicBezTo>
                <a:cubicBezTo>
                  <a:pt x="919162" y="169703"/>
                  <a:pt x="912495" y="160178"/>
                  <a:pt x="912495" y="144938"/>
                </a:cubicBezTo>
                <a:cubicBezTo>
                  <a:pt x="912495" y="128746"/>
                  <a:pt x="922020" y="119221"/>
                  <a:pt x="934402" y="119221"/>
                </a:cubicBezTo>
                <a:close/>
                <a:moveTo>
                  <a:pt x="971549" y="105886"/>
                </a:moveTo>
                <a:lnTo>
                  <a:pt x="974407" y="105886"/>
                </a:lnTo>
                <a:lnTo>
                  <a:pt x="974407" y="120174"/>
                </a:lnTo>
                <a:lnTo>
                  <a:pt x="997266" y="120174"/>
                </a:lnTo>
                <a:lnTo>
                  <a:pt x="997266" y="107791"/>
                </a:lnTo>
                <a:lnTo>
                  <a:pt x="1003934" y="105886"/>
                </a:lnTo>
                <a:lnTo>
                  <a:pt x="1005839" y="105886"/>
                </a:lnTo>
                <a:lnTo>
                  <a:pt x="1005839" y="120174"/>
                </a:lnTo>
                <a:lnTo>
                  <a:pt x="1016316" y="120174"/>
                </a:lnTo>
                <a:lnTo>
                  <a:pt x="1016316" y="124936"/>
                </a:lnTo>
                <a:lnTo>
                  <a:pt x="1005839" y="124936"/>
                </a:lnTo>
                <a:lnTo>
                  <a:pt x="1005839" y="156368"/>
                </a:lnTo>
                <a:cubicBezTo>
                  <a:pt x="1005839" y="162083"/>
                  <a:pt x="1006791" y="163989"/>
                  <a:pt x="1010602" y="163989"/>
                </a:cubicBezTo>
                <a:cubicBezTo>
                  <a:pt x="1014412" y="163989"/>
                  <a:pt x="1016316" y="162083"/>
                  <a:pt x="1017269" y="156368"/>
                </a:cubicBezTo>
                <a:lnTo>
                  <a:pt x="1021079" y="157321"/>
                </a:lnTo>
                <a:cubicBezTo>
                  <a:pt x="1020127" y="165893"/>
                  <a:pt x="1015364" y="169703"/>
                  <a:pt x="1007744" y="169703"/>
                </a:cubicBezTo>
                <a:cubicBezTo>
                  <a:pt x="1000124" y="169703"/>
                  <a:pt x="996314" y="165893"/>
                  <a:pt x="996314" y="158274"/>
                </a:cubicBezTo>
                <a:lnTo>
                  <a:pt x="996314" y="124936"/>
                </a:lnTo>
                <a:lnTo>
                  <a:pt x="973454" y="124936"/>
                </a:lnTo>
                <a:lnTo>
                  <a:pt x="973454" y="156368"/>
                </a:lnTo>
                <a:cubicBezTo>
                  <a:pt x="973454" y="162083"/>
                  <a:pt x="974407" y="163989"/>
                  <a:pt x="978216" y="163989"/>
                </a:cubicBezTo>
                <a:cubicBezTo>
                  <a:pt x="982027" y="163989"/>
                  <a:pt x="983932" y="162083"/>
                  <a:pt x="985837" y="156368"/>
                </a:cubicBezTo>
                <a:lnTo>
                  <a:pt x="989647" y="157321"/>
                </a:lnTo>
                <a:cubicBezTo>
                  <a:pt x="988694" y="165893"/>
                  <a:pt x="983932" y="169703"/>
                  <a:pt x="976312" y="169703"/>
                </a:cubicBezTo>
                <a:cubicBezTo>
                  <a:pt x="968691" y="169703"/>
                  <a:pt x="964882" y="165893"/>
                  <a:pt x="964882" y="158274"/>
                </a:cubicBezTo>
                <a:lnTo>
                  <a:pt x="964882" y="124936"/>
                </a:lnTo>
                <a:lnTo>
                  <a:pt x="958214" y="124936"/>
                </a:lnTo>
                <a:lnTo>
                  <a:pt x="958214" y="120174"/>
                </a:lnTo>
                <a:lnTo>
                  <a:pt x="964882" y="120174"/>
                </a:lnTo>
                <a:lnTo>
                  <a:pt x="964882" y="107791"/>
                </a:lnTo>
                <a:close/>
                <a:moveTo>
                  <a:pt x="1348740" y="96361"/>
                </a:moveTo>
                <a:lnTo>
                  <a:pt x="1364932" y="96361"/>
                </a:lnTo>
                <a:lnTo>
                  <a:pt x="1364932" y="163989"/>
                </a:lnTo>
                <a:lnTo>
                  <a:pt x="1371600" y="163989"/>
                </a:lnTo>
                <a:lnTo>
                  <a:pt x="1371600" y="167799"/>
                </a:lnTo>
                <a:lnTo>
                  <a:pt x="1357312" y="167799"/>
                </a:lnTo>
                <a:lnTo>
                  <a:pt x="1356360" y="160178"/>
                </a:lnTo>
                <a:cubicBezTo>
                  <a:pt x="1353502" y="164941"/>
                  <a:pt x="1348740" y="168751"/>
                  <a:pt x="1341120" y="168751"/>
                </a:cubicBezTo>
                <a:cubicBezTo>
                  <a:pt x="1328737" y="168751"/>
                  <a:pt x="1323022" y="158274"/>
                  <a:pt x="1323022" y="143986"/>
                </a:cubicBezTo>
                <a:cubicBezTo>
                  <a:pt x="1323022" y="127793"/>
                  <a:pt x="1330642" y="118268"/>
                  <a:pt x="1343025" y="118268"/>
                </a:cubicBezTo>
                <a:cubicBezTo>
                  <a:pt x="1347787" y="118268"/>
                  <a:pt x="1352550" y="120174"/>
                  <a:pt x="1356360" y="123983"/>
                </a:cubicBezTo>
                <a:lnTo>
                  <a:pt x="1356360" y="101124"/>
                </a:lnTo>
                <a:lnTo>
                  <a:pt x="1348740" y="100171"/>
                </a:lnTo>
                <a:close/>
                <a:moveTo>
                  <a:pt x="1295400" y="96361"/>
                </a:moveTo>
                <a:lnTo>
                  <a:pt x="1311592" y="96361"/>
                </a:lnTo>
                <a:lnTo>
                  <a:pt x="1311592" y="163989"/>
                </a:lnTo>
                <a:lnTo>
                  <a:pt x="1318260" y="164941"/>
                </a:lnTo>
                <a:lnTo>
                  <a:pt x="1318260" y="168751"/>
                </a:lnTo>
                <a:lnTo>
                  <a:pt x="1295400" y="168751"/>
                </a:lnTo>
                <a:lnTo>
                  <a:pt x="1295400" y="164941"/>
                </a:lnTo>
                <a:lnTo>
                  <a:pt x="1302067" y="163989"/>
                </a:lnTo>
                <a:lnTo>
                  <a:pt x="1302067" y="101124"/>
                </a:lnTo>
                <a:lnTo>
                  <a:pt x="1295400" y="100171"/>
                </a:lnTo>
                <a:close/>
                <a:moveTo>
                  <a:pt x="856297" y="96361"/>
                </a:moveTo>
                <a:lnTo>
                  <a:pt x="871537" y="96361"/>
                </a:lnTo>
                <a:lnTo>
                  <a:pt x="871537" y="126841"/>
                </a:lnTo>
                <a:cubicBezTo>
                  <a:pt x="874395" y="123031"/>
                  <a:pt x="879157" y="119221"/>
                  <a:pt x="886777" y="119221"/>
                </a:cubicBezTo>
                <a:cubicBezTo>
                  <a:pt x="898207" y="119221"/>
                  <a:pt x="904874" y="127793"/>
                  <a:pt x="903922" y="143986"/>
                </a:cubicBezTo>
                <a:cubicBezTo>
                  <a:pt x="903922" y="158274"/>
                  <a:pt x="897254" y="169703"/>
                  <a:pt x="882967" y="169703"/>
                </a:cubicBezTo>
                <a:cubicBezTo>
                  <a:pt x="876299" y="169703"/>
                  <a:pt x="872489" y="166846"/>
                  <a:pt x="868679" y="163989"/>
                </a:cubicBezTo>
                <a:lnTo>
                  <a:pt x="864870" y="169703"/>
                </a:lnTo>
                <a:lnTo>
                  <a:pt x="862012" y="169703"/>
                </a:lnTo>
                <a:lnTo>
                  <a:pt x="862012" y="101124"/>
                </a:lnTo>
                <a:lnTo>
                  <a:pt x="856297" y="100171"/>
                </a:lnTo>
                <a:close/>
                <a:moveTo>
                  <a:pt x="1256347" y="72549"/>
                </a:moveTo>
                <a:cubicBezTo>
                  <a:pt x="1255395" y="74454"/>
                  <a:pt x="1254442" y="76359"/>
                  <a:pt x="1254442" y="79217"/>
                </a:cubicBezTo>
                <a:cubicBezTo>
                  <a:pt x="1254442" y="83979"/>
                  <a:pt x="1257300" y="86837"/>
                  <a:pt x="1268730" y="86837"/>
                </a:cubicBezTo>
                <a:cubicBezTo>
                  <a:pt x="1277303" y="86837"/>
                  <a:pt x="1283017" y="84932"/>
                  <a:pt x="1283017" y="78264"/>
                </a:cubicBezTo>
                <a:cubicBezTo>
                  <a:pt x="1283017" y="73502"/>
                  <a:pt x="1278255" y="72549"/>
                  <a:pt x="1269683" y="72549"/>
                </a:cubicBezTo>
                <a:close/>
                <a:moveTo>
                  <a:pt x="179070" y="66834"/>
                </a:moveTo>
                <a:lnTo>
                  <a:pt x="282893" y="66834"/>
                </a:lnTo>
                <a:lnTo>
                  <a:pt x="277178" y="104934"/>
                </a:lnTo>
                <a:lnTo>
                  <a:pt x="173355" y="104934"/>
                </a:lnTo>
                <a:close/>
                <a:moveTo>
                  <a:pt x="1336357" y="49688"/>
                </a:moveTo>
                <a:cubicBezTo>
                  <a:pt x="1327784" y="49688"/>
                  <a:pt x="1324927" y="53499"/>
                  <a:pt x="1324927" y="59214"/>
                </a:cubicBezTo>
                <a:cubicBezTo>
                  <a:pt x="1324927" y="63976"/>
                  <a:pt x="1326832" y="66834"/>
                  <a:pt x="1331594" y="66834"/>
                </a:cubicBezTo>
                <a:cubicBezTo>
                  <a:pt x="1336357" y="66834"/>
                  <a:pt x="1341119" y="63024"/>
                  <a:pt x="1341119" y="57309"/>
                </a:cubicBezTo>
                <a:lnTo>
                  <a:pt x="1341119" y="49688"/>
                </a:lnTo>
                <a:close/>
                <a:moveTo>
                  <a:pt x="96203" y="43021"/>
                </a:moveTo>
                <a:lnTo>
                  <a:pt x="71438" y="100171"/>
                </a:lnTo>
                <a:lnTo>
                  <a:pt x="108585" y="100171"/>
                </a:lnTo>
                <a:close/>
                <a:moveTo>
                  <a:pt x="519112" y="37306"/>
                </a:moveTo>
                <a:cubicBezTo>
                  <a:pt x="495300" y="32543"/>
                  <a:pt x="474345" y="50641"/>
                  <a:pt x="467677" y="80168"/>
                </a:cubicBezTo>
                <a:cubicBezTo>
                  <a:pt x="461010" y="108743"/>
                  <a:pt x="471487" y="129698"/>
                  <a:pt x="493395" y="134461"/>
                </a:cubicBezTo>
                <a:cubicBezTo>
                  <a:pt x="517207" y="139223"/>
                  <a:pt x="538162" y="121126"/>
                  <a:pt x="544830" y="91598"/>
                </a:cubicBezTo>
                <a:cubicBezTo>
                  <a:pt x="551498" y="63976"/>
                  <a:pt x="541020" y="42068"/>
                  <a:pt x="519112" y="37306"/>
                </a:cubicBezTo>
                <a:close/>
                <a:moveTo>
                  <a:pt x="1093469" y="26829"/>
                </a:moveTo>
                <a:cubicBezTo>
                  <a:pt x="1085849" y="26829"/>
                  <a:pt x="1082991" y="33496"/>
                  <a:pt x="1082039" y="42069"/>
                </a:cubicBezTo>
                <a:lnTo>
                  <a:pt x="1102994" y="42069"/>
                </a:lnTo>
                <a:lnTo>
                  <a:pt x="1102994" y="40163"/>
                </a:lnTo>
                <a:cubicBezTo>
                  <a:pt x="1102994" y="31591"/>
                  <a:pt x="1100137" y="26829"/>
                  <a:pt x="1093469" y="26829"/>
                </a:cubicBezTo>
                <a:close/>
                <a:moveTo>
                  <a:pt x="945833" y="26828"/>
                </a:moveTo>
                <a:cubicBezTo>
                  <a:pt x="938213" y="26828"/>
                  <a:pt x="934402" y="33496"/>
                  <a:pt x="934402" y="42068"/>
                </a:cubicBezTo>
                <a:lnTo>
                  <a:pt x="955358" y="42068"/>
                </a:lnTo>
                <a:lnTo>
                  <a:pt x="955358" y="40163"/>
                </a:lnTo>
                <a:cubicBezTo>
                  <a:pt x="955358" y="31591"/>
                  <a:pt x="952500" y="26828"/>
                  <a:pt x="945833" y="26828"/>
                </a:cubicBezTo>
                <a:close/>
                <a:moveTo>
                  <a:pt x="1267778" y="25877"/>
                </a:moveTo>
                <a:cubicBezTo>
                  <a:pt x="1263015" y="25877"/>
                  <a:pt x="1259205" y="29686"/>
                  <a:pt x="1258253" y="38259"/>
                </a:cubicBezTo>
                <a:cubicBezTo>
                  <a:pt x="1258253" y="48737"/>
                  <a:pt x="1262062" y="51594"/>
                  <a:pt x="1267778" y="51594"/>
                </a:cubicBezTo>
                <a:cubicBezTo>
                  <a:pt x="1272540" y="51594"/>
                  <a:pt x="1276350" y="48737"/>
                  <a:pt x="1276350" y="38259"/>
                </a:cubicBezTo>
                <a:cubicBezTo>
                  <a:pt x="1276350" y="28734"/>
                  <a:pt x="1273492" y="25877"/>
                  <a:pt x="1267778" y="25877"/>
                </a:cubicBezTo>
                <a:close/>
                <a:moveTo>
                  <a:pt x="1161097" y="23019"/>
                </a:moveTo>
                <a:lnTo>
                  <a:pt x="1177289" y="23019"/>
                </a:lnTo>
                <a:lnTo>
                  <a:pt x="1177289" y="66834"/>
                </a:lnTo>
                <a:lnTo>
                  <a:pt x="1184910" y="67787"/>
                </a:lnTo>
                <a:lnTo>
                  <a:pt x="1184910" y="71597"/>
                </a:lnTo>
                <a:lnTo>
                  <a:pt x="1161097" y="71597"/>
                </a:lnTo>
                <a:lnTo>
                  <a:pt x="1161097" y="67787"/>
                </a:lnTo>
                <a:lnTo>
                  <a:pt x="1168717" y="66834"/>
                </a:lnTo>
                <a:lnTo>
                  <a:pt x="1168717" y="27782"/>
                </a:lnTo>
                <a:lnTo>
                  <a:pt x="1161097" y="26829"/>
                </a:lnTo>
                <a:close/>
                <a:moveTo>
                  <a:pt x="1145857" y="23019"/>
                </a:moveTo>
                <a:cubicBezTo>
                  <a:pt x="1150620" y="23019"/>
                  <a:pt x="1155382" y="25876"/>
                  <a:pt x="1155382" y="31591"/>
                </a:cubicBezTo>
                <a:cubicBezTo>
                  <a:pt x="1155382" y="37307"/>
                  <a:pt x="1152524" y="39211"/>
                  <a:pt x="1148714" y="39211"/>
                </a:cubicBezTo>
                <a:cubicBezTo>
                  <a:pt x="1144904" y="39211"/>
                  <a:pt x="1142999" y="36354"/>
                  <a:pt x="1142999" y="32544"/>
                </a:cubicBezTo>
                <a:lnTo>
                  <a:pt x="1145857" y="30639"/>
                </a:lnTo>
                <a:cubicBezTo>
                  <a:pt x="1145857" y="30639"/>
                  <a:pt x="1145857" y="29686"/>
                  <a:pt x="1145857" y="29686"/>
                </a:cubicBezTo>
                <a:cubicBezTo>
                  <a:pt x="1145857" y="28734"/>
                  <a:pt x="1144904" y="27782"/>
                  <a:pt x="1142999" y="27782"/>
                </a:cubicBezTo>
                <a:cubicBezTo>
                  <a:pt x="1138237" y="27782"/>
                  <a:pt x="1133474" y="34449"/>
                  <a:pt x="1133474" y="40164"/>
                </a:cubicBezTo>
                <a:lnTo>
                  <a:pt x="1133474" y="66834"/>
                </a:lnTo>
                <a:lnTo>
                  <a:pt x="1142999" y="67787"/>
                </a:lnTo>
                <a:lnTo>
                  <a:pt x="1142999" y="71597"/>
                </a:lnTo>
                <a:lnTo>
                  <a:pt x="1117282" y="71597"/>
                </a:lnTo>
                <a:lnTo>
                  <a:pt x="1117282" y="67787"/>
                </a:lnTo>
                <a:lnTo>
                  <a:pt x="1122997" y="66834"/>
                </a:lnTo>
                <a:lnTo>
                  <a:pt x="1122997" y="28734"/>
                </a:lnTo>
                <a:lnTo>
                  <a:pt x="1117282" y="27782"/>
                </a:lnTo>
                <a:lnTo>
                  <a:pt x="1117282" y="23971"/>
                </a:lnTo>
                <a:lnTo>
                  <a:pt x="1131570" y="23971"/>
                </a:lnTo>
                <a:lnTo>
                  <a:pt x="1132522" y="31591"/>
                </a:lnTo>
                <a:cubicBezTo>
                  <a:pt x="1134427" y="26829"/>
                  <a:pt x="1139189" y="23019"/>
                  <a:pt x="1145857" y="23019"/>
                </a:cubicBezTo>
                <a:close/>
                <a:moveTo>
                  <a:pt x="1022985" y="23019"/>
                </a:moveTo>
                <a:lnTo>
                  <a:pt x="1043940" y="23019"/>
                </a:lnTo>
                <a:lnTo>
                  <a:pt x="1043940" y="26829"/>
                </a:lnTo>
                <a:lnTo>
                  <a:pt x="1037273" y="27782"/>
                </a:lnTo>
                <a:lnTo>
                  <a:pt x="1048702" y="61119"/>
                </a:lnTo>
                <a:lnTo>
                  <a:pt x="1059180" y="27782"/>
                </a:lnTo>
                <a:lnTo>
                  <a:pt x="1052512" y="26829"/>
                </a:lnTo>
                <a:lnTo>
                  <a:pt x="1052512" y="23019"/>
                </a:lnTo>
                <a:lnTo>
                  <a:pt x="1069658" y="23019"/>
                </a:lnTo>
                <a:lnTo>
                  <a:pt x="1069658" y="26829"/>
                </a:lnTo>
                <a:lnTo>
                  <a:pt x="1064895" y="27782"/>
                </a:lnTo>
                <a:lnTo>
                  <a:pt x="1049655" y="71597"/>
                </a:lnTo>
                <a:lnTo>
                  <a:pt x="1042035" y="71597"/>
                </a:lnTo>
                <a:lnTo>
                  <a:pt x="1026795" y="27782"/>
                </a:lnTo>
                <a:lnTo>
                  <a:pt x="1022985" y="26829"/>
                </a:lnTo>
                <a:close/>
                <a:moveTo>
                  <a:pt x="998220" y="23019"/>
                </a:moveTo>
                <a:lnTo>
                  <a:pt x="1014412" y="23019"/>
                </a:lnTo>
                <a:lnTo>
                  <a:pt x="1014412" y="66834"/>
                </a:lnTo>
                <a:lnTo>
                  <a:pt x="1022033" y="67787"/>
                </a:lnTo>
                <a:lnTo>
                  <a:pt x="1022033" y="71597"/>
                </a:lnTo>
                <a:lnTo>
                  <a:pt x="998220" y="71597"/>
                </a:lnTo>
                <a:lnTo>
                  <a:pt x="998220" y="67787"/>
                </a:lnTo>
                <a:lnTo>
                  <a:pt x="1004887" y="66834"/>
                </a:lnTo>
                <a:lnTo>
                  <a:pt x="1004887" y="27782"/>
                </a:lnTo>
                <a:lnTo>
                  <a:pt x="998220" y="26829"/>
                </a:lnTo>
                <a:close/>
                <a:moveTo>
                  <a:pt x="944880" y="23018"/>
                </a:moveTo>
                <a:cubicBezTo>
                  <a:pt x="956310" y="23018"/>
                  <a:pt x="962977" y="29686"/>
                  <a:pt x="962977" y="43973"/>
                </a:cubicBezTo>
                <a:cubicBezTo>
                  <a:pt x="962977" y="44926"/>
                  <a:pt x="962977" y="46831"/>
                  <a:pt x="962977" y="47783"/>
                </a:cubicBezTo>
                <a:lnTo>
                  <a:pt x="933450" y="47783"/>
                </a:lnTo>
                <a:cubicBezTo>
                  <a:pt x="933450" y="59213"/>
                  <a:pt x="937260" y="66833"/>
                  <a:pt x="946785" y="66833"/>
                </a:cubicBezTo>
                <a:cubicBezTo>
                  <a:pt x="953452" y="66833"/>
                  <a:pt x="957263" y="63976"/>
                  <a:pt x="959167" y="58261"/>
                </a:cubicBezTo>
                <a:lnTo>
                  <a:pt x="962977" y="60166"/>
                </a:lnTo>
                <a:cubicBezTo>
                  <a:pt x="961073" y="67786"/>
                  <a:pt x="954405" y="72548"/>
                  <a:pt x="944880" y="72548"/>
                </a:cubicBezTo>
                <a:cubicBezTo>
                  <a:pt x="930592" y="72548"/>
                  <a:pt x="923925" y="62071"/>
                  <a:pt x="923925" y="47783"/>
                </a:cubicBezTo>
                <a:cubicBezTo>
                  <a:pt x="923925" y="31591"/>
                  <a:pt x="933450" y="22066"/>
                  <a:pt x="944880" y="23018"/>
                </a:cubicBezTo>
                <a:close/>
                <a:moveTo>
                  <a:pt x="1333499" y="22066"/>
                </a:moveTo>
                <a:cubicBezTo>
                  <a:pt x="1344929" y="22066"/>
                  <a:pt x="1350644" y="26829"/>
                  <a:pt x="1350644" y="40163"/>
                </a:cubicBezTo>
                <a:lnTo>
                  <a:pt x="1350644" y="63024"/>
                </a:lnTo>
                <a:cubicBezTo>
                  <a:pt x="1350644" y="67786"/>
                  <a:pt x="1351597" y="68739"/>
                  <a:pt x="1353502" y="68739"/>
                </a:cubicBezTo>
                <a:cubicBezTo>
                  <a:pt x="1354454" y="68739"/>
                  <a:pt x="1355407" y="67786"/>
                  <a:pt x="1356359" y="67786"/>
                </a:cubicBezTo>
                <a:lnTo>
                  <a:pt x="1357312" y="70644"/>
                </a:lnTo>
                <a:cubicBezTo>
                  <a:pt x="1356359" y="71596"/>
                  <a:pt x="1353502" y="72549"/>
                  <a:pt x="1350644" y="72549"/>
                </a:cubicBezTo>
                <a:cubicBezTo>
                  <a:pt x="1345882" y="72549"/>
                  <a:pt x="1343024" y="70644"/>
                  <a:pt x="1342072" y="65881"/>
                </a:cubicBezTo>
                <a:cubicBezTo>
                  <a:pt x="1339215" y="69691"/>
                  <a:pt x="1334452" y="72549"/>
                  <a:pt x="1328737" y="73501"/>
                </a:cubicBezTo>
                <a:cubicBezTo>
                  <a:pt x="1321117" y="73501"/>
                  <a:pt x="1315402" y="70644"/>
                  <a:pt x="1315402" y="61119"/>
                </a:cubicBezTo>
                <a:cubicBezTo>
                  <a:pt x="1315402" y="50641"/>
                  <a:pt x="1323974" y="46831"/>
                  <a:pt x="1335404" y="46831"/>
                </a:cubicBezTo>
                <a:lnTo>
                  <a:pt x="1342072" y="46831"/>
                </a:lnTo>
                <a:lnTo>
                  <a:pt x="1342072" y="40163"/>
                </a:lnTo>
                <a:cubicBezTo>
                  <a:pt x="1342072" y="31591"/>
                  <a:pt x="1340167" y="26829"/>
                  <a:pt x="1332547" y="26829"/>
                </a:cubicBezTo>
                <a:cubicBezTo>
                  <a:pt x="1329690" y="26829"/>
                  <a:pt x="1324927" y="26829"/>
                  <a:pt x="1324927" y="30639"/>
                </a:cubicBezTo>
                <a:cubicBezTo>
                  <a:pt x="1324927" y="30639"/>
                  <a:pt x="1324927" y="30639"/>
                  <a:pt x="1324927" y="31591"/>
                </a:cubicBezTo>
                <a:lnTo>
                  <a:pt x="1327784" y="31591"/>
                </a:lnTo>
                <a:cubicBezTo>
                  <a:pt x="1328737" y="33496"/>
                  <a:pt x="1328737" y="34449"/>
                  <a:pt x="1328737" y="35401"/>
                </a:cubicBezTo>
                <a:cubicBezTo>
                  <a:pt x="1328737" y="38259"/>
                  <a:pt x="1325879" y="40163"/>
                  <a:pt x="1323022" y="40163"/>
                </a:cubicBezTo>
                <a:cubicBezTo>
                  <a:pt x="1319212" y="40163"/>
                  <a:pt x="1317307" y="38259"/>
                  <a:pt x="1317307" y="34449"/>
                </a:cubicBezTo>
                <a:cubicBezTo>
                  <a:pt x="1317307" y="26829"/>
                  <a:pt x="1323974" y="22066"/>
                  <a:pt x="1333499" y="22066"/>
                </a:cubicBezTo>
                <a:close/>
                <a:moveTo>
                  <a:pt x="1222057" y="22066"/>
                </a:moveTo>
                <a:cubicBezTo>
                  <a:pt x="1231582" y="22066"/>
                  <a:pt x="1236345" y="26829"/>
                  <a:pt x="1236345" y="38259"/>
                </a:cubicBezTo>
                <a:lnTo>
                  <a:pt x="1236345" y="66834"/>
                </a:lnTo>
                <a:lnTo>
                  <a:pt x="1243965" y="67786"/>
                </a:lnTo>
                <a:lnTo>
                  <a:pt x="1243965" y="72549"/>
                </a:lnTo>
                <a:lnTo>
                  <a:pt x="1222057" y="72549"/>
                </a:lnTo>
                <a:lnTo>
                  <a:pt x="1222057" y="68739"/>
                </a:lnTo>
                <a:lnTo>
                  <a:pt x="1227772" y="67786"/>
                </a:lnTo>
                <a:lnTo>
                  <a:pt x="1227772" y="39211"/>
                </a:lnTo>
                <a:cubicBezTo>
                  <a:pt x="1227772" y="32544"/>
                  <a:pt x="1226820" y="28734"/>
                  <a:pt x="1219200" y="28734"/>
                </a:cubicBezTo>
                <a:cubicBezTo>
                  <a:pt x="1212532" y="28734"/>
                  <a:pt x="1206817" y="33496"/>
                  <a:pt x="1206817" y="41116"/>
                </a:cubicBezTo>
                <a:lnTo>
                  <a:pt x="1206817" y="66834"/>
                </a:lnTo>
                <a:lnTo>
                  <a:pt x="1212532" y="67786"/>
                </a:lnTo>
                <a:lnTo>
                  <a:pt x="1213485" y="67786"/>
                </a:lnTo>
                <a:lnTo>
                  <a:pt x="1213485" y="71596"/>
                </a:lnTo>
                <a:lnTo>
                  <a:pt x="1191577" y="71596"/>
                </a:lnTo>
                <a:lnTo>
                  <a:pt x="1191577" y="67786"/>
                </a:lnTo>
                <a:lnTo>
                  <a:pt x="1197292" y="66834"/>
                </a:lnTo>
                <a:lnTo>
                  <a:pt x="1197292" y="27781"/>
                </a:lnTo>
                <a:lnTo>
                  <a:pt x="1191577" y="26829"/>
                </a:lnTo>
                <a:lnTo>
                  <a:pt x="1191577" y="23019"/>
                </a:lnTo>
                <a:lnTo>
                  <a:pt x="1204912" y="23019"/>
                </a:lnTo>
                <a:lnTo>
                  <a:pt x="1205865" y="31591"/>
                </a:lnTo>
                <a:cubicBezTo>
                  <a:pt x="1207770" y="26829"/>
                  <a:pt x="1213485" y="22066"/>
                  <a:pt x="1222057" y="22066"/>
                </a:cubicBezTo>
                <a:close/>
                <a:moveTo>
                  <a:pt x="1094422" y="22066"/>
                </a:moveTo>
                <a:cubicBezTo>
                  <a:pt x="1104899" y="22066"/>
                  <a:pt x="1112519" y="28734"/>
                  <a:pt x="1111566" y="43974"/>
                </a:cubicBezTo>
                <a:cubicBezTo>
                  <a:pt x="1111566" y="44926"/>
                  <a:pt x="1111566" y="46831"/>
                  <a:pt x="1111566" y="47784"/>
                </a:cubicBezTo>
                <a:lnTo>
                  <a:pt x="1082039" y="47784"/>
                </a:lnTo>
                <a:cubicBezTo>
                  <a:pt x="1082039" y="59214"/>
                  <a:pt x="1085849" y="66834"/>
                  <a:pt x="1095374" y="66834"/>
                </a:cubicBezTo>
                <a:cubicBezTo>
                  <a:pt x="1102041" y="66834"/>
                  <a:pt x="1104899" y="63976"/>
                  <a:pt x="1107757" y="58261"/>
                </a:cubicBezTo>
                <a:lnTo>
                  <a:pt x="1111566" y="60166"/>
                </a:lnTo>
                <a:cubicBezTo>
                  <a:pt x="1109662" y="67786"/>
                  <a:pt x="1102994" y="72549"/>
                  <a:pt x="1093469" y="72549"/>
                </a:cubicBezTo>
                <a:cubicBezTo>
                  <a:pt x="1079182" y="72549"/>
                  <a:pt x="1072514" y="62071"/>
                  <a:pt x="1072514" y="47784"/>
                </a:cubicBezTo>
                <a:cubicBezTo>
                  <a:pt x="1072514" y="31591"/>
                  <a:pt x="1082039" y="22066"/>
                  <a:pt x="1094422" y="22066"/>
                </a:cubicBezTo>
                <a:close/>
                <a:moveTo>
                  <a:pt x="1287780" y="19209"/>
                </a:moveTo>
                <a:cubicBezTo>
                  <a:pt x="1288733" y="19209"/>
                  <a:pt x="1289685" y="19209"/>
                  <a:pt x="1290637" y="20161"/>
                </a:cubicBezTo>
                <a:lnTo>
                  <a:pt x="1290637" y="27782"/>
                </a:lnTo>
                <a:lnTo>
                  <a:pt x="1282065" y="28734"/>
                </a:lnTo>
                <a:cubicBezTo>
                  <a:pt x="1284922" y="30639"/>
                  <a:pt x="1286828" y="34449"/>
                  <a:pt x="1286828" y="40164"/>
                </a:cubicBezTo>
                <a:cubicBezTo>
                  <a:pt x="1286828" y="50642"/>
                  <a:pt x="1278255" y="57309"/>
                  <a:pt x="1268730" y="57309"/>
                </a:cubicBezTo>
                <a:cubicBezTo>
                  <a:pt x="1265872" y="57309"/>
                  <a:pt x="1264920" y="56357"/>
                  <a:pt x="1263015" y="56357"/>
                </a:cubicBezTo>
                <a:cubicBezTo>
                  <a:pt x="1259205" y="59214"/>
                  <a:pt x="1258253" y="61119"/>
                  <a:pt x="1258253" y="62072"/>
                </a:cubicBezTo>
                <a:cubicBezTo>
                  <a:pt x="1258253" y="63977"/>
                  <a:pt x="1259205" y="63977"/>
                  <a:pt x="1262062" y="63977"/>
                </a:cubicBezTo>
                <a:lnTo>
                  <a:pt x="1270635" y="63977"/>
                </a:lnTo>
                <a:cubicBezTo>
                  <a:pt x="1282065" y="63977"/>
                  <a:pt x="1289685" y="64929"/>
                  <a:pt x="1289685" y="76359"/>
                </a:cubicBezTo>
                <a:cubicBezTo>
                  <a:pt x="1289685" y="85884"/>
                  <a:pt x="1283970" y="91599"/>
                  <a:pt x="1265872" y="91599"/>
                </a:cubicBezTo>
                <a:cubicBezTo>
                  <a:pt x="1251585" y="91599"/>
                  <a:pt x="1246822" y="87789"/>
                  <a:pt x="1245870" y="80169"/>
                </a:cubicBezTo>
                <a:cubicBezTo>
                  <a:pt x="1245870" y="75407"/>
                  <a:pt x="1249680" y="72549"/>
                  <a:pt x="1252537" y="70644"/>
                </a:cubicBezTo>
                <a:cubicBezTo>
                  <a:pt x="1250633" y="68739"/>
                  <a:pt x="1249680" y="66834"/>
                  <a:pt x="1249680" y="64929"/>
                </a:cubicBezTo>
                <a:cubicBezTo>
                  <a:pt x="1249680" y="60167"/>
                  <a:pt x="1253490" y="57309"/>
                  <a:pt x="1258253" y="53499"/>
                </a:cubicBezTo>
                <a:cubicBezTo>
                  <a:pt x="1252537" y="51594"/>
                  <a:pt x="1249680" y="45879"/>
                  <a:pt x="1249680" y="39212"/>
                </a:cubicBezTo>
                <a:cubicBezTo>
                  <a:pt x="1249680" y="29686"/>
                  <a:pt x="1256347" y="21114"/>
                  <a:pt x="1268730" y="21114"/>
                </a:cubicBezTo>
                <a:cubicBezTo>
                  <a:pt x="1273492" y="21114"/>
                  <a:pt x="1277303" y="22066"/>
                  <a:pt x="1279208" y="23972"/>
                </a:cubicBezTo>
                <a:cubicBezTo>
                  <a:pt x="1281112" y="22066"/>
                  <a:pt x="1284922" y="19209"/>
                  <a:pt x="1287780" y="19209"/>
                </a:cubicBezTo>
                <a:close/>
                <a:moveTo>
                  <a:pt x="874395" y="7779"/>
                </a:moveTo>
                <a:lnTo>
                  <a:pt x="874395" y="66834"/>
                </a:lnTo>
                <a:lnTo>
                  <a:pt x="878205" y="66834"/>
                </a:lnTo>
                <a:cubicBezTo>
                  <a:pt x="897255" y="66834"/>
                  <a:pt x="904875" y="55404"/>
                  <a:pt x="905827" y="36354"/>
                </a:cubicBezTo>
                <a:cubicBezTo>
                  <a:pt x="905827" y="13494"/>
                  <a:pt x="896302" y="7779"/>
                  <a:pt x="877252" y="7779"/>
                </a:cubicBezTo>
                <a:close/>
                <a:moveTo>
                  <a:pt x="857250" y="3016"/>
                </a:moveTo>
                <a:lnTo>
                  <a:pt x="880110" y="3016"/>
                </a:lnTo>
                <a:cubicBezTo>
                  <a:pt x="902970" y="3016"/>
                  <a:pt x="916305" y="11589"/>
                  <a:pt x="917258" y="36354"/>
                </a:cubicBezTo>
                <a:cubicBezTo>
                  <a:pt x="917258" y="63976"/>
                  <a:pt x="900113" y="71596"/>
                  <a:pt x="878205" y="71596"/>
                </a:cubicBezTo>
                <a:lnTo>
                  <a:pt x="857250" y="71596"/>
                </a:lnTo>
                <a:lnTo>
                  <a:pt x="857250" y="67786"/>
                </a:lnTo>
                <a:lnTo>
                  <a:pt x="864870" y="66834"/>
                </a:lnTo>
                <a:lnTo>
                  <a:pt x="864870" y="7779"/>
                </a:lnTo>
                <a:lnTo>
                  <a:pt x="857250" y="6826"/>
                </a:lnTo>
                <a:close/>
                <a:moveTo>
                  <a:pt x="624840" y="3016"/>
                </a:moveTo>
                <a:lnTo>
                  <a:pt x="662940" y="3016"/>
                </a:lnTo>
                <a:lnTo>
                  <a:pt x="681990" y="96361"/>
                </a:lnTo>
                <a:lnTo>
                  <a:pt x="730567" y="3016"/>
                </a:lnTo>
                <a:lnTo>
                  <a:pt x="768667" y="3016"/>
                </a:lnTo>
                <a:lnTo>
                  <a:pt x="771525" y="168751"/>
                </a:lnTo>
                <a:lnTo>
                  <a:pt x="730567" y="168751"/>
                </a:lnTo>
                <a:lnTo>
                  <a:pt x="730567" y="71596"/>
                </a:lnTo>
                <a:lnTo>
                  <a:pt x="681990" y="168751"/>
                </a:lnTo>
                <a:lnTo>
                  <a:pt x="660082" y="168751"/>
                </a:lnTo>
                <a:lnTo>
                  <a:pt x="642937" y="71596"/>
                </a:lnTo>
                <a:lnTo>
                  <a:pt x="614362" y="168751"/>
                </a:lnTo>
                <a:lnTo>
                  <a:pt x="572452" y="168751"/>
                </a:lnTo>
                <a:close/>
                <a:moveTo>
                  <a:pt x="188595" y="3016"/>
                </a:moveTo>
                <a:lnTo>
                  <a:pt x="306705" y="3016"/>
                </a:lnTo>
                <a:lnTo>
                  <a:pt x="300990" y="42069"/>
                </a:lnTo>
                <a:lnTo>
                  <a:pt x="182880" y="42069"/>
                </a:lnTo>
                <a:close/>
                <a:moveTo>
                  <a:pt x="79058" y="3016"/>
                </a:moveTo>
                <a:lnTo>
                  <a:pt x="124778" y="3016"/>
                </a:lnTo>
                <a:lnTo>
                  <a:pt x="161925" y="168751"/>
                </a:lnTo>
                <a:lnTo>
                  <a:pt x="121920" y="168751"/>
                </a:lnTo>
                <a:lnTo>
                  <a:pt x="115253" y="136366"/>
                </a:lnTo>
                <a:lnTo>
                  <a:pt x="55245" y="136366"/>
                </a:lnTo>
                <a:lnTo>
                  <a:pt x="41910" y="168751"/>
                </a:lnTo>
                <a:lnTo>
                  <a:pt x="0" y="168751"/>
                </a:lnTo>
                <a:close/>
                <a:moveTo>
                  <a:pt x="1175385" y="2064"/>
                </a:moveTo>
                <a:cubicBezTo>
                  <a:pt x="1179195" y="2064"/>
                  <a:pt x="1182052" y="3017"/>
                  <a:pt x="1182052" y="7779"/>
                </a:cubicBezTo>
                <a:cubicBezTo>
                  <a:pt x="1182052" y="11589"/>
                  <a:pt x="1180147" y="13494"/>
                  <a:pt x="1176337" y="13494"/>
                </a:cubicBezTo>
                <a:cubicBezTo>
                  <a:pt x="1171575" y="13494"/>
                  <a:pt x="1169670" y="10637"/>
                  <a:pt x="1169670" y="7779"/>
                </a:cubicBezTo>
                <a:cubicBezTo>
                  <a:pt x="1169670" y="4922"/>
                  <a:pt x="1171575" y="2064"/>
                  <a:pt x="1175385" y="2064"/>
                </a:cubicBezTo>
                <a:close/>
                <a:moveTo>
                  <a:pt x="1009650" y="2064"/>
                </a:moveTo>
                <a:cubicBezTo>
                  <a:pt x="1013460" y="2064"/>
                  <a:pt x="1016317" y="3017"/>
                  <a:pt x="1016317" y="7779"/>
                </a:cubicBezTo>
                <a:cubicBezTo>
                  <a:pt x="1016317" y="11589"/>
                  <a:pt x="1014412" y="13494"/>
                  <a:pt x="1010602" y="13494"/>
                </a:cubicBezTo>
                <a:cubicBezTo>
                  <a:pt x="1005840" y="13494"/>
                  <a:pt x="1004887" y="10637"/>
                  <a:pt x="1003935" y="7779"/>
                </a:cubicBezTo>
                <a:cubicBezTo>
                  <a:pt x="1003935" y="4922"/>
                  <a:pt x="1005840" y="2064"/>
                  <a:pt x="1009650" y="2064"/>
                </a:cubicBezTo>
                <a:close/>
                <a:moveTo>
                  <a:pt x="384810" y="1111"/>
                </a:moveTo>
                <a:cubicBezTo>
                  <a:pt x="402907" y="1111"/>
                  <a:pt x="416242" y="4921"/>
                  <a:pt x="433387" y="14446"/>
                </a:cubicBezTo>
                <a:lnTo>
                  <a:pt x="425767" y="53499"/>
                </a:lnTo>
                <a:cubicBezTo>
                  <a:pt x="414337" y="44926"/>
                  <a:pt x="402907" y="40164"/>
                  <a:pt x="388620" y="40164"/>
                </a:cubicBezTo>
                <a:cubicBezTo>
                  <a:pt x="360045" y="40164"/>
                  <a:pt x="338137" y="60166"/>
                  <a:pt x="337185" y="87789"/>
                </a:cubicBezTo>
                <a:cubicBezTo>
                  <a:pt x="336232" y="114459"/>
                  <a:pt x="354330" y="131604"/>
                  <a:pt x="380047" y="132556"/>
                </a:cubicBezTo>
                <a:cubicBezTo>
                  <a:pt x="388620" y="132556"/>
                  <a:pt x="404812" y="131604"/>
                  <a:pt x="416242" y="126841"/>
                </a:cubicBezTo>
                <a:lnTo>
                  <a:pt x="410527" y="166846"/>
                </a:lnTo>
                <a:cubicBezTo>
                  <a:pt x="399097" y="171609"/>
                  <a:pt x="381952" y="172561"/>
                  <a:pt x="373380" y="172561"/>
                </a:cubicBezTo>
                <a:cubicBezTo>
                  <a:pt x="325755" y="172561"/>
                  <a:pt x="293370" y="139224"/>
                  <a:pt x="295275" y="90646"/>
                </a:cubicBezTo>
                <a:cubicBezTo>
                  <a:pt x="296227" y="41116"/>
                  <a:pt x="336232" y="1111"/>
                  <a:pt x="384810" y="1111"/>
                </a:cubicBezTo>
                <a:close/>
                <a:moveTo>
                  <a:pt x="968692" y="159"/>
                </a:moveTo>
                <a:lnTo>
                  <a:pt x="984885" y="159"/>
                </a:lnTo>
                <a:lnTo>
                  <a:pt x="984885" y="66834"/>
                </a:lnTo>
                <a:lnTo>
                  <a:pt x="992505" y="67787"/>
                </a:lnTo>
                <a:lnTo>
                  <a:pt x="992505" y="71597"/>
                </a:lnTo>
                <a:lnTo>
                  <a:pt x="968692" y="71597"/>
                </a:lnTo>
                <a:lnTo>
                  <a:pt x="968692" y="67787"/>
                </a:lnTo>
                <a:lnTo>
                  <a:pt x="975360" y="66834"/>
                </a:lnTo>
                <a:lnTo>
                  <a:pt x="975360" y="4922"/>
                </a:lnTo>
                <a:lnTo>
                  <a:pt x="968692" y="3969"/>
                </a:lnTo>
                <a:close/>
                <a:moveTo>
                  <a:pt x="517207" y="158"/>
                </a:moveTo>
                <a:cubicBezTo>
                  <a:pt x="561975" y="3968"/>
                  <a:pt x="590550" y="39211"/>
                  <a:pt x="584835" y="86836"/>
                </a:cubicBezTo>
                <a:cubicBezTo>
                  <a:pt x="580073" y="136366"/>
                  <a:pt x="539115" y="172561"/>
                  <a:pt x="493395" y="169703"/>
                </a:cubicBezTo>
                <a:cubicBezTo>
                  <a:pt x="448627" y="166846"/>
                  <a:pt x="421005" y="130651"/>
                  <a:pt x="425767" y="83026"/>
                </a:cubicBezTo>
                <a:cubicBezTo>
                  <a:pt x="430530" y="33496"/>
                  <a:pt x="471487" y="-2699"/>
                  <a:pt x="517207" y="158"/>
                </a:cubicBezTo>
                <a:close/>
              </a:path>
            </a:pathLst>
          </a:custGeom>
          <a:solidFill>
            <a:srgbClr val="000000"/>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35841241"/>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2 Logo Close">
    <p:bg>
      <p:bgPr>
        <a:solidFill>
          <a:schemeClr val="tx2"/>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D0D1DA7C-EBB7-4573-874F-0F88E1514C22}"/>
              </a:ext>
            </a:extLst>
          </p:cNvPr>
          <p:cNvSpPr/>
          <p:nvPr userDrawn="1"/>
        </p:nvSpPr>
        <p:spPr>
          <a:xfrm>
            <a:off x="3345603" y="3082973"/>
            <a:ext cx="5500795" cy="692054"/>
          </a:xfrm>
          <a:custGeom>
            <a:avLst/>
            <a:gdLst>
              <a:gd name="connsiteX0" fmla="*/ 169544 w 1371600"/>
              <a:gd name="connsiteY0" fmla="*/ 129699 h 172561"/>
              <a:gd name="connsiteX1" fmla="*/ 286702 w 1371600"/>
              <a:gd name="connsiteY1" fmla="*/ 129699 h 172561"/>
              <a:gd name="connsiteX2" fmla="*/ 280987 w 1371600"/>
              <a:gd name="connsiteY2" fmla="*/ 168752 h 172561"/>
              <a:gd name="connsiteX3" fmla="*/ 162877 w 1371600"/>
              <a:gd name="connsiteY3" fmla="*/ 168752 h 172561"/>
              <a:gd name="connsiteX4" fmla="*/ 1343977 w 1371600"/>
              <a:gd name="connsiteY4" fmla="*/ 124936 h 172561"/>
              <a:gd name="connsiteX5" fmla="*/ 1331595 w 1371600"/>
              <a:gd name="connsiteY5" fmla="*/ 144938 h 172561"/>
              <a:gd name="connsiteX6" fmla="*/ 1343025 w 1371600"/>
              <a:gd name="connsiteY6" fmla="*/ 163989 h 172561"/>
              <a:gd name="connsiteX7" fmla="*/ 1355407 w 1371600"/>
              <a:gd name="connsiteY7" fmla="*/ 151606 h 172561"/>
              <a:gd name="connsiteX8" fmla="*/ 1355407 w 1371600"/>
              <a:gd name="connsiteY8" fmla="*/ 136366 h 172561"/>
              <a:gd name="connsiteX9" fmla="*/ 1343977 w 1371600"/>
              <a:gd name="connsiteY9" fmla="*/ 124936 h 172561"/>
              <a:gd name="connsiteX10" fmla="*/ 884872 w 1371600"/>
              <a:gd name="connsiteY10" fmla="*/ 124936 h 172561"/>
              <a:gd name="connsiteX11" fmla="*/ 872489 w 1371600"/>
              <a:gd name="connsiteY11" fmla="*/ 138271 h 172561"/>
              <a:gd name="connsiteX12" fmla="*/ 872489 w 1371600"/>
              <a:gd name="connsiteY12" fmla="*/ 152558 h 172561"/>
              <a:gd name="connsiteX13" fmla="*/ 883920 w 1371600"/>
              <a:gd name="connsiteY13" fmla="*/ 164941 h 172561"/>
              <a:gd name="connsiteX14" fmla="*/ 895349 w 1371600"/>
              <a:gd name="connsiteY14" fmla="*/ 143986 h 172561"/>
              <a:gd name="connsiteX15" fmla="*/ 884872 w 1371600"/>
              <a:gd name="connsiteY15" fmla="*/ 124936 h 172561"/>
              <a:gd name="connsiteX16" fmla="*/ 1227772 w 1371600"/>
              <a:gd name="connsiteY16" fmla="*/ 123984 h 172561"/>
              <a:gd name="connsiteX17" fmla="*/ 1216342 w 1371600"/>
              <a:gd name="connsiteY17" fmla="*/ 143986 h 172561"/>
              <a:gd name="connsiteX18" fmla="*/ 1227772 w 1371600"/>
              <a:gd name="connsiteY18" fmla="*/ 164941 h 172561"/>
              <a:gd name="connsiteX19" fmla="*/ 1239202 w 1371600"/>
              <a:gd name="connsiteY19" fmla="*/ 144938 h 172561"/>
              <a:gd name="connsiteX20" fmla="*/ 1227772 w 1371600"/>
              <a:gd name="connsiteY20" fmla="*/ 123984 h 172561"/>
              <a:gd name="connsiteX21" fmla="*/ 1048702 w 1371600"/>
              <a:gd name="connsiteY21" fmla="*/ 123984 h 172561"/>
              <a:gd name="connsiteX22" fmla="*/ 1037272 w 1371600"/>
              <a:gd name="connsiteY22" fmla="*/ 139224 h 172561"/>
              <a:gd name="connsiteX23" fmla="*/ 1058227 w 1371600"/>
              <a:gd name="connsiteY23" fmla="*/ 139224 h 172561"/>
              <a:gd name="connsiteX24" fmla="*/ 1058227 w 1371600"/>
              <a:gd name="connsiteY24" fmla="*/ 137318 h 172561"/>
              <a:gd name="connsiteX25" fmla="*/ 1048702 w 1371600"/>
              <a:gd name="connsiteY25" fmla="*/ 123984 h 172561"/>
              <a:gd name="connsiteX26" fmla="*/ 933450 w 1371600"/>
              <a:gd name="connsiteY26" fmla="*/ 123984 h 172561"/>
              <a:gd name="connsiteX27" fmla="*/ 922020 w 1371600"/>
              <a:gd name="connsiteY27" fmla="*/ 139224 h 172561"/>
              <a:gd name="connsiteX28" fmla="*/ 942975 w 1371600"/>
              <a:gd name="connsiteY28" fmla="*/ 139224 h 172561"/>
              <a:gd name="connsiteX29" fmla="*/ 942975 w 1371600"/>
              <a:gd name="connsiteY29" fmla="*/ 137318 h 172561"/>
              <a:gd name="connsiteX30" fmla="*/ 933450 w 1371600"/>
              <a:gd name="connsiteY30" fmla="*/ 123984 h 172561"/>
              <a:gd name="connsiteX31" fmla="*/ 1131570 w 1371600"/>
              <a:gd name="connsiteY31" fmla="*/ 120174 h 172561"/>
              <a:gd name="connsiteX32" fmla="*/ 1151572 w 1371600"/>
              <a:gd name="connsiteY32" fmla="*/ 120174 h 172561"/>
              <a:gd name="connsiteX33" fmla="*/ 1151572 w 1371600"/>
              <a:gd name="connsiteY33" fmla="*/ 123984 h 172561"/>
              <a:gd name="connsiteX34" fmla="*/ 1145858 w 1371600"/>
              <a:gd name="connsiteY34" fmla="*/ 123984 h 172561"/>
              <a:gd name="connsiteX35" fmla="*/ 1156335 w 1371600"/>
              <a:gd name="connsiteY35" fmla="*/ 159227 h 172561"/>
              <a:gd name="connsiteX36" fmla="*/ 1165860 w 1371600"/>
              <a:gd name="connsiteY36" fmla="*/ 132556 h 172561"/>
              <a:gd name="connsiteX37" fmla="*/ 1163002 w 1371600"/>
              <a:gd name="connsiteY37" fmla="*/ 123984 h 172561"/>
              <a:gd name="connsiteX38" fmla="*/ 1159192 w 1371600"/>
              <a:gd name="connsiteY38" fmla="*/ 123984 h 172561"/>
              <a:gd name="connsiteX39" fmla="*/ 1159192 w 1371600"/>
              <a:gd name="connsiteY39" fmla="*/ 120174 h 172561"/>
              <a:gd name="connsiteX40" fmla="*/ 1177290 w 1371600"/>
              <a:gd name="connsiteY40" fmla="*/ 120174 h 172561"/>
              <a:gd name="connsiteX41" fmla="*/ 1177290 w 1371600"/>
              <a:gd name="connsiteY41" fmla="*/ 123984 h 172561"/>
              <a:gd name="connsiteX42" fmla="*/ 1172527 w 1371600"/>
              <a:gd name="connsiteY42" fmla="*/ 123984 h 172561"/>
              <a:gd name="connsiteX43" fmla="*/ 1183958 w 1371600"/>
              <a:gd name="connsiteY43" fmla="*/ 159227 h 172561"/>
              <a:gd name="connsiteX44" fmla="*/ 1193483 w 1371600"/>
              <a:gd name="connsiteY44" fmla="*/ 123984 h 172561"/>
              <a:gd name="connsiteX45" fmla="*/ 1186815 w 1371600"/>
              <a:gd name="connsiteY45" fmla="*/ 123984 h 172561"/>
              <a:gd name="connsiteX46" fmla="*/ 1186815 w 1371600"/>
              <a:gd name="connsiteY46" fmla="*/ 120174 h 172561"/>
              <a:gd name="connsiteX47" fmla="*/ 1203960 w 1371600"/>
              <a:gd name="connsiteY47" fmla="*/ 120174 h 172561"/>
              <a:gd name="connsiteX48" fmla="*/ 1203960 w 1371600"/>
              <a:gd name="connsiteY48" fmla="*/ 123984 h 172561"/>
              <a:gd name="connsiteX49" fmla="*/ 1199197 w 1371600"/>
              <a:gd name="connsiteY49" fmla="*/ 123984 h 172561"/>
              <a:gd name="connsiteX50" fmla="*/ 1185862 w 1371600"/>
              <a:gd name="connsiteY50" fmla="*/ 168752 h 172561"/>
              <a:gd name="connsiteX51" fmla="*/ 1179195 w 1371600"/>
              <a:gd name="connsiteY51" fmla="*/ 168752 h 172561"/>
              <a:gd name="connsiteX52" fmla="*/ 1168717 w 1371600"/>
              <a:gd name="connsiteY52" fmla="*/ 140176 h 172561"/>
              <a:gd name="connsiteX53" fmla="*/ 1167765 w 1371600"/>
              <a:gd name="connsiteY53" fmla="*/ 140176 h 172561"/>
              <a:gd name="connsiteX54" fmla="*/ 1157287 w 1371600"/>
              <a:gd name="connsiteY54" fmla="*/ 168752 h 172561"/>
              <a:gd name="connsiteX55" fmla="*/ 1150620 w 1371600"/>
              <a:gd name="connsiteY55" fmla="*/ 168752 h 172561"/>
              <a:gd name="connsiteX56" fmla="*/ 1135380 w 1371600"/>
              <a:gd name="connsiteY56" fmla="*/ 123984 h 172561"/>
              <a:gd name="connsiteX57" fmla="*/ 1131570 w 1371600"/>
              <a:gd name="connsiteY57" fmla="*/ 123984 h 172561"/>
              <a:gd name="connsiteX58" fmla="*/ 1283017 w 1371600"/>
              <a:gd name="connsiteY58" fmla="*/ 119221 h 172561"/>
              <a:gd name="connsiteX59" fmla="*/ 1292542 w 1371600"/>
              <a:gd name="connsiteY59" fmla="*/ 127793 h 172561"/>
              <a:gd name="connsiteX60" fmla="*/ 1285875 w 1371600"/>
              <a:gd name="connsiteY60" fmla="*/ 135413 h 172561"/>
              <a:gd name="connsiteX61" fmla="*/ 1280159 w 1371600"/>
              <a:gd name="connsiteY61" fmla="*/ 128746 h 172561"/>
              <a:gd name="connsiteX62" fmla="*/ 1283017 w 1371600"/>
              <a:gd name="connsiteY62" fmla="*/ 127793 h 172561"/>
              <a:gd name="connsiteX63" fmla="*/ 1283017 w 1371600"/>
              <a:gd name="connsiteY63" fmla="*/ 126841 h 172561"/>
              <a:gd name="connsiteX64" fmla="*/ 1280159 w 1371600"/>
              <a:gd name="connsiteY64" fmla="*/ 124936 h 172561"/>
              <a:gd name="connsiteX65" fmla="*/ 1269682 w 1371600"/>
              <a:gd name="connsiteY65" fmla="*/ 137318 h 172561"/>
              <a:gd name="connsiteX66" fmla="*/ 1269682 w 1371600"/>
              <a:gd name="connsiteY66" fmla="*/ 163989 h 172561"/>
              <a:gd name="connsiteX67" fmla="*/ 1280159 w 1371600"/>
              <a:gd name="connsiteY67" fmla="*/ 164941 h 172561"/>
              <a:gd name="connsiteX68" fmla="*/ 1280159 w 1371600"/>
              <a:gd name="connsiteY68" fmla="*/ 168751 h 172561"/>
              <a:gd name="connsiteX69" fmla="*/ 1254442 w 1371600"/>
              <a:gd name="connsiteY69" fmla="*/ 168751 h 172561"/>
              <a:gd name="connsiteX70" fmla="*/ 1254442 w 1371600"/>
              <a:gd name="connsiteY70" fmla="*/ 164941 h 172561"/>
              <a:gd name="connsiteX71" fmla="*/ 1260157 w 1371600"/>
              <a:gd name="connsiteY71" fmla="*/ 163989 h 172561"/>
              <a:gd name="connsiteX72" fmla="*/ 1260157 w 1371600"/>
              <a:gd name="connsiteY72" fmla="*/ 124936 h 172561"/>
              <a:gd name="connsiteX73" fmla="*/ 1254442 w 1371600"/>
              <a:gd name="connsiteY73" fmla="*/ 123984 h 172561"/>
              <a:gd name="connsiteX74" fmla="*/ 1254442 w 1371600"/>
              <a:gd name="connsiteY74" fmla="*/ 120174 h 172561"/>
              <a:gd name="connsiteX75" fmla="*/ 1268730 w 1371600"/>
              <a:gd name="connsiteY75" fmla="*/ 120174 h 172561"/>
              <a:gd name="connsiteX76" fmla="*/ 1269682 w 1371600"/>
              <a:gd name="connsiteY76" fmla="*/ 127793 h 172561"/>
              <a:gd name="connsiteX77" fmla="*/ 1283017 w 1371600"/>
              <a:gd name="connsiteY77" fmla="*/ 119221 h 172561"/>
              <a:gd name="connsiteX78" fmla="*/ 1228725 w 1371600"/>
              <a:gd name="connsiteY78" fmla="*/ 119221 h 172561"/>
              <a:gd name="connsiteX79" fmla="*/ 1250632 w 1371600"/>
              <a:gd name="connsiteY79" fmla="*/ 143986 h 172561"/>
              <a:gd name="connsiteX80" fmla="*/ 1228725 w 1371600"/>
              <a:gd name="connsiteY80" fmla="*/ 169703 h 172561"/>
              <a:gd name="connsiteX81" fmla="*/ 1206817 w 1371600"/>
              <a:gd name="connsiteY81" fmla="*/ 144938 h 172561"/>
              <a:gd name="connsiteX82" fmla="*/ 1228725 w 1371600"/>
              <a:gd name="connsiteY82" fmla="*/ 119221 h 172561"/>
              <a:gd name="connsiteX83" fmla="*/ 1101089 w 1371600"/>
              <a:gd name="connsiteY83" fmla="*/ 119221 h 172561"/>
              <a:gd name="connsiteX84" fmla="*/ 1109662 w 1371600"/>
              <a:gd name="connsiteY84" fmla="*/ 127793 h 172561"/>
              <a:gd name="connsiteX85" fmla="*/ 1102994 w 1371600"/>
              <a:gd name="connsiteY85" fmla="*/ 135413 h 172561"/>
              <a:gd name="connsiteX86" fmla="*/ 1097279 w 1371600"/>
              <a:gd name="connsiteY86" fmla="*/ 128746 h 172561"/>
              <a:gd name="connsiteX87" fmla="*/ 1100137 w 1371600"/>
              <a:gd name="connsiteY87" fmla="*/ 127793 h 172561"/>
              <a:gd name="connsiteX88" fmla="*/ 1100137 w 1371600"/>
              <a:gd name="connsiteY88" fmla="*/ 126841 h 172561"/>
              <a:gd name="connsiteX89" fmla="*/ 1097279 w 1371600"/>
              <a:gd name="connsiteY89" fmla="*/ 124936 h 172561"/>
              <a:gd name="connsiteX90" fmla="*/ 1087754 w 1371600"/>
              <a:gd name="connsiteY90" fmla="*/ 137318 h 172561"/>
              <a:gd name="connsiteX91" fmla="*/ 1087754 w 1371600"/>
              <a:gd name="connsiteY91" fmla="*/ 163989 h 172561"/>
              <a:gd name="connsiteX92" fmla="*/ 1098232 w 1371600"/>
              <a:gd name="connsiteY92" fmla="*/ 164941 h 172561"/>
              <a:gd name="connsiteX93" fmla="*/ 1098232 w 1371600"/>
              <a:gd name="connsiteY93" fmla="*/ 168751 h 172561"/>
              <a:gd name="connsiteX94" fmla="*/ 1072514 w 1371600"/>
              <a:gd name="connsiteY94" fmla="*/ 168751 h 172561"/>
              <a:gd name="connsiteX95" fmla="*/ 1072514 w 1371600"/>
              <a:gd name="connsiteY95" fmla="*/ 164941 h 172561"/>
              <a:gd name="connsiteX96" fmla="*/ 1078229 w 1371600"/>
              <a:gd name="connsiteY96" fmla="*/ 163989 h 172561"/>
              <a:gd name="connsiteX97" fmla="*/ 1078229 w 1371600"/>
              <a:gd name="connsiteY97" fmla="*/ 124936 h 172561"/>
              <a:gd name="connsiteX98" fmla="*/ 1072514 w 1371600"/>
              <a:gd name="connsiteY98" fmla="*/ 123984 h 172561"/>
              <a:gd name="connsiteX99" fmla="*/ 1072514 w 1371600"/>
              <a:gd name="connsiteY99" fmla="*/ 120174 h 172561"/>
              <a:gd name="connsiteX100" fmla="*/ 1086802 w 1371600"/>
              <a:gd name="connsiteY100" fmla="*/ 120174 h 172561"/>
              <a:gd name="connsiteX101" fmla="*/ 1087754 w 1371600"/>
              <a:gd name="connsiteY101" fmla="*/ 127793 h 172561"/>
              <a:gd name="connsiteX102" fmla="*/ 1101089 w 1371600"/>
              <a:gd name="connsiteY102" fmla="*/ 119221 h 172561"/>
              <a:gd name="connsiteX103" fmla="*/ 1048702 w 1371600"/>
              <a:gd name="connsiteY103" fmla="*/ 119221 h 172561"/>
              <a:gd name="connsiteX104" fmla="*/ 1065847 w 1371600"/>
              <a:gd name="connsiteY104" fmla="*/ 141129 h 172561"/>
              <a:gd name="connsiteX105" fmla="*/ 1065847 w 1371600"/>
              <a:gd name="connsiteY105" fmla="*/ 144938 h 172561"/>
              <a:gd name="connsiteX106" fmla="*/ 1036320 w 1371600"/>
              <a:gd name="connsiteY106" fmla="*/ 144938 h 172561"/>
              <a:gd name="connsiteX107" fmla="*/ 1049655 w 1371600"/>
              <a:gd name="connsiteY107" fmla="*/ 163989 h 172561"/>
              <a:gd name="connsiteX108" fmla="*/ 1062037 w 1371600"/>
              <a:gd name="connsiteY108" fmla="*/ 155416 h 172561"/>
              <a:gd name="connsiteX109" fmla="*/ 1065847 w 1371600"/>
              <a:gd name="connsiteY109" fmla="*/ 157321 h 172561"/>
              <a:gd name="connsiteX110" fmla="*/ 1047750 w 1371600"/>
              <a:gd name="connsiteY110" fmla="*/ 169703 h 172561"/>
              <a:gd name="connsiteX111" fmla="*/ 1026795 w 1371600"/>
              <a:gd name="connsiteY111" fmla="*/ 144938 h 172561"/>
              <a:gd name="connsiteX112" fmla="*/ 1048702 w 1371600"/>
              <a:gd name="connsiteY112" fmla="*/ 119221 h 172561"/>
              <a:gd name="connsiteX113" fmla="*/ 934402 w 1371600"/>
              <a:gd name="connsiteY113" fmla="*/ 119221 h 172561"/>
              <a:gd name="connsiteX114" fmla="*/ 951547 w 1371600"/>
              <a:gd name="connsiteY114" fmla="*/ 141129 h 172561"/>
              <a:gd name="connsiteX115" fmla="*/ 951547 w 1371600"/>
              <a:gd name="connsiteY115" fmla="*/ 144938 h 172561"/>
              <a:gd name="connsiteX116" fmla="*/ 922020 w 1371600"/>
              <a:gd name="connsiteY116" fmla="*/ 144938 h 172561"/>
              <a:gd name="connsiteX117" fmla="*/ 935355 w 1371600"/>
              <a:gd name="connsiteY117" fmla="*/ 163989 h 172561"/>
              <a:gd name="connsiteX118" fmla="*/ 947737 w 1371600"/>
              <a:gd name="connsiteY118" fmla="*/ 155416 h 172561"/>
              <a:gd name="connsiteX119" fmla="*/ 951547 w 1371600"/>
              <a:gd name="connsiteY119" fmla="*/ 157321 h 172561"/>
              <a:gd name="connsiteX120" fmla="*/ 933450 w 1371600"/>
              <a:gd name="connsiteY120" fmla="*/ 169703 h 172561"/>
              <a:gd name="connsiteX121" fmla="*/ 912495 w 1371600"/>
              <a:gd name="connsiteY121" fmla="*/ 144938 h 172561"/>
              <a:gd name="connsiteX122" fmla="*/ 934402 w 1371600"/>
              <a:gd name="connsiteY122" fmla="*/ 119221 h 172561"/>
              <a:gd name="connsiteX123" fmla="*/ 971549 w 1371600"/>
              <a:gd name="connsiteY123" fmla="*/ 105886 h 172561"/>
              <a:gd name="connsiteX124" fmla="*/ 974407 w 1371600"/>
              <a:gd name="connsiteY124" fmla="*/ 105886 h 172561"/>
              <a:gd name="connsiteX125" fmla="*/ 974407 w 1371600"/>
              <a:gd name="connsiteY125" fmla="*/ 120174 h 172561"/>
              <a:gd name="connsiteX126" fmla="*/ 997266 w 1371600"/>
              <a:gd name="connsiteY126" fmla="*/ 120174 h 172561"/>
              <a:gd name="connsiteX127" fmla="*/ 997266 w 1371600"/>
              <a:gd name="connsiteY127" fmla="*/ 107791 h 172561"/>
              <a:gd name="connsiteX128" fmla="*/ 1003934 w 1371600"/>
              <a:gd name="connsiteY128" fmla="*/ 105886 h 172561"/>
              <a:gd name="connsiteX129" fmla="*/ 1005839 w 1371600"/>
              <a:gd name="connsiteY129" fmla="*/ 105886 h 172561"/>
              <a:gd name="connsiteX130" fmla="*/ 1005839 w 1371600"/>
              <a:gd name="connsiteY130" fmla="*/ 120174 h 172561"/>
              <a:gd name="connsiteX131" fmla="*/ 1016316 w 1371600"/>
              <a:gd name="connsiteY131" fmla="*/ 120174 h 172561"/>
              <a:gd name="connsiteX132" fmla="*/ 1016316 w 1371600"/>
              <a:gd name="connsiteY132" fmla="*/ 124936 h 172561"/>
              <a:gd name="connsiteX133" fmla="*/ 1005839 w 1371600"/>
              <a:gd name="connsiteY133" fmla="*/ 124936 h 172561"/>
              <a:gd name="connsiteX134" fmla="*/ 1005839 w 1371600"/>
              <a:gd name="connsiteY134" fmla="*/ 156368 h 172561"/>
              <a:gd name="connsiteX135" fmla="*/ 1010602 w 1371600"/>
              <a:gd name="connsiteY135" fmla="*/ 163989 h 172561"/>
              <a:gd name="connsiteX136" fmla="*/ 1017269 w 1371600"/>
              <a:gd name="connsiteY136" fmla="*/ 156368 h 172561"/>
              <a:gd name="connsiteX137" fmla="*/ 1021079 w 1371600"/>
              <a:gd name="connsiteY137" fmla="*/ 157321 h 172561"/>
              <a:gd name="connsiteX138" fmla="*/ 1007744 w 1371600"/>
              <a:gd name="connsiteY138" fmla="*/ 169703 h 172561"/>
              <a:gd name="connsiteX139" fmla="*/ 996314 w 1371600"/>
              <a:gd name="connsiteY139" fmla="*/ 158274 h 172561"/>
              <a:gd name="connsiteX140" fmla="*/ 996314 w 1371600"/>
              <a:gd name="connsiteY140" fmla="*/ 124936 h 172561"/>
              <a:gd name="connsiteX141" fmla="*/ 973454 w 1371600"/>
              <a:gd name="connsiteY141" fmla="*/ 124936 h 172561"/>
              <a:gd name="connsiteX142" fmla="*/ 973454 w 1371600"/>
              <a:gd name="connsiteY142" fmla="*/ 156368 h 172561"/>
              <a:gd name="connsiteX143" fmla="*/ 978216 w 1371600"/>
              <a:gd name="connsiteY143" fmla="*/ 163989 h 172561"/>
              <a:gd name="connsiteX144" fmla="*/ 985837 w 1371600"/>
              <a:gd name="connsiteY144" fmla="*/ 156368 h 172561"/>
              <a:gd name="connsiteX145" fmla="*/ 989647 w 1371600"/>
              <a:gd name="connsiteY145" fmla="*/ 157321 h 172561"/>
              <a:gd name="connsiteX146" fmla="*/ 976312 w 1371600"/>
              <a:gd name="connsiteY146" fmla="*/ 169703 h 172561"/>
              <a:gd name="connsiteX147" fmla="*/ 964882 w 1371600"/>
              <a:gd name="connsiteY147" fmla="*/ 158274 h 172561"/>
              <a:gd name="connsiteX148" fmla="*/ 964882 w 1371600"/>
              <a:gd name="connsiteY148" fmla="*/ 124936 h 172561"/>
              <a:gd name="connsiteX149" fmla="*/ 958214 w 1371600"/>
              <a:gd name="connsiteY149" fmla="*/ 124936 h 172561"/>
              <a:gd name="connsiteX150" fmla="*/ 958214 w 1371600"/>
              <a:gd name="connsiteY150" fmla="*/ 120174 h 172561"/>
              <a:gd name="connsiteX151" fmla="*/ 964882 w 1371600"/>
              <a:gd name="connsiteY151" fmla="*/ 120174 h 172561"/>
              <a:gd name="connsiteX152" fmla="*/ 964882 w 1371600"/>
              <a:gd name="connsiteY152" fmla="*/ 107791 h 172561"/>
              <a:gd name="connsiteX153" fmla="*/ 1348740 w 1371600"/>
              <a:gd name="connsiteY153" fmla="*/ 96361 h 172561"/>
              <a:gd name="connsiteX154" fmla="*/ 1364932 w 1371600"/>
              <a:gd name="connsiteY154" fmla="*/ 96361 h 172561"/>
              <a:gd name="connsiteX155" fmla="*/ 1364932 w 1371600"/>
              <a:gd name="connsiteY155" fmla="*/ 163989 h 172561"/>
              <a:gd name="connsiteX156" fmla="*/ 1371600 w 1371600"/>
              <a:gd name="connsiteY156" fmla="*/ 163989 h 172561"/>
              <a:gd name="connsiteX157" fmla="*/ 1371600 w 1371600"/>
              <a:gd name="connsiteY157" fmla="*/ 167799 h 172561"/>
              <a:gd name="connsiteX158" fmla="*/ 1357312 w 1371600"/>
              <a:gd name="connsiteY158" fmla="*/ 167799 h 172561"/>
              <a:gd name="connsiteX159" fmla="*/ 1356360 w 1371600"/>
              <a:gd name="connsiteY159" fmla="*/ 160178 h 172561"/>
              <a:gd name="connsiteX160" fmla="*/ 1341120 w 1371600"/>
              <a:gd name="connsiteY160" fmla="*/ 168751 h 172561"/>
              <a:gd name="connsiteX161" fmla="*/ 1323022 w 1371600"/>
              <a:gd name="connsiteY161" fmla="*/ 143986 h 172561"/>
              <a:gd name="connsiteX162" fmla="*/ 1343025 w 1371600"/>
              <a:gd name="connsiteY162" fmla="*/ 118268 h 172561"/>
              <a:gd name="connsiteX163" fmla="*/ 1356360 w 1371600"/>
              <a:gd name="connsiteY163" fmla="*/ 123983 h 172561"/>
              <a:gd name="connsiteX164" fmla="*/ 1356360 w 1371600"/>
              <a:gd name="connsiteY164" fmla="*/ 101124 h 172561"/>
              <a:gd name="connsiteX165" fmla="*/ 1348740 w 1371600"/>
              <a:gd name="connsiteY165" fmla="*/ 100171 h 172561"/>
              <a:gd name="connsiteX166" fmla="*/ 1295400 w 1371600"/>
              <a:gd name="connsiteY166" fmla="*/ 96361 h 172561"/>
              <a:gd name="connsiteX167" fmla="*/ 1311592 w 1371600"/>
              <a:gd name="connsiteY167" fmla="*/ 96361 h 172561"/>
              <a:gd name="connsiteX168" fmla="*/ 1311592 w 1371600"/>
              <a:gd name="connsiteY168" fmla="*/ 163989 h 172561"/>
              <a:gd name="connsiteX169" fmla="*/ 1318260 w 1371600"/>
              <a:gd name="connsiteY169" fmla="*/ 164941 h 172561"/>
              <a:gd name="connsiteX170" fmla="*/ 1318260 w 1371600"/>
              <a:gd name="connsiteY170" fmla="*/ 168751 h 172561"/>
              <a:gd name="connsiteX171" fmla="*/ 1295400 w 1371600"/>
              <a:gd name="connsiteY171" fmla="*/ 168751 h 172561"/>
              <a:gd name="connsiteX172" fmla="*/ 1295400 w 1371600"/>
              <a:gd name="connsiteY172" fmla="*/ 164941 h 172561"/>
              <a:gd name="connsiteX173" fmla="*/ 1302067 w 1371600"/>
              <a:gd name="connsiteY173" fmla="*/ 163989 h 172561"/>
              <a:gd name="connsiteX174" fmla="*/ 1302067 w 1371600"/>
              <a:gd name="connsiteY174" fmla="*/ 101124 h 172561"/>
              <a:gd name="connsiteX175" fmla="*/ 1295400 w 1371600"/>
              <a:gd name="connsiteY175" fmla="*/ 100171 h 172561"/>
              <a:gd name="connsiteX176" fmla="*/ 856297 w 1371600"/>
              <a:gd name="connsiteY176" fmla="*/ 96361 h 172561"/>
              <a:gd name="connsiteX177" fmla="*/ 871537 w 1371600"/>
              <a:gd name="connsiteY177" fmla="*/ 96361 h 172561"/>
              <a:gd name="connsiteX178" fmla="*/ 871537 w 1371600"/>
              <a:gd name="connsiteY178" fmla="*/ 126841 h 172561"/>
              <a:gd name="connsiteX179" fmla="*/ 886777 w 1371600"/>
              <a:gd name="connsiteY179" fmla="*/ 119221 h 172561"/>
              <a:gd name="connsiteX180" fmla="*/ 903922 w 1371600"/>
              <a:gd name="connsiteY180" fmla="*/ 143986 h 172561"/>
              <a:gd name="connsiteX181" fmla="*/ 882967 w 1371600"/>
              <a:gd name="connsiteY181" fmla="*/ 169703 h 172561"/>
              <a:gd name="connsiteX182" fmla="*/ 868679 w 1371600"/>
              <a:gd name="connsiteY182" fmla="*/ 163989 h 172561"/>
              <a:gd name="connsiteX183" fmla="*/ 864870 w 1371600"/>
              <a:gd name="connsiteY183" fmla="*/ 169703 h 172561"/>
              <a:gd name="connsiteX184" fmla="*/ 862012 w 1371600"/>
              <a:gd name="connsiteY184" fmla="*/ 169703 h 172561"/>
              <a:gd name="connsiteX185" fmla="*/ 862012 w 1371600"/>
              <a:gd name="connsiteY185" fmla="*/ 101124 h 172561"/>
              <a:gd name="connsiteX186" fmla="*/ 856297 w 1371600"/>
              <a:gd name="connsiteY186" fmla="*/ 100171 h 172561"/>
              <a:gd name="connsiteX187" fmla="*/ 1256347 w 1371600"/>
              <a:gd name="connsiteY187" fmla="*/ 72549 h 172561"/>
              <a:gd name="connsiteX188" fmla="*/ 1254442 w 1371600"/>
              <a:gd name="connsiteY188" fmla="*/ 79217 h 172561"/>
              <a:gd name="connsiteX189" fmla="*/ 1268730 w 1371600"/>
              <a:gd name="connsiteY189" fmla="*/ 86837 h 172561"/>
              <a:gd name="connsiteX190" fmla="*/ 1283017 w 1371600"/>
              <a:gd name="connsiteY190" fmla="*/ 78264 h 172561"/>
              <a:gd name="connsiteX191" fmla="*/ 1269683 w 1371600"/>
              <a:gd name="connsiteY191" fmla="*/ 72549 h 172561"/>
              <a:gd name="connsiteX192" fmla="*/ 179070 w 1371600"/>
              <a:gd name="connsiteY192" fmla="*/ 66834 h 172561"/>
              <a:gd name="connsiteX193" fmla="*/ 282893 w 1371600"/>
              <a:gd name="connsiteY193" fmla="*/ 66834 h 172561"/>
              <a:gd name="connsiteX194" fmla="*/ 277178 w 1371600"/>
              <a:gd name="connsiteY194" fmla="*/ 104934 h 172561"/>
              <a:gd name="connsiteX195" fmla="*/ 173355 w 1371600"/>
              <a:gd name="connsiteY195" fmla="*/ 104934 h 172561"/>
              <a:gd name="connsiteX196" fmla="*/ 1336357 w 1371600"/>
              <a:gd name="connsiteY196" fmla="*/ 49688 h 172561"/>
              <a:gd name="connsiteX197" fmla="*/ 1324927 w 1371600"/>
              <a:gd name="connsiteY197" fmla="*/ 59214 h 172561"/>
              <a:gd name="connsiteX198" fmla="*/ 1331594 w 1371600"/>
              <a:gd name="connsiteY198" fmla="*/ 66834 h 172561"/>
              <a:gd name="connsiteX199" fmla="*/ 1341119 w 1371600"/>
              <a:gd name="connsiteY199" fmla="*/ 57309 h 172561"/>
              <a:gd name="connsiteX200" fmla="*/ 1341119 w 1371600"/>
              <a:gd name="connsiteY200" fmla="*/ 49688 h 172561"/>
              <a:gd name="connsiteX201" fmla="*/ 96203 w 1371600"/>
              <a:gd name="connsiteY201" fmla="*/ 43021 h 172561"/>
              <a:gd name="connsiteX202" fmla="*/ 71438 w 1371600"/>
              <a:gd name="connsiteY202" fmla="*/ 100171 h 172561"/>
              <a:gd name="connsiteX203" fmla="*/ 108585 w 1371600"/>
              <a:gd name="connsiteY203" fmla="*/ 100171 h 172561"/>
              <a:gd name="connsiteX204" fmla="*/ 519112 w 1371600"/>
              <a:gd name="connsiteY204" fmla="*/ 37306 h 172561"/>
              <a:gd name="connsiteX205" fmla="*/ 467677 w 1371600"/>
              <a:gd name="connsiteY205" fmla="*/ 80168 h 172561"/>
              <a:gd name="connsiteX206" fmla="*/ 493395 w 1371600"/>
              <a:gd name="connsiteY206" fmla="*/ 134461 h 172561"/>
              <a:gd name="connsiteX207" fmla="*/ 544830 w 1371600"/>
              <a:gd name="connsiteY207" fmla="*/ 91598 h 172561"/>
              <a:gd name="connsiteX208" fmla="*/ 519112 w 1371600"/>
              <a:gd name="connsiteY208" fmla="*/ 37306 h 172561"/>
              <a:gd name="connsiteX209" fmla="*/ 1093469 w 1371600"/>
              <a:gd name="connsiteY209" fmla="*/ 26829 h 172561"/>
              <a:gd name="connsiteX210" fmla="*/ 1082039 w 1371600"/>
              <a:gd name="connsiteY210" fmla="*/ 42069 h 172561"/>
              <a:gd name="connsiteX211" fmla="*/ 1102994 w 1371600"/>
              <a:gd name="connsiteY211" fmla="*/ 42069 h 172561"/>
              <a:gd name="connsiteX212" fmla="*/ 1102994 w 1371600"/>
              <a:gd name="connsiteY212" fmla="*/ 40163 h 172561"/>
              <a:gd name="connsiteX213" fmla="*/ 1093469 w 1371600"/>
              <a:gd name="connsiteY213" fmla="*/ 26829 h 172561"/>
              <a:gd name="connsiteX214" fmla="*/ 945833 w 1371600"/>
              <a:gd name="connsiteY214" fmla="*/ 26828 h 172561"/>
              <a:gd name="connsiteX215" fmla="*/ 934402 w 1371600"/>
              <a:gd name="connsiteY215" fmla="*/ 42068 h 172561"/>
              <a:gd name="connsiteX216" fmla="*/ 955358 w 1371600"/>
              <a:gd name="connsiteY216" fmla="*/ 42068 h 172561"/>
              <a:gd name="connsiteX217" fmla="*/ 955358 w 1371600"/>
              <a:gd name="connsiteY217" fmla="*/ 40163 h 172561"/>
              <a:gd name="connsiteX218" fmla="*/ 945833 w 1371600"/>
              <a:gd name="connsiteY218" fmla="*/ 26828 h 172561"/>
              <a:gd name="connsiteX219" fmla="*/ 1267778 w 1371600"/>
              <a:gd name="connsiteY219" fmla="*/ 25877 h 172561"/>
              <a:gd name="connsiteX220" fmla="*/ 1258253 w 1371600"/>
              <a:gd name="connsiteY220" fmla="*/ 38259 h 172561"/>
              <a:gd name="connsiteX221" fmla="*/ 1267778 w 1371600"/>
              <a:gd name="connsiteY221" fmla="*/ 51594 h 172561"/>
              <a:gd name="connsiteX222" fmla="*/ 1276350 w 1371600"/>
              <a:gd name="connsiteY222" fmla="*/ 38259 h 172561"/>
              <a:gd name="connsiteX223" fmla="*/ 1267778 w 1371600"/>
              <a:gd name="connsiteY223" fmla="*/ 25877 h 172561"/>
              <a:gd name="connsiteX224" fmla="*/ 1161097 w 1371600"/>
              <a:gd name="connsiteY224" fmla="*/ 23019 h 172561"/>
              <a:gd name="connsiteX225" fmla="*/ 1177289 w 1371600"/>
              <a:gd name="connsiteY225" fmla="*/ 23019 h 172561"/>
              <a:gd name="connsiteX226" fmla="*/ 1177289 w 1371600"/>
              <a:gd name="connsiteY226" fmla="*/ 66834 h 172561"/>
              <a:gd name="connsiteX227" fmla="*/ 1184910 w 1371600"/>
              <a:gd name="connsiteY227" fmla="*/ 67787 h 172561"/>
              <a:gd name="connsiteX228" fmla="*/ 1184910 w 1371600"/>
              <a:gd name="connsiteY228" fmla="*/ 71597 h 172561"/>
              <a:gd name="connsiteX229" fmla="*/ 1161097 w 1371600"/>
              <a:gd name="connsiteY229" fmla="*/ 71597 h 172561"/>
              <a:gd name="connsiteX230" fmla="*/ 1161097 w 1371600"/>
              <a:gd name="connsiteY230" fmla="*/ 67787 h 172561"/>
              <a:gd name="connsiteX231" fmla="*/ 1168717 w 1371600"/>
              <a:gd name="connsiteY231" fmla="*/ 66834 h 172561"/>
              <a:gd name="connsiteX232" fmla="*/ 1168717 w 1371600"/>
              <a:gd name="connsiteY232" fmla="*/ 27782 h 172561"/>
              <a:gd name="connsiteX233" fmla="*/ 1161097 w 1371600"/>
              <a:gd name="connsiteY233" fmla="*/ 26829 h 172561"/>
              <a:gd name="connsiteX234" fmla="*/ 1145857 w 1371600"/>
              <a:gd name="connsiteY234" fmla="*/ 23019 h 172561"/>
              <a:gd name="connsiteX235" fmla="*/ 1155382 w 1371600"/>
              <a:gd name="connsiteY235" fmla="*/ 31591 h 172561"/>
              <a:gd name="connsiteX236" fmla="*/ 1148714 w 1371600"/>
              <a:gd name="connsiteY236" fmla="*/ 39211 h 172561"/>
              <a:gd name="connsiteX237" fmla="*/ 1142999 w 1371600"/>
              <a:gd name="connsiteY237" fmla="*/ 32544 h 172561"/>
              <a:gd name="connsiteX238" fmla="*/ 1145857 w 1371600"/>
              <a:gd name="connsiteY238" fmla="*/ 30639 h 172561"/>
              <a:gd name="connsiteX239" fmla="*/ 1145857 w 1371600"/>
              <a:gd name="connsiteY239" fmla="*/ 29686 h 172561"/>
              <a:gd name="connsiteX240" fmla="*/ 1142999 w 1371600"/>
              <a:gd name="connsiteY240" fmla="*/ 27782 h 172561"/>
              <a:gd name="connsiteX241" fmla="*/ 1133474 w 1371600"/>
              <a:gd name="connsiteY241" fmla="*/ 40164 h 172561"/>
              <a:gd name="connsiteX242" fmla="*/ 1133474 w 1371600"/>
              <a:gd name="connsiteY242" fmla="*/ 66834 h 172561"/>
              <a:gd name="connsiteX243" fmla="*/ 1142999 w 1371600"/>
              <a:gd name="connsiteY243" fmla="*/ 67787 h 172561"/>
              <a:gd name="connsiteX244" fmla="*/ 1142999 w 1371600"/>
              <a:gd name="connsiteY244" fmla="*/ 71597 h 172561"/>
              <a:gd name="connsiteX245" fmla="*/ 1117282 w 1371600"/>
              <a:gd name="connsiteY245" fmla="*/ 71597 h 172561"/>
              <a:gd name="connsiteX246" fmla="*/ 1117282 w 1371600"/>
              <a:gd name="connsiteY246" fmla="*/ 67787 h 172561"/>
              <a:gd name="connsiteX247" fmla="*/ 1122997 w 1371600"/>
              <a:gd name="connsiteY247" fmla="*/ 66834 h 172561"/>
              <a:gd name="connsiteX248" fmla="*/ 1122997 w 1371600"/>
              <a:gd name="connsiteY248" fmla="*/ 28734 h 172561"/>
              <a:gd name="connsiteX249" fmla="*/ 1117282 w 1371600"/>
              <a:gd name="connsiteY249" fmla="*/ 27782 h 172561"/>
              <a:gd name="connsiteX250" fmla="*/ 1117282 w 1371600"/>
              <a:gd name="connsiteY250" fmla="*/ 23971 h 172561"/>
              <a:gd name="connsiteX251" fmla="*/ 1131570 w 1371600"/>
              <a:gd name="connsiteY251" fmla="*/ 23971 h 172561"/>
              <a:gd name="connsiteX252" fmla="*/ 1132522 w 1371600"/>
              <a:gd name="connsiteY252" fmla="*/ 31591 h 172561"/>
              <a:gd name="connsiteX253" fmla="*/ 1145857 w 1371600"/>
              <a:gd name="connsiteY253" fmla="*/ 23019 h 172561"/>
              <a:gd name="connsiteX254" fmla="*/ 1022985 w 1371600"/>
              <a:gd name="connsiteY254" fmla="*/ 23019 h 172561"/>
              <a:gd name="connsiteX255" fmla="*/ 1043940 w 1371600"/>
              <a:gd name="connsiteY255" fmla="*/ 23019 h 172561"/>
              <a:gd name="connsiteX256" fmla="*/ 1043940 w 1371600"/>
              <a:gd name="connsiteY256" fmla="*/ 26829 h 172561"/>
              <a:gd name="connsiteX257" fmla="*/ 1037273 w 1371600"/>
              <a:gd name="connsiteY257" fmla="*/ 27782 h 172561"/>
              <a:gd name="connsiteX258" fmla="*/ 1048702 w 1371600"/>
              <a:gd name="connsiteY258" fmla="*/ 61119 h 172561"/>
              <a:gd name="connsiteX259" fmla="*/ 1059180 w 1371600"/>
              <a:gd name="connsiteY259" fmla="*/ 27782 h 172561"/>
              <a:gd name="connsiteX260" fmla="*/ 1052512 w 1371600"/>
              <a:gd name="connsiteY260" fmla="*/ 26829 h 172561"/>
              <a:gd name="connsiteX261" fmla="*/ 1052512 w 1371600"/>
              <a:gd name="connsiteY261" fmla="*/ 23019 h 172561"/>
              <a:gd name="connsiteX262" fmla="*/ 1069658 w 1371600"/>
              <a:gd name="connsiteY262" fmla="*/ 23019 h 172561"/>
              <a:gd name="connsiteX263" fmla="*/ 1069658 w 1371600"/>
              <a:gd name="connsiteY263" fmla="*/ 26829 h 172561"/>
              <a:gd name="connsiteX264" fmla="*/ 1064895 w 1371600"/>
              <a:gd name="connsiteY264" fmla="*/ 27782 h 172561"/>
              <a:gd name="connsiteX265" fmla="*/ 1049655 w 1371600"/>
              <a:gd name="connsiteY265" fmla="*/ 71597 h 172561"/>
              <a:gd name="connsiteX266" fmla="*/ 1042035 w 1371600"/>
              <a:gd name="connsiteY266" fmla="*/ 71597 h 172561"/>
              <a:gd name="connsiteX267" fmla="*/ 1026795 w 1371600"/>
              <a:gd name="connsiteY267" fmla="*/ 27782 h 172561"/>
              <a:gd name="connsiteX268" fmla="*/ 1022985 w 1371600"/>
              <a:gd name="connsiteY268" fmla="*/ 26829 h 172561"/>
              <a:gd name="connsiteX269" fmla="*/ 998220 w 1371600"/>
              <a:gd name="connsiteY269" fmla="*/ 23019 h 172561"/>
              <a:gd name="connsiteX270" fmla="*/ 1014412 w 1371600"/>
              <a:gd name="connsiteY270" fmla="*/ 23019 h 172561"/>
              <a:gd name="connsiteX271" fmla="*/ 1014412 w 1371600"/>
              <a:gd name="connsiteY271" fmla="*/ 66834 h 172561"/>
              <a:gd name="connsiteX272" fmla="*/ 1022033 w 1371600"/>
              <a:gd name="connsiteY272" fmla="*/ 67787 h 172561"/>
              <a:gd name="connsiteX273" fmla="*/ 1022033 w 1371600"/>
              <a:gd name="connsiteY273" fmla="*/ 71597 h 172561"/>
              <a:gd name="connsiteX274" fmla="*/ 998220 w 1371600"/>
              <a:gd name="connsiteY274" fmla="*/ 71597 h 172561"/>
              <a:gd name="connsiteX275" fmla="*/ 998220 w 1371600"/>
              <a:gd name="connsiteY275" fmla="*/ 67787 h 172561"/>
              <a:gd name="connsiteX276" fmla="*/ 1004887 w 1371600"/>
              <a:gd name="connsiteY276" fmla="*/ 66834 h 172561"/>
              <a:gd name="connsiteX277" fmla="*/ 1004887 w 1371600"/>
              <a:gd name="connsiteY277" fmla="*/ 27782 h 172561"/>
              <a:gd name="connsiteX278" fmla="*/ 998220 w 1371600"/>
              <a:gd name="connsiteY278" fmla="*/ 26829 h 172561"/>
              <a:gd name="connsiteX279" fmla="*/ 944880 w 1371600"/>
              <a:gd name="connsiteY279" fmla="*/ 23018 h 172561"/>
              <a:gd name="connsiteX280" fmla="*/ 962977 w 1371600"/>
              <a:gd name="connsiteY280" fmla="*/ 43973 h 172561"/>
              <a:gd name="connsiteX281" fmla="*/ 962977 w 1371600"/>
              <a:gd name="connsiteY281" fmla="*/ 47783 h 172561"/>
              <a:gd name="connsiteX282" fmla="*/ 933450 w 1371600"/>
              <a:gd name="connsiteY282" fmla="*/ 47783 h 172561"/>
              <a:gd name="connsiteX283" fmla="*/ 946785 w 1371600"/>
              <a:gd name="connsiteY283" fmla="*/ 66833 h 172561"/>
              <a:gd name="connsiteX284" fmla="*/ 959167 w 1371600"/>
              <a:gd name="connsiteY284" fmla="*/ 58261 h 172561"/>
              <a:gd name="connsiteX285" fmla="*/ 962977 w 1371600"/>
              <a:gd name="connsiteY285" fmla="*/ 60166 h 172561"/>
              <a:gd name="connsiteX286" fmla="*/ 944880 w 1371600"/>
              <a:gd name="connsiteY286" fmla="*/ 72548 h 172561"/>
              <a:gd name="connsiteX287" fmla="*/ 923925 w 1371600"/>
              <a:gd name="connsiteY287" fmla="*/ 47783 h 172561"/>
              <a:gd name="connsiteX288" fmla="*/ 944880 w 1371600"/>
              <a:gd name="connsiteY288" fmla="*/ 23018 h 172561"/>
              <a:gd name="connsiteX289" fmla="*/ 1333499 w 1371600"/>
              <a:gd name="connsiteY289" fmla="*/ 22066 h 172561"/>
              <a:gd name="connsiteX290" fmla="*/ 1350644 w 1371600"/>
              <a:gd name="connsiteY290" fmla="*/ 40163 h 172561"/>
              <a:gd name="connsiteX291" fmla="*/ 1350644 w 1371600"/>
              <a:gd name="connsiteY291" fmla="*/ 63024 h 172561"/>
              <a:gd name="connsiteX292" fmla="*/ 1353502 w 1371600"/>
              <a:gd name="connsiteY292" fmla="*/ 68739 h 172561"/>
              <a:gd name="connsiteX293" fmla="*/ 1356359 w 1371600"/>
              <a:gd name="connsiteY293" fmla="*/ 67786 h 172561"/>
              <a:gd name="connsiteX294" fmla="*/ 1357312 w 1371600"/>
              <a:gd name="connsiteY294" fmla="*/ 70644 h 172561"/>
              <a:gd name="connsiteX295" fmla="*/ 1350644 w 1371600"/>
              <a:gd name="connsiteY295" fmla="*/ 72549 h 172561"/>
              <a:gd name="connsiteX296" fmla="*/ 1342072 w 1371600"/>
              <a:gd name="connsiteY296" fmla="*/ 65881 h 172561"/>
              <a:gd name="connsiteX297" fmla="*/ 1328737 w 1371600"/>
              <a:gd name="connsiteY297" fmla="*/ 73501 h 172561"/>
              <a:gd name="connsiteX298" fmla="*/ 1315402 w 1371600"/>
              <a:gd name="connsiteY298" fmla="*/ 61119 h 172561"/>
              <a:gd name="connsiteX299" fmla="*/ 1335404 w 1371600"/>
              <a:gd name="connsiteY299" fmla="*/ 46831 h 172561"/>
              <a:gd name="connsiteX300" fmla="*/ 1342072 w 1371600"/>
              <a:gd name="connsiteY300" fmla="*/ 46831 h 172561"/>
              <a:gd name="connsiteX301" fmla="*/ 1342072 w 1371600"/>
              <a:gd name="connsiteY301" fmla="*/ 40163 h 172561"/>
              <a:gd name="connsiteX302" fmla="*/ 1332547 w 1371600"/>
              <a:gd name="connsiteY302" fmla="*/ 26829 h 172561"/>
              <a:gd name="connsiteX303" fmla="*/ 1324927 w 1371600"/>
              <a:gd name="connsiteY303" fmla="*/ 30639 h 172561"/>
              <a:gd name="connsiteX304" fmla="*/ 1324927 w 1371600"/>
              <a:gd name="connsiteY304" fmla="*/ 31591 h 172561"/>
              <a:gd name="connsiteX305" fmla="*/ 1327784 w 1371600"/>
              <a:gd name="connsiteY305" fmla="*/ 31591 h 172561"/>
              <a:gd name="connsiteX306" fmla="*/ 1328737 w 1371600"/>
              <a:gd name="connsiteY306" fmla="*/ 35401 h 172561"/>
              <a:gd name="connsiteX307" fmla="*/ 1323022 w 1371600"/>
              <a:gd name="connsiteY307" fmla="*/ 40163 h 172561"/>
              <a:gd name="connsiteX308" fmla="*/ 1317307 w 1371600"/>
              <a:gd name="connsiteY308" fmla="*/ 34449 h 172561"/>
              <a:gd name="connsiteX309" fmla="*/ 1333499 w 1371600"/>
              <a:gd name="connsiteY309" fmla="*/ 22066 h 172561"/>
              <a:gd name="connsiteX310" fmla="*/ 1222057 w 1371600"/>
              <a:gd name="connsiteY310" fmla="*/ 22066 h 172561"/>
              <a:gd name="connsiteX311" fmla="*/ 1236345 w 1371600"/>
              <a:gd name="connsiteY311" fmla="*/ 38259 h 172561"/>
              <a:gd name="connsiteX312" fmla="*/ 1236345 w 1371600"/>
              <a:gd name="connsiteY312" fmla="*/ 66834 h 172561"/>
              <a:gd name="connsiteX313" fmla="*/ 1243965 w 1371600"/>
              <a:gd name="connsiteY313" fmla="*/ 67786 h 172561"/>
              <a:gd name="connsiteX314" fmla="*/ 1243965 w 1371600"/>
              <a:gd name="connsiteY314" fmla="*/ 72549 h 172561"/>
              <a:gd name="connsiteX315" fmla="*/ 1222057 w 1371600"/>
              <a:gd name="connsiteY315" fmla="*/ 72549 h 172561"/>
              <a:gd name="connsiteX316" fmla="*/ 1222057 w 1371600"/>
              <a:gd name="connsiteY316" fmla="*/ 68739 h 172561"/>
              <a:gd name="connsiteX317" fmla="*/ 1227772 w 1371600"/>
              <a:gd name="connsiteY317" fmla="*/ 67786 h 172561"/>
              <a:gd name="connsiteX318" fmla="*/ 1227772 w 1371600"/>
              <a:gd name="connsiteY318" fmla="*/ 39211 h 172561"/>
              <a:gd name="connsiteX319" fmla="*/ 1219200 w 1371600"/>
              <a:gd name="connsiteY319" fmla="*/ 28734 h 172561"/>
              <a:gd name="connsiteX320" fmla="*/ 1206817 w 1371600"/>
              <a:gd name="connsiteY320" fmla="*/ 41116 h 172561"/>
              <a:gd name="connsiteX321" fmla="*/ 1206817 w 1371600"/>
              <a:gd name="connsiteY321" fmla="*/ 66834 h 172561"/>
              <a:gd name="connsiteX322" fmla="*/ 1212532 w 1371600"/>
              <a:gd name="connsiteY322" fmla="*/ 67786 h 172561"/>
              <a:gd name="connsiteX323" fmla="*/ 1213485 w 1371600"/>
              <a:gd name="connsiteY323" fmla="*/ 67786 h 172561"/>
              <a:gd name="connsiteX324" fmla="*/ 1213485 w 1371600"/>
              <a:gd name="connsiteY324" fmla="*/ 71596 h 172561"/>
              <a:gd name="connsiteX325" fmla="*/ 1191577 w 1371600"/>
              <a:gd name="connsiteY325" fmla="*/ 71596 h 172561"/>
              <a:gd name="connsiteX326" fmla="*/ 1191577 w 1371600"/>
              <a:gd name="connsiteY326" fmla="*/ 67786 h 172561"/>
              <a:gd name="connsiteX327" fmla="*/ 1197292 w 1371600"/>
              <a:gd name="connsiteY327" fmla="*/ 66834 h 172561"/>
              <a:gd name="connsiteX328" fmla="*/ 1197292 w 1371600"/>
              <a:gd name="connsiteY328" fmla="*/ 27781 h 172561"/>
              <a:gd name="connsiteX329" fmla="*/ 1191577 w 1371600"/>
              <a:gd name="connsiteY329" fmla="*/ 26829 h 172561"/>
              <a:gd name="connsiteX330" fmla="*/ 1191577 w 1371600"/>
              <a:gd name="connsiteY330" fmla="*/ 23019 h 172561"/>
              <a:gd name="connsiteX331" fmla="*/ 1204912 w 1371600"/>
              <a:gd name="connsiteY331" fmla="*/ 23019 h 172561"/>
              <a:gd name="connsiteX332" fmla="*/ 1205865 w 1371600"/>
              <a:gd name="connsiteY332" fmla="*/ 31591 h 172561"/>
              <a:gd name="connsiteX333" fmla="*/ 1222057 w 1371600"/>
              <a:gd name="connsiteY333" fmla="*/ 22066 h 172561"/>
              <a:gd name="connsiteX334" fmla="*/ 1094422 w 1371600"/>
              <a:gd name="connsiteY334" fmla="*/ 22066 h 172561"/>
              <a:gd name="connsiteX335" fmla="*/ 1111566 w 1371600"/>
              <a:gd name="connsiteY335" fmla="*/ 43974 h 172561"/>
              <a:gd name="connsiteX336" fmla="*/ 1111566 w 1371600"/>
              <a:gd name="connsiteY336" fmla="*/ 47784 h 172561"/>
              <a:gd name="connsiteX337" fmla="*/ 1082039 w 1371600"/>
              <a:gd name="connsiteY337" fmla="*/ 47784 h 172561"/>
              <a:gd name="connsiteX338" fmla="*/ 1095374 w 1371600"/>
              <a:gd name="connsiteY338" fmla="*/ 66834 h 172561"/>
              <a:gd name="connsiteX339" fmla="*/ 1107757 w 1371600"/>
              <a:gd name="connsiteY339" fmla="*/ 58261 h 172561"/>
              <a:gd name="connsiteX340" fmla="*/ 1111566 w 1371600"/>
              <a:gd name="connsiteY340" fmla="*/ 60166 h 172561"/>
              <a:gd name="connsiteX341" fmla="*/ 1093469 w 1371600"/>
              <a:gd name="connsiteY341" fmla="*/ 72549 h 172561"/>
              <a:gd name="connsiteX342" fmla="*/ 1072514 w 1371600"/>
              <a:gd name="connsiteY342" fmla="*/ 47784 h 172561"/>
              <a:gd name="connsiteX343" fmla="*/ 1094422 w 1371600"/>
              <a:gd name="connsiteY343" fmla="*/ 22066 h 172561"/>
              <a:gd name="connsiteX344" fmla="*/ 1287780 w 1371600"/>
              <a:gd name="connsiteY344" fmla="*/ 19209 h 172561"/>
              <a:gd name="connsiteX345" fmla="*/ 1290637 w 1371600"/>
              <a:gd name="connsiteY345" fmla="*/ 20161 h 172561"/>
              <a:gd name="connsiteX346" fmla="*/ 1290637 w 1371600"/>
              <a:gd name="connsiteY346" fmla="*/ 27782 h 172561"/>
              <a:gd name="connsiteX347" fmla="*/ 1282065 w 1371600"/>
              <a:gd name="connsiteY347" fmla="*/ 28734 h 172561"/>
              <a:gd name="connsiteX348" fmla="*/ 1286828 w 1371600"/>
              <a:gd name="connsiteY348" fmla="*/ 40164 h 172561"/>
              <a:gd name="connsiteX349" fmla="*/ 1268730 w 1371600"/>
              <a:gd name="connsiteY349" fmla="*/ 57309 h 172561"/>
              <a:gd name="connsiteX350" fmla="*/ 1263015 w 1371600"/>
              <a:gd name="connsiteY350" fmla="*/ 56357 h 172561"/>
              <a:gd name="connsiteX351" fmla="*/ 1258253 w 1371600"/>
              <a:gd name="connsiteY351" fmla="*/ 62072 h 172561"/>
              <a:gd name="connsiteX352" fmla="*/ 1262062 w 1371600"/>
              <a:gd name="connsiteY352" fmla="*/ 63977 h 172561"/>
              <a:gd name="connsiteX353" fmla="*/ 1270635 w 1371600"/>
              <a:gd name="connsiteY353" fmla="*/ 63977 h 172561"/>
              <a:gd name="connsiteX354" fmla="*/ 1289685 w 1371600"/>
              <a:gd name="connsiteY354" fmla="*/ 76359 h 172561"/>
              <a:gd name="connsiteX355" fmla="*/ 1265872 w 1371600"/>
              <a:gd name="connsiteY355" fmla="*/ 91599 h 172561"/>
              <a:gd name="connsiteX356" fmla="*/ 1245870 w 1371600"/>
              <a:gd name="connsiteY356" fmla="*/ 80169 h 172561"/>
              <a:gd name="connsiteX357" fmla="*/ 1252537 w 1371600"/>
              <a:gd name="connsiteY357" fmla="*/ 70644 h 172561"/>
              <a:gd name="connsiteX358" fmla="*/ 1249680 w 1371600"/>
              <a:gd name="connsiteY358" fmla="*/ 64929 h 172561"/>
              <a:gd name="connsiteX359" fmla="*/ 1258253 w 1371600"/>
              <a:gd name="connsiteY359" fmla="*/ 53499 h 172561"/>
              <a:gd name="connsiteX360" fmla="*/ 1249680 w 1371600"/>
              <a:gd name="connsiteY360" fmla="*/ 39212 h 172561"/>
              <a:gd name="connsiteX361" fmla="*/ 1268730 w 1371600"/>
              <a:gd name="connsiteY361" fmla="*/ 21114 h 172561"/>
              <a:gd name="connsiteX362" fmla="*/ 1279208 w 1371600"/>
              <a:gd name="connsiteY362" fmla="*/ 23972 h 172561"/>
              <a:gd name="connsiteX363" fmla="*/ 1287780 w 1371600"/>
              <a:gd name="connsiteY363" fmla="*/ 19209 h 172561"/>
              <a:gd name="connsiteX364" fmla="*/ 874395 w 1371600"/>
              <a:gd name="connsiteY364" fmla="*/ 7779 h 172561"/>
              <a:gd name="connsiteX365" fmla="*/ 874395 w 1371600"/>
              <a:gd name="connsiteY365" fmla="*/ 66834 h 172561"/>
              <a:gd name="connsiteX366" fmla="*/ 878205 w 1371600"/>
              <a:gd name="connsiteY366" fmla="*/ 66834 h 172561"/>
              <a:gd name="connsiteX367" fmla="*/ 905827 w 1371600"/>
              <a:gd name="connsiteY367" fmla="*/ 36354 h 172561"/>
              <a:gd name="connsiteX368" fmla="*/ 877252 w 1371600"/>
              <a:gd name="connsiteY368" fmla="*/ 7779 h 172561"/>
              <a:gd name="connsiteX369" fmla="*/ 857250 w 1371600"/>
              <a:gd name="connsiteY369" fmla="*/ 3016 h 172561"/>
              <a:gd name="connsiteX370" fmla="*/ 880110 w 1371600"/>
              <a:gd name="connsiteY370" fmla="*/ 3016 h 172561"/>
              <a:gd name="connsiteX371" fmla="*/ 917258 w 1371600"/>
              <a:gd name="connsiteY371" fmla="*/ 36354 h 172561"/>
              <a:gd name="connsiteX372" fmla="*/ 878205 w 1371600"/>
              <a:gd name="connsiteY372" fmla="*/ 71596 h 172561"/>
              <a:gd name="connsiteX373" fmla="*/ 857250 w 1371600"/>
              <a:gd name="connsiteY373" fmla="*/ 71596 h 172561"/>
              <a:gd name="connsiteX374" fmla="*/ 857250 w 1371600"/>
              <a:gd name="connsiteY374" fmla="*/ 67786 h 172561"/>
              <a:gd name="connsiteX375" fmla="*/ 864870 w 1371600"/>
              <a:gd name="connsiteY375" fmla="*/ 66834 h 172561"/>
              <a:gd name="connsiteX376" fmla="*/ 864870 w 1371600"/>
              <a:gd name="connsiteY376" fmla="*/ 7779 h 172561"/>
              <a:gd name="connsiteX377" fmla="*/ 857250 w 1371600"/>
              <a:gd name="connsiteY377" fmla="*/ 6826 h 172561"/>
              <a:gd name="connsiteX378" fmla="*/ 624840 w 1371600"/>
              <a:gd name="connsiteY378" fmla="*/ 3016 h 172561"/>
              <a:gd name="connsiteX379" fmla="*/ 662940 w 1371600"/>
              <a:gd name="connsiteY379" fmla="*/ 3016 h 172561"/>
              <a:gd name="connsiteX380" fmla="*/ 681990 w 1371600"/>
              <a:gd name="connsiteY380" fmla="*/ 96361 h 172561"/>
              <a:gd name="connsiteX381" fmla="*/ 730567 w 1371600"/>
              <a:gd name="connsiteY381" fmla="*/ 3016 h 172561"/>
              <a:gd name="connsiteX382" fmla="*/ 768667 w 1371600"/>
              <a:gd name="connsiteY382" fmla="*/ 3016 h 172561"/>
              <a:gd name="connsiteX383" fmla="*/ 771525 w 1371600"/>
              <a:gd name="connsiteY383" fmla="*/ 168751 h 172561"/>
              <a:gd name="connsiteX384" fmla="*/ 730567 w 1371600"/>
              <a:gd name="connsiteY384" fmla="*/ 168751 h 172561"/>
              <a:gd name="connsiteX385" fmla="*/ 730567 w 1371600"/>
              <a:gd name="connsiteY385" fmla="*/ 71596 h 172561"/>
              <a:gd name="connsiteX386" fmla="*/ 681990 w 1371600"/>
              <a:gd name="connsiteY386" fmla="*/ 168751 h 172561"/>
              <a:gd name="connsiteX387" fmla="*/ 660082 w 1371600"/>
              <a:gd name="connsiteY387" fmla="*/ 168751 h 172561"/>
              <a:gd name="connsiteX388" fmla="*/ 642937 w 1371600"/>
              <a:gd name="connsiteY388" fmla="*/ 71596 h 172561"/>
              <a:gd name="connsiteX389" fmla="*/ 614362 w 1371600"/>
              <a:gd name="connsiteY389" fmla="*/ 168751 h 172561"/>
              <a:gd name="connsiteX390" fmla="*/ 572452 w 1371600"/>
              <a:gd name="connsiteY390" fmla="*/ 168751 h 172561"/>
              <a:gd name="connsiteX391" fmla="*/ 188595 w 1371600"/>
              <a:gd name="connsiteY391" fmla="*/ 3016 h 172561"/>
              <a:gd name="connsiteX392" fmla="*/ 306705 w 1371600"/>
              <a:gd name="connsiteY392" fmla="*/ 3016 h 172561"/>
              <a:gd name="connsiteX393" fmla="*/ 300990 w 1371600"/>
              <a:gd name="connsiteY393" fmla="*/ 42069 h 172561"/>
              <a:gd name="connsiteX394" fmla="*/ 182880 w 1371600"/>
              <a:gd name="connsiteY394" fmla="*/ 42069 h 172561"/>
              <a:gd name="connsiteX395" fmla="*/ 79058 w 1371600"/>
              <a:gd name="connsiteY395" fmla="*/ 3016 h 172561"/>
              <a:gd name="connsiteX396" fmla="*/ 124778 w 1371600"/>
              <a:gd name="connsiteY396" fmla="*/ 3016 h 172561"/>
              <a:gd name="connsiteX397" fmla="*/ 161925 w 1371600"/>
              <a:gd name="connsiteY397" fmla="*/ 168751 h 172561"/>
              <a:gd name="connsiteX398" fmla="*/ 121920 w 1371600"/>
              <a:gd name="connsiteY398" fmla="*/ 168751 h 172561"/>
              <a:gd name="connsiteX399" fmla="*/ 115253 w 1371600"/>
              <a:gd name="connsiteY399" fmla="*/ 136366 h 172561"/>
              <a:gd name="connsiteX400" fmla="*/ 55245 w 1371600"/>
              <a:gd name="connsiteY400" fmla="*/ 136366 h 172561"/>
              <a:gd name="connsiteX401" fmla="*/ 41910 w 1371600"/>
              <a:gd name="connsiteY401" fmla="*/ 168751 h 172561"/>
              <a:gd name="connsiteX402" fmla="*/ 0 w 1371600"/>
              <a:gd name="connsiteY402" fmla="*/ 168751 h 172561"/>
              <a:gd name="connsiteX403" fmla="*/ 1175385 w 1371600"/>
              <a:gd name="connsiteY403" fmla="*/ 2064 h 172561"/>
              <a:gd name="connsiteX404" fmla="*/ 1182052 w 1371600"/>
              <a:gd name="connsiteY404" fmla="*/ 7779 h 172561"/>
              <a:gd name="connsiteX405" fmla="*/ 1176337 w 1371600"/>
              <a:gd name="connsiteY405" fmla="*/ 13494 h 172561"/>
              <a:gd name="connsiteX406" fmla="*/ 1169670 w 1371600"/>
              <a:gd name="connsiteY406" fmla="*/ 7779 h 172561"/>
              <a:gd name="connsiteX407" fmla="*/ 1175385 w 1371600"/>
              <a:gd name="connsiteY407" fmla="*/ 2064 h 172561"/>
              <a:gd name="connsiteX408" fmla="*/ 1009650 w 1371600"/>
              <a:gd name="connsiteY408" fmla="*/ 2064 h 172561"/>
              <a:gd name="connsiteX409" fmla="*/ 1016317 w 1371600"/>
              <a:gd name="connsiteY409" fmla="*/ 7779 h 172561"/>
              <a:gd name="connsiteX410" fmla="*/ 1010602 w 1371600"/>
              <a:gd name="connsiteY410" fmla="*/ 13494 h 172561"/>
              <a:gd name="connsiteX411" fmla="*/ 1003935 w 1371600"/>
              <a:gd name="connsiteY411" fmla="*/ 7779 h 172561"/>
              <a:gd name="connsiteX412" fmla="*/ 1009650 w 1371600"/>
              <a:gd name="connsiteY412" fmla="*/ 2064 h 172561"/>
              <a:gd name="connsiteX413" fmla="*/ 384810 w 1371600"/>
              <a:gd name="connsiteY413" fmla="*/ 1111 h 172561"/>
              <a:gd name="connsiteX414" fmla="*/ 433387 w 1371600"/>
              <a:gd name="connsiteY414" fmla="*/ 14446 h 172561"/>
              <a:gd name="connsiteX415" fmla="*/ 425767 w 1371600"/>
              <a:gd name="connsiteY415" fmla="*/ 53499 h 172561"/>
              <a:gd name="connsiteX416" fmla="*/ 388620 w 1371600"/>
              <a:gd name="connsiteY416" fmla="*/ 40164 h 172561"/>
              <a:gd name="connsiteX417" fmla="*/ 337185 w 1371600"/>
              <a:gd name="connsiteY417" fmla="*/ 87789 h 172561"/>
              <a:gd name="connsiteX418" fmla="*/ 380047 w 1371600"/>
              <a:gd name="connsiteY418" fmla="*/ 132556 h 172561"/>
              <a:gd name="connsiteX419" fmla="*/ 416242 w 1371600"/>
              <a:gd name="connsiteY419" fmla="*/ 126841 h 172561"/>
              <a:gd name="connsiteX420" fmla="*/ 410527 w 1371600"/>
              <a:gd name="connsiteY420" fmla="*/ 166846 h 172561"/>
              <a:gd name="connsiteX421" fmla="*/ 373380 w 1371600"/>
              <a:gd name="connsiteY421" fmla="*/ 172561 h 172561"/>
              <a:gd name="connsiteX422" fmla="*/ 295275 w 1371600"/>
              <a:gd name="connsiteY422" fmla="*/ 90646 h 172561"/>
              <a:gd name="connsiteX423" fmla="*/ 384810 w 1371600"/>
              <a:gd name="connsiteY423" fmla="*/ 1111 h 172561"/>
              <a:gd name="connsiteX424" fmla="*/ 968692 w 1371600"/>
              <a:gd name="connsiteY424" fmla="*/ 159 h 172561"/>
              <a:gd name="connsiteX425" fmla="*/ 984885 w 1371600"/>
              <a:gd name="connsiteY425" fmla="*/ 159 h 172561"/>
              <a:gd name="connsiteX426" fmla="*/ 984885 w 1371600"/>
              <a:gd name="connsiteY426" fmla="*/ 66834 h 172561"/>
              <a:gd name="connsiteX427" fmla="*/ 992505 w 1371600"/>
              <a:gd name="connsiteY427" fmla="*/ 67787 h 172561"/>
              <a:gd name="connsiteX428" fmla="*/ 992505 w 1371600"/>
              <a:gd name="connsiteY428" fmla="*/ 71597 h 172561"/>
              <a:gd name="connsiteX429" fmla="*/ 968692 w 1371600"/>
              <a:gd name="connsiteY429" fmla="*/ 71597 h 172561"/>
              <a:gd name="connsiteX430" fmla="*/ 968692 w 1371600"/>
              <a:gd name="connsiteY430" fmla="*/ 67787 h 172561"/>
              <a:gd name="connsiteX431" fmla="*/ 975360 w 1371600"/>
              <a:gd name="connsiteY431" fmla="*/ 66834 h 172561"/>
              <a:gd name="connsiteX432" fmla="*/ 975360 w 1371600"/>
              <a:gd name="connsiteY432" fmla="*/ 4922 h 172561"/>
              <a:gd name="connsiteX433" fmla="*/ 968692 w 1371600"/>
              <a:gd name="connsiteY433" fmla="*/ 3969 h 172561"/>
              <a:gd name="connsiteX434" fmla="*/ 517207 w 1371600"/>
              <a:gd name="connsiteY434" fmla="*/ 158 h 172561"/>
              <a:gd name="connsiteX435" fmla="*/ 584835 w 1371600"/>
              <a:gd name="connsiteY435" fmla="*/ 86836 h 172561"/>
              <a:gd name="connsiteX436" fmla="*/ 493395 w 1371600"/>
              <a:gd name="connsiteY436" fmla="*/ 169703 h 172561"/>
              <a:gd name="connsiteX437" fmla="*/ 425767 w 1371600"/>
              <a:gd name="connsiteY437" fmla="*/ 83026 h 172561"/>
              <a:gd name="connsiteX438" fmla="*/ 517207 w 1371600"/>
              <a:gd name="connsiteY438" fmla="*/ 158 h 17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371600" h="172561">
                <a:moveTo>
                  <a:pt x="169544" y="129699"/>
                </a:moveTo>
                <a:lnTo>
                  <a:pt x="286702" y="129699"/>
                </a:lnTo>
                <a:lnTo>
                  <a:pt x="280987" y="168752"/>
                </a:lnTo>
                <a:lnTo>
                  <a:pt x="162877" y="168752"/>
                </a:lnTo>
                <a:close/>
                <a:moveTo>
                  <a:pt x="1343977" y="124936"/>
                </a:moveTo>
                <a:cubicBezTo>
                  <a:pt x="1334452" y="124936"/>
                  <a:pt x="1331595" y="132556"/>
                  <a:pt x="1331595" y="144938"/>
                </a:cubicBezTo>
                <a:cubicBezTo>
                  <a:pt x="1331595" y="154464"/>
                  <a:pt x="1333500" y="163989"/>
                  <a:pt x="1343025" y="163989"/>
                </a:cubicBezTo>
                <a:cubicBezTo>
                  <a:pt x="1349692" y="163989"/>
                  <a:pt x="1355407" y="158274"/>
                  <a:pt x="1355407" y="151606"/>
                </a:cubicBezTo>
                <a:lnTo>
                  <a:pt x="1355407" y="136366"/>
                </a:lnTo>
                <a:cubicBezTo>
                  <a:pt x="1355407" y="128746"/>
                  <a:pt x="1349692" y="124936"/>
                  <a:pt x="1343977" y="124936"/>
                </a:cubicBezTo>
                <a:close/>
                <a:moveTo>
                  <a:pt x="884872" y="124936"/>
                </a:moveTo>
                <a:cubicBezTo>
                  <a:pt x="878204" y="124936"/>
                  <a:pt x="872489" y="129699"/>
                  <a:pt x="872489" y="138271"/>
                </a:cubicBezTo>
                <a:lnTo>
                  <a:pt x="872489" y="152558"/>
                </a:lnTo>
                <a:cubicBezTo>
                  <a:pt x="872489" y="160178"/>
                  <a:pt x="877252" y="164941"/>
                  <a:pt x="883920" y="164941"/>
                </a:cubicBezTo>
                <a:cubicBezTo>
                  <a:pt x="892492" y="164941"/>
                  <a:pt x="894397" y="157321"/>
                  <a:pt x="895349" y="143986"/>
                </a:cubicBezTo>
                <a:cubicBezTo>
                  <a:pt x="895349" y="131604"/>
                  <a:pt x="893445" y="124936"/>
                  <a:pt x="884872" y="124936"/>
                </a:cubicBezTo>
                <a:close/>
                <a:moveTo>
                  <a:pt x="1227772" y="123984"/>
                </a:moveTo>
                <a:cubicBezTo>
                  <a:pt x="1218247" y="123984"/>
                  <a:pt x="1216342" y="133509"/>
                  <a:pt x="1216342" y="143986"/>
                </a:cubicBezTo>
                <a:cubicBezTo>
                  <a:pt x="1216342" y="154464"/>
                  <a:pt x="1218247" y="164941"/>
                  <a:pt x="1227772" y="164941"/>
                </a:cubicBezTo>
                <a:cubicBezTo>
                  <a:pt x="1237297" y="164941"/>
                  <a:pt x="1239202" y="155416"/>
                  <a:pt x="1239202" y="144938"/>
                </a:cubicBezTo>
                <a:cubicBezTo>
                  <a:pt x="1239202" y="134461"/>
                  <a:pt x="1237297" y="123984"/>
                  <a:pt x="1227772" y="123984"/>
                </a:cubicBezTo>
                <a:close/>
                <a:moveTo>
                  <a:pt x="1048702" y="123984"/>
                </a:moveTo>
                <a:cubicBezTo>
                  <a:pt x="1041083" y="123984"/>
                  <a:pt x="1038225" y="130651"/>
                  <a:pt x="1037272" y="139224"/>
                </a:cubicBezTo>
                <a:lnTo>
                  <a:pt x="1058227" y="139224"/>
                </a:lnTo>
                <a:lnTo>
                  <a:pt x="1058227" y="137318"/>
                </a:lnTo>
                <a:cubicBezTo>
                  <a:pt x="1058227" y="128746"/>
                  <a:pt x="1055370" y="123984"/>
                  <a:pt x="1048702" y="123984"/>
                </a:cubicBezTo>
                <a:close/>
                <a:moveTo>
                  <a:pt x="933450" y="123984"/>
                </a:moveTo>
                <a:cubicBezTo>
                  <a:pt x="925830" y="123984"/>
                  <a:pt x="922972" y="130651"/>
                  <a:pt x="922020" y="139224"/>
                </a:cubicBezTo>
                <a:lnTo>
                  <a:pt x="942975" y="139224"/>
                </a:lnTo>
                <a:lnTo>
                  <a:pt x="942975" y="137318"/>
                </a:lnTo>
                <a:cubicBezTo>
                  <a:pt x="942975" y="128746"/>
                  <a:pt x="940117" y="123984"/>
                  <a:pt x="933450" y="123984"/>
                </a:cubicBezTo>
                <a:close/>
                <a:moveTo>
                  <a:pt x="1131570" y="120174"/>
                </a:moveTo>
                <a:lnTo>
                  <a:pt x="1151572" y="120174"/>
                </a:lnTo>
                <a:lnTo>
                  <a:pt x="1151572" y="123984"/>
                </a:lnTo>
                <a:lnTo>
                  <a:pt x="1145858" y="123984"/>
                </a:lnTo>
                <a:lnTo>
                  <a:pt x="1156335" y="159227"/>
                </a:lnTo>
                <a:lnTo>
                  <a:pt x="1165860" y="132556"/>
                </a:lnTo>
                <a:lnTo>
                  <a:pt x="1163002" y="123984"/>
                </a:lnTo>
                <a:lnTo>
                  <a:pt x="1159192" y="123984"/>
                </a:lnTo>
                <a:lnTo>
                  <a:pt x="1159192" y="120174"/>
                </a:lnTo>
                <a:lnTo>
                  <a:pt x="1177290" y="120174"/>
                </a:lnTo>
                <a:lnTo>
                  <a:pt x="1177290" y="123984"/>
                </a:lnTo>
                <a:lnTo>
                  <a:pt x="1172527" y="123984"/>
                </a:lnTo>
                <a:lnTo>
                  <a:pt x="1183958" y="159227"/>
                </a:lnTo>
                <a:lnTo>
                  <a:pt x="1193483" y="123984"/>
                </a:lnTo>
                <a:lnTo>
                  <a:pt x="1186815" y="123984"/>
                </a:lnTo>
                <a:lnTo>
                  <a:pt x="1186815" y="120174"/>
                </a:lnTo>
                <a:lnTo>
                  <a:pt x="1203960" y="120174"/>
                </a:lnTo>
                <a:lnTo>
                  <a:pt x="1203960" y="123984"/>
                </a:lnTo>
                <a:lnTo>
                  <a:pt x="1199197" y="123984"/>
                </a:lnTo>
                <a:lnTo>
                  <a:pt x="1185862" y="168752"/>
                </a:lnTo>
                <a:lnTo>
                  <a:pt x="1179195" y="168752"/>
                </a:lnTo>
                <a:lnTo>
                  <a:pt x="1168717" y="140176"/>
                </a:lnTo>
                <a:lnTo>
                  <a:pt x="1167765" y="140176"/>
                </a:lnTo>
                <a:lnTo>
                  <a:pt x="1157287" y="168752"/>
                </a:lnTo>
                <a:lnTo>
                  <a:pt x="1150620" y="168752"/>
                </a:lnTo>
                <a:lnTo>
                  <a:pt x="1135380" y="123984"/>
                </a:lnTo>
                <a:lnTo>
                  <a:pt x="1131570" y="123984"/>
                </a:lnTo>
                <a:close/>
                <a:moveTo>
                  <a:pt x="1283017" y="119221"/>
                </a:moveTo>
                <a:cubicBezTo>
                  <a:pt x="1288732" y="119221"/>
                  <a:pt x="1293495" y="122079"/>
                  <a:pt x="1292542" y="127793"/>
                </a:cubicBezTo>
                <a:cubicBezTo>
                  <a:pt x="1292542" y="133509"/>
                  <a:pt x="1289684" y="135413"/>
                  <a:pt x="1285875" y="135413"/>
                </a:cubicBezTo>
                <a:cubicBezTo>
                  <a:pt x="1282065" y="135413"/>
                  <a:pt x="1280159" y="132556"/>
                  <a:pt x="1280159" y="128746"/>
                </a:cubicBezTo>
                <a:lnTo>
                  <a:pt x="1283017" y="127793"/>
                </a:lnTo>
                <a:cubicBezTo>
                  <a:pt x="1283017" y="127793"/>
                  <a:pt x="1283017" y="126841"/>
                  <a:pt x="1283017" y="126841"/>
                </a:cubicBezTo>
                <a:cubicBezTo>
                  <a:pt x="1283017" y="125888"/>
                  <a:pt x="1282065" y="124936"/>
                  <a:pt x="1280159" y="124936"/>
                </a:cubicBezTo>
                <a:cubicBezTo>
                  <a:pt x="1274445" y="124936"/>
                  <a:pt x="1269682" y="131604"/>
                  <a:pt x="1269682" y="137318"/>
                </a:cubicBezTo>
                <a:lnTo>
                  <a:pt x="1269682" y="163989"/>
                </a:lnTo>
                <a:lnTo>
                  <a:pt x="1280159" y="164941"/>
                </a:lnTo>
                <a:lnTo>
                  <a:pt x="1280159" y="168751"/>
                </a:lnTo>
                <a:lnTo>
                  <a:pt x="1254442" y="168751"/>
                </a:lnTo>
                <a:lnTo>
                  <a:pt x="1254442" y="164941"/>
                </a:lnTo>
                <a:lnTo>
                  <a:pt x="1260157" y="163989"/>
                </a:lnTo>
                <a:lnTo>
                  <a:pt x="1260157" y="124936"/>
                </a:lnTo>
                <a:lnTo>
                  <a:pt x="1254442" y="123984"/>
                </a:lnTo>
                <a:lnTo>
                  <a:pt x="1254442" y="120174"/>
                </a:lnTo>
                <a:lnTo>
                  <a:pt x="1268730" y="120174"/>
                </a:lnTo>
                <a:lnTo>
                  <a:pt x="1269682" y="127793"/>
                </a:lnTo>
                <a:cubicBezTo>
                  <a:pt x="1271587" y="123031"/>
                  <a:pt x="1276350" y="119221"/>
                  <a:pt x="1283017" y="119221"/>
                </a:cubicBezTo>
                <a:close/>
                <a:moveTo>
                  <a:pt x="1228725" y="119221"/>
                </a:moveTo>
                <a:cubicBezTo>
                  <a:pt x="1243012" y="119221"/>
                  <a:pt x="1249680" y="129699"/>
                  <a:pt x="1250632" y="143986"/>
                </a:cubicBezTo>
                <a:cubicBezTo>
                  <a:pt x="1250632" y="159226"/>
                  <a:pt x="1243012" y="169703"/>
                  <a:pt x="1228725" y="169703"/>
                </a:cubicBezTo>
                <a:cubicBezTo>
                  <a:pt x="1214437" y="169703"/>
                  <a:pt x="1206817" y="160178"/>
                  <a:pt x="1206817" y="144938"/>
                </a:cubicBezTo>
                <a:cubicBezTo>
                  <a:pt x="1206817" y="129699"/>
                  <a:pt x="1215390" y="119221"/>
                  <a:pt x="1228725" y="119221"/>
                </a:cubicBezTo>
                <a:close/>
                <a:moveTo>
                  <a:pt x="1101089" y="119221"/>
                </a:moveTo>
                <a:cubicBezTo>
                  <a:pt x="1106804" y="119221"/>
                  <a:pt x="1110614" y="122079"/>
                  <a:pt x="1109662" y="127793"/>
                </a:cubicBezTo>
                <a:cubicBezTo>
                  <a:pt x="1109662" y="133509"/>
                  <a:pt x="1106804" y="135413"/>
                  <a:pt x="1102994" y="135413"/>
                </a:cubicBezTo>
                <a:cubicBezTo>
                  <a:pt x="1099184" y="135413"/>
                  <a:pt x="1097279" y="132556"/>
                  <a:pt x="1097279" y="128746"/>
                </a:cubicBezTo>
                <a:lnTo>
                  <a:pt x="1100137" y="127793"/>
                </a:lnTo>
                <a:cubicBezTo>
                  <a:pt x="1100137" y="127793"/>
                  <a:pt x="1100137" y="126841"/>
                  <a:pt x="1100137" y="126841"/>
                </a:cubicBezTo>
                <a:cubicBezTo>
                  <a:pt x="1100137" y="125888"/>
                  <a:pt x="1099184" y="124936"/>
                  <a:pt x="1097279" y="124936"/>
                </a:cubicBezTo>
                <a:cubicBezTo>
                  <a:pt x="1092516" y="124936"/>
                  <a:pt x="1087754" y="131604"/>
                  <a:pt x="1087754" y="137318"/>
                </a:cubicBezTo>
                <a:lnTo>
                  <a:pt x="1087754" y="163989"/>
                </a:lnTo>
                <a:lnTo>
                  <a:pt x="1098232" y="164941"/>
                </a:lnTo>
                <a:lnTo>
                  <a:pt x="1098232" y="168751"/>
                </a:lnTo>
                <a:lnTo>
                  <a:pt x="1072514" y="168751"/>
                </a:lnTo>
                <a:lnTo>
                  <a:pt x="1072514" y="164941"/>
                </a:lnTo>
                <a:lnTo>
                  <a:pt x="1078229" y="163989"/>
                </a:lnTo>
                <a:lnTo>
                  <a:pt x="1078229" y="124936"/>
                </a:lnTo>
                <a:lnTo>
                  <a:pt x="1072514" y="123984"/>
                </a:lnTo>
                <a:lnTo>
                  <a:pt x="1072514" y="120174"/>
                </a:lnTo>
                <a:lnTo>
                  <a:pt x="1086802" y="120174"/>
                </a:lnTo>
                <a:lnTo>
                  <a:pt x="1087754" y="127793"/>
                </a:lnTo>
                <a:cubicBezTo>
                  <a:pt x="1089659" y="123031"/>
                  <a:pt x="1094422" y="119221"/>
                  <a:pt x="1101089" y="119221"/>
                </a:cubicBezTo>
                <a:close/>
                <a:moveTo>
                  <a:pt x="1048702" y="119221"/>
                </a:moveTo>
                <a:cubicBezTo>
                  <a:pt x="1060133" y="119221"/>
                  <a:pt x="1066800" y="125888"/>
                  <a:pt x="1065847" y="141129"/>
                </a:cubicBezTo>
                <a:cubicBezTo>
                  <a:pt x="1065847" y="142081"/>
                  <a:pt x="1065847" y="143986"/>
                  <a:pt x="1065847" y="144938"/>
                </a:cubicBezTo>
                <a:lnTo>
                  <a:pt x="1036320" y="144938"/>
                </a:lnTo>
                <a:cubicBezTo>
                  <a:pt x="1036320" y="156368"/>
                  <a:pt x="1040130" y="163989"/>
                  <a:pt x="1049655" y="163989"/>
                </a:cubicBezTo>
                <a:cubicBezTo>
                  <a:pt x="1056322" y="163989"/>
                  <a:pt x="1060133" y="161131"/>
                  <a:pt x="1062037" y="155416"/>
                </a:cubicBezTo>
                <a:lnTo>
                  <a:pt x="1065847" y="157321"/>
                </a:lnTo>
                <a:cubicBezTo>
                  <a:pt x="1063942" y="164941"/>
                  <a:pt x="1057275" y="169703"/>
                  <a:pt x="1047750" y="169703"/>
                </a:cubicBezTo>
                <a:cubicBezTo>
                  <a:pt x="1033462" y="169703"/>
                  <a:pt x="1026795" y="160178"/>
                  <a:pt x="1026795" y="144938"/>
                </a:cubicBezTo>
                <a:cubicBezTo>
                  <a:pt x="1026795" y="128746"/>
                  <a:pt x="1036320" y="119221"/>
                  <a:pt x="1048702" y="119221"/>
                </a:cubicBezTo>
                <a:close/>
                <a:moveTo>
                  <a:pt x="934402" y="119221"/>
                </a:moveTo>
                <a:cubicBezTo>
                  <a:pt x="945833" y="119221"/>
                  <a:pt x="952500" y="125888"/>
                  <a:pt x="951547" y="141129"/>
                </a:cubicBezTo>
                <a:cubicBezTo>
                  <a:pt x="951547" y="142081"/>
                  <a:pt x="951547" y="143986"/>
                  <a:pt x="951547" y="144938"/>
                </a:cubicBezTo>
                <a:lnTo>
                  <a:pt x="922020" y="144938"/>
                </a:lnTo>
                <a:cubicBezTo>
                  <a:pt x="922020" y="156368"/>
                  <a:pt x="925830" y="163989"/>
                  <a:pt x="935355" y="163989"/>
                </a:cubicBezTo>
                <a:cubicBezTo>
                  <a:pt x="942022" y="163989"/>
                  <a:pt x="945833" y="161131"/>
                  <a:pt x="947737" y="155416"/>
                </a:cubicBezTo>
                <a:lnTo>
                  <a:pt x="951547" y="157321"/>
                </a:lnTo>
                <a:cubicBezTo>
                  <a:pt x="949642" y="164941"/>
                  <a:pt x="942975" y="169703"/>
                  <a:pt x="933450" y="169703"/>
                </a:cubicBezTo>
                <a:cubicBezTo>
                  <a:pt x="919162" y="169703"/>
                  <a:pt x="912495" y="160178"/>
                  <a:pt x="912495" y="144938"/>
                </a:cubicBezTo>
                <a:cubicBezTo>
                  <a:pt x="912495" y="128746"/>
                  <a:pt x="922020" y="119221"/>
                  <a:pt x="934402" y="119221"/>
                </a:cubicBezTo>
                <a:close/>
                <a:moveTo>
                  <a:pt x="971549" y="105886"/>
                </a:moveTo>
                <a:lnTo>
                  <a:pt x="974407" y="105886"/>
                </a:lnTo>
                <a:lnTo>
                  <a:pt x="974407" y="120174"/>
                </a:lnTo>
                <a:lnTo>
                  <a:pt x="997266" y="120174"/>
                </a:lnTo>
                <a:lnTo>
                  <a:pt x="997266" y="107791"/>
                </a:lnTo>
                <a:lnTo>
                  <a:pt x="1003934" y="105886"/>
                </a:lnTo>
                <a:lnTo>
                  <a:pt x="1005839" y="105886"/>
                </a:lnTo>
                <a:lnTo>
                  <a:pt x="1005839" y="120174"/>
                </a:lnTo>
                <a:lnTo>
                  <a:pt x="1016316" y="120174"/>
                </a:lnTo>
                <a:lnTo>
                  <a:pt x="1016316" y="124936"/>
                </a:lnTo>
                <a:lnTo>
                  <a:pt x="1005839" y="124936"/>
                </a:lnTo>
                <a:lnTo>
                  <a:pt x="1005839" y="156368"/>
                </a:lnTo>
                <a:cubicBezTo>
                  <a:pt x="1005839" y="162083"/>
                  <a:pt x="1006791" y="163989"/>
                  <a:pt x="1010602" y="163989"/>
                </a:cubicBezTo>
                <a:cubicBezTo>
                  <a:pt x="1014412" y="163989"/>
                  <a:pt x="1016316" y="162083"/>
                  <a:pt x="1017269" y="156368"/>
                </a:cubicBezTo>
                <a:lnTo>
                  <a:pt x="1021079" y="157321"/>
                </a:lnTo>
                <a:cubicBezTo>
                  <a:pt x="1020127" y="165893"/>
                  <a:pt x="1015364" y="169703"/>
                  <a:pt x="1007744" y="169703"/>
                </a:cubicBezTo>
                <a:cubicBezTo>
                  <a:pt x="1000124" y="169703"/>
                  <a:pt x="996314" y="165893"/>
                  <a:pt x="996314" y="158274"/>
                </a:cubicBezTo>
                <a:lnTo>
                  <a:pt x="996314" y="124936"/>
                </a:lnTo>
                <a:lnTo>
                  <a:pt x="973454" y="124936"/>
                </a:lnTo>
                <a:lnTo>
                  <a:pt x="973454" y="156368"/>
                </a:lnTo>
                <a:cubicBezTo>
                  <a:pt x="973454" y="162083"/>
                  <a:pt x="974407" y="163989"/>
                  <a:pt x="978216" y="163989"/>
                </a:cubicBezTo>
                <a:cubicBezTo>
                  <a:pt x="982027" y="163989"/>
                  <a:pt x="983932" y="162083"/>
                  <a:pt x="985837" y="156368"/>
                </a:cubicBezTo>
                <a:lnTo>
                  <a:pt x="989647" y="157321"/>
                </a:lnTo>
                <a:cubicBezTo>
                  <a:pt x="988694" y="165893"/>
                  <a:pt x="983932" y="169703"/>
                  <a:pt x="976312" y="169703"/>
                </a:cubicBezTo>
                <a:cubicBezTo>
                  <a:pt x="968691" y="169703"/>
                  <a:pt x="964882" y="165893"/>
                  <a:pt x="964882" y="158274"/>
                </a:cubicBezTo>
                <a:lnTo>
                  <a:pt x="964882" y="124936"/>
                </a:lnTo>
                <a:lnTo>
                  <a:pt x="958214" y="124936"/>
                </a:lnTo>
                <a:lnTo>
                  <a:pt x="958214" y="120174"/>
                </a:lnTo>
                <a:lnTo>
                  <a:pt x="964882" y="120174"/>
                </a:lnTo>
                <a:lnTo>
                  <a:pt x="964882" y="107791"/>
                </a:lnTo>
                <a:close/>
                <a:moveTo>
                  <a:pt x="1348740" y="96361"/>
                </a:moveTo>
                <a:lnTo>
                  <a:pt x="1364932" y="96361"/>
                </a:lnTo>
                <a:lnTo>
                  <a:pt x="1364932" y="163989"/>
                </a:lnTo>
                <a:lnTo>
                  <a:pt x="1371600" y="163989"/>
                </a:lnTo>
                <a:lnTo>
                  <a:pt x="1371600" y="167799"/>
                </a:lnTo>
                <a:lnTo>
                  <a:pt x="1357312" y="167799"/>
                </a:lnTo>
                <a:lnTo>
                  <a:pt x="1356360" y="160178"/>
                </a:lnTo>
                <a:cubicBezTo>
                  <a:pt x="1353502" y="164941"/>
                  <a:pt x="1348740" y="168751"/>
                  <a:pt x="1341120" y="168751"/>
                </a:cubicBezTo>
                <a:cubicBezTo>
                  <a:pt x="1328737" y="168751"/>
                  <a:pt x="1323022" y="158274"/>
                  <a:pt x="1323022" y="143986"/>
                </a:cubicBezTo>
                <a:cubicBezTo>
                  <a:pt x="1323022" y="127793"/>
                  <a:pt x="1330642" y="118268"/>
                  <a:pt x="1343025" y="118268"/>
                </a:cubicBezTo>
                <a:cubicBezTo>
                  <a:pt x="1347787" y="118268"/>
                  <a:pt x="1352550" y="120174"/>
                  <a:pt x="1356360" y="123983"/>
                </a:cubicBezTo>
                <a:lnTo>
                  <a:pt x="1356360" y="101124"/>
                </a:lnTo>
                <a:lnTo>
                  <a:pt x="1348740" y="100171"/>
                </a:lnTo>
                <a:close/>
                <a:moveTo>
                  <a:pt x="1295400" y="96361"/>
                </a:moveTo>
                <a:lnTo>
                  <a:pt x="1311592" y="96361"/>
                </a:lnTo>
                <a:lnTo>
                  <a:pt x="1311592" y="163989"/>
                </a:lnTo>
                <a:lnTo>
                  <a:pt x="1318260" y="164941"/>
                </a:lnTo>
                <a:lnTo>
                  <a:pt x="1318260" y="168751"/>
                </a:lnTo>
                <a:lnTo>
                  <a:pt x="1295400" y="168751"/>
                </a:lnTo>
                <a:lnTo>
                  <a:pt x="1295400" y="164941"/>
                </a:lnTo>
                <a:lnTo>
                  <a:pt x="1302067" y="163989"/>
                </a:lnTo>
                <a:lnTo>
                  <a:pt x="1302067" y="101124"/>
                </a:lnTo>
                <a:lnTo>
                  <a:pt x="1295400" y="100171"/>
                </a:lnTo>
                <a:close/>
                <a:moveTo>
                  <a:pt x="856297" y="96361"/>
                </a:moveTo>
                <a:lnTo>
                  <a:pt x="871537" y="96361"/>
                </a:lnTo>
                <a:lnTo>
                  <a:pt x="871537" y="126841"/>
                </a:lnTo>
                <a:cubicBezTo>
                  <a:pt x="874395" y="123031"/>
                  <a:pt x="879157" y="119221"/>
                  <a:pt x="886777" y="119221"/>
                </a:cubicBezTo>
                <a:cubicBezTo>
                  <a:pt x="898207" y="119221"/>
                  <a:pt x="904874" y="127793"/>
                  <a:pt x="903922" y="143986"/>
                </a:cubicBezTo>
                <a:cubicBezTo>
                  <a:pt x="903922" y="158274"/>
                  <a:pt x="897254" y="169703"/>
                  <a:pt x="882967" y="169703"/>
                </a:cubicBezTo>
                <a:cubicBezTo>
                  <a:pt x="876299" y="169703"/>
                  <a:pt x="872489" y="166846"/>
                  <a:pt x="868679" y="163989"/>
                </a:cubicBezTo>
                <a:lnTo>
                  <a:pt x="864870" y="169703"/>
                </a:lnTo>
                <a:lnTo>
                  <a:pt x="862012" y="169703"/>
                </a:lnTo>
                <a:lnTo>
                  <a:pt x="862012" y="101124"/>
                </a:lnTo>
                <a:lnTo>
                  <a:pt x="856297" y="100171"/>
                </a:lnTo>
                <a:close/>
                <a:moveTo>
                  <a:pt x="1256347" y="72549"/>
                </a:moveTo>
                <a:cubicBezTo>
                  <a:pt x="1255395" y="74454"/>
                  <a:pt x="1254442" y="76359"/>
                  <a:pt x="1254442" y="79217"/>
                </a:cubicBezTo>
                <a:cubicBezTo>
                  <a:pt x="1254442" y="83979"/>
                  <a:pt x="1257300" y="86837"/>
                  <a:pt x="1268730" y="86837"/>
                </a:cubicBezTo>
                <a:cubicBezTo>
                  <a:pt x="1277303" y="86837"/>
                  <a:pt x="1283017" y="84932"/>
                  <a:pt x="1283017" y="78264"/>
                </a:cubicBezTo>
                <a:cubicBezTo>
                  <a:pt x="1283017" y="73502"/>
                  <a:pt x="1278255" y="72549"/>
                  <a:pt x="1269683" y="72549"/>
                </a:cubicBezTo>
                <a:close/>
                <a:moveTo>
                  <a:pt x="179070" y="66834"/>
                </a:moveTo>
                <a:lnTo>
                  <a:pt x="282893" y="66834"/>
                </a:lnTo>
                <a:lnTo>
                  <a:pt x="277178" y="104934"/>
                </a:lnTo>
                <a:lnTo>
                  <a:pt x="173355" y="104934"/>
                </a:lnTo>
                <a:close/>
                <a:moveTo>
                  <a:pt x="1336357" y="49688"/>
                </a:moveTo>
                <a:cubicBezTo>
                  <a:pt x="1327784" y="49688"/>
                  <a:pt x="1324927" y="53499"/>
                  <a:pt x="1324927" y="59214"/>
                </a:cubicBezTo>
                <a:cubicBezTo>
                  <a:pt x="1324927" y="63976"/>
                  <a:pt x="1326832" y="66834"/>
                  <a:pt x="1331594" y="66834"/>
                </a:cubicBezTo>
                <a:cubicBezTo>
                  <a:pt x="1336357" y="66834"/>
                  <a:pt x="1341119" y="63024"/>
                  <a:pt x="1341119" y="57309"/>
                </a:cubicBezTo>
                <a:lnTo>
                  <a:pt x="1341119" y="49688"/>
                </a:lnTo>
                <a:close/>
                <a:moveTo>
                  <a:pt x="96203" y="43021"/>
                </a:moveTo>
                <a:lnTo>
                  <a:pt x="71438" y="100171"/>
                </a:lnTo>
                <a:lnTo>
                  <a:pt x="108585" y="100171"/>
                </a:lnTo>
                <a:close/>
                <a:moveTo>
                  <a:pt x="519112" y="37306"/>
                </a:moveTo>
                <a:cubicBezTo>
                  <a:pt x="495300" y="32543"/>
                  <a:pt x="474345" y="50641"/>
                  <a:pt x="467677" y="80168"/>
                </a:cubicBezTo>
                <a:cubicBezTo>
                  <a:pt x="461010" y="108743"/>
                  <a:pt x="471487" y="129698"/>
                  <a:pt x="493395" y="134461"/>
                </a:cubicBezTo>
                <a:cubicBezTo>
                  <a:pt x="517207" y="139223"/>
                  <a:pt x="538162" y="121126"/>
                  <a:pt x="544830" y="91598"/>
                </a:cubicBezTo>
                <a:cubicBezTo>
                  <a:pt x="551498" y="63976"/>
                  <a:pt x="541020" y="42068"/>
                  <a:pt x="519112" y="37306"/>
                </a:cubicBezTo>
                <a:close/>
                <a:moveTo>
                  <a:pt x="1093469" y="26829"/>
                </a:moveTo>
                <a:cubicBezTo>
                  <a:pt x="1085849" y="26829"/>
                  <a:pt x="1082991" y="33496"/>
                  <a:pt x="1082039" y="42069"/>
                </a:cubicBezTo>
                <a:lnTo>
                  <a:pt x="1102994" y="42069"/>
                </a:lnTo>
                <a:lnTo>
                  <a:pt x="1102994" y="40163"/>
                </a:lnTo>
                <a:cubicBezTo>
                  <a:pt x="1102994" y="31591"/>
                  <a:pt x="1100137" y="26829"/>
                  <a:pt x="1093469" y="26829"/>
                </a:cubicBezTo>
                <a:close/>
                <a:moveTo>
                  <a:pt x="945833" y="26828"/>
                </a:moveTo>
                <a:cubicBezTo>
                  <a:pt x="938213" y="26828"/>
                  <a:pt x="934402" y="33496"/>
                  <a:pt x="934402" y="42068"/>
                </a:cubicBezTo>
                <a:lnTo>
                  <a:pt x="955358" y="42068"/>
                </a:lnTo>
                <a:lnTo>
                  <a:pt x="955358" y="40163"/>
                </a:lnTo>
                <a:cubicBezTo>
                  <a:pt x="955358" y="31591"/>
                  <a:pt x="952500" y="26828"/>
                  <a:pt x="945833" y="26828"/>
                </a:cubicBezTo>
                <a:close/>
                <a:moveTo>
                  <a:pt x="1267778" y="25877"/>
                </a:moveTo>
                <a:cubicBezTo>
                  <a:pt x="1263015" y="25877"/>
                  <a:pt x="1259205" y="29686"/>
                  <a:pt x="1258253" y="38259"/>
                </a:cubicBezTo>
                <a:cubicBezTo>
                  <a:pt x="1258253" y="48737"/>
                  <a:pt x="1262062" y="51594"/>
                  <a:pt x="1267778" y="51594"/>
                </a:cubicBezTo>
                <a:cubicBezTo>
                  <a:pt x="1272540" y="51594"/>
                  <a:pt x="1276350" y="48737"/>
                  <a:pt x="1276350" y="38259"/>
                </a:cubicBezTo>
                <a:cubicBezTo>
                  <a:pt x="1276350" y="28734"/>
                  <a:pt x="1273492" y="25877"/>
                  <a:pt x="1267778" y="25877"/>
                </a:cubicBezTo>
                <a:close/>
                <a:moveTo>
                  <a:pt x="1161097" y="23019"/>
                </a:moveTo>
                <a:lnTo>
                  <a:pt x="1177289" y="23019"/>
                </a:lnTo>
                <a:lnTo>
                  <a:pt x="1177289" y="66834"/>
                </a:lnTo>
                <a:lnTo>
                  <a:pt x="1184910" y="67787"/>
                </a:lnTo>
                <a:lnTo>
                  <a:pt x="1184910" y="71597"/>
                </a:lnTo>
                <a:lnTo>
                  <a:pt x="1161097" y="71597"/>
                </a:lnTo>
                <a:lnTo>
                  <a:pt x="1161097" y="67787"/>
                </a:lnTo>
                <a:lnTo>
                  <a:pt x="1168717" y="66834"/>
                </a:lnTo>
                <a:lnTo>
                  <a:pt x="1168717" y="27782"/>
                </a:lnTo>
                <a:lnTo>
                  <a:pt x="1161097" y="26829"/>
                </a:lnTo>
                <a:close/>
                <a:moveTo>
                  <a:pt x="1145857" y="23019"/>
                </a:moveTo>
                <a:cubicBezTo>
                  <a:pt x="1150620" y="23019"/>
                  <a:pt x="1155382" y="25876"/>
                  <a:pt x="1155382" y="31591"/>
                </a:cubicBezTo>
                <a:cubicBezTo>
                  <a:pt x="1155382" y="37307"/>
                  <a:pt x="1152524" y="39211"/>
                  <a:pt x="1148714" y="39211"/>
                </a:cubicBezTo>
                <a:cubicBezTo>
                  <a:pt x="1144904" y="39211"/>
                  <a:pt x="1142999" y="36354"/>
                  <a:pt x="1142999" y="32544"/>
                </a:cubicBezTo>
                <a:lnTo>
                  <a:pt x="1145857" y="30639"/>
                </a:lnTo>
                <a:cubicBezTo>
                  <a:pt x="1145857" y="30639"/>
                  <a:pt x="1145857" y="29686"/>
                  <a:pt x="1145857" y="29686"/>
                </a:cubicBezTo>
                <a:cubicBezTo>
                  <a:pt x="1145857" y="28734"/>
                  <a:pt x="1144904" y="27782"/>
                  <a:pt x="1142999" y="27782"/>
                </a:cubicBezTo>
                <a:cubicBezTo>
                  <a:pt x="1138237" y="27782"/>
                  <a:pt x="1133474" y="34449"/>
                  <a:pt x="1133474" y="40164"/>
                </a:cubicBezTo>
                <a:lnTo>
                  <a:pt x="1133474" y="66834"/>
                </a:lnTo>
                <a:lnTo>
                  <a:pt x="1142999" y="67787"/>
                </a:lnTo>
                <a:lnTo>
                  <a:pt x="1142999" y="71597"/>
                </a:lnTo>
                <a:lnTo>
                  <a:pt x="1117282" y="71597"/>
                </a:lnTo>
                <a:lnTo>
                  <a:pt x="1117282" y="67787"/>
                </a:lnTo>
                <a:lnTo>
                  <a:pt x="1122997" y="66834"/>
                </a:lnTo>
                <a:lnTo>
                  <a:pt x="1122997" y="28734"/>
                </a:lnTo>
                <a:lnTo>
                  <a:pt x="1117282" y="27782"/>
                </a:lnTo>
                <a:lnTo>
                  <a:pt x="1117282" y="23971"/>
                </a:lnTo>
                <a:lnTo>
                  <a:pt x="1131570" y="23971"/>
                </a:lnTo>
                <a:lnTo>
                  <a:pt x="1132522" y="31591"/>
                </a:lnTo>
                <a:cubicBezTo>
                  <a:pt x="1134427" y="26829"/>
                  <a:pt x="1139189" y="23019"/>
                  <a:pt x="1145857" y="23019"/>
                </a:cubicBezTo>
                <a:close/>
                <a:moveTo>
                  <a:pt x="1022985" y="23019"/>
                </a:moveTo>
                <a:lnTo>
                  <a:pt x="1043940" y="23019"/>
                </a:lnTo>
                <a:lnTo>
                  <a:pt x="1043940" y="26829"/>
                </a:lnTo>
                <a:lnTo>
                  <a:pt x="1037273" y="27782"/>
                </a:lnTo>
                <a:lnTo>
                  <a:pt x="1048702" y="61119"/>
                </a:lnTo>
                <a:lnTo>
                  <a:pt x="1059180" y="27782"/>
                </a:lnTo>
                <a:lnTo>
                  <a:pt x="1052512" y="26829"/>
                </a:lnTo>
                <a:lnTo>
                  <a:pt x="1052512" y="23019"/>
                </a:lnTo>
                <a:lnTo>
                  <a:pt x="1069658" y="23019"/>
                </a:lnTo>
                <a:lnTo>
                  <a:pt x="1069658" y="26829"/>
                </a:lnTo>
                <a:lnTo>
                  <a:pt x="1064895" y="27782"/>
                </a:lnTo>
                <a:lnTo>
                  <a:pt x="1049655" y="71597"/>
                </a:lnTo>
                <a:lnTo>
                  <a:pt x="1042035" y="71597"/>
                </a:lnTo>
                <a:lnTo>
                  <a:pt x="1026795" y="27782"/>
                </a:lnTo>
                <a:lnTo>
                  <a:pt x="1022985" y="26829"/>
                </a:lnTo>
                <a:close/>
                <a:moveTo>
                  <a:pt x="998220" y="23019"/>
                </a:moveTo>
                <a:lnTo>
                  <a:pt x="1014412" y="23019"/>
                </a:lnTo>
                <a:lnTo>
                  <a:pt x="1014412" y="66834"/>
                </a:lnTo>
                <a:lnTo>
                  <a:pt x="1022033" y="67787"/>
                </a:lnTo>
                <a:lnTo>
                  <a:pt x="1022033" y="71597"/>
                </a:lnTo>
                <a:lnTo>
                  <a:pt x="998220" y="71597"/>
                </a:lnTo>
                <a:lnTo>
                  <a:pt x="998220" y="67787"/>
                </a:lnTo>
                <a:lnTo>
                  <a:pt x="1004887" y="66834"/>
                </a:lnTo>
                <a:lnTo>
                  <a:pt x="1004887" y="27782"/>
                </a:lnTo>
                <a:lnTo>
                  <a:pt x="998220" y="26829"/>
                </a:lnTo>
                <a:close/>
                <a:moveTo>
                  <a:pt x="944880" y="23018"/>
                </a:moveTo>
                <a:cubicBezTo>
                  <a:pt x="956310" y="23018"/>
                  <a:pt x="962977" y="29686"/>
                  <a:pt x="962977" y="43973"/>
                </a:cubicBezTo>
                <a:cubicBezTo>
                  <a:pt x="962977" y="44926"/>
                  <a:pt x="962977" y="46831"/>
                  <a:pt x="962977" y="47783"/>
                </a:cubicBezTo>
                <a:lnTo>
                  <a:pt x="933450" y="47783"/>
                </a:lnTo>
                <a:cubicBezTo>
                  <a:pt x="933450" y="59213"/>
                  <a:pt x="937260" y="66833"/>
                  <a:pt x="946785" y="66833"/>
                </a:cubicBezTo>
                <a:cubicBezTo>
                  <a:pt x="953452" y="66833"/>
                  <a:pt x="957263" y="63976"/>
                  <a:pt x="959167" y="58261"/>
                </a:cubicBezTo>
                <a:lnTo>
                  <a:pt x="962977" y="60166"/>
                </a:lnTo>
                <a:cubicBezTo>
                  <a:pt x="961073" y="67786"/>
                  <a:pt x="954405" y="72548"/>
                  <a:pt x="944880" y="72548"/>
                </a:cubicBezTo>
                <a:cubicBezTo>
                  <a:pt x="930592" y="72548"/>
                  <a:pt x="923925" y="62071"/>
                  <a:pt x="923925" y="47783"/>
                </a:cubicBezTo>
                <a:cubicBezTo>
                  <a:pt x="923925" y="31591"/>
                  <a:pt x="933450" y="22066"/>
                  <a:pt x="944880" y="23018"/>
                </a:cubicBezTo>
                <a:close/>
                <a:moveTo>
                  <a:pt x="1333499" y="22066"/>
                </a:moveTo>
                <a:cubicBezTo>
                  <a:pt x="1344929" y="22066"/>
                  <a:pt x="1350644" y="26829"/>
                  <a:pt x="1350644" y="40163"/>
                </a:cubicBezTo>
                <a:lnTo>
                  <a:pt x="1350644" y="63024"/>
                </a:lnTo>
                <a:cubicBezTo>
                  <a:pt x="1350644" y="67786"/>
                  <a:pt x="1351597" y="68739"/>
                  <a:pt x="1353502" y="68739"/>
                </a:cubicBezTo>
                <a:cubicBezTo>
                  <a:pt x="1354454" y="68739"/>
                  <a:pt x="1355407" y="67786"/>
                  <a:pt x="1356359" y="67786"/>
                </a:cubicBezTo>
                <a:lnTo>
                  <a:pt x="1357312" y="70644"/>
                </a:lnTo>
                <a:cubicBezTo>
                  <a:pt x="1356359" y="71596"/>
                  <a:pt x="1353502" y="72549"/>
                  <a:pt x="1350644" y="72549"/>
                </a:cubicBezTo>
                <a:cubicBezTo>
                  <a:pt x="1345882" y="72549"/>
                  <a:pt x="1343024" y="70644"/>
                  <a:pt x="1342072" y="65881"/>
                </a:cubicBezTo>
                <a:cubicBezTo>
                  <a:pt x="1339215" y="69691"/>
                  <a:pt x="1334452" y="72549"/>
                  <a:pt x="1328737" y="73501"/>
                </a:cubicBezTo>
                <a:cubicBezTo>
                  <a:pt x="1321117" y="73501"/>
                  <a:pt x="1315402" y="70644"/>
                  <a:pt x="1315402" y="61119"/>
                </a:cubicBezTo>
                <a:cubicBezTo>
                  <a:pt x="1315402" y="50641"/>
                  <a:pt x="1323974" y="46831"/>
                  <a:pt x="1335404" y="46831"/>
                </a:cubicBezTo>
                <a:lnTo>
                  <a:pt x="1342072" y="46831"/>
                </a:lnTo>
                <a:lnTo>
                  <a:pt x="1342072" y="40163"/>
                </a:lnTo>
                <a:cubicBezTo>
                  <a:pt x="1342072" y="31591"/>
                  <a:pt x="1340167" y="26829"/>
                  <a:pt x="1332547" y="26829"/>
                </a:cubicBezTo>
                <a:cubicBezTo>
                  <a:pt x="1329690" y="26829"/>
                  <a:pt x="1324927" y="26829"/>
                  <a:pt x="1324927" y="30639"/>
                </a:cubicBezTo>
                <a:cubicBezTo>
                  <a:pt x="1324927" y="30639"/>
                  <a:pt x="1324927" y="30639"/>
                  <a:pt x="1324927" y="31591"/>
                </a:cubicBezTo>
                <a:lnTo>
                  <a:pt x="1327784" y="31591"/>
                </a:lnTo>
                <a:cubicBezTo>
                  <a:pt x="1328737" y="33496"/>
                  <a:pt x="1328737" y="34449"/>
                  <a:pt x="1328737" y="35401"/>
                </a:cubicBezTo>
                <a:cubicBezTo>
                  <a:pt x="1328737" y="38259"/>
                  <a:pt x="1325879" y="40163"/>
                  <a:pt x="1323022" y="40163"/>
                </a:cubicBezTo>
                <a:cubicBezTo>
                  <a:pt x="1319212" y="40163"/>
                  <a:pt x="1317307" y="38259"/>
                  <a:pt x="1317307" y="34449"/>
                </a:cubicBezTo>
                <a:cubicBezTo>
                  <a:pt x="1317307" y="26829"/>
                  <a:pt x="1323974" y="22066"/>
                  <a:pt x="1333499" y="22066"/>
                </a:cubicBezTo>
                <a:close/>
                <a:moveTo>
                  <a:pt x="1222057" y="22066"/>
                </a:moveTo>
                <a:cubicBezTo>
                  <a:pt x="1231582" y="22066"/>
                  <a:pt x="1236345" y="26829"/>
                  <a:pt x="1236345" y="38259"/>
                </a:cubicBezTo>
                <a:lnTo>
                  <a:pt x="1236345" y="66834"/>
                </a:lnTo>
                <a:lnTo>
                  <a:pt x="1243965" y="67786"/>
                </a:lnTo>
                <a:lnTo>
                  <a:pt x="1243965" y="72549"/>
                </a:lnTo>
                <a:lnTo>
                  <a:pt x="1222057" y="72549"/>
                </a:lnTo>
                <a:lnTo>
                  <a:pt x="1222057" y="68739"/>
                </a:lnTo>
                <a:lnTo>
                  <a:pt x="1227772" y="67786"/>
                </a:lnTo>
                <a:lnTo>
                  <a:pt x="1227772" y="39211"/>
                </a:lnTo>
                <a:cubicBezTo>
                  <a:pt x="1227772" y="32544"/>
                  <a:pt x="1226820" y="28734"/>
                  <a:pt x="1219200" y="28734"/>
                </a:cubicBezTo>
                <a:cubicBezTo>
                  <a:pt x="1212532" y="28734"/>
                  <a:pt x="1206817" y="33496"/>
                  <a:pt x="1206817" y="41116"/>
                </a:cubicBezTo>
                <a:lnTo>
                  <a:pt x="1206817" y="66834"/>
                </a:lnTo>
                <a:lnTo>
                  <a:pt x="1212532" y="67786"/>
                </a:lnTo>
                <a:lnTo>
                  <a:pt x="1213485" y="67786"/>
                </a:lnTo>
                <a:lnTo>
                  <a:pt x="1213485" y="71596"/>
                </a:lnTo>
                <a:lnTo>
                  <a:pt x="1191577" y="71596"/>
                </a:lnTo>
                <a:lnTo>
                  <a:pt x="1191577" y="67786"/>
                </a:lnTo>
                <a:lnTo>
                  <a:pt x="1197292" y="66834"/>
                </a:lnTo>
                <a:lnTo>
                  <a:pt x="1197292" y="27781"/>
                </a:lnTo>
                <a:lnTo>
                  <a:pt x="1191577" y="26829"/>
                </a:lnTo>
                <a:lnTo>
                  <a:pt x="1191577" y="23019"/>
                </a:lnTo>
                <a:lnTo>
                  <a:pt x="1204912" y="23019"/>
                </a:lnTo>
                <a:lnTo>
                  <a:pt x="1205865" y="31591"/>
                </a:lnTo>
                <a:cubicBezTo>
                  <a:pt x="1207770" y="26829"/>
                  <a:pt x="1213485" y="22066"/>
                  <a:pt x="1222057" y="22066"/>
                </a:cubicBezTo>
                <a:close/>
                <a:moveTo>
                  <a:pt x="1094422" y="22066"/>
                </a:moveTo>
                <a:cubicBezTo>
                  <a:pt x="1104899" y="22066"/>
                  <a:pt x="1112519" y="28734"/>
                  <a:pt x="1111566" y="43974"/>
                </a:cubicBezTo>
                <a:cubicBezTo>
                  <a:pt x="1111566" y="44926"/>
                  <a:pt x="1111566" y="46831"/>
                  <a:pt x="1111566" y="47784"/>
                </a:cubicBezTo>
                <a:lnTo>
                  <a:pt x="1082039" y="47784"/>
                </a:lnTo>
                <a:cubicBezTo>
                  <a:pt x="1082039" y="59214"/>
                  <a:pt x="1085849" y="66834"/>
                  <a:pt x="1095374" y="66834"/>
                </a:cubicBezTo>
                <a:cubicBezTo>
                  <a:pt x="1102041" y="66834"/>
                  <a:pt x="1104899" y="63976"/>
                  <a:pt x="1107757" y="58261"/>
                </a:cubicBezTo>
                <a:lnTo>
                  <a:pt x="1111566" y="60166"/>
                </a:lnTo>
                <a:cubicBezTo>
                  <a:pt x="1109662" y="67786"/>
                  <a:pt x="1102994" y="72549"/>
                  <a:pt x="1093469" y="72549"/>
                </a:cubicBezTo>
                <a:cubicBezTo>
                  <a:pt x="1079182" y="72549"/>
                  <a:pt x="1072514" y="62071"/>
                  <a:pt x="1072514" y="47784"/>
                </a:cubicBezTo>
                <a:cubicBezTo>
                  <a:pt x="1072514" y="31591"/>
                  <a:pt x="1082039" y="22066"/>
                  <a:pt x="1094422" y="22066"/>
                </a:cubicBezTo>
                <a:close/>
                <a:moveTo>
                  <a:pt x="1287780" y="19209"/>
                </a:moveTo>
                <a:cubicBezTo>
                  <a:pt x="1288733" y="19209"/>
                  <a:pt x="1289685" y="19209"/>
                  <a:pt x="1290637" y="20161"/>
                </a:cubicBezTo>
                <a:lnTo>
                  <a:pt x="1290637" y="27782"/>
                </a:lnTo>
                <a:lnTo>
                  <a:pt x="1282065" y="28734"/>
                </a:lnTo>
                <a:cubicBezTo>
                  <a:pt x="1284922" y="30639"/>
                  <a:pt x="1286828" y="34449"/>
                  <a:pt x="1286828" y="40164"/>
                </a:cubicBezTo>
                <a:cubicBezTo>
                  <a:pt x="1286828" y="50642"/>
                  <a:pt x="1278255" y="57309"/>
                  <a:pt x="1268730" y="57309"/>
                </a:cubicBezTo>
                <a:cubicBezTo>
                  <a:pt x="1265872" y="57309"/>
                  <a:pt x="1264920" y="56357"/>
                  <a:pt x="1263015" y="56357"/>
                </a:cubicBezTo>
                <a:cubicBezTo>
                  <a:pt x="1259205" y="59214"/>
                  <a:pt x="1258253" y="61119"/>
                  <a:pt x="1258253" y="62072"/>
                </a:cubicBezTo>
                <a:cubicBezTo>
                  <a:pt x="1258253" y="63977"/>
                  <a:pt x="1259205" y="63977"/>
                  <a:pt x="1262062" y="63977"/>
                </a:cubicBezTo>
                <a:lnTo>
                  <a:pt x="1270635" y="63977"/>
                </a:lnTo>
                <a:cubicBezTo>
                  <a:pt x="1282065" y="63977"/>
                  <a:pt x="1289685" y="64929"/>
                  <a:pt x="1289685" y="76359"/>
                </a:cubicBezTo>
                <a:cubicBezTo>
                  <a:pt x="1289685" y="85884"/>
                  <a:pt x="1283970" y="91599"/>
                  <a:pt x="1265872" y="91599"/>
                </a:cubicBezTo>
                <a:cubicBezTo>
                  <a:pt x="1251585" y="91599"/>
                  <a:pt x="1246822" y="87789"/>
                  <a:pt x="1245870" y="80169"/>
                </a:cubicBezTo>
                <a:cubicBezTo>
                  <a:pt x="1245870" y="75407"/>
                  <a:pt x="1249680" y="72549"/>
                  <a:pt x="1252537" y="70644"/>
                </a:cubicBezTo>
                <a:cubicBezTo>
                  <a:pt x="1250633" y="68739"/>
                  <a:pt x="1249680" y="66834"/>
                  <a:pt x="1249680" y="64929"/>
                </a:cubicBezTo>
                <a:cubicBezTo>
                  <a:pt x="1249680" y="60167"/>
                  <a:pt x="1253490" y="57309"/>
                  <a:pt x="1258253" y="53499"/>
                </a:cubicBezTo>
                <a:cubicBezTo>
                  <a:pt x="1252537" y="51594"/>
                  <a:pt x="1249680" y="45879"/>
                  <a:pt x="1249680" y="39212"/>
                </a:cubicBezTo>
                <a:cubicBezTo>
                  <a:pt x="1249680" y="29686"/>
                  <a:pt x="1256347" y="21114"/>
                  <a:pt x="1268730" y="21114"/>
                </a:cubicBezTo>
                <a:cubicBezTo>
                  <a:pt x="1273492" y="21114"/>
                  <a:pt x="1277303" y="22066"/>
                  <a:pt x="1279208" y="23972"/>
                </a:cubicBezTo>
                <a:cubicBezTo>
                  <a:pt x="1281112" y="22066"/>
                  <a:pt x="1284922" y="19209"/>
                  <a:pt x="1287780" y="19209"/>
                </a:cubicBezTo>
                <a:close/>
                <a:moveTo>
                  <a:pt x="874395" y="7779"/>
                </a:moveTo>
                <a:lnTo>
                  <a:pt x="874395" y="66834"/>
                </a:lnTo>
                <a:lnTo>
                  <a:pt x="878205" y="66834"/>
                </a:lnTo>
                <a:cubicBezTo>
                  <a:pt x="897255" y="66834"/>
                  <a:pt x="904875" y="55404"/>
                  <a:pt x="905827" y="36354"/>
                </a:cubicBezTo>
                <a:cubicBezTo>
                  <a:pt x="905827" y="13494"/>
                  <a:pt x="896302" y="7779"/>
                  <a:pt x="877252" y="7779"/>
                </a:cubicBezTo>
                <a:close/>
                <a:moveTo>
                  <a:pt x="857250" y="3016"/>
                </a:moveTo>
                <a:lnTo>
                  <a:pt x="880110" y="3016"/>
                </a:lnTo>
                <a:cubicBezTo>
                  <a:pt x="902970" y="3016"/>
                  <a:pt x="916305" y="11589"/>
                  <a:pt x="917258" y="36354"/>
                </a:cubicBezTo>
                <a:cubicBezTo>
                  <a:pt x="917258" y="63976"/>
                  <a:pt x="900113" y="71596"/>
                  <a:pt x="878205" y="71596"/>
                </a:cubicBezTo>
                <a:lnTo>
                  <a:pt x="857250" y="71596"/>
                </a:lnTo>
                <a:lnTo>
                  <a:pt x="857250" y="67786"/>
                </a:lnTo>
                <a:lnTo>
                  <a:pt x="864870" y="66834"/>
                </a:lnTo>
                <a:lnTo>
                  <a:pt x="864870" y="7779"/>
                </a:lnTo>
                <a:lnTo>
                  <a:pt x="857250" y="6826"/>
                </a:lnTo>
                <a:close/>
                <a:moveTo>
                  <a:pt x="624840" y="3016"/>
                </a:moveTo>
                <a:lnTo>
                  <a:pt x="662940" y="3016"/>
                </a:lnTo>
                <a:lnTo>
                  <a:pt x="681990" y="96361"/>
                </a:lnTo>
                <a:lnTo>
                  <a:pt x="730567" y="3016"/>
                </a:lnTo>
                <a:lnTo>
                  <a:pt x="768667" y="3016"/>
                </a:lnTo>
                <a:lnTo>
                  <a:pt x="771525" y="168751"/>
                </a:lnTo>
                <a:lnTo>
                  <a:pt x="730567" y="168751"/>
                </a:lnTo>
                <a:lnTo>
                  <a:pt x="730567" y="71596"/>
                </a:lnTo>
                <a:lnTo>
                  <a:pt x="681990" y="168751"/>
                </a:lnTo>
                <a:lnTo>
                  <a:pt x="660082" y="168751"/>
                </a:lnTo>
                <a:lnTo>
                  <a:pt x="642937" y="71596"/>
                </a:lnTo>
                <a:lnTo>
                  <a:pt x="614362" y="168751"/>
                </a:lnTo>
                <a:lnTo>
                  <a:pt x="572452" y="168751"/>
                </a:lnTo>
                <a:close/>
                <a:moveTo>
                  <a:pt x="188595" y="3016"/>
                </a:moveTo>
                <a:lnTo>
                  <a:pt x="306705" y="3016"/>
                </a:lnTo>
                <a:lnTo>
                  <a:pt x="300990" y="42069"/>
                </a:lnTo>
                <a:lnTo>
                  <a:pt x="182880" y="42069"/>
                </a:lnTo>
                <a:close/>
                <a:moveTo>
                  <a:pt x="79058" y="3016"/>
                </a:moveTo>
                <a:lnTo>
                  <a:pt x="124778" y="3016"/>
                </a:lnTo>
                <a:lnTo>
                  <a:pt x="161925" y="168751"/>
                </a:lnTo>
                <a:lnTo>
                  <a:pt x="121920" y="168751"/>
                </a:lnTo>
                <a:lnTo>
                  <a:pt x="115253" y="136366"/>
                </a:lnTo>
                <a:lnTo>
                  <a:pt x="55245" y="136366"/>
                </a:lnTo>
                <a:lnTo>
                  <a:pt x="41910" y="168751"/>
                </a:lnTo>
                <a:lnTo>
                  <a:pt x="0" y="168751"/>
                </a:lnTo>
                <a:close/>
                <a:moveTo>
                  <a:pt x="1175385" y="2064"/>
                </a:moveTo>
                <a:cubicBezTo>
                  <a:pt x="1179195" y="2064"/>
                  <a:pt x="1182052" y="3017"/>
                  <a:pt x="1182052" y="7779"/>
                </a:cubicBezTo>
                <a:cubicBezTo>
                  <a:pt x="1182052" y="11589"/>
                  <a:pt x="1180147" y="13494"/>
                  <a:pt x="1176337" y="13494"/>
                </a:cubicBezTo>
                <a:cubicBezTo>
                  <a:pt x="1171575" y="13494"/>
                  <a:pt x="1169670" y="10637"/>
                  <a:pt x="1169670" y="7779"/>
                </a:cubicBezTo>
                <a:cubicBezTo>
                  <a:pt x="1169670" y="4922"/>
                  <a:pt x="1171575" y="2064"/>
                  <a:pt x="1175385" y="2064"/>
                </a:cubicBezTo>
                <a:close/>
                <a:moveTo>
                  <a:pt x="1009650" y="2064"/>
                </a:moveTo>
                <a:cubicBezTo>
                  <a:pt x="1013460" y="2064"/>
                  <a:pt x="1016317" y="3017"/>
                  <a:pt x="1016317" y="7779"/>
                </a:cubicBezTo>
                <a:cubicBezTo>
                  <a:pt x="1016317" y="11589"/>
                  <a:pt x="1014412" y="13494"/>
                  <a:pt x="1010602" y="13494"/>
                </a:cubicBezTo>
                <a:cubicBezTo>
                  <a:pt x="1005840" y="13494"/>
                  <a:pt x="1004887" y="10637"/>
                  <a:pt x="1003935" y="7779"/>
                </a:cubicBezTo>
                <a:cubicBezTo>
                  <a:pt x="1003935" y="4922"/>
                  <a:pt x="1005840" y="2064"/>
                  <a:pt x="1009650" y="2064"/>
                </a:cubicBezTo>
                <a:close/>
                <a:moveTo>
                  <a:pt x="384810" y="1111"/>
                </a:moveTo>
                <a:cubicBezTo>
                  <a:pt x="402907" y="1111"/>
                  <a:pt x="416242" y="4921"/>
                  <a:pt x="433387" y="14446"/>
                </a:cubicBezTo>
                <a:lnTo>
                  <a:pt x="425767" y="53499"/>
                </a:lnTo>
                <a:cubicBezTo>
                  <a:pt x="414337" y="44926"/>
                  <a:pt x="402907" y="40164"/>
                  <a:pt x="388620" y="40164"/>
                </a:cubicBezTo>
                <a:cubicBezTo>
                  <a:pt x="360045" y="40164"/>
                  <a:pt x="338137" y="60166"/>
                  <a:pt x="337185" y="87789"/>
                </a:cubicBezTo>
                <a:cubicBezTo>
                  <a:pt x="336232" y="114459"/>
                  <a:pt x="354330" y="131604"/>
                  <a:pt x="380047" y="132556"/>
                </a:cubicBezTo>
                <a:cubicBezTo>
                  <a:pt x="388620" y="132556"/>
                  <a:pt x="404812" y="131604"/>
                  <a:pt x="416242" y="126841"/>
                </a:cubicBezTo>
                <a:lnTo>
                  <a:pt x="410527" y="166846"/>
                </a:lnTo>
                <a:cubicBezTo>
                  <a:pt x="399097" y="171609"/>
                  <a:pt x="381952" y="172561"/>
                  <a:pt x="373380" y="172561"/>
                </a:cubicBezTo>
                <a:cubicBezTo>
                  <a:pt x="325755" y="172561"/>
                  <a:pt x="293370" y="139224"/>
                  <a:pt x="295275" y="90646"/>
                </a:cubicBezTo>
                <a:cubicBezTo>
                  <a:pt x="296227" y="41116"/>
                  <a:pt x="336232" y="1111"/>
                  <a:pt x="384810" y="1111"/>
                </a:cubicBezTo>
                <a:close/>
                <a:moveTo>
                  <a:pt x="968692" y="159"/>
                </a:moveTo>
                <a:lnTo>
                  <a:pt x="984885" y="159"/>
                </a:lnTo>
                <a:lnTo>
                  <a:pt x="984885" y="66834"/>
                </a:lnTo>
                <a:lnTo>
                  <a:pt x="992505" y="67787"/>
                </a:lnTo>
                <a:lnTo>
                  <a:pt x="992505" y="71597"/>
                </a:lnTo>
                <a:lnTo>
                  <a:pt x="968692" y="71597"/>
                </a:lnTo>
                <a:lnTo>
                  <a:pt x="968692" y="67787"/>
                </a:lnTo>
                <a:lnTo>
                  <a:pt x="975360" y="66834"/>
                </a:lnTo>
                <a:lnTo>
                  <a:pt x="975360" y="4922"/>
                </a:lnTo>
                <a:lnTo>
                  <a:pt x="968692" y="3969"/>
                </a:lnTo>
                <a:close/>
                <a:moveTo>
                  <a:pt x="517207" y="158"/>
                </a:moveTo>
                <a:cubicBezTo>
                  <a:pt x="561975" y="3968"/>
                  <a:pt x="590550" y="39211"/>
                  <a:pt x="584835" y="86836"/>
                </a:cubicBezTo>
                <a:cubicBezTo>
                  <a:pt x="580073" y="136366"/>
                  <a:pt x="539115" y="172561"/>
                  <a:pt x="493395" y="169703"/>
                </a:cubicBezTo>
                <a:cubicBezTo>
                  <a:pt x="448627" y="166846"/>
                  <a:pt x="421005" y="130651"/>
                  <a:pt x="425767" y="83026"/>
                </a:cubicBezTo>
                <a:cubicBezTo>
                  <a:pt x="430530" y="33496"/>
                  <a:pt x="471487" y="-2699"/>
                  <a:pt x="517207" y="158"/>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47122134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Rectangle 8"/>
          <p:cNvSpPr/>
          <p:nvPr userDrawn="1"/>
        </p:nvSpPr>
        <p:spPr>
          <a:xfrm>
            <a:off x="-1" y="-4589"/>
            <a:ext cx="12192001" cy="9380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bIns="0"/>
          <a:lstStyle>
            <a:lvl1pPr>
              <a:lnSpc>
                <a:spcPct val="100000"/>
              </a:lnSpc>
              <a:defRPr sz="2400"/>
            </a:lvl1pPr>
            <a:lvl2pPr marL="457200">
              <a:lnSpc>
                <a:spcPct val="100000"/>
              </a:lnSpc>
              <a:spcBef>
                <a:spcPts val="400"/>
              </a:spcBef>
              <a:defRPr sz="2200"/>
            </a:lvl2pPr>
            <a:lvl3pPr marL="621792">
              <a:lnSpc>
                <a:spcPct val="100000"/>
              </a:lnSpc>
              <a:spcBef>
                <a:spcPts val="400"/>
              </a:spcBef>
              <a:defRPr sz="2000"/>
            </a:lvl3pPr>
            <a:lvl4pPr marL="868680" indent="-182880">
              <a:lnSpc>
                <a:spcPct val="100000"/>
              </a:lnSpc>
              <a:spcBef>
                <a:spcPts val="400"/>
              </a:spcBef>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Slide Number Placeholder 29"/>
          <p:cNvSpPr>
            <a:spLocks noGrp="1"/>
          </p:cNvSpPr>
          <p:nvPr>
            <p:ph type="sldNum" sz="quarter" idx="11"/>
          </p:nvPr>
        </p:nvSpPr>
        <p:spPr>
          <a:xfrm>
            <a:off x="462501" y="6598920"/>
            <a:ext cx="451899" cy="182880"/>
          </a:xfrm>
        </p:spPr>
        <p:txBody>
          <a:bodyPr/>
          <a:lstStyle/>
          <a:p>
            <a:fld id="{4755468B-C2BA-8B42-ABD6-597061763577}" type="slidenum">
              <a:rPr lang="en-US" smtClean="0"/>
              <a:pPr/>
              <a:t>‹#›</a:t>
            </a:fld>
            <a:endParaRPr lang="en-US"/>
          </a:p>
        </p:txBody>
      </p:sp>
      <p:sp>
        <p:nvSpPr>
          <p:cNvPr id="5" name="Title 4"/>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Rectangle 5"/>
          <p:cNvSpPr/>
          <p:nvPr userDrawn="1"/>
        </p:nvSpPr>
        <p:spPr>
          <a:xfrm>
            <a:off x="5597" y="-6495"/>
            <a:ext cx="12192001"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4CFB53-3261-4784-82F2-AB2DA6C847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37302" b="-14387"/>
          <a:stretch/>
        </p:blipFill>
        <p:spPr>
          <a:xfrm>
            <a:off x="10891300" y="6572610"/>
            <a:ext cx="838199" cy="209190"/>
          </a:xfrm>
          <a:prstGeom prst="rect">
            <a:avLst/>
          </a:prstGeom>
        </p:spPr>
      </p:pic>
    </p:spTree>
    <p:extLst>
      <p:ext uri="{BB962C8B-B14F-4D97-AF65-F5344CB8AC3E}">
        <p14:creationId xmlns:p14="http://schemas.microsoft.com/office/powerpoint/2010/main" val="3063560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2 Divider (White/Green)">
    <p:bg>
      <p:bgPr>
        <a:solidFill>
          <a:schemeClr val="bg1"/>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F9979FDD-549F-4ACB-8FB4-540D628D5DE9}"/>
              </a:ext>
            </a:extLst>
          </p:cNvPr>
          <p:cNvSpPr/>
          <p:nvPr userDrawn="1"/>
        </p:nvSpPr>
        <p:spPr>
          <a:xfrm>
            <a:off x="287339" y="816040"/>
            <a:ext cx="933385" cy="933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AU"/>
          </a:p>
        </p:txBody>
      </p:sp>
      <p:grpSp>
        <p:nvGrpSpPr>
          <p:cNvPr id="28" name="Group 27">
            <a:extLst>
              <a:ext uri="{FF2B5EF4-FFF2-40B4-BE49-F238E27FC236}">
                <a16:creationId xmlns:a16="http://schemas.microsoft.com/office/drawing/2014/main" id="{96521A19-BA01-4073-A3B0-FD772558F1BE}"/>
              </a:ext>
            </a:extLst>
          </p:cNvPr>
          <p:cNvGrpSpPr/>
          <p:nvPr userDrawn="1"/>
        </p:nvGrpSpPr>
        <p:grpSpPr>
          <a:xfrm>
            <a:off x="10601983" y="286755"/>
            <a:ext cx="1297917" cy="302151"/>
            <a:chOff x="10601983" y="286755"/>
            <a:chExt cx="1297917" cy="302151"/>
          </a:xfrm>
        </p:grpSpPr>
        <p:sp>
          <p:nvSpPr>
            <p:cNvPr id="29" name="Freeform 5">
              <a:extLst>
                <a:ext uri="{FF2B5EF4-FFF2-40B4-BE49-F238E27FC236}">
                  <a16:creationId xmlns:a16="http://schemas.microsoft.com/office/drawing/2014/main" id="{168923C4-14C3-4ED5-9708-F848B346BCBE}"/>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6">
              <a:extLst>
                <a:ext uri="{FF2B5EF4-FFF2-40B4-BE49-F238E27FC236}">
                  <a16:creationId xmlns:a16="http://schemas.microsoft.com/office/drawing/2014/main" id="{225222CA-3495-4FB5-B534-C7A2BB214463}"/>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9994CE16-B59A-46F0-9244-5BCB24ABBE6D}"/>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7312437B-871B-4C33-810B-ED91206C4F9F}"/>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2E791E29-35CA-4308-BC50-B00FD0A8FC28}"/>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Shape 13">
            <a:extLst>
              <a:ext uri="{FF2B5EF4-FFF2-40B4-BE49-F238E27FC236}">
                <a16:creationId xmlns:a16="http://schemas.microsoft.com/office/drawing/2014/main" id="{962E6A24-B102-4D0E-A0D0-D0A970B2C473}"/>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tx1"/>
          </a:solidFill>
          <a:ln w="9525" cap="flat">
            <a:noFill/>
            <a:prstDash val="solid"/>
            <a:miter/>
          </a:ln>
        </p:spPr>
        <p:txBody>
          <a:bodyPr rtlCol="0" anchor="ctr"/>
          <a:lstStyle/>
          <a:p>
            <a:endParaRPr lang="en-US"/>
          </a:p>
        </p:txBody>
      </p:sp>
      <p:sp>
        <p:nvSpPr>
          <p:cNvPr id="19" name="Title 1">
            <a:extLst>
              <a:ext uri="{FF2B5EF4-FFF2-40B4-BE49-F238E27FC236}">
                <a16:creationId xmlns:a16="http://schemas.microsoft.com/office/drawing/2014/main" id="{2CE84C17-83FC-D24C-9D8A-7C29F91A092A}"/>
              </a:ext>
            </a:extLst>
          </p:cNvPr>
          <p:cNvSpPr>
            <a:spLocks noGrp="1"/>
          </p:cNvSpPr>
          <p:nvPr>
            <p:ph type="title" hasCustomPrompt="1"/>
          </p:nvPr>
        </p:nvSpPr>
        <p:spPr>
          <a:xfrm>
            <a:off x="263525" y="1893888"/>
            <a:ext cx="7669213" cy="1355725"/>
          </a:xfrm>
          <a:prstGeom prst="rect">
            <a:avLst/>
          </a:prstGeom>
        </p:spPr>
        <p:txBody>
          <a:bodyPr lIns="0" tIns="0" rIns="0" bIns="0" anchor="b" anchorCtr="0">
            <a:normAutofit/>
          </a:bodyPr>
          <a:lstStyle>
            <a:lvl1pPr algn="l">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20" name="Text Placeholder 4">
            <a:extLst>
              <a:ext uri="{FF2B5EF4-FFF2-40B4-BE49-F238E27FC236}">
                <a16:creationId xmlns:a16="http://schemas.microsoft.com/office/drawing/2014/main" id="{1AF4F955-527E-E849-896C-5D66C5994A88}"/>
              </a:ext>
            </a:extLst>
          </p:cNvPr>
          <p:cNvSpPr>
            <a:spLocks noGrp="1"/>
          </p:cNvSpPr>
          <p:nvPr>
            <p:ph type="body" sz="quarter" idx="12" hasCustomPrompt="1"/>
          </p:nvPr>
        </p:nvSpPr>
        <p:spPr>
          <a:xfrm>
            <a:off x="263525" y="3608387"/>
            <a:ext cx="7669213" cy="2160587"/>
          </a:xfrm>
        </p:spPr>
        <p:txBody>
          <a:bodyPr anchor="t" anchorCtr="0">
            <a:normAutofit/>
          </a:bodyPr>
          <a:lstStyle>
            <a:lvl1pP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21" name="Group 20">
            <a:extLst>
              <a:ext uri="{FF2B5EF4-FFF2-40B4-BE49-F238E27FC236}">
                <a16:creationId xmlns:a16="http://schemas.microsoft.com/office/drawing/2014/main" id="{2E519C4A-59B9-D449-AAFE-EE878AB04AE6}"/>
              </a:ext>
            </a:extLst>
          </p:cNvPr>
          <p:cNvGrpSpPr/>
          <p:nvPr userDrawn="1"/>
        </p:nvGrpSpPr>
        <p:grpSpPr>
          <a:xfrm>
            <a:off x="10814051" y="6438651"/>
            <a:ext cx="1111250" cy="225425"/>
            <a:chOff x="292100" y="6413250"/>
            <a:chExt cx="1111250" cy="225425"/>
          </a:xfrm>
        </p:grpSpPr>
        <p:sp>
          <p:nvSpPr>
            <p:cNvPr id="22" name="Freeform: Shape 12">
              <a:extLst>
                <a:ext uri="{FF2B5EF4-FFF2-40B4-BE49-F238E27FC236}">
                  <a16:creationId xmlns:a16="http://schemas.microsoft.com/office/drawing/2014/main" id="{98966F03-5D9E-6D4A-B532-D763CE9DB8D3}"/>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2C894DDE-1D91-7B4F-9833-233D9BFEB66C}"/>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D807B333-D59D-42AD-BEC3-BEA4E82A253F}"/>
              </a:ext>
            </a:extLst>
          </p:cNvPr>
          <p:cNvSpPr>
            <a:spLocks noGrp="1"/>
          </p:cNvSpPr>
          <p:nvPr>
            <p:ph type="body" sz="quarter" idx="13" hasCustomPrompt="1"/>
          </p:nvPr>
        </p:nvSpPr>
        <p:spPr>
          <a:xfrm>
            <a:off x="292100" y="1117602"/>
            <a:ext cx="928624" cy="631824"/>
          </a:xfrm>
        </p:spPr>
        <p:txBody>
          <a:bodyPr/>
          <a:lstStyle>
            <a:lvl1pPr algn="ctr">
              <a:defRPr>
                <a:solidFill>
                  <a:schemeClr val="bg1"/>
                </a:solidFill>
              </a:defRPr>
            </a:lvl1pPr>
          </a:lstStyle>
          <a:p>
            <a:pPr lvl="0"/>
            <a:r>
              <a:rPr lang="en-US"/>
              <a:t>XX</a:t>
            </a:r>
            <a:endParaRPr lang="en-AU"/>
          </a:p>
        </p:txBody>
      </p:sp>
    </p:spTree>
    <p:extLst>
      <p:ext uri="{BB962C8B-B14F-4D97-AF65-F5344CB8AC3E}">
        <p14:creationId xmlns:p14="http://schemas.microsoft.com/office/powerpoint/2010/main" val="35249688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3 Divider (Whit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98E000-3622-4651-9CD5-06FD599F2026}"/>
              </a:ext>
            </a:extLst>
          </p:cNvPr>
          <p:cNvSpPr/>
          <p:nvPr userDrawn="1"/>
        </p:nvSpPr>
        <p:spPr>
          <a:xfrm>
            <a:off x="0" y="-3739"/>
            <a:ext cx="12192000" cy="6865477"/>
          </a:xfrm>
          <a:prstGeom prst="rect">
            <a:avLst/>
          </a:prstGeom>
          <a:solidFill>
            <a:srgbClr val="61DFD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787BA563-304C-4B27-AFA4-94688EE5F57C}"/>
              </a:ext>
            </a:extLst>
          </p:cNvPr>
          <p:cNvSpPr/>
          <p:nvPr userDrawn="1"/>
        </p:nvSpPr>
        <p:spPr>
          <a:xfrm>
            <a:off x="3287712" y="620712"/>
            <a:ext cx="5616575" cy="5616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29C4938C-6E62-4ED2-8CA9-DE03480C3995}"/>
              </a:ext>
            </a:extLst>
          </p:cNvPr>
          <p:cNvSpPr>
            <a:spLocks noGrp="1"/>
          </p:cNvSpPr>
          <p:nvPr>
            <p:ph type="title" hasCustomPrompt="1"/>
          </p:nvPr>
        </p:nvSpPr>
        <p:spPr>
          <a:xfrm>
            <a:off x="3900487" y="2260344"/>
            <a:ext cx="4391025" cy="996951"/>
          </a:xfrm>
          <a:prstGeom prst="rect">
            <a:avLst/>
          </a:prstGeom>
        </p:spPr>
        <p:txBody>
          <a:bodyPr lIns="0" tIns="0" rIns="0" bIns="0" anchor="b" anchorCtr="0">
            <a:normAutofit/>
          </a:bodyPr>
          <a:lstStyle>
            <a:lvl1pPr algn="ctr">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Section title</a:t>
            </a:r>
          </a:p>
        </p:txBody>
      </p:sp>
      <p:sp>
        <p:nvSpPr>
          <p:cNvPr id="12" name="Text Placeholder 4">
            <a:extLst>
              <a:ext uri="{FF2B5EF4-FFF2-40B4-BE49-F238E27FC236}">
                <a16:creationId xmlns:a16="http://schemas.microsoft.com/office/drawing/2014/main" id="{9B542772-874C-4B18-A899-C8E6AFABB9AC}"/>
              </a:ext>
            </a:extLst>
          </p:cNvPr>
          <p:cNvSpPr>
            <a:spLocks noGrp="1"/>
          </p:cNvSpPr>
          <p:nvPr>
            <p:ph type="body" sz="quarter" idx="12" hasCustomPrompt="1"/>
          </p:nvPr>
        </p:nvSpPr>
        <p:spPr>
          <a:xfrm>
            <a:off x="3900488" y="3614086"/>
            <a:ext cx="4391024" cy="433128"/>
          </a:xfrm>
        </p:spPr>
        <p:txBody>
          <a:bodyPr anchor="t" anchorCtr="0">
            <a:normAutofit/>
          </a:bodyPr>
          <a:lstStyle>
            <a:lvl1pPr algn="ct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Section description </a:t>
            </a:r>
          </a:p>
        </p:txBody>
      </p:sp>
      <p:grpSp>
        <p:nvGrpSpPr>
          <p:cNvPr id="16" name="Group 15">
            <a:extLst>
              <a:ext uri="{FF2B5EF4-FFF2-40B4-BE49-F238E27FC236}">
                <a16:creationId xmlns:a16="http://schemas.microsoft.com/office/drawing/2014/main" id="{622004D2-7925-4DF1-860C-5D334E1B54A0}"/>
              </a:ext>
            </a:extLst>
          </p:cNvPr>
          <p:cNvGrpSpPr/>
          <p:nvPr userDrawn="1"/>
        </p:nvGrpSpPr>
        <p:grpSpPr>
          <a:xfrm>
            <a:off x="10601983" y="286755"/>
            <a:ext cx="1297917" cy="302151"/>
            <a:chOff x="10601983" y="286755"/>
            <a:chExt cx="1297917" cy="302151"/>
          </a:xfrm>
          <a:solidFill>
            <a:schemeClr val="bg1"/>
          </a:solidFill>
        </p:grpSpPr>
        <p:sp>
          <p:nvSpPr>
            <p:cNvPr id="17" name="Freeform 5">
              <a:extLst>
                <a:ext uri="{FF2B5EF4-FFF2-40B4-BE49-F238E27FC236}">
                  <a16:creationId xmlns:a16="http://schemas.microsoft.com/office/drawing/2014/main" id="{8E1B9F4A-28DE-434E-BC5A-6FF3EE2C92B1}"/>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EE4BEF0D-7DC3-4116-B940-38CD7420EDB8}"/>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209BAEA3-D9D4-41D0-ABEC-16E147E737A1}"/>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CC0D8C51-9BF6-4199-B7F0-6192313B7F6E}"/>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41C834E5-D4F1-4AB9-911C-34B94F5AC07E}"/>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reeform: Shape 19">
            <a:extLst>
              <a:ext uri="{FF2B5EF4-FFF2-40B4-BE49-F238E27FC236}">
                <a16:creationId xmlns:a16="http://schemas.microsoft.com/office/drawing/2014/main" id="{A7D5AFD1-0DB3-4369-B32E-C36F4A4CF0BF}"/>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BB82A618-B84A-5B4D-B849-A09461853857}"/>
              </a:ext>
            </a:extLst>
          </p:cNvPr>
          <p:cNvGrpSpPr/>
          <p:nvPr userDrawn="1"/>
        </p:nvGrpSpPr>
        <p:grpSpPr>
          <a:xfrm>
            <a:off x="10814051" y="6438651"/>
            <a:ext cx="1111250" cy="225425"/>
            <a:chOff x="292100" y="6413250"/>
            <a:chExt cx="1111250" cy="225425"/>
          </a:xfrm>
        </p:grpSpPr>
        <p:sp>
          <p:nvSpPr>
            <p:cNvPr id="22" name="Freeform: Shape 12">
              <a:extLst>
                <a:ext uri="{FF2B5EF4-FFF2-40B4-BE49-F238E27FC236}">
                  <a16:creationId xmlns:a16="http://schemas.microsoft.com/office/drawing/2014/main" id="{A6A4B1AA-9440-3B40-A375-198BD2F20873}"/>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D006659B-806F-304C-B8EE-6CAE28EC1B0F}"/>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50740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1 Agenda (White/Oran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D54044-23C0-4142-88BA-1DD4B846EA24}"/>
              </a:ext>
            </a:extLst>
          </p:cNvPr>
          <p:cNvSpPr>
            <a:spLocks noGrp="1"/>
          </p:cNvSpPr>
          <p:nvPr>
            <p:ph type="title" hasCustomPrompt="1"/>
          </p:nvPr>
        </p:nvSpPr>
        <p:spPr>
          <a:xfrm>
            <a:off x="263525" y="441325"/>
            <a:ext cx="5653088" cy="1008064"/>
          </a:xfrm>
          <a:prstGeom prst="rect">
            <a:avLst/>
          </a:prstGeom>
        </p:spPr>
        <p:txBody>
          <a:bodyPr lIns="0" tIns="0" rIns="0" bIns="0" anchor="b" anchorCtr="0">
            <a:normAutofit/>
          </a:bodyPr>
          <a:lstStyle>
            <a:lvl1pPr algn="l">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a:t>Agenda</a:t>
            </a:r>
          </a:p>
        </p:txBody>
      </p:sp>
      <p:sp>
        <p:nvSpPr>
          <p:cNvPr id="14" name="Text Placeholder 13">
            <a:extLst>
              <a:ext uri="{FF2B5EF4-FFF2-40B4-BE49-F238E27FC236}">
                <a16:creationId xmlns:a16="http://schemas.microsoft.com/office/drawing/2014/main" id="{01E35C5B-1EB5-4A59-AB41-B5A36D3A0AE4}"/>
              </a:ext>
            </a:extLst>
          </p:cNvPr>
          <p:cNvSpPr>
            <a:spLocks noGrp="1"/>
          </p:cNvSpPr>
          <p:nvPr>
            <p:ph type="body" sz="quarter" idx="10" hasCustomPrompt="1"/>
          </p:nvPr>
        </p:nvSpPr>
        <p:spPr>
          <a:xfrm>
            <a:off x="287339" y="2038812"/>
            <a:ext cx="11637962" cy="4198475"/>
          </a:xfrm>
        </p:spPr>
        <p:txBody>
          <a:bodyPr/>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b="0" i="0">
                <a:solidFill>
                  <a:schemeClr val="accent1"/>
                </a:solidFill>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a:p>
            <a:pPr marL="457200" marR="0" lvl="0" indent="-457200" algn="l" defTabSz="914400" rtl="0" eaLnBrk="1" fontAlgn="auto" latinLnBrk="0" hangingPunct="1">
              <a:lnSpc>
                <a:spcPct val="90000"/>
              </a:lnSpc>
              <a:spcBef>
                <a:spcPts val="1000"/>
              </a:spcBef>
              <a:spcAft>
                <a:spcPts val="0"/>
              </a:spcAft>
              <a:buClrTx/>
              <a:buSzTx/>
              <a:tabLst/>
              <a:defRPr/>
            </a:pPr>
            <a:r>
              <a:rPr lang="en-AU"/>
              <a:t>XXXXXX</a:t>
            </a:r>
          </a:p>
        </p:txBody>
      </p:sp>
      <p:grpSp>
        <p:nvGrpSpPr>
          <p:cNvPr id="8" name="Group 7">
            <a:extLst>
              <a:ext uri="{FF2B5EF4-FFF2-40B4-BE49-F238E27FC236}">
                <a16:creationId xmlns:a16="http://schemas.microsoft.com/office/drawing/2014/main" id="{9947BDFF-AA9D-F949-A66D-214417C3A4A9}"/>
              </a:ext>
            </a:extLst>
          </p:cNvPr>
          <p:cNvGrpSpPr/>
          <p:nvPr userDrawn="1"/>
        </p:nvGrpSpPr>
        <p:grpSpPr>
          <a:xfrm>
            <a:off x="10814051" y="6438651"/>
            <a:ext cx="1111250" cy="225425"/>
            <a:chOff x="292100" y="6413250"/>
            <a:chExt cx="1111250" cy="225425"/>
          </a:xfrm>
        </p:grpSpPr>
        <p:sp>
          <p:nvSpPr>
            <p:cNvPr id="9" name="Freeform: Shape 12">
              <a:extLst>
                <a:ext uri="{FF2B5EF4-FFF2-40B4-BE49-F238E27FC236}">
                  <a16:creationId xmlns:a16="http://schemas.microsoft.com/office/drawing/2014/main" id="{2872B543-34FC-1841-BC83-16C2DAE30F74}"/>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1"/>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CE81E9DF-7130-4546-BF18-4683EA8B3F3C}"/>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740938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1 Cover (Teal/Green)">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263525" y="1782234"/>
            <a:ext cx="7691438" cy="1462087"/>
          </a:xfrm>
        </p:spPr>
        <p:txBody>
          <a:bodyPr anchor="b" anchorCtr="0">
            <a:normAutofit/>
          </a:bodyPr>
          <a:lstStyle>
            <a:lvl1pPr>
              <a:defRPr sz="60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263525" y="3608388"/>
            <a:ext cx="7691438" cy="1462087"/>
          </a:xfrm>
        </p:spPr>
        <p:txBody>
          <a:bodyPr anchor="t" anchorCtr="0">
            <a:normAutofit/>
          </a:bodyPr>
          <a:lstStyle>
            <a:lvl1pPr>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Presentation description / </a:t>
            </a:r>
            <a:br>
              <a:rPr lang="en-GB"/>
            </a:br>
            <a:r>
              <a:rPr lang="en-GB"/>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263525" y="5187277"/>
            <a:ext cx="7691438" cy="581698"/>
          </a:xfrm>
        </p:spPr>
        <p:txBody>
          <a:bodyPr wrap="square" anchor="t" anchorCtr="0">
            <a:normAutofit/>
          </a:bodyPr>
          <a:lstStyle>
            <a:lvl1pPr>
              <a:lnSpc>
                <a:spcPct val="90000"/>
              </a:lnSpc>
              <a:spcBef>
                <a:spcPts val="0"/>
              </a:spcBef>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a:t>Presenter name</a:t>
            </a:r>
          </a:p>
          <a:p>
            <a:pPr lvl="0"/>
            <a:r>
              <a:rPr lang="en-GB"/>
              <a:t>Title</a:t>
            </a:r>
          </a:p>
        </p:txBody>
      </p:sp>
      <p:sp>
        <p:nvSpPr>
          <p:cNvPr id="18" name="Graphic 15">
            <a:extLst>
              <a:ext uri="{FF2B5EF4-FFF2-40B4-BE49-F238E27FC236}">
                <a16:creationId xmlns:a16="http://schemas.microsoft.com/office/drawing/2014/main" id="{BEFFAC7F-2714-42A6-9E63-DCB81A449E00}"/>
              </a:ext>
            </a:extLst>
          </p:cNvPr>
          <p:cNvSpPr/>
          <p:nvPr userDrawn="1"/>
        </p:nvSpPr>
        <p:spPr>
          <a:xfrm>
            <a:off x="-77579" y="304799"/>
            <a:ext cx="10545554" cy="5310189"/>
          </a:xfrm>
          <a:custGeom>
            <a:avLst/>
            <a:gdLst>
              <a:gd name="connsiteX0" fmla="*/ 0 w 10731855"/>
              <a:gd name="connsiteY0" fmla="*/ 1571788 h 5191127"/>
              <a:gd name="connsiteX1" fmla="*/ 4277659 w 10731855"/>
              <a:gd name="connsiteY1" fmla="*/ 0 h 5191127"/>
              <a:gd name="connsiteX2" fmla="*/ 10731856 w 10731855"/>
              <a:gd name="connsiteY2" fmla="*/ 5191128 h 5191127"/>
            </a:gdLst>
            <a:ahLst/>
            <a:cxnLst>
              <a:cxn ang="0">
                <a:pos x="connsiteX0" y="connsiteY0"/>
              </a:cxn>
              <a:cxn ang="0">
                <a:pos x="connsiteX1" y="connsiteY1"/>
              </a:cxn>
              <a:cxn ang="0">
                <a:pos x="connsiteX2" y="connsiteY2"/>
              </a:cxn>
            </a:cxnLst>
            <a:rect l="l" t="t" r="r" b="b"/>
            <a:pathLst>
              <a:path w="10731855" h="5191127">
                <a:moveTo>
                  <a:pt x="0" y="1571788"/>
                </a:moveTo>
                <a:cubicBezTo>
                  <a:pt x="1152409" y="591359"/>
                  <a:pt x="2645960" y="0"/>
                  <a:pt x="4277659" y="0"/>
                </a:cubicBezTo>
                <a:cubicBezTo>
                  <a:pt x="7440265" y="0"/>
                  <a:pt x="10084110" y="2222353"/>
                  <a:pt x="10731856" y="5191128"/>
                </a:cubicBezTo>
              </a:path>
            </a:pathLst>
          </a:custGeom>
          <a:noFill/>
          <a:ln w="114300" cap="flat">
            <a:solidFill>
              <a:schemeClr val="accent2"/>
            </a:solidFill>
            <a:prstDash val="solid"/>
            <a:miter/>
          </a:ln>
        </p:spPr>
        <p:txBody>
          <a:bodyPr rtlCol="0" anchor="ctr"/>
          <a:lstStyle/>
          <a:p>
            <a:r>
              <a:rPr lang="en-US"/>
              <a:t> </a:t>
            </a:r>
          </a:p>
        </p:txBody>
      </p:sp>
      <p:sp>
        <p:nvSpPr>
          <p:cNvPr id="16" name="Freeform: Shape 15">
            <a:extLst>
              <a:ext uri="{FF2B5EF4-FFF2-40B4-BE49-F238E27FC236}">
                <a16:creationId xmlns:a16="http://schemas.microsoft.com/office/drawing/2014/main" id="{D7DC9E1A-9CB0-4713-A7A7-37669D880768}"/>
              </a:ext>
            </a:extLst>
          </p:cNvPr>
          <p:cNvSpPr/>
          <p:nvPr userDrawn="1"/>
        </p:nvSpPr>
        <p:spPr>
          <a:xfrm>
            <a:off x="292100" y="6416265"/>
            <a:ext cx="2147637" cy="201600"/>
          </a:xfrm>
          <a:custGeom>
            <a:avLst/>
            <a:gdLst>
              <a:gd name="connsiteX0" fmla="*/ 57150 w 1227772"/>
              <a:gd name="connsiteY0" fmla="*/ 42863 h 115252"/>
              <a:gd name="connsiteX1" fmla="*/ 25718 w 1227772"/>
              <a:gd name="connsiteY1" fmla="*/ 80010 h 115252"/>
              <a:gd name="connsiteX2" fmla="*/ 20955 w 1227772"/>
              <a:gd name="connsiteY2" fmla="*/ 80010 h 115252"/>
              <a:gd name="connsiteX3" fmla="*/ 20955 w 1227772"/>
              <a:gd name="connsiteY3" fmla="*/ 4763 h 115252"/>
              <a:gd name="connsiteX4" fmla="*/ 23813 w 1227772"/>
              <a:gd name="connsiteY4" fmla="*/ 4763 h 115252"/>
              <a:gd name="connsiteX5" fmla="*/ 57150 w 1227772"/>
              <a:gd name="connsiteY5" fmla="*/ 42863 h 115252"/>
              <a:gd name="connsiteX6" fmla="*/ 70485 w 1227772"/>
              <a:gd name="connsiteY6" fmla="*/ 43815 h 115252"/>
              <a:gd name="connsiteX7" fmla="*/ 27622 w 1227772"/>
              <a:gd name="connsiteY7" fmla="*/ 0 h 115252"/>
              <a:gd name="connsiteX8" fmla="*/ 0 w 1227772"/>
              <a:gd name="connsiteY8" fmla="*/ 0 h 115252"/>
              <a:gd name="connsiteX9" fmla="*/ 0 w 1227772"/>
              <a:gd name="connsiteY9" fmla="*/ 4763 h 115252"/>
              <a:gd name="connsiteX10" fmla="*/ 9525 w 1227772"/>
              <a:gd name="connsiteY10" fmla="*/ 5715 h 115252"/>
              <a:gd name="connsiteX11" fmla="*/ 9525 w 1227772"/>
              <a:gd name="connsiteY11" fmla="*/ 80963 h 115252"/>
              <a:gd name="connsiteX12" fmla="*/ 0 w 1227772"/>
              <a:gd name="connsiteY12" fmla="*/ 81915 h 115252"/>
              <a:gd name="connsiteX13" fmla="*/ 0 w 1227772"/>
              <a:gd name="connsiteY13" fmla="*/ 86677 h 115252"/>
              <a:gd name="connsiteX14" fmla="*/ 24765 w 1227772"/>
              <a:gd name="connsiteY14" fmla="*/ 86677 h 115252"/>
              <a:gd name="connsiteX15" fmla="*/ 70485 w 1227772"/>
              <a:gd name="connsiteY15" fmla="*/ 43815 h 115252"/>
              <a:gd name="connsiteX16" fmla="*/ 116205 w 1227772"/>
              <a:gd name="connsiteY16" fmla="*/ 50483 h 115252"/>
              <a:gd name="connsiteX17" fmla="*/ 91440 w 1227772"/>
              <a:gd name="connsiteY17" fmla="*/ 50483 h 115252"/>
              <a:gd name="connsiteX18" fmla="*/ 104775 w 1227772"/>
              <a:gd name="connsiteY18" fmla="*/ 32385 h 115252"/>
              <a:gd name="connsiteX19" fmla="*/ 115253 w 1227772"/>
              <a:gd name="connsiteY19" fmla="*/ 48577 h 115252"/>
              <a:gd name="connsiteX20" fmla="*/ 115253 w 1227772"/>
              <a:gd name="connsiteY20" fmla="*/ 50483 h 115252"/>
              <a:gd name="connsiteX21" fmla="*/ 126682 w 1227772"/>
              <a:gd name="connsiteY21" fmla="*/ 57150 h 115252"/>
              <a:gd name="connsiteX22" fmla="*/ 126682 w 1227772"/>
              <a:gd name="connsiteY22" fmla="*/ 52388 h 115252"/>
              <a:gd name="connsiteX23" fmla="*/ 104775 w 1227772"/>
              <a:gd name="connsiteY23" fmla="*/ 27623 h 115252"/>
              <a:gd name="connsiteX24" fmla="*/ 79057 w 1227772"/>
              <a:gd name="connsiteY24" fmla="*/ 58102 h 115252"/>
              <a:gd name="connsiteX25" fmla="*/ 103822 w 1227772"/>
              <a:gd name="connsiteY25" fmla="*/ 86677 h 115252"/>
              <a:gd name="connsiteX26" fmla="*/ 125730 w 1227772"/>
              <a:gd name="connsiteY26" fmla="*/ 71438 h 115252"/>
              <a:gd name="connsiteX27" fmla="*/ 120968 w 1227772"/>
              <a:gd name="connsiteY27" fmla="*/ 69533 h 115252"/>
              <a:gd name="connsiteX28" fmla="*/ 106680 w 1227772"/>
              <a:gd name="connsiteY28" fmla="*/ 79058 h 115252"/>
              <a:gd name="connsiteX29" fmla="*/ 91440 w 1227772"/>
              <a:gd name="connsiteY29" fmla="*/ 56198 h 115252"/>
              <a:gd name="connsiteX30" fmla="*/ 126682 w 1227772"/>
              <a:gd name="connsiteY30" fmla="*/ 56198 h 115252"/>
              <a:gd name="connsiteX31" fmla="*/ 132397 w 1227772"/>
              <a:gd name="connsiteY31" fmla="*/ 85725 h 115252"/>
              <a:gd name="connsiteX32" fmla="*/ 159068 w 1227772"/>
              <a:gd name="connsiteY32" fmla="*/ 85725 h 115252"/>
              <a:gd name="connsiteX33" fmla="*/ 159068 w 1227772"/>
              <a:gd name="connsiteY33" fmla="*/ 80963 h 115252"/>
              <a:gd name="connsiteX34" fmla="*/ 150495 w 1227772"/>
              <a:gd name="connsiteY34" fmla="*/ 80010 h 115252"/>
              <a:gd name="connsiteX35" fmla="*/ 150495 w 1227772"/>
              <a:gd name="connsiteY35" fmla="*/ 0 h 115252"/>
              <a:gd name="connsiteX36" fmla="*/ 131445 w 1227772"/>
              <a:gd name="connsiteY36" fmla="*/ 0 h 115252"/>
              <a:gd name="connsiteX37" fmla="*/ 131445 w 1227772"/>
              <a:gd name="connsiteY37" fmla="*/ 4763 h 115252"/>
              <a:gd name="connsiteX38" fmla="*/ 139065 w 1227772"/>
              <a:gd name="connsiteY38" fmla="*/ 5715 h 115252"/>
              <a:gd name="connsiteX39" fmla="*/ 139065 w 1227772"/>
              <a:gd name="connsiteY39" fmla="*/ 80010 h 115252"/>
              <a:gd name="connsiteX40" fmla="*/ 131445 w 1227772"/>
              <a:gd name="connsiteY40" fmla="*/ 80963 h 115252"/>
              <a:gd name="connsiteX41" fmla="*/ 131445 w 1227772"/>
              <a:gd name="connsiteY41" fmla="*/ 85725 h 115252"/>
              <a:gd name="connsiteX42" fmla="*/ 185738 w 1227772"/>
              <a:gd name="connsiteY42" fmla="*/ 12383 h 115252"/>
              <a:gd name="connsiteX43" fmla="*/ 178118 w 1227772"/>
              <a:gd name="connsiteY43" fmla="*/ 5715 h 115252"/>
              <a:gd name="connsiteX44" fmla="*/ 171450 w 1227772"/>
              <a:gd name="connsiteY44" fmla="*/ 12383 h 115252"/>
              <a:gd name="connsiteX45" fmla="*/ 178118 w 1227772"/>
              <a:gd name="connsiteY45" fmla="*/ 19050 h 115252"/>
              <a:gd name="connsiteX46" fmla="*/ 185738 w 1227772"/>
              <a:gd name="connsiteY46" fmla="*/ 12383 h 115252"/>
              <a:gd name="connsiteX47" fmla="*/ 166688 w 1227772"/>
              <a:gd name="connsiteY47" fmla="*/ 85725 h 115252"/>
              <a:gd name="connsiteX48" fmla="*/ 194310 w 1227772"/>
              <a:gd name="connsiteY48" fmla="*/ 85725 h 115252"/>
              <a:gd name="connsiteX49" fmla="*/ 194310 w 1227772"/>
              <a:gd name="connsiteY49" fmla="*/ 80963 h 115252"/>
              <a:gd name="connsiteX50" fmla="*/ 185738 w 1227772"/>
              <a:gd name="connsiteY50" fmla="*/ 80010 h 115252"/>
              <a:gd name="connsiteX51" fmla="*/ 185738 w 1227772"/>
              <a:gd name="connsiteY51" fmla="*/ 28575 h 115252"/>
              <a:gd name="connsiteX52" fmla="*/ 166688 w 1227772"/>
              <a:gd name="connsiteY52" fmla="*/ 28575 h 115252"/>
              <a:gd name="connsiteX53" fmla="*/ 166688 w 1227772"/>
              <a:gd name="connsiteY53" fmla="*/ 33338 h 115252"/>
              <a:gd name="connsiteX54" fmla="*/ 175260 w 1227772"/>
              <a:gd name="connsiteY54" fmla="*/ 34290 h 115252"/>
              <a:gd name="connsiteX55" fmla="*/ 175260 w 1227772"/>
              <a:gd name="connsiteY55" fmla="*/ 80963 h 115252"/>
              <a:gd name="connsiteX56" fmla="*/ 166688 w 1227772"/>
              <a:gd name="connsiteY56" fmla="*/ 81915 h 115252"/>
              <a:gd name="connsiteX57" fmla="*/ 166688 w 1227772"/>
              <a:gd name="connsiteY57" fmla="*/ 85725 h 115252"/>
              <a:gd name="connsiteX58" fmla="*/ 244793 w 1227772"/>
              <a:gd name="connsiteY58" fmla="*/ 33338 h 115252"/>
              <a:gd name="connsiteX59" fmla="*/ 250507 w 1227772"/>
              <a:gd name="connsiteY59" fmla="*/ 33338 h 115252"/>
              <a:gd name="connsiteX60" fmla="*/ 250507 w 1227772"/>
              <a:gd name="connsiteY60" fmla="*/ 28575 h 115252"/>
              <a:gd name="connsiteX61" fmla="*/ 230505 w 1227772"/>
              <a:gd name="connsiteY61" fmla="*/ 28575 h 115252"/>
              <a:gd name="connsiteX62" fmla="*/ 230505 w 1227772"/>
              <a:gd name="connsiteY62" fmla="*/ 33338 h 115252"/>
              <a:gd name="connsiteX63" fmla="*/ 238125 w 1227772"/>
              <a:gd name="connsiteY63" fmla="*/ 33338 h 115252"/>
              <a:gd name="connsiteX64" fmla="*/ 224790 w 1227772"/>
              <a:gd name="connsiteY64" fmla="*/ 73342 h 115252"/>
              <a:gd name="connsiteX65" fmla="*/ 211455 w 1227772"/>
              <a:gd name="connsiteY65" fmla="*/ 33338 h 115252"/>
              <a:gd name="connsiteX66" fmla="*/ 219075 w 1227772"/>
              <a:gd name="connsiteY66" fmla="*/ 33338 h 115252"/>
              <a:gd name="connsiteX67" fmla="*/ 219075 w 1227772"/>
              <a:gd name="connsiteY67" fmla="*/ 28575 h 115252"/>
              <a:gd name="connsiteX68" fmla="*/ 194310 w 1227772"/>
              <a:gd name="connsiteY68" fmla="*/ 28575 h 115252"/>
              <a:gd name="connsiteX69" fmla="*/ 194310 w 1227772"/>
              <a:gd name="connsiteY69" fmla="*/ 33338 h 115252"/>
              <a:gd name="connsiteX70" fmla="*/ 199072 w 1227772"/>
              <a:gd name="connsiteY70" fmla="*/ 33338 h 115252"/>
              <a:gd name="connsiteX71" fmla="*/ 217170 w 1227772"/>
              <a:gd name="connsiteY71" fmla="*/ 85725 h 115252"/>
              <a:gd name="connsiteX72" fmla="*/ 225743 w 1227772"/>
              <a:gd name="connsiteY72" fmla="*/ 85725 h 115252"/>
              <a:gd name="connsiteX73" fmla="*/ 244793 w 1227772"/>
              <a:gd name="connsiteY73" fmla="*/ 33338 h 115252"/>
              <a:gd name="connsiteX74" fmla="*/ 289560 w 1227772"/>
              <a:gd name="connsiteY74" fmla="*/ 50483 h 115252"/>
              <a:gd name="connsiteX75" fmla="*/ 264795 w 1227772"/>
              <a:gd name="connsiteY75" fmla="*/ 50483 h 115252"/>
              <a:gd name="connsiteX76" fmla="*/ 278130 w 1227772"/>
              <a:gd name="connsiteY76" fmla="*/ 32385 h 115252"/>
              <a:gd name="connsiteX77" fmla="*/ 288607 w 1227772"/>
              <a:gd name="connsiteY77" fmla="*/ 48577 h 115252"/>
              <a:gd name="connsiteX78" fmla="*/ 288607 w 1227772"/>
              <a:gd name="connsiteY78" fmla="*/ 50483 h 115252"/>
              <a:gd name="connsiteX79" fmla="*/ 300038 w 1227772"/>
              <a:gd name="connsiteY79" fmla="*/ 57150 h 115252"/>
              <a:gd name="connsiteX80" fmla="*/ 300038 w 1227772"/>
              <a:gd name="connsiteY80" fmla="*/ 52388 h 115252"/>
              <a:gd name="connsiteX81" fmla="*/ 278130 w 1227772"/>
              <a:gd name="connsiteY81" fmla="*/ 27623 h 115252"/>
              <a:gd name="connsiteX82" fmla="*/ 252413 w 1227772"/>
              <a:gd name="connsiteY82" fmla="*/ 58102 h 115252"/>
              <a:gd name="connsiteX83" fmla="*/ 277178 w 1227772"/>
              <a:gd name="connsiteY83" fmla="*/ 86677 h 115252"/>
              <a:gd name="connsiteX84" fmla="*/ 299085 w 1227772"/>
              <a:gd name="connsiteY84" fmla="*/ 71438 h 115252"/>
              <a:gd name="connsiteX85" fmla="*/ 294322 w 1227772"/>
              <a:gd name="connsiteY85" fmla="*/ 69533 h 115252"/>
              <a:gd name="connsiteX86" fmla="*/ 280035 w 1227772"/>
              <a:gd name="connsiteY86" fmla="*/ 79058 h 115252"/>
              <a:gd name="connsiteX87" fmla="*/ 264795 w 1227772"/>
              <a:gd name="connsiteY87" fmla="*/ 56198 h 115252"/>
              <a:gd name="connsiteX88" fmla="*/ 300038 w 1227772"/>
              <a:gd name="connsiteY88" fmla="*/ 56198 h 115252"/>
              <a:gd name="connsiteX89" fmla="*/ 352425 w 1227772"/>
              <a:gd name="connsiteY89" fmla="*/ 38100 h 115252"/>
              <a:gd name="connsiteX90" fmla="*/ 340995 w 1227772"/>
              <a:gd name="connsiteY90" fmla="*/ 27623 h 115252"/>
              <a:gd name="connsiteX91" fmla="*/ 324803 w 1227772"/>
              <a:gd name="connsiteY91" fmla="*/ 38100 h 115252"/>
              <a:gd name="connsiteX92" fmla="*/ 323850 w 1227772"/>
              <a:gd name="connsiteY92" fmla="*/ 28575 h 115252"/>
              <a:gd name="connsiteX93" fmla="*/ 307657 w 1227772"/>
              <a:gd name="connsiteY93" fmla="*/ 28575 h 115252"/>
              <a:gd name="connsiteX94" fmla="*/ 307657 w 1227772"/>
              <a:gd name="connsiteY94" fmla="*/ 33338 h 115252"/>
              <a:gd name="connsiteX95" fmla="*/ 315278 w 1227772"/>
              <a:gd name="connsiteY95" fmla="*/ 34290 h 115252"/>
              <a:gd name="connsiteX96" fmla="*/ 315278 w 1227772"/>
              <a:gd name="connsiteY96" fmla="*/ 80963 h 115252"/>
              <a:gd name="connsiteX97" fmla="*/ 307657 w 1227772"/>
              <a:gd name="connsiteY97" fmla="*/ 81915 h 115252"/>
              <a:gd name="connsiteX98" fmla="*/ 307657 w 1227772"/>
              <a:gd name="connsiteY98" fmla="*/ 86677 h 115252"/>
              <a:gd name="connsiteX99" fmla="*/ 338138 w 1227772"/>
              <a:gd name="connsiteY99" fmla="*/ 86677 h 115252"/>
              <a:gd name="connsiteX100" fmla="*/ 338138 w 1227772"/>
              <a:gd name="connsiteY100" fmla="*/ 81915 h 115252"/>
              <a:gd name="connsiteX101" fmla="*/ 325755 w 1227772"/>
              <a:gd name="connsiteY101" fmla="*/ 80963 h 115252"/>
              <a:gd name="connsiteX102" fmla="*/ 325755 w 1227772"/>
              <a:gd name="connsiteY102" fmla="*/ 49530 h 115252"/>
              <a:gd name="connsiteX103" fmla="*/ 337185 w 1227772"/>
              <a:gd name="connsiteY103" fmla="*/ 35242 h 115252"/>
              <a:gd name="connsiteX104" fmla="*/ 340995 w 1227772"/>
              <a:gd name="connsiteY104" fmla="*/ 38100 h 115252"/>
              <a:gd name="connsiteX105" fmla="*/ 340995 w 1227772"/>
              <a:gd name="connsiteY105" fmla="*/ 39052 h 115252"/>
              <a:gd name="connsiteX106" fmla="*/ 337185 w 1227772"/>
              <a:gd name="connsiteY106" fmla="*/ 40958 h 115252"/>
              <a:gd name="connsiteX107" fmla="*/ 344805 w 1227772"/>
              <a:gd name="connsiteY107" fmla="*/ 48577 h 115252"/>
              <a:gd name="connsiteX108" fmla="*/ 352425 w 1227772"/>
              <a:gd name="connsiteY108" fmla="*/ 38100 h 115252"/>
              <a:gd name="connsiteX109" fmla="*/ 378143 w 1227772"/>
              <a:gd name="connsiteY109" fmla="*/ 12383 h 115252"/>
              <a:gd name="connsiteX110" fmla="*/ 370522 w 1227772"/>
              <a:gd name="connsiteY110" fmla="*/ 5715 h 115252"/>
              <a:gd name="connsiteX111" fmla="*/ 363855 w 1227772"/>
              <a:gd name="connsiteY111" fmla="*/ 12383 h 115252"/>
              <a:gd name="connsiteX112" fmla="*/ 370522 w 1227772"/>
              <a:gd name="connsiteY112" fmla="*/ 19050 h 115252"/>
              <a:gd name="connsiteX113" fmla="*/ 378143 w 1227772"/>
              <a:gd name="connsiteY113" fmla="*/ 12383 h 115252"/>
              <a:gd name="connsiteX114" fmla="*/ 358140 w 1227772"/>
              <a:gd name="connsiteY114" fmla="*/ 85725 h 115252"/>
              <a:gd name="connsiteX115" fmla="*/ 385763 w 1227772"/>
              <a:gd name="connsiteY115" fmla="*/ 85725 h 115252"/>
              <a:gd name="connsiteX116" fmla="*/ 385763 w 1227772"/>
              <a:gd name="connsiteY116" fmla="*/ 80963 h 115252"/>
              <a:gd name="connsiteX117" fmla="*/ 377190 w 1227772"/>
              <a:gd name="connsiteY117" fmla="*/ 80010 h 115252"/>
              <a:gd name="connsiteX118" fmla="*/ 377190 w 1227772"/>
              <a:gd name="connsiteY118" fmla="*/ 28575 h 115252"/>
              <a:gd name="connsiteX119" fmla="*/ 358140 w 1227772"/>
              <a:gd name="connsiteY119" fmla="*/ 28575 h 115252"/>
              <a:gd name="connsiteX120" fmla="*/ 358140 w 1227772"/>
              <a:gd name="connsiteY120" fmla="*/ 33338 h 115252"/>
              <a:gd name="connsiteX121" fmla="*/ 366713 w 1227772"/>
              <a:gd name="connsiteY121" fmla="*/ 34290 h 115252"/>
              <a:gd name="connsiteX122" fmla="*/ 366713 w 1227772"/>
              <a:gd name="connsiteY122" fmla="*/ 80963 h 115252"/>
              <a:gd name="connsiteX123" fmla="*/ 358140 w 1227772"/>
              <a:gd name="connsiteY123" fmla="*/ 81915 h 115252"/>
              <a:gd name="connsiteX124" fmla="*/ 358140 w 1227772"/>
              <a:gd name="connsiteY124" fmla="*/ 85725 h 115252"/>
              <a:gd name="connsiteX125" fmla="*/ 429578 w 1227772"/>
              <a:gd name="connsiteY125" fmla="*/ 85725 h 115252"/>
              <a:gd name="connsiteX126" fmla="*/ 455295 w 1227772"/>
              <a:gd name="connsiteY126" fmla="*/ 85725 h 115252"/>
              <a:gd name="connsiteX127" fmla="*/ 455295 w 1227772"/>
              <a:gd name="connsiteY127" fmla="*/ 80963 h 115252"/>
              <a:gd name="connsiteX128" fmla="*/ 447675 w 1227772"/>
              <a:gd name="connsiteY128" fmla="*/ 80010 h 115252"/>
              <a:gd name="connsiteX129" fmla="*/ 447675 w 1227772"/>
              <a:gd name="connsiteY129" fmla="*/ 46673 h 115252"/>
              <a:gd name="connsiteX130" fmla="*/ 430530 w 1227772"/>
              <a:gd name="connsiteY130" fmla="*/ 27623 h 115252"/>
              <a:gd name="connsiteX131" fmla="*/ 410528 w 1227772"/>
              <a:gd name="connsiteY131" fmla="*/ 38100 h 115252"/>
              <a:gd name="connsiteX132" fmla="*/ 409575 w 1227772"/>
              <a:gd name="connsiteY132" fmla="*/ 28575 h 115252"/>
              <a:gd name="connsiteX133" fmla="*/ 393382 w 1227772"/>
              <a:gd name="connsiteY133" fmla="*/ 28575 h 115252"/>
              <a:gd name="connsiteX134" fmla="*/ 393382 w 1227772"/>
              <a:gd name="connsiteY134" fmla="*/ 33338 h 115252"/>
              <a:gd name="connsiteX135" fmla="*/ 401003 w 1227772"/>
              <a:gd name="connsiteY135" fmla="*/ 34290 h 115252"/>
              <a:gd name="connsiteX136" fmla="*/ 401003 w 1227772"/>
              <a:gd name="connsiteY136" fmla="*/ 80963 h 115252"/>
              <a:gd name="connsiteX137" fmla="*/ 393382 w 1227772"/>
              <a:gd name="connsiteY137" fmla="*/ 81915 h 115252"/>
              <a:gd name="connsiteX138" fmla="*/ 393382 w 1227772"/>
              <a:gd name="connsiteY138" fmla="*/ 86677 h 115252"/>
              <a:gd name="connsiteX139" fmla="*/ 419100 w 1227772"/>
              <a:gd name="connsiteY139" fmla="*/ 86677 h 115252"/>
              <a:gd name="connsiteX140" fmla="*/ 419100 w 1227772"/>
              <a:gd name="connsiteY140" fmla="*/ 81915 h 115252"/>
              <a:gd name="connsiteX141" fmla="*/ 411480 w 1227772"/>
              <a:gd name="connsiteY141" fmla="*/ 80963 h 115252"/>
              <a:gd name="connsiteX142" fmla="*/ 411480 w 1227772"/>
              <a:gd name="connsiteY142" fmla="*/ 50483 h 115252"/>
              <a:gd name="connsiteX143" fmla="*/ 425768 w 1227772"/>
              <a:gd name="connsiteY143" fmla="*/ 36195 h 115252"/>
              <a:gd name="connsiteX144" fmla="*/ 436245 w 1227772"/>
              <a:gd name="connsiteY144" fmla="*/ 48577 h 115252"/>
              <a:gd name="connsiteX145" fmla="*/ 436245 w 1227772"/>
              <a:gd name="connsiteY145" fmla="*/ 81915 h 115252"/>
              <a:gd name="connsiteX146" fmla="*/ 428625 w 1227772"/>
              <a:gd name="connsiteY146" fmla="*/ 82867 h 115252"/>
              <a:gd name="connsiteX147" fmla="*/ 428625 w 1227772"/>
              <a:gd name="connsiteY147" fmla="*/ 85725 h 115252"/>
              <a:gd name="connsiteX148" fmla="*/ 484822 w 1227772"/>
              <a:gd name="connsiteY148" fmla="*/ 87630 h 115252"/>
              <a:gd name="connsiteX149" fmla="*/ 501015 w 1227772"/>
              <a:gd name="connsiteY149" fmla="*/ 96202 h 115252"/>
              <a:gd name="connsiteX150" fmla="*/ 484822 w 1227772"/>
              <a:gd name="connsiteY150" fmla="*/ 107633 h 115252"/>
              <a:gd name="connsiteX151" fmla="*/ 466725 w 1227772"/>
              <a:gd name="connsiteY151" fmla="*/ 97155 h 115252"/>
              <a:gd name="connsiteX152" fmla="*/ 469582 w 1227772"/>
              <a:gd name="connsiteY152" fmla="*/ 87630 h 115252"/>
              <a:gd name="connsiteX153" fmla="*/ 484822 w 1227772"/>
              <a:gd name="connsiteY153" fmla="*/ 87630 h 115252"/>
              <a:gd name="connsiteX154" fmla="*/ 471488 w 1227772"/>
              <a:gd name="connsiteY154" fmla="*/ 46673 h 115252"/>
              <a:gd name="connsiteX155" fmla="*/ 481965 w 1227772"/>
              <a:gd name="connsiteY155" fmla="*/ 31433 h 115252"/>
              <a:gd name="connsiteX156" fmla="*/ 492443 w 1227772"/>
              <a:gd name="connsiteY156" fmla="*/ 46673 h 115252"/>
              <a:gd name="connsiteX157" fmla="*/ 481965 w 1227772"/>
              <a:gd name="connsiteY157" fmla="*/ 62865 h 115252"/>
              <a:gd name="connsiteX158" fmla="*/ 471488 w 1227772"/>
              <a:gd name="connsiteY158" fmla="*/ 46673 h 115252"/>
              <a:gd name="connsiteX159" fmla="*/ 471488 w 1227772"/>
              <a:gd name="connsiteY159" fmla="*/ 74295 h 115252"/>
              <a:gd name="connsiteX160" fmla="*/ 477203 w 1227772"/>
              <a:gd name="connsiteY160" fmla="*/ 67627 h 115252"/>
              <a:gd name="connsiteX161" fmla="*/ 483870 w 1227772"/>
              <a:gd name="connsiteY161" fmla="*/ 68580 h 115252"/>
              <a:gd name="connsiteX162" fmla="*/ 504825 w 1227772"/>
              <a:gd name="connsiteY162" fmla="*/ 47625 h 115252"/>
              <a:gd name="connsiteX163" fmla="*/ 499110 w 1227772"/>
              <a:gd name="connsiteY163" fmla="*/ 33338 h 115252"/>
              <a:gd name="connsiteX164" fmla="*/ 509588 w 1227772"/>
              <a:gd name="connsiteY164" fmla="*/ 31433 h 115252"/>
              <a:gd name="connsiteX165" fmla="*/ 509588 w 1227772"/>
              <a:gd name="connsiteY165" fmla="*/ 24765 h 115252"/>
              <a:gd name="connsiteX166" fmla="*/ 505778 w 1227772"/>
              <a:gd name="connsiteY166" fmla="*/ 23813 h 115252"/>
              <a:gd name="connsiteX167" fmla="*/ 495300 w 1227772"/>
              <a:gd name="connsiteY167" fmla="*/ 29527 h 115252"/>
              <a:gd name="connsiteX168" fmla="*/ 482918 w 1227772"/>
              <a:gd name="connsiteY168" fmla="*/ 26670 h 115252"/>
              <a:gd name="connsiteX169" fmla="*/ 460057 w 1227772"/>
              <a:gd name="connsiteY169" fmla="*/ 48577 h 115252"/>
              <a:gd name="connsiteX170" fmla="*/ 470535 w 1227772"/>
              <a:gd name="connsiteY170" fmla="*/ 66675 h 115252"/>
              <a:gd name="connsiteX171" fmla="*/ 460057 w 1227772"/>
              <a:gd name="connsiteY171" fmla="*/ 80010 h 115252"/>
              <a:gd name="connsiteX172" fmla="*/ 463868 w 1227772"/>
              <a:gd name="connsiteY172" fmla="*/ 86677 h 115252"/>
              <a:gd name="connsiteX173" fmla="*/ 456247 w 1227772"/>
              <a:gd name="connsiteY173" fmla="*/ 100965 h 115252"/>
              <a:gd name="connsiteX174" fmla="*/ 481013 w 1227772"/>
              <a:gd name="connsiteY174" fmla="*/ 115252 h 115252"/>
              <a:gd name="connsiteX175" fmla="*/ 508635 w 1227772"/>
              <a:gd name="connsiteY175" fmla="*/ 95250 h 115252"/>
              <a:gd name="connsiteX176" fmla="*/ 485775 w 1227772"/>
              <a:gd name="connsiteY176" fmla="*/ 78105 h 115252"/>
              <a:gd name="connsiteX177" fmla="*/ 475297 w 1227772"/>
              <a:gd name="connsiteY177" fmla="*/ 78105 h 115252"/>
              <a:gd name="connsiteX178" fmla="*/ 471488 w 1227772"/>
              <a:gd name="connsiteY178" fmla="*/ 74295 h 115252"/>
              <a:gd name="connsiteX179" fmla="*/ 572453 w 1227772"/>
              <a:gd name="connsiteY179" fmla="*/ 69533 h 115252"/>
              <a:gd name="connsiteX180" fmla="*/ 561022 w 1227772"/>
              <a:gd name="connsiteY180" fmla="*/ 80010 h 115252"/>
              <a:gd name="connsiteX181" fmla="*/ 553403 w 1227772"/>
              <a:gd name="connsiteY181" fmla="*/ 70485 h 115252"/>
              <a:gd name="connsiteX182" fmla="*/ 566738 w 1227772"/>
              <a:gd name="connsiteY182" fmla="*/ 59055 h 115252"/>
              <a:gd name="connsiteX183" fmla="*/ 572453 w 1227772"/>
              <a:gd name="connsiteY183" fmla="*/ 59055 h 115252"/>
              <a:gd name="connsiteX184" fmla="*/ 572453 w 1227772"/>
              <a:gd name="connsiteY184" fmla="*/ 69533 h 115252"/>
              <a:gd name="connsiteX185" fmla="*/ 583882 w 1227772"/>
              <a:gd name="connsiteY185" fmla="*/ 86677 h 115252"/>
              <a:gd name="connsiteX186" fmla="*/ 592455 w 1227772"/>
              <a:gd name="connsiteY186" fmla="*/ 84773 h 115252"/>
              <a:gd name="connsiteX187" fmla="*/ 591503 w 1227772"/>
              <a:gd name="connsiteY187" fmla="*/ 80963 h 115252"/>
              <a:gd name="connsiteX188" fmla="*/ 587693 w 1227772"/>
              <a:gd name="connsiteY188" fmla="*/ 81915 h 115252"/>
              <a:gd name="connsiteX189" fmla="*/ 583882 w 1227772"/>
              <a:gd name="connsiteY189" fmla="*/ 75248 h 115252"/>
              <a:gd name="connsiteX190" fmla="*/ 583882 w 1227772"/>
              <a:gd name="connsiteY190" fmla="*/ 49530 h 115252"/>
              <a:gd name="connsiteX191" fmla="*/ 563880 w 1227772"/>
              <a:gd name="connsiteY191" fmla="*/ 27623 h 115252"/>
              <a:gd name="connsiteX192" fmla="*/ 544830 w 1227772"/>
              <a:gd name="connsiteY192" fmla="*/ 41910 h 115252"/>
              <a:gd name="connsiteX193" fmla="*/ 551497 w 1227772"/>
              <a:gd name="connsiteY193" fmla="*/ 48577 h 115252"/>
              <a:gd name="connsiteX194" fmla="*/ 558165 w 1227772"/>
              <a:gd name="connsiteY194" fmla="*/ 42863 h 115252"/>
              <a:gd name="connsiteX195" fmla="*/ 557213 w 1227772"/>
              <a:gd name="connsiteY195" fmla="*/ 39052 h 115252"/>
              <a:gd name="connsiteX196" fmla="*/ 552450 w 1227772"/>
              <a:gd name="connsiteY196" fmla="*/ 39052 h 115252"/>
              <a:gd name="connsiteX197" fmla="*/ 552450 w 1227772"/>
              <a:gd name="connsiteY197" fmla="*/ 37148 h 115252"/>
              <a:gd name="connsiteX198" fmla="*/ 561975 w 1227772"/>
              <a:gd name="connsiteY198" fmla="*/ 32385 h 115252"/>
              <a:gd name="connsiteX199" fmla="*/ 573405 w 1227772"/>
              <a:gd name="connsiteY199" fmla="*/ 47625 h 115252"/>
              <a:gd name="connsiteX200" fmla="*/ 573405 w 1227772"/>
              <a:gd name="connsiteY200" fmla="*/ 55245 h 115252"/>
              <a:gd name="connsiteX201" fmla="*/ 565785 w 1227772"/>
              <a:gd name="connsiteY201" fmla="*/ 55245 h 115252"/>
              <a:gd name="connsiteX202" fmla="*/ 541972 w 1227772"/>
              <a:gd name="connsiteY202" fmla="*/ 71438 h 115252"/>
              <a:gd name="connsiteX203" fmla="*/ 557213 w 1227772"/>
              <a:gd name="connsiteY203" fmla="*/ 85725 h 115252"/>
              <a:gd name="connsiteX204" fmla="*/ 573405 w 1227772"/>
              <a:gd name="connsiteY204" fmla="*/ 77152 h 115252"/>
              <a:gd name="connsiteX205" fmla="*/ 583882 w 1227772"/>
              <a:gd name="connsiteY205" fmla="*/ 86677 h 115252"/>
              <a:gd name="connsiteX206" fmla="*/ 665797 w 1227772"/>
              <a:gd name="connsiteY206" fmla="*/ 57150 h 115252"/>
              <a:gd name="connsiteX207" fmla="*/ 652463 w 1227772"/>
              <a:gd name="connsiteY207" fmla="*/ 80963 h 115252"/>
              <a:gd name="connsiteX208" fmla="*/ 638175 w 1227772"/>
              <a:gd name="connsiteY208" fmla="*/ 66675 h 115252"/>
              <a:gd name="connsiteX209" fmla="*/ 638175 w 1227772"/>
              <a:gd name="connsiteY209" fmla="*/ 49530 h 115252"/>
              <a:gd name="connsiteX210" fmla="*/ 652463 w 1227772"/>
              <a:gd name="connsiteY210" fmla="*/ 34290 h 115252"/>
              <a:gd name="connsiteX211" fmla="*/ 665797 w 1227772"/>
              <a:gd name="connsiteY211" fmla="*/ 57150 h 115252"/>
              <a:gd name="connsiteX212" fmla="*/ 677228 w 1227772"/>
              <a:gd name="connsiteY212" fmla="*/ 56198 h 115252"/>
              <a:gd name="connsiteX213" fmla="*/ 656272 w 1227772"/>
              <a:gd name="connsiteY213" fmla="*/ 26670 h 115252"/>
              <a:gd name="connsiteX214" fmla="*/ 638175 w 1227772"/>
              <a:gd name="connsiteY214" fmla="*/ 36195 h 115252"/>
              <a:gd name="connsiteX215" fmla="*/ 638175 w 1227772"/>
              <a:gd name="connsiteY215" fmla="*/ 0 h 115252"/>
              <a:gd name="connsiteX216" fmla="*/ 620078 w 1227772"/>
              <a:gd name="connsiteY216" fmla="*/ 0 h 115252"/>
              <a:gd name="connsiteX217" fmla="*/ 620078 w 1227772"/>
              <a:gd name="connsiteY217" fmla="*/ 4763 h 115252"/>
              <a:gd name="connsiteX218" fmla="*/ 627697 w 1227772"/>
              <a:gd name="connsiteY218" fmla="*/ 5715 h 115252"/>
              <a:gd name="connsiteX219" fmla="*/ 627697 w 1227772"/>
              <a:gd name="connsiteY219" fmla="*/ 86677 h 115252"/>
              <a:gd name="connsiteX220" fmla="*/ 631507 w 1227772"/>
              <a:gd name="connsiteY220" fmla="*/ 86677 h 115252"/>
              <a:gd name="connsiteX221" fmla="*/ 636270 w 1227772"/>
              <a:gd name="connsiteY221" fmla="*/ 80010 h 115252"/>
              <a:gd name="connsiteX222" fmla="*/ 653415 w 1227772"/>
              <a:gd name="connsiteY222" fmla="*/ 86677 h 115252"/>
              <a:gd name="connsiteX223" fmla="*/ 677228 w 1227772"/>
              <a:gd name="connsiteY223" fmla="*/ 56198 h 115252"/>
              <a:gd name="connsiteX224" fmla="*/ 722947 w 1227772"/>
              <a:gd name="connsiteY224" fmla="*/ 50483 h 115252"/>
              <a:gd name="connsiteX225" fmla="*/ 698182 w 1227772"/>
              <a:gd name="connsiteY225" fmla="*/ 50483 h 115252"/>
              <a:gd name="connsiteX226" fmla="*/ 711518 w 1227772"/>
              <a:gd name="connsiteY226" fmla="*/ 32385 h 115252"/>
              <a:gd name="connsiteX227" fmla="*/ 721995 w 1227772"/>
              <a:gd name="connsiteY227" fmla="*/ 48577 h 115252"/>
              <a:gd name="connsiteX228" fmla="*/ 721995 w 1227772"/>
              <a:gd name="connsiteY228" fmla="*/ 50483 h 115252"/>
              <a:gd name="connsiteX229" fmla="*/ 733425 w 1227772"/>
              <a:gd name="connsiteY229" fmla="*/ 57150 h 115252"/>
              <a:gd name="connsiteX230" fmla="*/ 733425 w 1227772"/>
              <a:gd name="connsiteY230" fmla="*/ 52388 h 115252"/>
              <a:gd name="connsiteX231" fmla="*/ 711518 w 1227772"/>
              <a:gd name="connsiteY231" fmla="*/ 27623 h 115252"/>
              <a:gd name="connsiteX232" fmla="*/ 685800 w 1227772"/>
              <a:gd name="connsiteY232" fmla="*/ 58102 h 115252"/>
              <a:gd name="connsiteX233" fmla="*/ 710565 w 1227772"/>
              <a:gd name="connsiteY233" fmla="*/ 86677 h 115252"/>
              <a:gd name="connsiteX234" fmla="*/ 732472 w 1227772"/>
              <a:gd name="connsiteY234" fmla="*/ 71438 h 115252"/>
              <a:gd name="connsiteX235" fmla="*/ 727710 w 1227772"/>
              <a:gd name="connsiteY235" fmla="*/ 69533 h 115252"/>
              <a:gd name="connsiteX236" fmla="*/ 713422 w 1227772"/>
              <a:gd name="connsiteY236" fmla="*/ 79058 h 115252"/>
              <a:gd name="connsiteX237" fmla="*/ 698182 w 1227772"/>
              <a:gd name="connsiteY237" fmla="*/ 56198 h 115252"/>
              <a:gd name="connsiteX238" fmla="*/ 733425 w 1227772"/>
              <a:gd name="connsiteY238" fmla="*/ 56198 h 115252"/>
              <a:gd name="connsiteX239" fmla="*/ 815340 w 1227772"/>
              <a:gd name="connsiteY239" fmla="*/ 72390 h 115252"/>
              <a:gd name="connsiteX240" fmla="*/ 810578 w 1227772"/>
              <a:gd name="connsiteY240" fmla="*/ 71438 h 115252"/>
              <a:gd name="connsiteX241" fmla="*/ 802005 w 1227772"/>
              <a:gd name="connsiteY241" fmla="*/ 80963 h 115252"/>
              <a:gd name="connsiteX242" fmla="*/ 796290 w 1227772"/>
              <a:gd name="connsiteY242" fmla="*/ 72390 h 115252"/>
              <a:gd name="connsiteX243" fmla="*/ 796290 w 1227772"/>
              <a:gd name="connsiteY243" fmla="*/ 35242 h 115252"/>
              <a:gd name="connsiteX244" fmla="*/ 808672 w 1227772"/>
              <a:gd name="connsiteY244" fmla="*/ 35242 h 115252"/>
              <a:gd name="connsiteX245" fmla="*/ 808672 w 1227772"/>
              <a:gd name="connsiteY245" fmla="*/ 28575 h 115252"/>
              <a:gd name="connsiteX246" fmla="*/ 796290 w 1227772"/>
              <a:gd name="connsiteY246" fmla="*/ 28575 h 115252"/>
              <a:gd name="connsiteX247" fmla="*/ 796290 w 1227772"/>
              <a:gd name="connsiteY247" fmla="*/ 11430 h 115252"/>
              <a:gd name="connsiteX248" fmla="*/ 793432 w 1227772"/>
              <a:gd name="connsiteY248" fmla="*/ 11430 h 115252"/>
              <a:gd name="connsiteX249" fmla="*/ 785813 w 1227772"/>
              <a:gd name="connsiteY249" fmla="*/ 13335 h 115252"/>
              <a:gd name="connsiteX250" fmla="*/ 785813 w 1227772"/>
              <a:gd name="connsiteY250" fmla="*/ 28575 h 115252"/>
              <a:gd name="connsiteX251" fmla="*/ 759143 w 1227772"/>
              <a:gd name="connsiteY251" fmla="*/ 28575 h 115252"/>
              <a:gd name="connsiteX252" fmla="*/ 759143 w 1227772"/>
              <a:gd name="connsiteY252" fmla="*/ 11430 h 115252"/>
              <a:gd name="connsiteX253" fmla="*/ 756285 w 1227772"/>
              <a:gd name="connsiteY253" fmla="*/ 11430 h 115252"/>
              <a:gd name="connsiteX254" fmla="*/ 748665 w 1227772"/>
              <a:gd name="connsiteY254" fmla="*/ 13335 h 115252"/>
              <a:gd name="connsiteX255" fmla="*/ 748665 w 1227772"/>
              <a:gd name="connsiteY255" fmla="*/ 28575 h 115252"/>
              <a:gd name="connsiteX256" fmla="*/ 740093 w 1227772"/>
              <a:gd name="connsiteY256" fmla="*/ 28575 h 115252"/>
              <a:gd name="connsiteX257" fmla="*/ 740093 w 1227772"/>
              <a:gd name="connsiteY257" fmla="*/ 34290 h 115252"/>
              <a:gd name="connsiteX258" fmla="*/ 748665 w 1227772"/>
              <a:gd name="connsiteY258" fmla="*/ 34290 h 115252"/>
              <a:gd name="connsiteX259" fmla="*/ 748665 w 1227772"/>
              <a:gd name="connsiteY259" fmla="*/ 73342 h 115252"/>
              <a:gd name="connsiteX260" fmla="*/ 762000 w 1227772"/>
              <a:gd name="connsiteY260" fmla="*/ 86677 h 115252"/>
              <a:gd name="connsiteX261" fmla="*/ 778193 w 1227772"/>
              <a:gd name="connsiteY261" fmla="*/ 72390 h 115252"/>
              <a:gd name="connsiteX262" fmla="*/ 773430 w 1227772"/>
              <a:gd name="connsiteY262" fmla="*/ 71438 h 115252"/>
              <a:gd name="connsiteX263" fmla="*/ 764857 w 1227772"/>
              <a:gd name="connsiteY263" fmla="*/ 80963 h 115252"/>
              <a:gd name="connsiteX264" fmla="*/ 759143 w 1227772"/>
              <a:gd name="connsiteY264" fmla="*/ 72390 h 115252"/>
              <a:gd name="connsiteX265" fmla="*/ 759143 w 1227772"/>
              <a:gd name="connsiteY265" fmla="*/ 35242 h 115252"/>
              <a:gd name="connsiteX266" fmla="*/ 785813 w 1227772"/>
              <a:gd name="connsiteY266" fmla="*/ 35242 h 115252"/>
              <a:gd name="connsiteX267" fmla="*/ 785813 w 1227772"/>
              <a:gd name="connsiteY267" fmla="*/ 74295 h 115252"/>
              <a:gd name="connsiteX268" fmla="*/ 799147 w 1227772"/>
              <a:gd name="connsiteY268" fmla="*/ 87630 h 115252"/>
              <a:gd name="connsiteX269" fmla="*/ 815340 w 1227772"/>
              <a:gd name="connsiteY269" fmla="*/ 72390 h 115252"/>
              <a:gd name="connsiteX270" fmla="*/ 858203 w 1227772"/>
              <a:gd name="connsiteY270" fmla="*/ 50483 h 115252"/>
              <a:gd name="connsiteX271" fmla="*/ 833438 w 1227772"/>
              <a:gd name="connsiteY271" fmla="*/ 50483 h 115252"/>
              <a:gd name="connsiteX272" fmla="*/ 846772 w 1227772"/>
              <a:gd name="connsiteY272" fmla="*/ 32385 h 115252"/>
              <a:gd name="connsiteX273" fmla="*/ 857250 w 1227772"/>
              <a:gd name="connsiteY273" fmla="*/ 48577 h 115252"/>
              <a:gd name="connsiteX274" fmla="*/ 857250 w 1227772"/>
              <a:gd name="connsiteY274" fmla="*/ 50483 h 115252"/>
              <a:gd name="connsiteX275" fmla="*/ 868680 w 1227772"/>
              <a:gd name="connsiteY275" fmla="*/ 57150 h 115252"/>
              <a:gd name="connsiteX276" fmla="*/ 868680 w 1227772"/>
              <a:gd name="connsiteY276" fmla="*/ 52388 h 115252"/>
              <a:gd name="connsiteX277" fmla="*/ 846772 w 1227772"/>
              <a:gd name="connsiteY277" fmla="*/ 27623 h 115252"/>
              <a:gd name="connsiteX278" fmla="*/ 821055 w 1227772"/>
              <a:gd name="connsiteY278" fmla="*/ 58102 h 115252"/>
              <a:gd name="connsiteX279" fmla="*/ 845820 w 1227772"/>
              <a:gd name="connsiteY279" fmla="*/ 86677 h 115252"/>
              <a:gd name="connsiteX280" fmla="*/ 867728 w 1227772"/>
              <a:gd name="connsiteY280" fmla="*/ 71438 h 115252"/>
              <a:gd name="connsiteX281" fmla="*/ 862965 w 1227772"/>
              <a:gd name="connsiteY281" fmla="*/ 69533 h 115252"/>
              <a:gd name="connsiteX282" fmla="*/ 848678 w 1227772"/>
              <a:gd name="connsiteY282" fmla="*/ 79058 h 115252"/>
              <a:gd name="connsiteX283" fmla="*/ 833438 w 1227772"/>
              <a:gd name="connsiteY283" fmla="*/ 56198 h 115252"/>
              <a:gd name="connsiteX284" fmla="*/ 868680 w 1227772"/>
              <a:gd name="connsiteY284" fmla="*/ 56198 h 115252"/>
              <a:gd name="connsiteX285" fmla="*/ 920115 w 1227772"/>
              <a:gd name="connsiteY285" fmla="*/ 38100 h 115252"/>
              <a:gd name="connsiteX286" fmla="*/ 908685 w 1227772"/>
              <a:gd name="connsiteY286" fmla="*/ 27623 h 115252"/>
              <a:gd name="connsiteX287" fmla="*/ 892493 w 1227772"/>
              <a:gd name="connsiteY287" fmla="*/ 38100 h 115252"/>
              <a:gd name="connsiteX288" fmla="*/ 891540 w 1227772"/>
              <a:gd name="connsiteY288" fmla="*/ 28575 h 115252"/>
              <a:gd name="connsiteX289" fmla="*/ 875347 w 1227772"/>
              <a:gd name="connsiteY289" fmla="*/ 28575 h 115252"/>
              <a:gd name="connsiteX290" fmla="*/ 875347 w 1227772"/>
              <a:gd name="connsiteY290" fmla="*/ 33338 h 115252"/>
              <a:gd name="connsiteX291" fmla="*/ 882968 w 1227772"/>
              <a:gd name="connsiteY291" fmla="*/ 34290 h 115252"/>
              <a:gd name="connsiteX292" fmla="*/ 882968 w 1227772"/>
              <a:gd name="connsiteY292" fmla="*/ 80963 h 115252"/>
              <a:gd name="connsiteX293" fmla="*/ 875347 w 1227772"/>
              <a:gd name="connsiteY293" fmla="*/ 81915 h 115252"/>
              <a:gd name="connsiteX294" fmla="*/ 875347 w 1227772"/>
              <a:gd name="connsiteY294" fmla="*/ 86677 h 115252"/>
              <a:gd name="connsiteX295" fmla="*/ 905828 w 1227772"/>
              <a:gd name="connsiteY295" fmla="*/ 86677 h 115252"/>
              <a:gd name="connsiteX296" fmla="*/ 905828 w 1227772"/>
              <a:gd name="connsiteY296" fmla="*/ 81915 h 115252"/>
              <a:gd name="connsiteX297" fmla="*/ 893445 w 1227772"/>
              <a:gd name="connsiteY297" fmla="*/ 80963 h 115252"/>
              <a:gd name="connsiteX298" fmla="*/ 893445 w 1227772"/>
              <a:gd name="connsiteY298" fmla="*/ 49530 h 115252"/>
              <a:gd name="connsiteX299" fmla="*/ 904875 w 1227772"/>
              <a:gd name="connsiteY299" fmla="*/ 35242 h 115252"/>
              <a:gd name="connsiteX300" fmla="*/ 908685 w 1227772"/>
              <a:gd name="connsiteY300" fmla="*/ 38100 h 115252"/>
              <a:gd name="connsiteX301" fmla="*/ 908685 w 1227772"/>
              <a:gd name="connsiteY301" fmla="*/ 39052 h 115252"/>
              <a:gd name="connsiteX302" fmla="*/ 904875 w 1227772"/>
              <a:gd name="connsiteY302" fmla="*/ 40958 h 115252"/>
              <a:gd name="connsiteX303" fmla="*/ 912495 w 1227772"/>
              <a:gd name="connsiteY303" fmla="*/ 48577 h 115252"/>
              <a:gd name="connsiteX304" fmla="*/ 920115 w 1227772"/>
              <a:gd name="connsiteY304" fmla="*/ 38100 h 115252"/>
              <a:gd name="connsiteX305" fmla="*/ 1024890 w 1227772"/>
              <a:gd name="connsiteY305" fmla="*/ 33338 h 115252"/>
              <a:gd name="connsiteX306" fmla="*/ 1030605 w 1227772"/>
              <a:gd name="connsiteY306" fmla="*/ 33338 h 115252"/>
              <a:gd name="connsiteX307" fmla="*/ 1030605 w 1227772"/>
              <a:gd name="connsiteY307" fmla="*/ 28575 h 115252"/>
              <a:gd name="connsiteX308" fmla="*/ 1010603 w 1227772"/>
              <a:gd name="connsiteY308" fmla="*/ 28575 h 115252"/>
              <a:gd name="connsiteX309" fmla="*/ 1010603 w 1227772"/>
              <a:gd name="connsiteY309" fmla="*/ 33338 h 115252"/>
              <a:gd name="connsiteX310" fmla="*/ 1018222 w 1227772"/>
              <a:gd name="connsiteY310" fmla="*/ 33338 h 115252"/>
              <a:gd name="connsiteX311" fmla="*/ 1007745 w 1227772"/>
              <a:gd name="connsiteY311" fmla="*/ 74295 h 115252"/>
              <a:gd name="connsiteX312" fmla="*/ 993457 w 1227772"/>
              <a:gd name="connsiteY312" fmla="*/ 33338 h 115252"/>
              <a:gd name="connsiteX313" fmla="*/ 999172 w 1227772"/>
              <a:gd name="connsiteY313" fmla="*/ 33338 h 115252"/>
              <a:gd name="connsiteX314" fmla="*/ 999172 w 1227772"/>
              <a:gd name="connsiteY314" fmla="*/ 28575 h 115252"/>
              <a:gd name="connsiteX315" fmla="*/ 978218 w 1227772"/>
              <a:gd name="connsiteY315" fmla="*/ 28575 h 115252"/>
              <a:gd name="connsiteX316" fmla="*/ 978218 w 1227772"/>
              <a:gd name="connsiteY316" fmla="*/ 33338 h 115252"/>
              <a:gd name="connsiteX317" fmla="*/ 982980 w 1227772"/>
              <a:gd name="connsiteY317" fmla="*/ 33338 h 115252"/>
              <a:gd name="connsiteX318" fmla="*/ 985838 w 1227772"/>
              <a:gd name="connsiteY318" fmla="*/ 42863 h 115252"/>
              <a:gd name="connsiteX319" fmla="*/ 974407 w 1227772"/>
              <a:gd name="connsiteY319" fmla="*/ 74295 h 115252"/>
              <a:gd name="connsiteX320" fmla="*/ 962025 w 1227772"/>
              <a:gd name="connsiteY320" fmla="*/ 33338 h 115252"/>
              <a:gd name="connsiteX321" fmla="*/ 969645 w 1227772"/>
              <a:gd name="connsiteY321" fmla="*/ 33338 h 115252"/>
              <a:gd name="connsiteX322" fmla="*/ 969645 w 1227772"/>
              <a:gd name="connsiteY322" fmla="*/ 28575 h 115252"/>
              <a:gd name="connsiteX323" fmla="*/ 944880 w 1227772"/>
              <a:gd name="connsiteY323" fmla="*/ 28575 h 115252"/>
              <a:gd name="connsiteX324" fmla="*/ 944880 w 1227772"/>
              <a:gd name="connsiteY324" fmla="*/ 33338 h 115252"/>
              <a:gd name="connsiteX325" fmla="*/ 949643 w 1227772"/>
              <a:gd name="connsiteY325" fmla="*/ 33338 h 115252"/>
              <a:gd name="connsiteX326" fmla="*/ 966788 w 1227772"/>
              <a:gd name="connsiteY326" fmla="*/ 85725 h 115252"/>
              <a:gd name="connsiteX327" fmla="*/ 975360 w 1227772"/>
              <a:gd name="connsiteY327" fmla="*/ 85725 h 115252"/>
              <a:gd name="connsiteX328" fmla="*/ 987743 w 1227772"/>
              <a:gd name="connsiteY328" fmla="*/ 52388 h 115252"/>
              <a:gd name="connsiteX329" fmla="*/ 988695 w 1227772"/>
              <a:gd name="connsiteY329" fmla="*/ 52388 h 115252"/>
              <a:gd name="connsiteX330" fmla="*/ 1001078 w 1227772"/>
              <a:gd name="connsiteY330" fmla="*/ 85725 h 115252"/>
              <a:gd name="connsiteX331" fmla="*/ 1009650 w 1227772"/>
              <a:gd name="connsiteY331" fmla="*/ 85725 h 115252"/>
              <a:gd name="connsiteX332" fmla="*/ 1024890 w 1227772"/>
              <a:gd name="connsiteY332" fmla="*/ 33338 h 115252"/>
              <a:gd name="connsiteX333" fmla="*/ 1072515 w 1227772"/>
              <a:gd name="connsiteY333" fmla="*/ 57150 h 115252"/>
              <a:gd name="connsiteX334" fmla="*/ 1059180 w 1227772"/>
              <a:gd name="connsiteY334" fmla="*/ 80963 h 115252"/>
              <a:gd name="connsiteX335" fmla="*/ 1044893 w 1227772"/>
              <a:gd name="connsiteY335" fmla="*/ 56198 h 115252"/>
              <a:gd name="connsiteX336" fmla="*/ 1058228 w 1227772"/>
              <a:gd name="connsiteY336" fmla="*/ 32385 h 115252"/>
              <a:gd name="connsiteX337" fmla="*/ 1072515 w 1227772"/>
              <a:gd name="connsiteY337" fmla="*/ 57150 h 115252"/>
              <a:gd name="connsiteX338" fmla="*/ 1084898 w 1227772"/>
              <a:gd name="connsiteY338" fmla="*/ 57150 h 115252"/>
              <a:gd name="connsiteX339" fmla="*/ 1059180 w 1227772"/>
              <a:gd name="connsiteY339" fmla="*/ 27623 h 115252"/>
              <a:gd name="connsiteX340" fmla="*/ 1033463 w 1227772"/>
              <a:gd name="connsiteY340" fmla="*/ 58102 h 115252"/>
              <a:gd name="connsiteX341" fmla="*/ 1059180 w 1227772"/>
              <a:gd name="connsiteY341" fmla="*/ 87630 h 115252"/>
              <a:gd name="connsiteX342" fmla="*/ 1084898 w 1227772"/>
              <a:gd name="connsiteY342" fmla="*/ 57150 h 115252"/>
              <a:gd name="connsiteX343" fmla="*/ 1136332 w 1227772"/>
              <a:gd name="connsiteY343" fmla="*/ 38100 h 115252"/>
              <a:gd name="connsiteX344" fmla="*/ 1124903 w 1227772"/>
              <a:gd name="connsiteY344" fmla="*/ 27623 h 115252"/>
              <a:gd name="connsiteX345" fmla="*/ 1108710 w 1227772"/>
              <a:gd name="connsiteY345" fmla="*/ 38100 h 115252"/>
              <a:gd name="connsiteX346" fmla="*/ 1107757 w 1227772"/>
              <a:gd name="connsiteY346" fmla="*/ 28575 h 115252"/>
              <a:gd name="connsiteX347" fmla="*/ 1091565 w 1227772"/>
              <a:gd name="connsiteY347" fmla="*/ 28575 h 115252"/>
              <a:gd name="connsiteX348" fmla="*/ 1091565 w 1227772"/>
              <a:gd name="connsiteY348" fmla="*/ 33338 h 115252"/>
              <a:gd name="connsiteX349" fmla="*/ 1099185 w 1227772"/>
              <a:gd name="connsiteY349" fmla="*/ 34290 h 115252"/>
              <a:gd name="connsiteX350" fmla="*/ 1099185 w 1227772"/>
              <a:gd name="connsiteY350" fmla="*/ 80963 h 115252"/>
              <a:gd name="connsiteX351" fmla="*/ 1091565 w 1227772"/>
              <a:gd name="connsiteY351" fmla="*/ 81915 h 115252"/>
              <a:gd name="connsiteX352" fmla="*/ 1091565 w 1227772"/>
              <a:gd name="connsiteY352" fmla="*/ 86677 h 115252"/>
              <a:gd name="connsiteX353" fmla="*/ 1122045 w 1227772"/>
              <a:gd name="connsiteY353" fmla="*/ 86677 h 115252"/>
              <a:gd name="connsiteX354" fmla="*/ 1122045 w 1227772"/>
              <a:gd name="connsiteY354" fmla="*/ 81915 h 115252"/>
              <a:gd name="connsiteX355" fmla="*/ 1109663 w 1227772"/>
              <a:gd name="connsiteY355" fmla="*/ 80963 h 115252"/>
              <a:gd name="connsiteX356" fmla="*/ 1109663 w 1227772"/>
              <a:gd name="connsiteY356" fmla="*/ 49530 h 115252"/>
              <a:gd name="connsiteX357" fmla="*/ 1121093 w 1227772"/>
              <a:gd name="connsiteY357" fmla="*/ 35242 h 115252"/>
              <a:gd name="connsiteX358" fmla="*/ 1124903 w 1227772"/>
              <a:gd name="connsiteY358" fmla="*/ 38100 h 115252"/>
              <a:gd name="connsiteX359" fmla="*/ 1124903 w 1227772"/>
              <a:gd name="connsiteY359" fmla="*/ 39052 h 115252"/>
              <a:gd name="connsiteX360" fmla="*/ 1121093 w 1227772"/>
              <a:gd name="connsiteY360" fmla="*/ 40958 h 115252"/>
              <a:gd name="connsiteX361" fmla="*/ 1128713 w 1227772"/>
              <a:gd name="connsiteY361" fmla="*/ 48577 h 115252"/>
              <a:gd name="connsiteX362" fmla="*/ 1136332 w 1227772"/>
              <a:gd name="connsiteY362" fmla="*/ 38100 h 115252"/>
              <a:gd name="connsiteX363" fmla="*/ 1138238 w 1227772"/>
              <a:gd name="connsiteY363" fmla="*/ 85725 h 115252"/>
              <a:gd name="connsiteX364" fmla="*/ 1164907 w 1227772"/>
              <a:gd name="connsiteY364" fmla="*/ 85725 h 115252"/>
              <a:gd name="connsiteX365" fmla="*/ 1164907 w 1227772"/>
              <a:gd name="connsiteY365" fmla="*/ 80963 h 115252"/>
              <a:gd name="connsiteX366" fmla="*/ 1156335 w 1227772"/>
              <a:gd name="connsiteY366" fmla="*/ 80010 h 115252"/>
              <a:gd name="connsiteX367" fmla="*/ 1156335 w 1227772"/>
              <a:gd name="connsiteY367" fmla="*/ 0 h 115252"/>
              <a:gd name="connsiteX368" fmla="*/ 1137285 w 1227772"/>
              <a:gd name="connsiteY368" fmla="*/ 0 h 115252"/>
              <a:gd name="connsiteX369" fmla="*/ 1137285 w 1227772"/>
              <a:gd name="connsiteY369" fmla="*/ 4763 h 115252"/>
              <a:gd name="connsiteX370" fmla="*/ 1144905 w 1227772"/>
              <a:gd name="connsiteY370" fmla="*/ 5715 h 115252"/>
              <a:gd name="connsiteX371" fmla="*/ 1144905 w 1227772"/>
              <a:gd name="connsiteY371" fmla="*/ 80010 h 115252"/>
              <a:gd name="connsiteX372" fmla="*/ 1137285 w 1227772"/>
              <a:gd name="connsiteY372" fmla="*/ 80963 h 115252"/>
              <a:gd name="connsiteX373" fmla="*/ 1137285 w 1227772"/>
              <a:gd name="connsiteY373" fmla="*/ 85725 h 115252"/>
              <a:gd name="connsiteX374" fmla="*/ 1209675 w 1227772"/>
              <a:gd name="connsiteY374" fmla="*/ 64770 h 115252"/>
              <a:gd name="connsiteX375" fmla="*/ 1195388 w 1227772"/>
              <a:gd name="connsiteY375" fmla="*/ 79058 h 115252"/>
              <a:gd name="connsiteX376" fmla="*/ 1182053 w 1227772"/>
              <a:gd name="connsiteY376" fmla="*/ 56198 h 115252"/>
              <a:gd name="connsiteX377" fmla="*/ 1196340 w 1227772"/>
              <a:gd name="connsiteY377" fmla="*/ 32385 h 115252"/>
              <a:gd name="connsiteX378" fmla="*/ 1209675 w 1227772"/>
              <a:gd name="connsiteY378" fmla="*/ 45720 h 115252"/>
              <a:gd name="connsiteX379" fmla="*/ 1209675 w 1227772"/>
              <a:gd name="connsiteY379" fmla="*/ 64770 h 115252"/>
              <a:gd name="connsiteX380" fmla="*/ 1227773 w 1227772"/>
              <a:gd name="connsiteY380" fmla="*/ 85725 h 115252"/>
              <a:gd name="connsiteX381" fmla="*/ 1227773 w 1227772"/>
              <a:gd name="connsiteY381" fmla="*/ 80963 h 115252"/>
              <a:gd name="connsiteX382" fmla="*/ 1220153 w 1227772"/>
              <a:gd name="connsiteY382" fmla="*/ 80010 h 115252"/>
              <a:gd name="connsiteX383" fmla="*/ 1220153 w 1227772"/>
              <a:gd name="connsiteY383" fmla="*/ 0 h 115252"/>
              <a:gd name="connsiteX384" fmla="*/ 1200150 w 1227772"/>
              <a:gd name="connsiteY384" fmla="*/ 0 h 115252"/>
              <a:gd name="connsiteX385" fmla="*/ 1200150 w 1227772"/>
              <a:gd name="connsiteY385" fmla="*/ 4763 h 115252"/>
              <a:gd name="connsiteX386" fmla="*/ 1208723 w 1227772"/>
              <a:gd name="connsiteY386" fmla="*/ 5715 h 115252"/>
              <a:gd name="connsiteX387" fmla="*/ 1208723 w 1227772"/>
              <a:gd name="connsiteY387" fmla="*/ 33338 h 115252"/>
              <a:gd name="connsiteX388" fmla="*/ 1193482 w 1227772"/>
              <a:gd name="connsiteY388" fmla="*/ 26670 h 115252"/>
              <a:gd name="connsiteX389" fmla="*/ 1169670 w 1227772"/>
              <a:gd name="connsiteY389" fmla="*/ 57150 h 115252"/>
              <a:gd name="connsiteX390" fmla="*/ 1191578 w 1227772"/>
              <a:gd name="connsiteY390" fmla="*/ 85725 h 115252"/>
              <a:gd name="connsiteX391" fmla="*/ 1209675 w 1227772"/>
              <a:gd name="connsiteY391" fmla="*/ 76200 h 115252"/>
              <a:gd name="connsiteX392" fmla="*/ 1210628 w 1227772"/>
              <a:gd name="connsiteY392" fmla="*/ 84773 h 115252"/>
              <a:gd name="connsiteX393" fmla="*/ 1227773 w 1227772"/>
              <a:gd name="connsiteY393" fmla="*/ 84773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227772" h="115252">
                <a:moveTo>
                  <a:pt x="57150" y="42863"/>
                </a:moveTo>
                <a:cubicBezTo>
                  <a:pt x="57150" y="65723"/>
                  <a:pt x="47625" y="80010"/>
                  <a:pt x="25718" y="80010"/>
                </a:cubicBezTo>
                <a:lnTo>
                  <a:pt x="20955" y="80010"/>
                </a:lnTo>
                <a:lnTo>
                  <a:pt x="20955" y="4763"/>
                </a:lnTo>
                <a:lnTo>
                  <a:pt x="23813" y="4763"/>
                </a:lnTo>
                <a:cubicBezTo>
                  <a:pt x="46672" y="5715"/>
                  <a:pt x="57150" y="16192"/>
                  <a:pt x="57150" y="42863"/>
                </a:cubicBezTo>
                <a:moveTo>
                  <a:pt x="70485" y="43815"/>
                </a:moveTo>
                <a:cubicBezTo>
                  <a:pt x="70485" y="15240"/>
                  <a:pt x="54293" y="0"/>
                  <a:pt x="27622" y="0"/>
                </a:cubicBezTo>
                <a:lnTo>
                  <a:pt x="0" y="0"/>
                </a:lnTo>
                <a:lnTo>
                  <a:pt x="0" y="4763"/>
                </a:lnTo>
                <a:lnTo>
                  <a:pt x="9525" y="5715"/>
                </a:lnTo>
                <a:lnTo>
                  <a:pt x="9525" y="80963"/>
                </a:lnTo>
                <a:lnTo>
                  <a:pt x="0" y="81915"/>
                </a:lnTo>
                <a:lnTo>
                  <a:pt x="0" y="86677"/>
                </a:lnTo>
                <a:lnTo>
                  <a:pt x="24765" y="86677"/>
                </a:lnTo>
                <a:cubicBezTo>
                  <a:pt x="50482" y="85725"/>
                  <a:pt x="70485" y="76200"/>
                  <a:pt x="70485" y="43815"/>
                </a:cubicBezTo>
                <a:moveTo>
                  <a:pt x="116205" y="50483"/>
                </a:moveTo>
                <a:lnTo>
                  <a:pt x="91440" y="50483"/>
                </a:lnTo>
                <a:cubicBezTo>
                  <a:pt x="92393" y="40958"/>
                  <a:pt x="96203" y="32385"/>
                  <a:pt x="104775" y="32385"/>
                </a:cubicBezTo>
                <a:cubicBezTo>
                  <a:pt x="112395" y="32385"/>
                  <a:pt x="115253" y="38100"/>
                  <a:pt x="115253" y="48577"/>
                </a:cubicBezTo>
                <a:lnTo>
                  <a:pt x="115253" y="50483"/>
                </a:lnTo>
                <a:close/>
                <a:moveTo>
                  <a:pt x="126682" y="57150"/>
                </a:moveTo>
                <a:cubicBezTo>
                  <a:pt x="126682" y="55245"/>
                  <a:pt x="126682" y="54292"/>
                  <a:pt x="126682" y="52388"/>
                </a:cubicBezTo>
                <a:cubicBezTo>
                  <a:pt x="126682" y="35242"/>
                  <a:pt x="118110" y="27623"/>
                  <a:pt x="104775" y="27623"/>
                </a:cubicBezTo>
                <a:cubicBezTo>
                  <a:pt x="89535" y="27623"/>
                  <a:pt x="79057" y="39052"/>
                  <a:pt x="79057" y="58102"/>
                </a:cubicBezTo>
                <a:cubicBezTo>
                  <a:pt x="79057" y="75248"/>
                  <a:pt x="86678" y="86677"/>
                  <a:pt x="103822" y="86677"/>
                </a:cubicBezTo>
                <a:cubicBezTo>
                  <a:pt x="115253" y="86677"/>
                  <a:pt x="122872" y="80963"/>
                  <a:pt x="125730" y="71438"/>
                </a:cubicBezTo>
                <a:lnTo>
                  <a:pt x="120968" y="69533"/>
                </a:lnTo>
                <a:cubicBezTo>
                  <a:pt x="118110" y="76200"/>
                  <a:pt x="114300" y="79058"/>
                  <a:pt x="106680" y="79058"/>
                </a:cubicBezTo>
                <a:cubicBezTo>
                  <a:pt x="95250" y="79058"/>
                  <a:pt x="91440" y="70485"/>
                  <a:pt x="91440" y="56198"/>
                </a:cubicBezTo>
                <a:lnTo>
                  <a:pt x="126682" y="56198"/>
                </a:lnTo>
                <a:close/>
                <a:moveTo>
                  <a:pt x="132397" y="85725"/>
                </a:moveTo>
                <a:lnTo>
                  <a:pt x="159068" y="85725"/>
                </a:lnTo>
                <a:lnTo>
                  <a:pt x="159068" y="80963"/>
                </a:lnTo>
                <a:lnTo>
                  <a:pt x="150495" y="80010"/>
                </a:lnTo>
                <a:lnTo>
                  <a:pt x="150495" y="0"/>
                </a:lnTo>
                <a:lnTo>
                  <a:pt x="131445" y="0"/>
                </a:lnTo>
                <a:lnTo>
                  <a:pt x="131445" y="4763"/>
                </a:lnTo>
                <a:lnTo>
                  <a:pt x="139065" y="5715"/>
                </a:lnTo>
                <a:lnTo>
                  <a:pt x="139065" y="80010"/>
                </a:lnTo>
                <a:lnTo>
                  <a:pt x="131445" y="80963"/>
                </a:lnTo>
                <a:lnTo>
                  <a:pt x="131445" y="85725"/>
                </a:lnTo>
                <a:close/>
                <a:moveTo>
                  <a:pt x="185738" y="12383"/>
                </a:moveTo>
                <a:cubicBezTo>
                  <a:pt x="185738" y="7620"/>
                  <a:pt x="182880" y="5715"/>
                  <a:pt x="178118" y="5715"/>
                </a:cubicBezTo>
                <a:cubicBezTo>
                  <a:pt x="173355" y="5715"/>
                  <a:pt x="171450" y="8573"/>
                  <a:pt x="171450" y="12383"/>
                </a:cubicBezTo>
                <a:cubicBezTo>
                  <a:pt x="171450" y="16192"/>
                  <a:pt x="173355" y="19050"/>
                  <a:pt x="178118" y="19050"/>
                </a:cubicBezTo>
                <a:cubicBezTo>
                  <a:pt x="183832" y="19050"/>
                  <a:pt x="185738" y="16192"/>
                  <a:pt x="185738" y="12383"/>
                </a:cubicBezTo>
                <a:moveTo>
                  <a:pt x="166688" y="85725"/>
                </a:moveTo>
                <a:lnTo>
                  <a:pt x="194310" y="85725"/>
                </a:lnTo>
                <a:lnTo>
                  <a:pt x="194310" y="80963"/>
                </a:lnTo>
                <a:lnTo>
                  <a:pt x="185738" y="80010"/>
                </a:lnTo>
                <a:lnTo>
                  <a:pt x="185738" y="28575"/>
                </a:lnTo>
                <a:lnTo>
                  <a:pt x="166688" y="28575"/>
                </a:lnTo>
                <a:lnTo>
                  <a:pt x="166688" y="33338"/>
                </a:lnTo>
                <a:lnTo>
                  <a:pt x="175260" y="34290"/>
                </a:lnTo>
                <a:lnTo>
                  <a:pt x="175260" y="80963"/>
                </a:lnTo>
                <a:lnTo>
                  <a:pt x="166688" y="81915"/>
                </a:lnTo>
                <a:lnTo>
                  <a:pt x="166688" y="85725"/>
                </a:lnTo>
                <a:close/>
                <a:moveTo>
                  <a:pt x="244793" y="33338"/>
                </a:moveTo>
                <a:lnTo>
                  <a:pt x="250507" y="33338"/>
                </a:lnTo>
                <a:lnTo>
                  <a:pt x="250507" y="28575"/>
                </a:lnTo>
                <a:lnTo>
                  <a:pt x="230505" y="28575"/>
                </a:lnTo>
                <a:lnTo>
                  <a:pt x="230505" y="33338"/>
                </a:lnTo>
                <a:lnTo>
                  <a:pt x="238125" y="33338"/>
                </a:lnTo>
                <a:lnTo>
                  <a:pt x="224790" y="73342"/>
                </a:lnTo>
                <a:lnTo>
                  <a:pt x="211455" y="33338"/>
                </a:lnTo>
                <a:lnTo>
                  <a:pt x="219075" y="33338"/>
                </a:lnTo>
                <a:lnTo>
                  <a:pt x="219075" y="28575"/>
                </a:lnTo>
                <a:lnTo>
                  <a:pt x="194310" y="28575"/>
                </a:lnTo>
                <a:lnTo>
                  <a:pt x="194310" y="33338"/>
                </a:lnTo>
                <a:lnTo>
                  <a:pt x="199072" y="33338"/>
                </a:lnTo>
                <a:lnTo>
                  <a:pt x="217170" y="85725"/>
                </a:lnTo>
                <a:lnTo>
                  <a:pt x="225743" y="85725"/>
                </a:lnTo>
                <a:lnTo>
                  <a:pt x="244793" y="33338"/>
                </a:lnTo>
                <a:close/>
                <a:moveTo>
                  <a:pt x="289560" y="50483"/>
                </a:moveTo>
                <a:lnTo>
                  <a:pt x="264795" y="50483"/>
                </a:lnTo>
                <a:cubicBezTo>
                  <a:pt x="265747" y="40958"/>
                  <a:pt x="269557" y="32385"/>
                  <a:pt x="278130" y="32385"/>
                </a:cubicBezTo>
                <a:cubicBezTo>
                  <a:pt x="285750" y="32385"/>
                  <a:pt x="288607" y="38100"/>
                  <a:pt x="288607" y="48577"/>
                </a:cubicBezTo>
                <a:lnTo>
                  <a:pt x="288607" y="50483"/>
                </a:lnTo>
                <a:close/>
                <a:moveTo>
                  <a:pt x="300038" y="57150"/>
                </a:moveTo>
                <a:cubicBezTo>
                  <a:pt x="300038" y="55245"/>
                  <a:pt x="300038" y="54292"/>
                  <a:pt x="300038" y="52388"/>
                </a:cubicBezTo>
                <a:cubicBezTo>
                  <a:pt x="300038" y="35242"/>
                  <a:pt x="291465" y="27623"/>
                  <a:pt x="278130" y="27623"/>
                </a:cubicBezTo>
                <a:cubicBezTo>
                  <a:pt x="262890" y="27623"/>
                  <a:pt x="252413" y="39052"/>
                  <a:pt x="252413" y="58102"/>
                </a:cubicBezTo>
                <a:cubicBezTo>
                  <a:pt x="252413" y="75248"/>
                  <a:pt x="260032" y="86677"/>
                  <a:pt x="277178" y="86677"/>
                </a:cubicBezTo>
                <a:cubicBezTo>
                  <a:pt x="288607" y="86677"/>
                  <a:pt x="296228" y="80963"/>
                  <a:pt x="299085" y="71438"/>
                </a:cubicBezTo>
                <a:lnTo>
                  <a:pt x="294322" y="69533"/>
                </a:lnTo>
                <a:cubicBezTo>
                  <a:pt x="291465" y="76200"/>
                  <a:pt x="287655" y="79058"/>
                  <a:pt x="280035" y="79058"/>
                </a:cubicBezTo>
                <a:cubicBezTo>
                  <a:pt x="268605" y="79058"/>
                  <a:pt x="264795" y="70485"/>
                  <a:pt x="264795" y="56198"/>
                </a:cubicBezTo>
                <a:lnTo>
                  <a:pt x="300038" y="56198"/>
                </a:lnTo>
                <a:close/>
                <a:moveTo>
                  <a:pt x="352425" y="38100"/>
                </a:moveTo>
                <a:cubicBezTo>
                  <a:pt x="352425" y="31433"/>
                  <a:pt x="346710" y="27623"/>
                  <a:pt x="340995" y="27623"/>
                </a:cubicBezTo>
                <a:cubicBezTo>
                  <a:pt x="332422" y="27623"/>
                  <a:pt x="327660" y="32385"/>
                  <a:pt x="324803" y="38100"/>
                </a:cubicBezTo>
                <a:lnTo>
                  <a:pt x="323850" y="28575"/>
                </a:lnTo>
                <a:lnTo>
                  <a:pt x="307657" y="28575"/>
                </a:lnTo>
                <a:lnTo>
                  <a:pt x="307657" y="33338"/>
                </a:lnTo>
                <a:lnTo>
                  <a:pt x="315278" y="34290"/>
                </a:lnTo>
                <a:lnTo>
                  <a:pt x="315278" y="80963"/>
                </a:lnTo>
                <a:lnTo>
                  <a:pt x="307657" y="81915"/>
                </a:lnTo>
                <a:lnTo>
                  <a:pt x="307657" y="86677"/>
                </a:lnTo>
                <a:lnTo>
                  <a:pt x="338138" y="86677"/>
                </a:lnTo>
                <a:lnTo>
                  <a:pt x="338138" y="81915"/>
                </a:lnTo>
                <a:lnTo>
                  <a:pt x="325755" y="80963"/>
                </a:lnTo>
                <a:lnTo>
                  <a:pt x="325755" y="49530"/>
                </a:lnTo>
                <a:cubicBezTo>
                  <a:pt x="325755" y="42863"/>
                  <a:pt x="331470" y="35242"/>
                  <a:pt x="337185" y="35242"/>
                </a:cubicBezTo>
                <a:cubicBezTo>
                  <a:pt x="339090" y="35242"/>
                  <a:pt x="340995" y="36195"/>
                  <a:pt x="340995" y="38100"/>
                </a:cubicBezTo>
                <a:cubicBezTo>
                  <a:pt x="340995" y="38100"/>
                  <a:pt x="340995" y="39052"/>
                  <a:pt x="340995" y="39052"/>
                </a:cubicBezTo>
                <a:lnTo>
                  <a:pt x="337185" y="40958"/>
                </a:lnTo>
                <a:cubicBezTo>
                  <a:pt x="337185" y="45720"/>
                  <a:pt x="340043" y="48577"/>
                  <a:pt x="344805" y="48577"/>
                </a:cubicBezTo>
                <a:cubicBezTo>
                  <a:pt x="348615" y="46673"/>
                  <a:pt x="352425" y="43815"/>
                  <a:pt x="352425" y="38100"/>
                </a:cubicBezTo>
                <a:moveTo>
                  <a:pt x="378143" y="12383"/>
                </a:moveTo>
                <a:cubicBezTo>
                  <a:pt x="378143" y="7620"/>
                  <a:pt x="375285" y="5715"/>
                  <a:pt x="370522" y="5715"/>
                </a:cubicBezTo>
                <a:cubicBezTo>
                  <a:pt x="365760" y="5715"/>
                  <a:pt x="363855" y="8573"/>
                  <a:pt x="363855" y="12383"/>
                </a:cubicBezTo>
                <a:cubicBezTo>
                  <a:pt x="363855" y="16192"/>
                  <a:pt x="365760" y="19050"/>
                  <a:pt x="370522" y="19050"/>
                </a:cubicBezTo>
                <a:cubicBezTo>
                  <a:pt x="375285" y="19050"/>
                  <a:pt x="378143" y="16192"/>
                  <a:pt x="378143" y="12383"/>
                </a:cubicBezTo>
                <a:moveTo>
                  <a:pt x="358140" y="85725"/>
                </a:moveTo>
                <a:lnTo>
                  <a:pt x="385763" y="85725"/>
                </a:lnTo>
                <a:lnTo>
                  <a:pt x="385763" y="80963"/>
                </a:lnTo>
                <a:lnTo>
                  <a:pt x="377190" y="80010"/>
                </a:lnTo>
                <a:lnTo>
                  <a:pt x="377190" y="28575"/>
                </a:lnTo>
                <a:lnTo>
                  <a:pt x="358140" y="28575"/>
                </a:lnTo>
                <a:lnTo>
                  <a:pt x="358140" y="33338"/>
                </a:lnTo>
                <a:lnTo>
                  <a:pt x="366713" y="34290"/>
                </a:lnTo>
                <a:lnTo>
                  <a:pt x="366713" y="80963"/>
                </a:lnTo>
                <a:lnTo>
                  <a:pt x="358140" y="81915"/>
                </a:lnTo>
                <a:lnTo>
                  <a:pt x="358140" y="85725"/>
                </a:lnTo>
                <a:close/>
                <a:moveTo>
                  <a:pt x="429578" y="85725"/>
                </a:moveTo>
                <a:lnTo>
                  <a:pt x="455295" y="85725"/>
                </a:lnTo>
                <a:lnTo>
                  <a:pt x="455295" y="80963"/>
                </a:lnTo>
                <a:lnTo>
                  <a:pt x="447675" y="80010"/>
                </a:lnTo>
                <a:lnTo>
                  <a:pt x="447675" y="46673"/>
                </a:lnTo>
                <a:cubicBezTo>
                  <a:pt x="447675" y="33338"/>
                  <a:pt x="442913" y="27623"/>
                  <a:pt x="430530" y="27623"/>
                </a:cubicBezTo>
                <a:cubicBezTo>
                  <a:pt x="421005" y="27623"/>
                  <a:pt x="414338" y="33338"/>
                  <a:pt x="410528" y="38100"/>
                </a:cubicBezTo>
                <a:lnTo>
                  <a:pt x="409575" y="28575"/>
                </a:lnTo>
                <a:lnTo>
                  <a:pt x="393382" y="28575"/>
                </a:lnTo>
                <a:lnTo>
                  <a:pt x="393382" y="33338"/>
                </a:lnTo>
                <a:lnTo>
                  <a:pt x="401003" y="34290"/>
                </a:lnTo>
                <a:lnTo>
                  <a:pt x="401003" y="80963"/>
                </a:lnTo>
                <a:lnTo>
                  <a:pt x="393382" y="81915"/>
                </a:lnTo>
                <a:lnTo>
                  <a:pt x="393382" y="86677"/>
                </a:lnTo>
                <a:lnTo>
                  <a:pt x="419100" y="86677"/>
                </a:lnTo>
                <a:lnTo>
                  <a:pt x="419100" y="81915"/>
                </a:lnTo>
                <a:lnTo>
                  <a:pt x="411480" y="80963"/>
                </a:lnTo>
                <a:lnTo>
                  <a:pt x="411480" y="50483"/>
                </a:lnTo>
                <a:cubicBezTo>
                  <a:pt x="411480" y="40958"/>
                  <a:pt x="418147" y="36195"/>
                  <a:pt x="425768" y="36195"/>
                </a:cubicBezTo>
                <a:cubicBezTo>
                  <a:pt x="434340" y="36195"/>
                  <a:pt x="436245" y="40958"/>
                  <a:pt x="436245" y="48577"/>
                </a:cubicBezTo>
                <a:lnTo>
                  <a:pt x="436245" y="81915"/>
                </a:lnTo>
                <a:lnTo>
                  <a:pt x="428625" y="82867"/>
                </a:lnTo>
                <a:lnTo>
                  <a:pt x="428625" y="85725"/>
                </a:lnTo>
                <a:close/>
                <a:moveTo>
                  <a:pt x="484822" y="87630"/>
                </a:moveTo>
                <a:cubicBezTo>
                  <a:pt x="495300" y="87630"/>
                  <a:pt x="501015" y="90488"/>
                  <a:pt x="501015" y="96202"/>
                </a:cubicBezTo>
                <a:cubicBezTo>
                  <a:pt x="501015" y="103823"/>
                  <a:pt x="495300" y="107633"/>
                  <a:pt x="484822" y="107633"/>
                </a:cubicBezTo>
                <a:cubicBezTo>
                  <a:pt x="470535" y="107633"/>
                  <a:pt x="466725" y="102870"/>
                  <a:pt x="466725" y="97155"/>
                </a:cubicBezTo>
                <a:cubicBezTo>
                  <a:pt x="466725" y="94298"/>
                  <a:pt x="467678" y="89535"/>
                  <a:pt x="469582" y="87630"/>
                </a:cubicBezTo>
                <a:lnTo>
                  <a:pt x="484822" y="87630"/>
                </a:lnTo>
                <a:close/>
                <a:moveTo>
                  <a:pt x="471488" y="46673"/>
                </a:moveTo>
                <a:cubicBezTo>
                  <a:pt x="471488" y="35242"/>
                  <a:pt x="476250" y="31433"/>
                  <a:pt x="481965" y="31433"/>
                </a:cubicBezTo>
                <a:cubicBezTo>
                  <a:pt x="488632" y="31433"/>
                  <a:pt x="492443" y="35242"/>
                  <a:pt x="492443" y="46673"/>
                </a:cubicBezTo>
                <a:cubicBezTo>
                  <a:pt x="492443" y="59055"/>
                  <a:pt x="487680" y="62865"/>
                  <a:pt x="481965" y="62865"/>
                </a:cubicBezTo>
                <a:cubicBezTo>
                  <a:pt x="476250" y="62865"/>
                  <a:pt x="471488" y="59055"/>
                  <a:pt x="471488" y="46673"/>
                </a:cubicBezTo>
                <a:moveTo>
                  <a:pt x="471488" y="74295"/>
                </a:moveTo>
                <a:cubicBezTo>
                  <a:pt x="471488" y="72390"/>
                  <a:pt x="473393" y="70485"/>
                  <a:pt x="477203" y="67627"/>
                </a:cubicBezTo>
                <a:cubicBezTo>
                  <a:pt x="479107" y="67627"/>
                  <a:pt x="481013" y="68580"/>
                  <a:pt x="483870" y="68580"/>
                </a:cubicBezTo>
                <a:cubicBezTo>
                  <a:pt x="496253" y="68580"/>
                  <a:pt x="504825" y="60960"/>
                  <a:pt x="504825" y="47625"/>
                </a:cubicBezTo>
                <a:cubicBezTo>
                  <a:pt x="504825" y="40958"/>
                  <a:pt x="501968" y="36195"/>
                  <a:pt x="499110" y="33338"/>
                </a:cubicBezTo>
                <a:lnTo>
                  <a:pt x="509588" y="31433"/>
                </a:lnTo>
                <a:lnTo>
                  <a:pt x="509588" y="24765"/>
                </a:lnTo>
                <a:cubicBezTo>
                  <a:pt x="508635" y="23813"/>
                  <a:pt x="507682" y="23813"/>
                  <a:pt x="505778" y="23813"/>
                </a:cubicBezTo>
                <a:cubicBezTo>
                  <a:pt x="501968" y="23813"/>
                  <a:pt x="498157" y="26670"/>
                  <a:pt x="495300" y="29527"/>
                </a:cubicBezTo>
                <a:cubicBezTo>
                  <a:pt x="492443" y="27623"/>
                  <a:pt x="488632" y="26670"/>
                  <a:pt x="482918" y="26670"/>
                </a:cubicBezTo>
                <a:cubicBezTo>
                  <a:pt x="467678" y="26670"/>
                  <a:pt x="460057" y="37148"/>
                  <a:pt x="460057" y="48577"/>
                </a:cubicBezTo>
                <a:cubicBezTo>
                  <a:pt x="460057" y="57150"/>
                  <a:pt x="463868" y="63817"/>
                  <a:pt x="470535" y="66675"/>
                </a:cubicBezTo>
                <a:cubicBezTo>
                  <a:pt x="464820" y="71438"/>
                  <a:pt x="460057" y="75248"/>
                  <a:pt x="460057" y="80010"/>
                </a:cubicBezTo>
                <a:cubicBezTo>
                  <a:pt x="460057" y="82867"/>
                  <a:pt x="461010" y="84773"/>
                  <a:pt x="463868" y="86677"/>
                </a:cubicBezTo>
                <a:cubicBezTo>
                  <a:pt x="460057" y="88583"/>
                  <a:pt x="456247" y="94298"/>
                  <a:pt x="456247" y="100965"/>
                </a:cubicBezTo>
                <a:cubicBezTo>
                  <a:pt x="456247" y="108585"/>
                  <a:pt x="462915" y="115252"/>
                  <a:pt x="481013" y="115252"/>
                </a:cubicBezTo>
                <a:cubicBezTo>
                  <a:pt x="502920" y="115252"/>
                  <a:pt x="508635" y="106680"/>
                  <a:pt x="508635" y="95250"/>
                </a:cubicBezTo>
                <a:cubicBezTo>
                  <a:pt x="508635" y="81915"/>
                  <a:pt x="499110" y="78105"/>
                  <a:pt x="485775" y="78105"/>
                </a:cubicBezTo>
                <a:lnTo>
                  <a:pt x="475297" y="78105"/>
                </a:lnTo>
                <a:cubicBezTo>
                  <a:pt x="472440" y="77152"/>
                  <a:pt x="471488" y="77152"/>
                  <a:pt x="471488" y="74295"/>
                </a:cubicBezTo>
                <a:moveTo>
                  <a:pt x="572453" y="69533"/>
                </a:moveTo>
                <a:cubicBezTo>
                  <a:pt x="572453" y="76200"/>
                  <a:pt x="566738" y="80010"/>
                  <a:pt x="561022" y="80010"/>
                </a:cubicBezTo>
                <a:cubicBezTo>
                  <a:pt x="555307" y="80010"/>
                  <a:pt x="553403" y="76200"/>
                  <a:pt x="553403" y="70485"/>
                </a:cubicBezTo>
                <a:cubicBezTo>
                  <a:pt x="553403" y="63817"/>
                  <a:pt x="556260" y="59055"/>
                  <a:pt x="566738" y="59055"/>
                </a:cubicBezTo>
                <a:lnTo>
                  <a:pt x="572453" y="59055"/>
                </a:lnTo>
                <a:lnTo>
                  <a:pt x="572453" y="69533"/>
                </a:lnTo>
                <a:close/>
                <a:moveTo>
                  <a:pt x="583882" y="86677"/>
                </a:moveTo>
                <a:cubicBezTo>
                  <a:pt x="587693" y="86677"/>
                  <a:pt x="590550" y="85725"/>
                  <a:pt x="592455" y="84773"/>
                </a:cubicBezTo>
                <a:lnTo>
                  <a:pt x="591503" y="80963"/>
                </a:lnTo>
                <a:cubicBezTo>
                  <a:pt x="590550" y="80963"/>
                  <a:pt x="588645" y="81915"/>
                  <a:pt x="587693" y="81915"/>
                </a:cubicBezTo>
                <a:cubicBezTo>
                  <a:pt x="584835" y="81915"/>
                  <a:pt x="583882" y="80010"/>
                  <a:pt x="583882" y="75248"/>
                </a:cubicBezTo>
                <a:lnTo>
                  <a:pt x="583882" y="49530"/>
                </a:lnTo>
                <a:cubicBezTo>
                  <a:pt x="583882" y="33338"/>
                  <a:pt x="577215" y="27623"/>
                  <a:pt x="563880" y="27623"/>
                </a:cubicBezTo>
                <a:cubicBezTo>
                  <a:pt x="552450" y="27623"/>
                  <a:pt x="544830" y="33338"/>
                  <a:pt x="544830" y="41910"/>
                </a:cubicBezTo>
                <a:cubicBezTo>
                  <a:pt x="544830" y="46673"/>
                  <a:pt x="547688" y="48577"/>
                  <a:pt x="551497" y="48577"/>
                </a:cubicBezTo>
                <a:cubicBezTo>
                  <a:pt x="555307" y="48577"/>
                  <a:pt x="558165" y="46673"/>
                  <a:pt x="558165" y="42863"/>
                </a:cubicBezTo>
                <a:cubicBezTo>
                  <a:pt x="558165" y="41910"/>
                  <a:pt x="558165" y="40005"/>
                  <a:pt x="557213" y="39052"/>
                </a:cubicBezTo>
                <a:lnTo>
                  <a:pt x="552450" y="39052"/>
                </a:lnTo>
                <a:cubicBezTo>
                  <a:pt x="552450" y="38100"/>
                  <a:pt x="552450" y="38100"/>
                  <a:pt x="552450" y="37148"/>
                </a:cubicBezTo>
                <a:cubicBezTo>
                  <a:pt x="552450" y="32385"/>
                  <a:pt x="558165" y="32385"/>
                  <a:pt x="561975" y="32385"/>
                </a:cubicBezTo>
                <a:cubicBezTo>
                  <a:pt x="570547" y="32385"/>
                  <a:pt x="573405" y="38100"/>
                  <a:pt x="573405" y="47625"/>
                </a:cubicBezTo>
                <a:lnTo>
                  <a:pt x="573405" y="55245"/>
                </a:lnTo>
                <a:lnTo>
                  <a:pt x="565785" y="55245"/>
                </a:lnTo>
                <a:cubicBezTo>
                  <a:pt x="552450" y="55245"/>
                  <a:pt x="541972" y="59055"/>
                  <a:pt x="541972" y="71438"/>
                </a:cubicBezTo>
                <a:cubicBezTo>
                  <a:pt x="541972" y="81915"/>
                  <a:pt x="548640" y="85725"/>
                  <a:pt x="557213" y="85725"/>
                </a:cubicBezTo>
                <a:cubicBezTo>
                  <a:pt x="563880" y="85725"/>
                  <a:pt x="570547" y="82867"/>
                  <a:pt x="573405" y="77152"/>
                </a:cubicBezTo>
                <a:cubicBezTo>
                  <a:pt x="574357" y="84773"/>
                  <a:pt x="577215" y="86677"/>
                  <a:pt x="583882" y="86677"/>
                </a:cubicBezTo>
                <a:moveTo>
                  <a:pt x="665797" y="57150"/>
                </a:moveTo>
                <a:cubicBezTo>
                  <a:pt x="665797" y="72390"/>
                  <a:pt x="662940" y="80963"/>
                  <a:pt x="652463" y="80963"/>
                </a:cubicBezTo>
                <a:cubicBezTo>
                  <a:pt x="644843" y="80963"/>
                  <a:pt x="638175" y="75248"/>
                  <a:pt x="638175" y="66675"/>
                </a:cubicBezTo>
                <a:lnTo>
                  <a:pt x="638175" y="49530"/>
                </a:lnTo>
                <a:cubicBezTo>
                  <a:pt x="638175" y="40005"/>
                  <a:pt x="644843" y="34290"/>
                  <a:pt x="652463" y="34290"/>
                </a:cubicBezTo>
                <a:cubicBezTo>
                  <a:pt x="662940" y="34290"/>
                  <a:pt x="665797" y="42863"/>
                  <a:pt x="665797" y="57150"/>
                </a:cubicBezTo>
                <a:moveTo>
                  <a:pt x="677228" y="56198"/>
                </a:moveTo>
                <a:cubicBezTo>
                  <a:pt x="677228" y="37148"/>
                  <a:pt x="669607" y="26670"/>
                  <a:pt x="656272" y="26670"/>
                </a:cubicBezTo>
                <a:cubicBezTo>
                  <a:pt x="646747" y="26670"/>
                  <a:pt x="641032" y="31433"/>
                  <a:pt x="638175" y="36195"/>
                </a:cubicBezTo>
                <a:lnTo>
                  <a:pt x="638175" y="0"/>
                </a:lnTo>
                <a:lnTo>
                  <a:pt x="620078" y="0"/>
                </a:lnTo>
                <a:lnTo>
                  <a:pt x="620078" y="4763"/>
                </a:lnTo>
                <a:lnTo>
                  <a:pt x="627697" y="5715"/>
                </a:lnTo>
                <a:lnTo>
                  <a:pt x="627697" y="86677"/>
                </a:lnTo>
                <a:lnTo>
                  <a:pt x="631507" y="86677"/>
                </a:lnTo>
                <a:lnTo>
                  <a:pt x="636270" y="80010"/>
                </a:lnTo>
                <a:cubicBezTo>
                  <a:pt x="640080" y="83820"/>
                  <a:pt x="645795" y="86677"/>
                  <a:pt x="653415" y="86677"/>
                </a:cubicBezTo>
                <a:cubicBezTo>
                  <a:pt x="669607" y="86677"/>
                  <a:pt x="677228" y="73342"/>
                  <a:pt x="677228" y="56198"/>
                </a:cubicBezTo>
                <a:moveTo>
                  <a:pt x="722947" y="50483"/>
                </a:moveTo>
                <a:lnTo>
                  <a:pt x="698182" y="50483"/>
                </a:lnTo>
                <a:cubicBezTo>
                  <a:pt x="699135" y="40958"/>
                  <a:pt x="702945" y="32385"/>
                  <a:pt x="711518" y="32385"/>
                </a:cubicBezTo>
                <a:cubicBezTo>
                  <a:pt x="719138" y="32385"/>
                  <a:pt x="721995" y="38100"/>
                  <a:pt x="721995" y="48577"/>
                </a:cubicBezTo>
                <a:lnTo>
                  <a:pt x="721995" y="50483"/>
                </a:lnTo>
                <a:close/>
                <a:moveTo>
                  <a:pt x="733425" y="57150"/>
                </a:moveTo>
                <a:cubicBezTo>
                  <a:pt x="733425" y="55245"/>
                  <a:pt x="733425" y="54292"/>
                  <a:pt x="733425" y="52388"/>
                </a:cubicBezTo>
                <a:cubicBezTo>
                  <a:pt x="733425" y="35242"/>
                  <a:pt x="724853" y="27623"/>
                  <a:pt x="711518" y="27623"/>
                </a:cubicBezTo>
                <a:cubicBezTo>
                  <a:pt x="696278" y="27623"/>
                  <a:pt x="685800" y="39052"/>
                  <a:pt x="685800" y="58102"/>
                </a:cubicBezTo>
                <a:cubicBezTo>
                  <a:pt x="685800" y="75248"/>
                  <a:pt x="693420" y="86677"/>
                  <a:pt x="710565" y="86677"/>
                </a:cubicBezTo>
                <a:cubicBezTo>
                  <a:pt x="721995" y="86677"/>
                  <a:pt x="729615" y="80963"/>
                  <a:pt x="732472" y="71438"/>
                </a:cubicBezTo>
                <a:lnTo>
                  <a:pt x="727710" y="69533"/>
                </a:lnTo>
                <a:cubicBezTo>
                  <a:pt x="724853" y="76200"/>
                  <a:pt x="721043" y="79058"/>
                  <a:pt x="713422" y="79058"/>
                </a:cubicBezTo>
                <a:cubicBezTo>
                  <a:pt x="701993" y="79058"/>
                  <a:pt x="698182" y="70485"/>
                  <a:pt x="698182" y="56198"/>
                </a:cubicBezTo>
                <a:lnTo>
                  <a:pt x="733425" y="56198"/>
                </a:lnTo>
                <a:close/>
                <a:moveTo>
                  <a:pt x="815340" y="72390"/>
                </a:moveTo>
                <a:lnTo>
                  <a:pt x="810578" y="71438"/>
                </a:lnTo>
                <a:cubicBezTo>
                  <a:pt x="808672" y="78105"/>
                  <a:pt x="805815" y="80963"/>
                  <a:pt x="802005" y="80963"/>
                </a:cubicBezTo>
                <a:cubicBezTo>
                  <a:pt x="797243" y="80963"/>
                  <a:pt x="796290" y="78105"/>
                  <a:pt x="796290" y="72390"/>
                </a:cubicBezTo>
                <a:lnTo>
                  <a:pt x="796290" y="35242"/>
                </a:lnTo>
                <a:lnTo>
                  <a:pt x="808672" y="35242"/>
                </a:lnTo>
                <a:lnTo>
                  <a:pt x="808672" y="28575"/>
                </a:lnTo>
                <a:lnTo>
                  <a:pt x="796290" y="28575"/>
                </a:lnTo>
                <a:lnTo>
                  <a:pt x="796290" y="11430"/>
                </a:lnTo>
                <a:lnTo>
                  <a:pt x="793432" y="11430"/>
                </a:lnTo>
                <a:lnTo>
                  <a:pt x="785813" y="13335"/>
                </a:lnTo>
                <a:lnTo>
                  <a:pt x="785813" y="28575"/>
                </a:lnTo>
                <a:lnTo>
                  <a:pt x="759143" y="28575"/>
                </a:lnTo>
                <a:lnTo>
                  <a:pt x="759143" y="11430"/>
                </a:lnTo>
                <a:lnTo>
                  <a:pt x="756285" y="11430"/>
                </a:lnTo>
                <a:lnTo>
                  <a:pt x="748665" y="13335"/>
                </a:lnTo>
                <a:lnTo>
                  <a:pt x="748665" y="28575"/>
                </a:lnTo>
                <a:lnTo>
                  <a:pt x="740093" y="28575"/>
                </a:lnTo>
                <a:lnTo>
                  <a:pt x="740093" y="34290"/>
                </a:lnTo>
                <a:lnTo>
                  <a:pt x="748665" y="34290"/>
                </a:lnTo>
                <a:lnTo>
                  <a:pt x="748665" y="73342"/>
                </a:lnTo>
                <a:cubicBezTo>
                  <a:pt x="748665" y="82867"/>
                  <a:pt x="753428" y="86677"/>
                  <a:pt x="762000" y="86677"/>
                </a:cubicBezTo>
                <a:cubicBezTo>
                  <a:pt x="771525" y="86677"/>
                  <a:pt x="776288" y="81915"/>
                  <a:pt x="778193" y="72390"/>
                </a:cubicBezTo>
                <a:lnTo>
                  <a:pt x="773430" y="71438"/>
                </a:lnTo>
                <a:cubicBezTo>
                  <a:pt x="771525" y="78105"/>
                  <a:pt x="768668" y="80963"/>
                  <a:pt x="764857" y="80963"/>
                </a:cubicBezTo>
                <a:cubicBezTo>
                  <a:pt x="760095" y="80963"/>
                  <a:pt x="759143" y="78105"/>
                  <a:pt x="759143" y="72390"/>
                </a:cubicBezTo>
                <a:lnTo>
                  <a:pt x="759143" y="35242"/>
                </a:lnTo>
                <a:lnTo>
                  <a:pt x="785813" y="35242"/>
                </a:lnTo>
                <a:lnTo>
                  <a:pt x="785813" y="74295"/>
                </a:lnTo>
                <a:cubicBezTo>
                  <a:pt x="785813" y="83820"/>
                  <a:pt x="790575" y="87630"/>
                  <a:pt x="799147" y="87630"/>
                </a:cubicBezTo>
                <a:cubicBezTo>
                  <a:pt x="808672" y="86677"/>
                  <a:pt x="813435" y="81915"/>
                  <a:pt x="815340" y="72390"/>
                </a:cubicBezTo>
                <a:moveTo>
                  <a:pt x="858203" y="50483"/>
                </a:moveTo>
                <a:lnTo>
                  <a:pt x="833438" y="50483"/>
                </a:lnTo>
                <a:cubicBezTo>
                  <a:pt x="834390" y="40958"/>
                  <a:pt x="838200" y="32385"/>
                  <a:pt x="846772" y="32385"/>
                </a:cubicBezTo>
                <a:cubicBezTo>
                  <a:pt x="854393" y="32385"/>
                  <a:pt x="857250" y="38100"/>
                  <a:pt x="857250" y="48577"/>
                </a:cubicBezTo>
                <a:lnTo>
                  <a:pt x="857250" y="50483"/>
                </a:lnTo>
                <a:close/>
                <a:moveTo>
                  <a:pt x="868680" y="57150"/>
                </a:moveTo>
                <a:cubicBezTo>
                  <a:pt x="868680" y="55245"/>
                  <a:pt x="868680" y="54292"/>
                  <a:pt x="868680" y="52388"/>
                </a:cubicBezTo>
                <a:cubicBezTo>
                  <a:pt x="868680" y="35242"/>
                  <a:pt x="860107" y="27623"/>
                  <a:pt x="846772" y="27623"/>
                </a:cubicBezTo>
                <a:cubicBezTo>
                  <a:pt x="831532" y="27623"/>
                  <a:pt x="821055" y="39052"/>
                  <a:pt x="821055" y="58102"/>
                </a:cubicBezTo>
                <a:cubicBezTo>
                  <a:pt x="821055" y="75248"/>
                  <a:pt x="828675" y="86677"/>
                  <a:pt x="845820" y="86677"/>
                </a:cubicBezTo>
                <a:cubicBezTo>
                  <a:pt x="857250" y="86677"/>
                  <a:pt x="864870" y="80963"/>
                  <a:pt x="867728" y="71438"/>
                </a:cubicBezTo>
                <a:lnTo>
                  <a:pt x="862965" y="69533"/>
                </a:lnTo>
                <a:cubicBezTo>
                  <a:pt x="860107" y="76200"/>
                  <a:pt x="856297" y="79058"/>
                  <a:pt x="848678" y="79058"/>
                </a:cubicBezTo>
                <a:cubicBezTo>
                  <a:pt x="837247" y="79058"/>
                  <a:pt x="833438" y="70485"/>
                  <a:pt x="833438" y="56198"/>
                </a:cubicBezTo>
                <a:lnTo>
                  <a:pt x="868680" y="56198"/>
                </a:lnTo>
                <a:close/>
                <a:moveTo>
                  <a:pt x="920115" y="38100"/>
                </a:moveTo>
                <a:cubicBezTo>
                  <a:pt x="920115" y="31433"/>
                  <a:pt x="914400" y="27623"/>
                  <a:pt x="908685" y="27623"/>
                </a:cubicBezTo>
                <a:cubicBezTo>
                  <a:pt x="900113" y="27623"/>
                  <a:pt x="895350" y="32385"/>
                  <a:pt x="892493" y="38100"/>
                </a:cubicBezTo>
                <a:lnTo>
                  <a:pt x="891540" y="28575"/>
                </a:lnTo>
                <a:lnTo>
                  <a:pt x="875347" y="28575"/>
                </a:lnTo>
                <a:lnTo>
                  <a:pt x="875347" y="33338"/>
                </a:lnTo>
                <a:lnTo>
                  <a:pt x="882968" y="34290"/>
                </a:lnTo>
                <a:lnTo>
                  <a:pt x="882968" y="80963"/>
                </a:lnTo>
                <a:lnTo>
                  <a:pt x="875347" y="81915"/>
                </a:lnTo>
                <a:lnTo>
                  <a:pt x="875347" y="86677"/>
                </a:lnTo>
                <a:lnTo>
                  <a:pt x="905828" y="86677"/>
                </a:lnTo>
                <a:lnTo>
                  <a:pt x="905828" y="81915"/>
                </a:lnTo>
                <a:lnTo>
                  <a:pt x="893445" y="80963"/>
                </a:lnTo>
                <a:lnTo>
                  <a:pt x="893445" y="49530"/>
                </a:lnTo>
                <a:cubicBezTo>
                  <a:pt x="893445" y="42863"/>
                  <a:pt x="899160" y="35242"/>
                  <a:pt x="904875" y="35242"/>
                </a:cubicBezTo>
                <a:cubicBezTo>
                  <a:pt x="906780" y="35242"/>
                  <a:pt x="908685" y="36195"/>
                  <a:pt x="908685" y="38100"/>
                </a:cubicBezTo>
                <a:cubicBezTo>
                  <a:pt x="908685" y="38100"/>
                  <a:pt x="908685" y="39052"/>
                  <a:pt x="908685" y="39052"/>
                </a:cubicBezTo>
                <a:lnTo>
                  <a:pt x="904875" y="40958"/>
                </a:lnTo>
                <a:cubicBezTo>
                  <a:pt x="904875" y="45720"/>
                  <a:pt x="907732" y="48577"/>
                  <a:pt x="912495" y="48577"/>
                </a:cubicBezTo>
                <a:cubicBezTo>
                  <a:pt x="917257" y="46673"/>
                  <a:pt x="920115" y="43815"/>
                  <a:pt x="920115" y="38100"/>
                </a:cubicBezTo>
                <a:moveTo>
                  <a:pt x="1024890" y="33338"/>
                </a:moveTo>
                <a:lnTo>
                  <a:pt x="1030605" y="33338"/>
                </a:lnTo>
                <a:lnTo>
                  <a:pt x="1030605" y="28575"/>
                </a:lnTo>
                <a:lnTo>
                  <a:pt x="1010603" y="28575"/>
                </a:lnTo>
                <a:lnTo>
                  <a:pt x="1010603" y="33338"/>
                </a:lnTo>
                <a:lnTo>
                  <a:pt x="1018222" y="33338"/>
                </a:lnTo>
                <a:lnTo>
                  <a:pt x="1007745" y="74295"/>
                </a:lnTo>
                <a:lnTo>
                  <a:pt x="993457" y="33338"/>
                </a:lnTo>
                <a:lnTo>
                  <a:pt x="999172" y="33338"/>
                </a:lnTo>
                <a:lnTo>
                  <a:pt x="999172" y="28575"/>
                </a:lnTo>
                <a:lnTo>
                  <a:pt x="978218" y="28575"/>
                </a:lnTo>
                <a:lnTo>
                  <a:pt x="978218" y="33338"/>
                </a:lnTo>
                <a:lnTo>
                  <a:pt x="982980" y="33338"/>
                </a:lnTo>
                <a:lnTo>
                  <a:pt x="985838" y="42863"/>
                </a:lnTo>
                <a:lnTo>
                  <a:pt x="974407" y="74295"/>
                </a:lnTo>
                <a:lnTo>
                  <a:pt x="962025" y="33338"/>
                </a:lnTo>
                <a:lnTo>
                  <a:pt x="969645" y="33338"/>
                </a:lnTo>
                <a:lnTo>
                  <a:pt x="969645" y="28575"/>
                </a:lnTo>
                <a:lnTo>
                  <a:pt x="944880" y="28575"/>
                </a:lnTo>
                <a:lnTo>
                  <a:pt x="944880" y="33338"/>
                </a:lnTo>
                <a:lnTo>
                  <a:pt x="949643" y="33338"/>
                </a:lnTo>
                <a:lnTo>
                  <a:pt x="966788" y="85725"/>
                </a:lnTo>
                <a:lnTo>
                  <a:pt x="975360" y="85725"/>
                </a:lnTo>
                <a:lnTo>
                  <a:pt x="987743" y="52388"/>
                </a:lnTo>
                <a:lnTo>
                  <a:pt x="988695" y="52388"/>
                </a:lnTo>
                <a:lnTo>
                  <a:pt x="1001078" y="85725"/>
                </a:lnTo>
                <a:lnTo>
                  <a:pt x="1009650" y="85725"/>
                </a:lnTo>
                <a:lnTo>
                  <a:pt x="1024890" y="33338"/>
                </a:lnTo>
                <a:close/>
                <a:moveTo>
                  <a:pt x="1072515" y="57150"/>
                </a:moveTo>
                <a:cubicBezTo>
                  <a:pt x="1072515" y="69533"/>
                  <a:pt x="1069657" y="80963"/>
                  <a:pt x="1059180" y="80963"/>
                </a:cubicBezTo>
                <a:cubicBezTo>
                  <a:pt x="1047750" y="80963"/>
                  <a:pt x="1044893" y="68580"/>
                  <a:pt x="1044893" y="56198"/>
                </a:cubicBezTo>
                <a:cubicBezTo>
                  <a:pt x="1044893" y="43815"/>
                  <a:pt x="1047750" y="32385"/>
                  <a:pt x="1058228" y="32385"/>
                </a:cubicBezTo>
                <a:cubicBezTo>
                  <a:pt x="1070610" y="32385"/>
                  <a:pt x="1072515" y="44767"/>
                  <a:pt x="1072515" y="57150"/>
                </a:cubicBezTo>
                <a:moveTo>
                  <a:pt x="1084898" y="57150"/>
                </a:moveTo>
                <a:cubicBezTo>
                  <a:pt x="1084898" y="40005"/>
                  <a:pt x="1077278" y="27623"/>
                  <a:pt x="1059180" y="27623"/>
                </a:cubicBezTo>
                <a:cubicBezTo>
                  <a:pt x="1042988" y="27623"/>
                  <a:pt x="1033463" y="40005"/>
                  <a:pt x="1033463" y="58102"/>
                </a:cubicBezTo>
                <a:cubicBezTo>
                  <a:pt x="1033463" y="75248"/>
                  <a:pt x="1042035" y="87630"/>
                  <a:pt x="1059180" y="87630"/>
                </a:cubicBezTo>
                <a:cubicBezTo>
                  <a:pt x="1075373" y="86677"/>
                  <a:pt x="1084898" y="75248"/>
                  <a:pt x="1084898" y="57150"/>
                </a:cubicBezTo>
                <a:moveTo>
                  <a:pt x="1136332" y="38100"/>
                </a:moveTo>
                <a:cubicBezTo>
                  <a:pt x="1136332" y="31433"/>
                  <a:pt x="1130618" y="27623"/>
                  <a:pt x="1124903" y="27623"/>
                </a:cubicBezTo>
                <a:cubicBezTo>
                  <a:pt x="1116330" y="27623"/>
                  <a:pt x="1111568" y="32385"/>
                  <a:pt x="1108710" y="38100"/>
                </a:cubicBezTo>
                <a:lnTo>
                  <a:pt x="1107757" y="28575"/>
                </a:lnTo>
                <a:lnTo>
                  <a:pt x="1091565" y="28575"/>
                </a:lnTo>
                <a:lnTo>
                  <a:pt x="1091565" y="33338"/>
                </a:lnTo>
                <a:lnTo>
                  <a:pt x="1099185" y="34290"/>
                </a:lnTo>
                <a:lnTo>
                  <a:pt x="1099185" y="80963"/>
                </a:lnTo>
                <a:lnTo>
                  <a:pt x="1091565" y="81915"/>
                </a:lnTo>
                <a:lnTo>
                  <a:pt x="1091565" y="86677"/>
                </a:lnTo>
                <a:lnTo>
                  <a:pt x="1122045" y="86677"/>
                </a:lnTo>
                <a:lnTo>
                  <a:pt x="1122045" y="81915"/>
                </a:lnTo>
                <a:lnTo>
                  <a:pt x="1109663" y="80963"/>
                </a:lnTo>
                <a:lnTo>
                  <a:pt x="1109663" y="49530"/>
                </a:lnTo>
                <a:cubicBezTo>
                  <a:pt x="1109663" y="42863"/>
                  <a:pt x="1115378" y="35242"/>
                  <a:pt x="1121093" y="35242"/>
                </a:cubicBezTo>
                <a:cubicBezTo>
                  <a:pt x="1122998" y="35242"/>
                  <a:pt x="1124903" y="36195"/>
                  <a:pt x="1124903" y="38100"/>
                </a:cubicBezTo>
                <a:cubicBezTo>
                  <a:pt x="1124903" y="38100"/>
                  <a:pt x="1124903" y="39052"/>
                  <a:pt x="1124903" y="39052"/>
                </a:cubicBezTo>
                <a:lnTo>
                  <a:pt x="1121093" y="40958"/>
                </a:lnTo>
                <a:cubicBezTo>
                  <a:pt x="1121093" y="45720"/>
                  <a:pt x="1123950" y="48577"/>
                  <a:pt x="1128713" y="48577"/>
                </a:cubicBezTo>
                <a:cubicBezTo>
                  <a:pt x="1132523" y="46673"/>
                  <a:pt x="1136332" y="43815"/>
                  <a:pt x="1136332" y="38100"/>
                </a:cubicBezTo>
                <a:moveTo>
                  <a:pt x="1138238" y="85725"/>
                </a:moveTo>
                <a:lnTo>
                  <a:pt x="1164907" y="85725"/>
                </a:lnTo>
                <a:lnTo>
                  <a:pt x="1164907" y="80963"/>
                </a:lnTo>
                <a:lnTo>
                  <a:pt x="1156335" y="80010"/>
                </a:lnTo>
                <a:lnTo>
                  <a:pt x="1156335" y="0"/>
                </a:lnTo>
                <a:lnTo>
                  <a:pt x="1137285" y="0"/>
                </a:lnTo>
                <a:lnTo>
                  <a:pt x="1137285" y="4763"/>
                </a:lnTo>
                <a:lnTo>
                  <a:pt x="1144905" y="5715"/>
                </a:lnTo>
                <a:lnTo>
                  <a:pt x="1144905" y="80010"/>
                </a:lnTo>
                <a:lnTo>
                  <a:pt x="1137285" y="80963"/>
                </a:lnTo>
                <a:lnTo>
                  <a:pt x="1137285" y="85725"/>
                </a:lnTo>
                <a:close/>
                <a:moveTo>
                  <a:pt x="1209675" y="64770"/>
                </a:moveTo>
                <a:cubicBezTo>
                  <a:pt x="1209675" y="73342"/>
                  <a:pt x="1203007" y="79058"/>
                  <a:pt x="1195388" y="79058"/>
                </a:cubicBezTo>
                <a:cubicBezTo>
                  <a:pt x="1183957" y="79058"/>
                  <a:pt x="1182053" y="67627"/>
                  <a:pt x="1182053" y="56198"/>
                </a:cubicBezTo>
                <a:cubicBezTo>
                  <a:pt x="1182053" y="41910"/>
                  <a:pt x="1184910" y="32385"/>
                  <a:pt x="1196340" y="32385"/>
                </a:cubicBezTo>
                <a:cubicBezTo>
                  <a:pt x="1203007" y="32385"/>
                  <a:pt x="1209675" y="37148"/>
                  <a:pt x="1209675" y="45720"/>
                </a:cubicBezTo>
                <a:lnTo>
                  <a:pt x="1209675" y="64770"/>
                </a:lnTo>
                <a:close/>
                <a:moveTo>
                  <a:pt x="1227773" y="85725"/>
                </a:moveTo>
                <a:lnTo>
                  <a:pt x="1227773" y="80963"/>
                </a:lnTo>
                <a:lnTo>
                  <a:pt x="1220153" y="80010"/>
                </a:lnTo>
                <a:lnTo>
                  <a:pt x="1220153" y="0"/>
                </a:lnTo>
                <a:lnTo>
                  <a:pt x="1200150" y="0"/>
                </a:lnTo>
                <a:lnTo>
                  <a:pt x="1200150" y="4763"/>
                </a:lnTo>
                <a:lnTo>
                  <a:pt x="1208723" y="5715"/>
                </a:lnTo>
                <a:lnTo>
                  <a:pt x="1208723" y="33338"/>
                </a:lnTo>
                <a:cubicBezTo>
                  <a:pt x="1203960" y="28575"/>
                  <a:pt x="1199198" y="26670"/>
                  <a:pt x="1193482" y="26670"/>
                </a:cubicBezTo>
                <a:cubicBezTo>
                  <a:pt x="1179195" y="26670"/>
                  <a:pt x="1169670" y="38100"/>
                  <a:pt x="1169670" y="57150"/>
                </a:cubicBezTo>
                <a:cubicBezTo>
                  <a:pt x="1169670" y="74295"/>
                  <a:pt x="1176338" y="85725"/>
                  <a:pt x="1191578" y="85725"/>
                </a:cubicBezTo>
                <a:cubicBezTo>
                  <a:pt x="1201103" y="85725"/>
                  <a:pt x="1205865" y="80963"/>
                  <a:pt x="1209675" y="76200"/>
                </a:cubicBezTo>
                <a:lnTo>
                  <a:pt x="1210628" y="84773"/>
                </a:lnTo>
                <a:lnTo>
                  <a:pt x="1227773" y="84773"/>
                </a:lnTo>
                <a:close/>
              </a:path>
            </a:pathLst>
          </a:custGeom>
          <a:solidFill>
            <a:schemeClr val="bg1"/>
          </a:solidFill>
          <a:ln w="9525"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80601C35-226E-4852-A54E-33710096F8CF}"/>
              </a:ext>
            </a:extLst>
          </p:cNvPr>
          <p:cNvGrpSpPr/>
          <p:nvPr userDrawn="1"/>
        </p:nvGrpSpPr>
        <p:grpSpPr>
          <a:xfrm>
            <a:off x="10601983" y="286755"/>
            <a:ext cx="1297917" cy="302151"/>
            <a:chOff x="10601983" y="286755"/>
            <a:chExt cx="1297917" cy="302151"/>
          </a:xfrm>
          <a:solidFill>
            <a:schemeClr val="bg1"/>
          </a:solidFill>
        </p:grpSpPr>
        <p:sp>
          <p:nvSpPr>
            <p:cNvPr id="19" name="Freeform 5">
              <a:extLst>
                <a:ext uri="{FF2B5EF4-FFF2-40B4-BE49-F238E27FC236}">
                  <a16:creationId xmlns:a16="http://schemas.microsoft.com/office/drawing/2014/main" id="{13EB222D-C693-47B0-91C1-407664319F3E}"/>
                </a:ext>
              </a:extLst>
            </p:cNvPr>
            <p:cNvSpPr>
              <a:spLocks noEditPoints="1"/>
            </p:cNvSpPr>
            <p:nvPr userDrawn="1"/>
          </p:nvSpPr>
          <p:spPr bwMode="auto">
            <a:xfrm>
              <a:off x="10601983" y="296256"/>
              <a:ext cx="273646" cy="283148"/>
            </a:xfrm>
            <a:custGeom>
              <a:avLst/>
              <a:gdLst>
                <a:gd name="T0" fmla="*/ 205 w 467"/>
                <a:gd name="T1" fmla="*/ 280 h 480"/>
                <a:gd name="T2" fmla="*/ 205 w 467"/>
                <a:gd name="T3" fmla="*/ 280 h 480"/>
                <a:gd name="T4" fmla="*/ 274 w 467"/>
                <a:gd name="T5" fmla="*/ 114 h 480"/>
                <a:gd name="T6" fmla="*/ 275 w 467"/>
                <a:gd name="T7" fmla="*/ 114 h 480"/>
                <a:gd name="T8" fmla="*/ 311 w 467"/>
                <a:gd name="T9" fmla="*/ 280 h 480"/>
                <a:gd name="T10" fmla="*/ 205 w 467"/>
                <a:gd name="T11" fmla="*/ 280 h 480"/>
                <a:gd name="T12" fmla="*/ 205 w 467"/>
                <a:gd name="T13" fmla="*/ 280 h 480"/>
                <a:gd name="T14" fmla="*/ 353 w 467"/>
                <a:gd name="T15" fmla="*/ 480 h 480"/>
                <a:gd name="T16" fmla="*/ 353 w 467"/>
                <a:gd name="T17" fmla="*/ 480 h 480"/>
                <a:gd name="T18" fmla="*/ 467 w 467"/>
                <a:gd name="T19" fmla="*/ 480 h 480"/>
                <a:gd name="T20" fmla="*/ 356 w 467"/>
                <a:gd name="T21" fmla="*/ 0 h 480"/>
                <a:gd name="T22" fmla="*/ 226 w 467"/>
                <a:gd name="T23" fmla="*/ 0 h 480"/>
                <a:gd name="T24" fmla="*/ 0 w 467"/>
                <a:gd name="T25" fmla="*/ 480 h 480"/>
                <a:gd name="T26" fmla="*/ 121 w 467"/>
                <a:gd name="T27" fmla="*/ 480 h 480"/>
                <a:gd name="T28" fmla="*/ 160 w 467"/>
                <a:gd name="T29" fmla="*/ 386 h 480"/>
                <a:gd name="T30" fmla="*/ 333 w 467"/>
                <a:gd name="T31" fmla="*/ 386 h 480"/>
                <a:gd name="T32" fmla="*/ 353 w 467"/>
                <a:gd name="T33"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480">
                  <a:moveTo>
                    <a:pt x="205" y="280"/>
                  </a:moveTo>
                  <a:lnTo>
                    <a:pt x="205" y="280"/>
                  </a:lnTo>
                  <a:lnTo>
                    <a:pt x="274" y="114"/>
                  </a:lnTo>
                  <a:lnTo>
                    <a:pt x="275" y="114"/>
                  </a:lnTo>
                  <a:lnTo>
                    <a:pt x="311" y="280"/>
                  </a:lnTo>
                  <a:lnTo>
                    <a:pt x="205" y="280"/>
                  </a:lnTo>
                  <a:lnTo>
                    <a:pt x="205" y="280"/>
                  </a:lnTo>
                  <a:close/>
                  <a:moveTo>
                    <a:pt x="353" y="480"/>
                  </a:moveTo>
                  <a:lnTo>
                    <a:pt x="353" y="480"/>
                  </a:lnTo>
                  <a:lnTo>
                    <a:pt x="467" y="480"/>
                  </a:lnTo>
                  <a:lnTo>
                    <a:pt x="356" y="0"/>
                  </a:lnTo>
                  <a:lnTo>
                    <a:pt x="226" y="0"/>
                  </a:lnTo>
                  <a:lnTo>
                    <a:pt x="0" y="480"/>
                  </a:lnTo>
                  <a:lnTo>
                    <a:pt x="121" y="480"/>
                  </a:lnTo>
                  <a:lnTo>
                    <a:pt x="160" y="386"/>
                  </a:lnTo>
                  <a:lnTo>
                    <a:pt x="333" y="386"/>
                  </a:lnTo>
                  <a:lnTo>
                    <a:pt x="353" y="4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A5D6CA3A-E963-4600-AE9A-37391BC00DED}"/>
                </a:ext>
              </a:extLst>
            </p:cNvPr>
            <p:cNvSpPr>
              <a:spLocks noEditPoints="1"/>
            </p:cNvSpPr>
            <p:nvPr userDrawn="1"/>
          </p:nvSpPr>
          <p:spPr bwMode="auto">
            <a:xfrm>
              <a:off x="10875629" y="296256"/>
              <a:ext cx="241341" cy="283148"/>
            </a:xfrm>
            <a:custGeom>
              <a:avLst/>
              <a:gdLst>
                <a:gd name="T0" fmla="*/ 325 w 410"/>
                <a:gd name="T1" fmla="*/ 295 h 480"/>
                <a:gd name="T2" fmla="*/ 325 w 410"/>
                <a:gd name="T3" fmla="*/ 295 h 480"/>
                <a:gd name="T4" fmla="*/ 28 w 410"/>
                <a:gd name="T5" fmla="*/ 295 h 480"/>
                <a:gd name="T6" fmla="*/ 45 w 410"/>
                <a:gd name="T7" fmla="*/ 184 h 480"/>
                <a:gd name="T8" fmla="*/ 341 w 410"/>
                <a:gd name="T9" fmla="*/ 184 h 480"/>
                <a:gd name="T10" fmla="*/ 325 w 410"/>
                <a:gd name="T11" fmla="*/ 295 h 480"/>
                <a:gd name="T12" fmla="*/ 325 w 410"/>
                <a:gd name="T13" fmla="*/ 295 h 480"/>
                <a:gd name="T14" fmla="*/ 393 w 410"/>
                <a:gd name="T15" fmla="*/ 111 h 480"/>
                <a:gd name="T16" fmla="*/ 393 w 410"/>
                <a:gd name="T17" fmla="*/ 111 h 480"/>
                <a:gd name="T18" fmla="*/ 55 w 410"/>
                <a:gd name="T19" fmla="*/ 111 h 480"/>
                <a:gd name="T20" fmla="*/ 72 w 410"/>
                <a:gd name="T21" fmla="*/ 0 h 480"/>
                <a:gd name="T22" fmla="*/ 410 w 410"/>
                <a:gd name="T23" fmla="*/ 0 h 480"/>
                <a:gd name="T24" fmla="*/ 393 w 410"/>
                <a:gd name="T25" fmla="*/ 111 h 480"/>
                <a:gd name="T26" fmla="*/ 393 w 410"/>
                <a:gd name="T27" fmla="*/ 111 h 480"/>
                <a:gd name="T28" fmla="*/ 354 w 410"/>
                <a:gd name="T29" fmla="*/ 368 h 480"/>
                <a:gd name="T30" fmla="*/ 354 w 410"/>
                <a:gd name="T31" fmla="*/ 368 h 480"/>
                <a:gd name="T32" fmla="*/ 17 w 410"/>
                <a:gd name="T33" fmla="*/ 368 h 480"/>
                <a:gd name="T34" fmla="*/ 0 w 410"/>
                <a:gd name="T35" fmla="*/ 480 h 480"/>
                <a:gd name="T36" fmla="*/ 338 w 410"/>
                <a:gd name="T37" fmla="*/ 480 h 480"/>
                <a:gd name="T38" fmla="*/ 354 w 410"/>
                <a:gd name="T39" fmla="*/ 36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0" h="480">
                  <a:moveTo>
                    <a:pt x="325" y="295"/>
                  </a:moveTo>
                  <a:lnTo>
                    <a:pt x="325" y="295"/>
                  </a:lnTo>
                  <a:lnTo>
                    <a:pt x="28" y="295"/>
                  </a:lnTo>
                  <a:lnTo>
                    <a:pt x="45" y="184"/>
                  </a:lnTo>
                  <a:lnTo>
                    <a:pt x="341" y="184"/>
                  </a:lnTo>
                  <a:lnTo>
                    <a:pt x="325" y="295"/>
                  </a:lnTo>
                  <a:lnTo>
                    <a:pt x="325" y="295"/>
                  </a:lnTo>
                  <a:close/>
                  <a:moveTo>
                    <a:pt x="393" y="111"/>
                  </a:moveTo>
                  <a:lnTo>
                    <a:pt x="393" y="111"/>
                  </a:lnTo>
                  <a:lnTo>
                    <a:pt x="55" y="111"/>
                  </a:lnTo>
                  <a:lnTo>
                    <a:pt x="72" y="0"/>
                  </a:lnTo>
                  <a:lnTo>
                    <a:pt x="410" y="0"/>
                  </a:lnTo>
                  <a:lnTo>
                    <a:pt x="393" y="111"/>
                  </a:lnTo>
                  <a:lnTo>
                    <a:pt x="393" y="111"/>
                  </a:lnTo>
                  <a:close/>
                  <a:moveTo>
                    <a:pt x="354" y="368"/>
                  </a:moveTo>
                  <a:lnTo>
                    <a:pt x="354" y="368"/>
                  </a:lnTo>
                  <a:lnTo>
                    <a:pt x="17" y="368"/>
                  </a:lnTo>
                  <a:lnTo>
                    <a:pt x="0" y="480"/>
                  </a:lnTo>
                  <a:lnTo>
                    <a:pt x="338" y="480"/>
                  </a:lnTo>
                  <a:lnTo>
                    <a:pt x="354" y="3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A62B609F-DB0F-422F-999A-6746321CDD2A}"/>
                </a:ext>
              </a:extLst>
            </p:cNvPr>
            <p:cNvSpPr>
              <a:spLocks/>
            </p:cNvSpPr>
            <p:nvPr userDrawn="1"/>
          </p:nvSpPr>
          <p:spPr bwMode="auto">
            <a:xfrm>
              <a:off x="11096065" y="290556"/>
              <a:ext cx="235639" cy="294550"/>
            </a:xfrm>
            <a:custGeom>
              <a:avLst/>
              <a:gdLst>
                <a:gd name="T0" fmla="*/ 351 w 400"/>
                <a:gd name="T1" fmla="*/ 366 h 499"/>
                <a:gd name="T2" fmla="*/ 351 w 400"/>
                <a:gd name="T3" fmla="*/ 366 h 499"/>
                <a:gd name="T4" fmla="*/ 247 w 400"/>
                <a:gd name="T5" fmla="*/ 384 h 499"/>
                <a:gd name="T6" fmla="*/ 124 w 400"/>
                <a:gd name="T7" fmla="*/ 255 h 499"/>
                <a:gd name="T8" fmla="*/ 271 w 400"/>
                <a:gd name="T9" fmla="*/ 115 h 499"/>
                <a:gd name="T10" fmla="*/ 377 w 400"/>
                <a:gd name="T11" fmla="*/ 155 h 499"/>
                <a:gd name="T12" fmla="*/ 400 w 400"/>
                <a:gd name="T13" fmla="*/ 40 h 499"/>
                <a:gd name="T14" fmla="*/ 262 w 400"/>
                <a:gd name="T15" fmla="*/ 0 h 499"/>
                <a:gd name="T16" fmla="*/ 5 w 400"/>
                <a:gd name="T17" fmla="*/ 260 h 499"/>
                <a:gd name="T18" fmla="*/ 227 w 400"/>
                <a:gd name="T19" fmla="*/ 499 h 499"/>
                <a:gd name="T20" fmla="*/ 334 w 400"/>
                <a:gd name="T21" fmla="*/ 482 h 499"/>
                <a:gd name="T22" fmla="*/ 351 w 400"/>
                <a:gd name="T23" fmla="*/ 36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99">
                  <a:moveTo>
                    <a:pt x="351" y="366"/>
                  </a:moveTo>
                  <a:lnTo>
                    <a:pt x="351" y="366"/>
                  </a:lnTo>
                  <a:cubicBezTo>
                    <a:pt x="319" y="381"/>
                    <a:pt x="271" y="384"/>
                    <a:pt x="247" y="384"/>
                  </a:cubicBezTo>
                  <a:cubicBezTo>
                    <a:pt x="171" y="384"/>
                    <a:pt x="121" y="332"/>
                    <a:pt x="124" y="255"/>
                  </a:cubicBezTo>
                  <a:cubicBezTo>
                    <a:pt x="126" y="174"/>
                    <a:pt x="188" y="115"/>
                    <a:pt x="271" y="115"/>
                  </a:cubicBezTo>
                  <a:cubicBezTo>
                    <a:pt x="311" y="115"/>
                    <a:pt x="346" y="128"/>
                    <a:pt x="377" y="155"/>
                  </a:cubicBezTo>
                  <a:lnTo>
                    <a:pt x="400" y="40"/>
                  </a:lnTo>
                  <a:cubicBezTo>
                    <a:pt x="352" y="12"/>
                    <a:pt x="312" y="0"/>
                    <a:pt x="262" y="0"/>
                  </a:cubicBezTo>
                  <a:cubicBezTo>
                    <a:pt x="124" y="0"/>
                    <a:pt x="10" y="115"/>
                    <a:pt x="5" y="260"/>
                  </a:cubicBezTo>
                  <a:cubicBezTo>
                    <a:pt x="0" y="400"/>
                    <a:pt x="92" y="499"/>
                    <a:pt x="227" y="499"/>
                  </a:cubicBezTo>
                  <a:cubicBezTo>
                    <a:pt x="251" y="499"/>
                    <a:pt x="302" y="496"/>
                    <a:pt x="334" y="482"/>
                  </a:cubicBezTo>
                  <a:lnTo>
                    <a:pt x="351" y="3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EE2627BC-FB6C-4DE9-8C66-FF75C2ABC7E6}"/>
                </a:ext>
              </a:extLst>
            </p:cNvPr>
            <p:cNvSpPr>
              <a:spLocks noEditPoints="1"/>
            </p:cNvSpPr>
            <p:nvPr userDrawn="1"/>
          </p:nvSpPr>
          <p:spPr bwMode="auto">
            <a:xfrm>
              <a:off x="11308901" y="286755"/>
              <a:ext cx="285048" cy="302151"/>
            </a:xfrm>
            <a:custGeom>
              <a:avLst/>
              <a:gdLst>
                <a:gd name="T0" fmla="*/ 355 w 484"/>
                <a:gd name="T1" fmla="*/ 274 h 514"/>
                <a:gd name="T2" fmla="*/ 355 w 484"/>
                <a:gd name="T3" fmla="*/ 274 h 514"/>
                <a:gd name="T4" fmla="*/ 281 w 484"/>
                <a:gd name="T5" fmla="*/ 117 h 514"/>
                <a:gd name="T6" fmla="*/ 134 w 484"/>
                <a:gd name="T7" fmla="*/ 241 h 514"/>
                <a:gd name="T8" fmla="*/ 208 w 484"/>
                <a:gd name="T9" fmla="*/ 398 h 514"/>
                <a:gd name="T10" fmla="*/ 355 w 484"/>
                <a:gd name="T11" fmla="*/ 274 h 514"/>
                <a:gd name="T12" fmla="*/ 355 w 484"/>
                <a:gd name="T13" fmla="*/ 274 h 514"/>
                <a:gd name="T14" fmla="*/ 276 w 484"/>
                <a:gd name="T15" fmla="*/ 9 h 514"/>
                <a:gd name="T16" fmla="*/ 276 w 484"/>
                <a:gd name="T17" fmla="*/ 9 h 514"/>
                <a:gd name="T18" fmla="*/ 470 w 484"/>
                <a:gd name="T19" fmla="*/ 263 h 514"/>
                <a:gd name="T20" fmla="*/ 208 w 484"/>
                <a:gd name="T21" fmla="*/ 504 h 514"/>
                <a:gd name="T22" fmla="*/ 14 w 484"/>
                <a:gd name="T23" fmla="*/ 251 h 514"/>
                <a:gd name="T24" fmla="*/ 276 w 484"/>
                <a:gd name="T25" fmla="*/ 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 h="514">
                  <a:moveTo>
                    <a:pt x="355" y="274"/>
                  </a:moveTo>
                  <a:lnTo>
                    <a:pt x="355" y="274"/>
                  </a:lnTo>
                  <a:cubicBezTo>
                    <a:pt x="373" y="193"/>
                    <a:pt x="343" y="130"/>
                    <a:pt x="281" y="117"/>
                  </a:cubicBezTo>
                  <a:cubicBezTo>
                    <a:pt x="214" y="104"/>
                    <a:pt x="152" y="155"/>
                    <a:pt x="134" y="241"/>
                  </a:cubicBezTo>
                  <a:cubicBezTo>
                    <a:pt x="117" y="322"/>
                    <a:pt x="147" y="385"/>
                    <a:pt x="208" y="398"/>
                  </a:cubicBezTo>
                  <a:cubicBezTo>
                    <a:pt x="276" y="412"/>
                    <a:pt x="337" y="360"/>
                    <a:pt x="355" y="274"/>
                  </a:cubicBezTo>
                  <a:lnTo>
                    <a:pt x="355" y="274"/>
                  </a:lnTo>
                  <a:close/>
                  <a:moveTo>
                    <a:pt x="276" y="9"/>
                  </a:moveTo>
                  <a:lnTo>
                    <a:pt x="276" y="9"/>
                  </a:lnTo>
                  <a:cubicBezTo>
                    <a:pt x="404" y="18"/>
                    <a:pt x="484" y="123"/>
                    <a:pt x="470" y="263"/>
                  </a:cubicBezTo>
                  <a:cubicBezTo>
                    <a:pt x="455" y="407"/>
                    <a:pt x="339" y="514"/>
                    <a:pt x="208" y="504"/>
                  </a:cubicBezTo>
                  <a:cubicBezTo>
                    <a:pt x="79" y="495"/>
                    <a:pt x="0" y="391"/>
                    <a:pt x="14" y="251"/>
                  </a:cubicBezTo>
                  <a:cubicBezTo>
                    <a:pt x="29" y="107"/>
                    <a:pt x="145" y="0"/>
                    <a:pt x="276"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520F319E-08D4-4CDF-8C17-953260FFD4C1}"/>
                </a:ext>
              </a:extLst>
            </p:cNvPr>
            <p:cNvSpPr>
              <a:spLocks/>
            </p:cNvSpPr>
            <p:nvPr userDrawn="1"/>
          </p:nvSpPr>
          <p:spPr bwMode="auto">
            <a:xfrm>
              <a:off x="11565444" y="296256"/>
              <a:ext cx="334456" cy="283148"/>
            </a:xfrm>
            <a:custGeom>
              <a:avLst/>
              <a:gdLst>
                <a:gd name="T0" fmla="*/ 569 w 569"/>
                <a:gd name="T1" fmla="*/ 481 h 481"/>
                <a:gd name="T2" fmla="*/ 569 w 569"/>
                <a:gd name="T3" fmla="*/ 481 h 481"/>
                <a:gd name="T4" fmla="*/ 560 w 569"/>
                <a:gd name="T5" fmla="*/ 0 h 481"/>
                <a:gd name="T6" fmla="*/ 452 w 569"/>
                <a:gd name="T7" fmla="*/ 0 h 481"/>
                <a:gd name="T8" fmla="*/ 313 w 569"/>
                <a:gd name="T9" fmla="*/ 271 h 481"/>
                <a:gd name="T10" fmla="*/ 257 w 569"/>
                <a:gd name="T11" fmla="*/ 0 h 481"/>
                <a:gd name="T12" fmla="*/ 149 w 569"/>
                <a:gd name="T13" fmla="*/ 0 h 481"/>
                <a:gd name="T14" fmla="*/ 0 w 569"/>
                <a:gd name="T15" fmla="*/ 481 h 481"/>
                <a:gd name="T16" fmla="*/ 119 w 569"/>
                <a:gd name="T17" fmla="*/ 481 h 481"/>
                <a:gd name="T18" fmla="*/ 200 w 569"/>
                <a:gd name="T19" fmla="*/ 199 h 481"/>
                <a:gd name="T20" fmla="*/ 251 w 569"/>
                <a:gd name="T21" fmla="*/ 481 h 481"/>
                <a:gd name="T22" fmla="*/ 312 w 569"/>
                <a:gd name="T23" fmla="*/ 481 h 481"/>
                <a:gd name="T24" fmla="*/ 453 w 569"/>
                <a:gd name="T25" fmla="*/ 200 h 481"/>
                <a:gd name="T26" fmla="*/ 451 w 569"/>
                <a:gd name="T27" fmla="*/ 481 h 481"/>
                <a:gd name="T28" fmla="*/ 569 w 569"/>
                <a:gd name="T29"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9" h="481">
                  <a:moveTo>
                    <a:pt x="569" y="481"/>
                  </a:moveTo>
                  <a:lnTo>
                    <a:pt x="569" y="481"/>
                  </a:lnTo>
                  <a:lnTo>
                    <a:pt x="560" y="0"/>
                  </a:lnTo>
                  <a:lnTo>
                    <a:pt x="452" y="0"/>
                  </a:lnTo>
                  <a:lnTo>
                    <a:pt x="313" y="271"/>
                  </a:lnTo>
                  <a:lnTo>
                    <a:pt x="257" y="0"/>
                  </a:lnTo>
                  <a:lnTo>
                    <a:pt x="149" y="0"/>
                  </a:lnTo>
                  <a:lnTo>
                    <a:pt x="0" y="481"/>
                  </a:lnTo>
                  <a:lnTo>
                    <a:pt x="119" y="481"/>
                  </a:lnTo>
                  <a:lnTo>
                    <a:pt x="200" y="199"/>
                  </a:lnTo>
                  <a:lnTo>
                    <a:pt x="251" y="481"/>
                  </a:lnTo>
                  <a:lnTo>
                    <a:pt x="312" y="481"/>
                  </a:lnTo>
                  <a:lnTo>
                    <a:pt x="453" y="200"/>
                  </a:lnTo>
                  <a:lnTo>
                    <a:pt x="451" y="481"/>
                  </a:lnTo>
                  <a:lnTo>
                    <a:pt x="569"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1B1C1A4B-EB3C-E14C-A722-997548E33459}"/>
              </a:ext>
            </a:extLst>
          </p:cNvPr>
          <p:cNvGrpSpPr/>
          <p:nvPr userDrawn="1"/>
        </p:nvGrpSpPr>
        <p:grpSpPr>
          <a:xfrm>
            <a:off x="10814051" y="6438651"/>
            <a:ext cx="1111250" cy="225425"/>
            <a:chOff x="292100" y="6413250"/>
            <a:chExt cx="1111250" cy="225425"/>
          </a:xfrm>
        </p:grpSpPr>
        <p:sp>
          <p:nvSpPr>
            <p:cNvPr id="25" name="Freeform: Shape 12">
              <a:extLst>
                <a:ext uri="{FF2B5EF4-FFF2-40B4-BE49-F238E27FC236}">
                  <a16:creationId xmlns:a16="http://schemas.microsoft.com/office/drawing/2014/main" id="{F782603F-A068-4B43-AFA0-53B58D894959}"/>
                </a:ext>
              </a:extLst>
            </p:cNvPr>
            <p:cNvSpPr/>
            <p:nvPr userDrawn="1"/>
          </p:nvSpPr>
          <p:spPr>
            <a:xfrm>
              <a:off x="292100" y="6413250"/>
              <a:ext cx="225425" cy="225425"/>
            </a:xfrm>
            <a:custGeom>
              <a:avLst/>
              <a:gdLst>
                <a:gd name="connsiteX0" fmla="*/ 329565 w 342900"/>
                <a:gd name="connsiteY0" fmla="*/ 104775 h 342900"/>
                <a:gd name="connsiteX1" fmla="*/ 292418 w 342900"/>
                <a:gd name="connsiteY1" fmla="*/ 50483 h 342900"/>
                <a:gd name="connsiteX2" fmla="*/ 238125 w 342900"/>
                <a:gd name="connsiteY2" fmla="*/ 13335 h 342900"/>
                <a:gd name="connsiteX3" fmla="*/ 171450 w 342900"/>
                <a:gd name="connsiteY3" fmla="*/ 0 h 342900"/>
                <a:gd name="connsiteX4" fmla="*/ 104775 w 342900"/>
                <a:gd name="connsiteY4" fmla="*/ 13335 h 342900"/>
                <a:gd name="connsiteX5" fmla="*/ 50483 w 342900"/>
                <a:gd name="connsiteY5" fmla="*/ 50483 h 342900"/>
                <a:gd name="connsiteX6" fmla="*/ 13335 w 342900"/>
                <a:gd name="connsiteY6" fmla="*/ 104775 h 342900"/>
                <a:gd name="connsiteX7" fmla="*/ 0 w 342900"/>
                <a:gd name="connsiteY7" fmla="*/ 171450 h 342900"/>
                <a:gd name="connsiteX8" fmla="*/ 13335 w 342900"/>
                <a:gd name="connsiteY8" fmla="*/ 238125 h 342900"/>
                <a:gd name="connsiteX9" fmla="*/ 50483 w 342900"/>
                <a:gd name="connsiteY9" fmla="*/ 292418 h 342900"/>
                <a:gd name="connsiteX10" fmla="*/ 104775 w 342900"/>
                <a:gd name="connsiteY10" fmla="*/ 329565 h 342900"/>
                <a:gd name="connsiteX11" fmla="*/ 171450 w 342900"/>
                <a:gd name="connsiteY11" fmla="*/ 342900 h 342900"/>
                <a:gd name="connsiteX12" fmla="*/ 171450 w 342900"/>
                <a:gd name="connsiteY12" fmla="*/ 308610 h 342900"/>
                <a:gd name="connsiteX13" fmla="*/ 74295 w 342900"/>
                <a:gd name="connsiteY13" fmla="*/ 268605 h 342900"/>
                <a:gd name="connsiteX14" fmla="*/ 35243 w 342900"/>
                <a:gd name="connsiteY14" fmla="*/ 188595 h 342900"/>
                <a:gd name="connsiteX15" fmla="*/ 180975 w 342900"/>
                <a:gd name="connsiteY15" fmla="*/ 188595 h 342900"/>
                <a:gd name="connsiteX16" fmla="*/ 141923 w 342900"/>
                <a:gd name="connsiteY16" fmla="*/ 227648 h 342900"/>
                <a:gd name="connsiteX17" fmla="*/ 165735 w 342900"/>
                <a:gd name="connsiteY17" fmla="*/ 251460 h 342900"/>
                <a:gd name="connsiteX18" fmla="*/ 246698 w 342900"/>
                <a:gd name="connsiteY18" fmla="*/ 170498 h 342900"/>
                <a:gd name="connsiteX19" fmla="*/ 165735 w 342900"/>
                <a:gd name="connsiteY19" fmla="*/ 89535 h 342900"/>
                <a:gd name="connsiteX20" fmla="*/ 141923 w 342900"/>
                <a:gd name="connsiteY20" fmla="*/ 113348 h 342900"/>
                <a:gd name="connsiteX21" fmla="*/ 180975 w 342900"/>
                <a:gd name="connsiteY21" fmla="*/ 152400 h 342900"/>
                <a:gd name="connsiteX22" fmla="*/ 35243 w 342900"/>
                <a:gd name="connsiteY22" fmla="*/ 152400 h 342900"/>
                <a:gd name="connsiteX23" fmla="*/ 74295 w 342900"/>
                <a:gd name="connsiteY23" fmla="*/ 72390 h 342900"/>
                <a:gd name="connsiteX24" fmla="*/ 171450 w 342900"/>
                <a:gd name="connsiteY24" fmla="*/ 32385 h 342900"/>
                <a:gd name="connsiteX25" fmla="*/ 268605 w 342900"/>
                <a:gd name="connsiteY25" fmla="*/ 72390 h 342900"/>
                <a:gd name="connsiteX26" fmla="*/ 308610 w 342900"/>
                <a:gd name="connsiteY26" fmla="*/ 169545 h 342900"/>
                <a:gd name="connsiteX27" fmla="*/ 342900 w 342900"/>
                <a:gd name="connsiteY27" fmla="*/ 169545 h 342900"/>
                <a:gd name="connsiteX28" fmla="*/ 329565 w 342900"/>
                <a:gd name="connsiteY28" fmla="*/ 1047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342900">
                  <a:moveTo>
                    <a:pt x="329565" y="104775"/>
                  </a:moveTo>
                  <a:cubicBezTo>
                    <a:pt x="320993" y="84773"/>
                    <a:pt x="308610" y="65723"/>
                    <a:pt x="292418" y="50483"/>
                  </a:cubicBezTo>
                  <a:cubicBezTo>
                    <a:pt x="276225" y="34290"/>
                    <a:pt x="258128" y="21908"/>
                    <a:pt x="238125" y="13335"/>
                  </a:cubicBezTo>
                  <a:cubicBezTo>
                    <a:pt x="217170" y="4763"/>
                    <a:pt x="194310" y="0"/>
                    <a:pt x="171450" y="0"/>
                  </a:cubicBezTo>
                  <a:cubicBezTo>
                    <a:pt x="148590" y="0"/>
                    <a:pt x="125730" y="4763"/>
                    <a:pt x="104775" y="13335"/>
                  </a:cubicBezTo>
                  <a:cubicBezTo>
                    <a:pt x="83820" y="21908"/>
                    <a:pt x="65723" y="34290"/>
                    <a:pt x="50483" y="50483"/>
                  </a:cubicBezTo>
                  <a:cubicBezTo>
                    <a:pt x="34290" y="66675"/>
                    <a:pt x="21908" y="84773"/>
                    <a:pt x="13335" y="104775"/>
                  </a:cubicBezTo>
                  <a:cubicBezTo>
                    <a:pt x="4763" y="125730"/>
                    <a:pt x="0" y="148590"/>
                    <a:pt x="0" y="171450"/>
                  </a:cubicBezTo>
                  <a:cubicBezTo>
                    <a:pt x="0" y="194310"/>
                    <a:pt x="4763" y="217170"/>
                    <a:pt x="13335" y="238125"/>
                  </a:cubicBezTo>
                  <a:cubicBezTo>
                    <a:pt x="21908" y="258128"/>
                    <a:pt x="34290" y="277178"/>
                    <a:pt x="50483" y="292418"/>
                  </a:cubicBezTo>
                  <a:cubicBezTo>
                    <a:pt x="66675" y="308610"/>
                    <a:pt x="84773" y="320993"/>
                    <a:pt x="104775" y="329565"/>
                  </a:cubicBezTo>
                  <a:cubicBezTo>
                    <a:pt x="125730" y="338138"/>
                    <a:pt x="148590" y="342900"/>
                    <a:pt x="171450" y="342900"/>
                  </a:cubicBezTo>
                  <a:lnTo>
                    <a:pt x="171450" y="308610"/>
                  </a:lnTo>
                  <a:cubicBezTo>
                    <a:pt x="135255" y="308610"/>
                    <a:pt x="100013" y="294323"/>
                    <a:pt x="74295" y="268605"/>
                  </a:cubicBezTo>
                  <a:cubicBezTo>
                    <a:pt x="52388" y="246698"/>
                    <a:pt x="39053" y="219075"/>
                    <a:pt x="35243" y="188595"/>
                  </a:cubicBezTo>
                  <a:lnTo>
                    <a:pt x="180975" y="188595"/>
                  </a:lnTo>
                  <a:lnTo>
                    <a:pt x="141923" y="227648"/>
                  </a:lnTo>
                  <a:lnTo>
                    <a:pt x="165735" y="251460"/>
                  </a:lnTo>
                  <a:lnTo>
                    <a:pt x="246698" y="170498"/>
                  </a:lnTo>
                  <a:lnTo>
                    <a:pt x="165735" y="89535"/>
                  </a:lnTo>
                  <a:lnTo>
                    <a:pt x="141923" y="113348"/>
                  </a:lnTo>
                  <a:lnTo>
                    <a:pt x="180975" y="152400"/>
                  </a:lnTo>
                  <a:lnTo>
                    <a:pt x="35243" y="152400"/>
                  </a:lnTo>
                  <a:cubicBezTo>
                    <a:pt x="39053" y="121920"/>
                    <a:pt x="52388" y="94298"/>
                    <a:pt x="74295" y="72390"/>
                  </a:cubicBezTo>
                  <a:cubicBezTo>
                    <a:pt x="100013" y="46673"/>
                    <a:pt x="134303" y="32385"/>
                    <a:pt x="171450" y="32385"/>
                  </a:cubicBezTo>
                  <a:cubicBezTo>
                    <a:pt x="207645" y="32385"/>
                    <a:pt x="242888" y="46673"/>
                    <a:pt x="268605" y="72390"/>
                  </a:cubicBezTo>
                  <a:cubicBezTo>
                    <a:pt x="294323" y="98108"/>
                    <a:pt x="308610" y="132398"/>
                    <a:pt x="308610" y="169545"/>
                  </a:cubicBezTo>
                  <a:lnTo>
                    <a:pt x="342900" y="169545"/>
                  </a:lnTo>
                  <a:cubicBezTo>
                    <a:pt x="342900" y="148590"/>
                    <a:pt x="338138" y="125730"/>
                    <a:pt x="329565" y="104775"/>
                  </a:cubicBezTo>
                </a:path>
              </a:pathLst>
            </a:custGeom>
            <a:solidFill>
              <a:schemeClr val="accent2"/>
            </a:solidFill>
            <a:ln w="9525" cap="flat">
              <a:noFill/>
              <a:prstDash val="solid"/>
              <a:miter/>
            </a:ln>
          </p:spPr>
          <p:txBody>
            <a:bodyPr rtlCol="0" anchor="ctr"/>
            <a:lstStyle/>
            <a:p>
              <a:endParaRPr lang="en-US"/>
            </a:p>
          </p:txBody>
        </p:sp>
        <p:sp>
          <p:nvSpPr>
            <p:cNvPr id="26" name="Freeform: Shape 13">
              <a:extLst>
                <a:ext uri="{FF2B5EF4-FFF2-40B4-BE49-F238E27FC236}">
                  <a16:creationId xmlns:a16="http://schemas.microsoft.com/office/drawing/2014/main" id="{DD444DDC-07BC-674A-9F9D-EEB7357A7B2D}"/>
                </a:ext>
              </a:extLst>
            </p:cNvPr>
            <p:cNvSpPr/>
            <p:nvPr userDrawn="1"/>
          </p:nvSpPr>
          <p:spPr>
            <a:xfrm>
              <a:off x="590579" y="6484379"/>
              <a:ext cx="812771" cy="84028"/>
            </a:xfrm>
            <a:custGeom>
              <a:avLst/>
              <a:gdLst>
                <a:gd name="connsiteX0" fmla="*/ 1329690 w 1547812"/>
                <a:gd name="connsiteY0" fmla="*/ 155258 h 160020"/>
                <a:gd name="connsiteX1" fmla="*/ 1369695 w 1547812"/>
                <a:gd name="connsiteY1" fmla="*/ 155258 h 160020"/>
                <a:gd name="connsiteX2" fmla="*/ 1369695 w 1547812"/>
                <a:gd name="connsiteY2" fmla="*/ 65723 h 160020"/>
                <a:gd name="connsiteX3" fmla="*/ 1372553 w 1547812"/>
                <a:gd name="connsiteY3" fmla="*/ 53340 h 160020"/>
                <a:gd name="connsiteX4" fmla="*/ 1379220 w 1547812"/>
                <a:gd name="connsiteY4" fmla="*/ 43815 h 160020"/>
                <a:gd name="connsiteX5" fmla="*/ 1388745 w 1547812"/>
                <a:gd name="connsiteY5" fmla="*/ 37147 h 160020"/>
                <a:gd name="connsiteX6" fmla="*/ 1400175 w 1547812"/>
                <a:gd name="connsiteY6" fmla="*/ 35243 h 160020"/>
                <a:gd name="connsiteX7" fmla="*/ 1407795 w 1547812"/>
                <a:gd name="connsiteY7" fmla="*/ 36195 h 160020"/>
                <a:gd name="connsiteX8" fmla="*/ 1413510 w 1547812"/>
                <a:gd name="connsiteY8" fmla="*/ 40005 h 160020"/>
                <a:gd name="connsiteX9" fmla="*/ 1417320 w 1547812"/>
                <a:gd name="connsiteY9" fmla="*/ 47625 h 160020"/>
                <a:gd name="connsiteX10" fmla="*/ 1419225 w 1547812"/>
                <a:gd name="connsiteY10" fmla="*/ 60960 h 160020"/>
                <a:gd name="connsiteX11" fmla="*/ 1419225 w 1547812"/>
                <a:gd name="connsiteY11" fmla="*/ 155258 h 160020"/>
                <a:gd name="connsiteX12" fmla="*/ 1459230 w 1547812"/>
                <a:gd name="connsiteY12" fmla="*/ 155258 h 160020"/>
                <a:gd name="connsiteX13" fmla="*/ 1459230 w 1547812"/>
                <a:gd name="connsiteY13" fmla="*/ 63818 h 160020"/>
                <a:gd name="connsiteX14" fmla="*/ 1462088 w 1547812"/>
                <a:gd name="connsiteY14" fmla="*/ 53340 h 160020"/>
                <a:gd name="connsiteX15" fmla="*/ 1468755 w 1547812"/>
                <a:gd name="connsiteY15" fmla="*/ 43815 h 160020"/>
                <a:gd name="connsiteX16" fmla="*/ 1478280 w 1547812"/>
                <a:gd name="connsiteY16" fmla="*/ 37147 h 160020"/>
                <a:gd name="connsiteX17" fmla="*/ 1489710 w 1547812"/>
                <a:gd name="connsiteY17" fmla="*/ 35243 h 160020"/>
                <a:gd name="connsiteX18" fmla="*/ 1497330 w 1547812"/>
                <a:gd name="connsiteY18" fmla="*/ 36195 h 160020"/>
                <a:gd name="connsiteX19" fmla="*/ 1503045 w 1547812"/>
                <a:gd name="connsiteY19" fmla="*/ 40005 h 160020"/>
                <a:gd name="connsiteX20" fmla="*/ 1506855 w 1547812"/>
                <a:gd name="connsiteY20" fmla="*/ 47625 h 160020"/>
                <a:gd name="connsiteX21" fmla="*/ 1507808 w 1547812"/>
                <a:gd name="connsiteY21" fmla="*/ 60960 h 160020"/>
                <a:gd name="connsiteX22" fmla="*/ 1507808 w 1547812"/>
                <a:gd name="connsiteY22" fmla="*/ 155258 h 160020"/>
                <a:gd name="connsiteX23" fmla="*/ 1547813 w 1547812"/>
                <a:gd name="connsiteY23" fmla="*/ 155258 h 160020"/>
                <a:gd name="connsiteX24" fmla="*/ 1547813 w 1547812"/>
                <a:gd name="connsiteY24" fmla="*/ 55245 h 160020"/>
                <a:gd name="connsiteX25" fmla="*/ 1536383 w 1547812"/>
                <a:gd name="connsiteY25" fmla="*/ 14288 h 160020"/>
                <a:gd name="connsiteX26" fmla="*/ 1502093 w 1547812"/>
                <a:gd name="connsiteY26" fmla="*/ 1905 h 160020"/>
                <a:gd name="connsiteX27" fmla="*/ 1477328 w 1547812"/>
                <a:gd name="connsiteY27" fmla="*/ 7620 h 160020"/>
                <a:gd name="connsiteX28" fmla="*/ 1455420 w 1547812"/>
                <a:gd name="connsiteY28" fmla="*/ 27623 h 160020"/>
                <a:gd name="connsiteX29" fmla="*/ 1441133 w 1547812"/>
                <a:gd name="connsiteY29" fmla="*/ 8573 h 160020"/>
                <a:gd name="connsiteX30" fmla="*/ 1414463 w 1547812"/>
                <a:gd name="connsiteY30" fmla="*/ 1905 h 160020"/>
                <a:gd name="connsiteX31" fmla="*/ 1390650 w 1547812"/>
                <a:gd name="connsiteY31" fmla="*/ 7620 h 160020"/>
                <a:gd name="connsiteX32" fmla="*/ 1371600 w 1547812"/>
                <a:gd name="connsiteY32" fmla="*/ 25718 h 160020"/>
                <a:gd name="connsiteX33" fmla="*/ 1371600 w 1547812"/>
                <a:gd name="connsiteY33" fmla="*/ 5715 h 160020"/>
                <a:gd name="connsiteX34" fmla="*/ 1332548 w 1547812"/>
                <a:gd name="connsiteY34" fmla="*/ 5715 h 160020"/>
                <a:gd name="connsiteX35" fmla="*/ 1332548 w 1547812"/>
                <a:gd name="connsiteY35" fmla="*/ 155258 h 160020"/>
                <a:gd name="connsiteX36" fmla="*/ 1199198 w 1547812"/>
                <a:gd name="connsiteY36" fmla="*/ 116205 h 160020"/>
                <a:gd name="connsiteX37" fmla="*/ 1190625 w 1547812"/>
                <a:gd name="connsiteY37" fmla="*/ 80963 h 160020"/>
                <a:gd name="connsiteX38" fmla="*/ 1199198 w 1547812"/>
                <a:gd name="connsiteY38" fmla="*/ 45720 h 160020"/>
                <a:gd name="connsiteX39" fmla="*/ 1224915 w 1547812"/>
                <a:gd name="connsiteY39" fmla="*/ 33338 h 160020"/>
                <a:gd name="connsiteX40" fmla="*/ 1250633 w 1547812"/>
                <a:gd name="connsiteY40" fmla="*/ 45720 h 160020"/>
                <a:gd name="connsiteX41" fmla="*/ 1259205 w 1547812"/>
                <a:gd name="connsiteY41" fmla="*/ 80963 h 160020"/>
                <a:gd name="connsiteX42" fmla="*/ 1250633 w 1547812"/>
                <a:gd name="connsiteY42" fmla="*/ 116205 h 160020"/>
                <a:gd name="connsiteX43" fmla="*/ 1224915 w 1547812"/>
                <a:gd name="connsiteY43" fmla="*/ 128588 h 160020"/>
                <a:gd name="connsiteX44" fmla="*/ 1199198 w 1547812"/>
                <a:gd name="connsiteY44" fmla="*/ 116205 h 160020"/>
                <a:gd name="connsiteX45" fmla="*/ 1256348 w 1547812"/>
                <a:gd name="connsiteY45" fmla="*/ 154305 h 160020"/>
                <a:gd name="connsiteX46" fmla="*/ 1280160 w 1547812"/>
                <a:gd name="connsiteY46" fmla="*/ 138113 h 160020"/>
                <a:gd name="connsiteX47" fmla="*/ 1295400 w 1547812"/>
                <a:gd name="connsiteY47" fmla="*/ 113348 h 160020"/>
                <a:gd name="connsiteX48" fmla="*/ 1301115 w 1547812"/>
                <a:gd name="connsiteY48" fmla="*/ 80010 h 160020"/>
                <a:gd name="connsiteX49" fmla="*/ 1296353 w 1547812"/>
                <a:gd name="connsiteY49" fmla="*/ 46672 h 160020"/>
                <a:gd name="connsiteX50" fmla="*/ 1281113 w 1547812"/>
                <a:gd name="connsiteY50" fmla="*/ 21908 h 160020"/>
                <a:gd name="connsiteX51" fmla="*/ 1257300 w 1547812"/>
                <a:gd name="connsiteY51" fmla="*/ 6668 h 160020"/>
                <a:gd name="connsiteX52" fmla="*/ 1225868 w 1547812"/>
                <a:gd name="connsiteY52" fmla="*/ 953 h 160020"/>
                <a:gd name="connsiteX53" fmla="*/ 1194435 w 1547812"/>
                <a:gd name="connsiteY53" fmla="*/ 6668 h 160020"/>
                <a:gd name="connsiteX54" fmla="*/ 1170623 w 1547812"/>
                <a:gd name="connsiteY54" fmla="*/ 21908 h 160020"/>
                <a:gd name="connsiteX55" fmla="*/ 1155383 w 1547812"/>
                <a:gd name="connsiteY55" fmla="*/ 46672 h 160020"/>
                <a:gd name="connsiteX56" fmla="*/ 1149668 w 1547812"/>
                <a:gd name="connsiteY56" fmla="*/ 80010 h 160020"/>
                <a:gd name="connsiteX57" fmla="*/ 1169670 w 1547812"/>
                <a:gd name="connsiteY57" fmla="*/ 139065 h 160020"/>
                <a:gd name="connsiteX58" fmla="*/ 1225868 w 1547812"/>
                <a:gd name="connsiteY58" fmla="*/ 160020 h 160020"/>
                <a:gd name="connsiteX59" fmla="*/ 1256348 w 1547812"/>
                <a:gd name="connsiteY59" fmla="*/ 154305 h 160020"/>
                <a:gd name="connsiteX60" fmla="*/ 1086803 w 1547812"/>
                <a:gd name="connsiteY60" fmla="*/ 100965 h 160020"/>
                <a:gd name="connsiteX61" fmla="*/ 1079183 w 1547812"/>
                <a:gd name="connsiteY61" fmla="*/ 120968 h 160020"/>
                <a:gd name="connsiteX62" fmla="*/ 1061085 w 1547812"/>
                <a:gd name="connsiteY62" fmla="*/ 127635 h 160020"/>
                <a:gd name="connsiteX63" fmla="*/ 1045845 w 1547812"/>
                <a:gd name="connsiteY63" fmla="*/ 123825 h 160020"/>
                <a:gd name="connsiteX64" fmla="*/ 1036320 w 1547812"/>
                <a:gd name="connsiteY64" fmla="*/ 113348 h 160020"/>
                <a:gd name="connsiteX65" fmla="*/ 1031558 w 1547812"/>
                <a:gd name="connsiteY65" fmla="*/ 98108 h 160020"/>
                <a:gd name="connsiteX66" fmla="*/ 1029653 w 1547812"/>
                <a:gd name="connsiteY66" fmla="*/ 80010 h 160020"/>
                <a:gd name="connsiteX67" fmla="*/ 1031558 w 1547812"/>
                <a:gd name="connsiteY67" fmla="*/ 62865 h 160020"/>
                <a:gd name="connsiteX68" fmla="*/ 1036320 w 1547812"/>
                <a:gd name="connsiteY68" fmla="*/ 47625 h 160020"/>
                <a:gd name="connsiteX69" fmla="*/ 1045845 w 1547812"/>
                <a:gd name="connsiteY69" fmla="*/ 37147 h 160020"/>
                <a:gd name="connsiteX70" fmla="*/ 1061085 w 1547812"/>
                <a:gd name="connsiteY70" fmla="*/ 33338 h 160020"/>
                <a:gd name="connsiteX71" fmla="*/ 1079183 w 1547812"/>
                <a:gd name="connsiteY71" fmla="*/ 40005 h 160020"/>
                <a:gd name="connsiteX72" fmla="*/ 1085850 w 1547812"/>
                <a:gd name="connsiteY72" fmla="*/ 58103 h 160020"/>
                <a:gd name="connsiteX73" fmla="*/ 1125855 w 1547812"/>
                <a:gd name="connsiteY73" fmla="*/ 52388 h 160020"/>
                <a:gd name="connsiteX74" fmla="*/ 1120140 w 1547812"/>
                <a:gd name="connsiteY74" fmla="*/ 31433 h 160020"/>
                <a:gd name="connsiteX75" fmla="*/ 1107758 w 1547812"/>
                <a:gd name="connsiteY75" fmla="*/ 15240 h 160020"/>
                <a:gd name="connsiteX76" fmla="*/ 1088708 w 1547812"/>
                <a:gd name="connsiteY76" fmla="*/ 4763 h 160020"/>
                <a:gd name="connsiteX77" fmla="*/ 1062038 w 1547812"/>
                <a:gd name="connsiteY77" fmla="*/ 953 h 160020"/>
                <a:gd name="connsiteX78" fmla="*/ 1030605 w 1547812"/>
                <a:gd name="connsiteY78" fmla="*/ 6668 h 160020"/>
                <a:gd name="connsiteX79" fmla="*/ 1007745 w 1547812"/>
                <a:gd name="connsiteY79" fmla="*/ 22860 h 160020"/>
                <a:gd name="connsiteX80" fmla="*/ 993458 w 1547812"/>
                <a:gd name="connsiteY80" fmla="*/ 47625 h 160020"/>
                <a:gd name="connsiteX81" fmla="*/ 988695 w 1547812"/>
                <a:gd name="connsiteY81" fmla="*/ 80010 h 160020"/>
                <a:gd name="connsiteX82" fmla="*/ 992505 w 1547812"/>
                <a:gd name="connsiteY82" fmla="*/ 112395 h 160020"/>
                <a:gd name="connsiteX83" fmla="*/ 1005840 w 1547812"/>
                <a:gd name="connsiteY83" fmla="*/ 137160 h 160020"/>
                <a:gd name="connsiteX84" fmla="*/ 1028700 w 1547812"/>
                <a:gd name="connsiteY84" fmla="*/ 153353 h 160020"/>
                <a:gd name="connsiteX85" fmla="*/ 1061085 w 1547812"/>
                <a:gd name="connsiteY85" fmla="*/ 159068 h 160020"/>
                <a:gd name="connsiteX86" fmla="*/ 1109663 w 1547812"/>
                <a:gd name="connsiteY86" fmla="*/ 142875 h 160020"/>
                <a:gd name="connsiteX87" fmla="*/ 1127760 w 1547812"/>
                <a:gd name="connsiteY87" fmla="*/ 100013 h 160020"/>
                <a:gd name="connsiteX88" fmla="*/ 1086803 w 1547812"/>
                <a:gd name="connsiteY88" fmla="*/ 100013 h 160020"/>
                <a:gd name="connsiteX89" fmla="*/ 921068 w 1547812"/>
                <a:gd name="connsiteY89" fmla="*/ 155258 h 160020"/>
                <a:gd name="connsiteX90" fmla="*/ 962025 w 1547812"/>
                <a:gd name="connsiteY90" fmla="*/ 155258 h 160020"/>
                <a:gd name="connsiteX91" fmla="*/ 962025 w 1547812"/>
                <a:gd name="connsiteY91" fmla="*/ 109538 h 160020"/>
                <a:gd name="connsiteX92" fmla="*/ 921068 w 1547812"/>
                <a:gd name="connsiteY92" fmla="*/ 109538 h 160020"/>
                <a:gd name="connsiteX93" fmla="*/ 921068 w 1547812"/>
                <a:gd name="connsiteY93" fmla="*/ 155258 h 160020"/>
                <a:gd name="connsiteX94" fmla="*/ 671513 w 1547812"/>
                <a:gd name="connsiteY94" fmla="*/ 155258 h 160020"/>
                <a:gd name="connsiteX95" fmla="*/ 711518 w 1547812"/>
                <a:gd name="connsiteY95" fmla="*/ 155258 h 160020"/>
                <a:gd name="connsiteX96" fmla="*/ 711518 w 1547812"/>
                <a:gd name="connsiteY96" fmla="*/ 65723 h 160020"/>
                <a:gd name="connsiteX97" fmla="*/ 714375 w 1547812"/>
                <a:gd name="connsiteY97" fmla="*/ 53340 h 160020"/>
                <a:gd name="connsiteX98" fmla="*/ 721043 w 1547812"/>
                <a:gd name="connsiteY98" fmla="*/ 43815 h 160020"/>
                <a:gd name="connsiteX99" fmla="*/ 730568 w 1547812"/>
                <a:gd name="connsiteY99" fmla="*/ 37147 h 160020"/>
                <a:gd name="connsiteX100" fmla="*/ 741998 w 1547812"/>
                <a:gd name="connsiteY100" fmla="*/ 35243 h 160020"/>
                <a:gd name="connsiteX101" fmla="*/ 749618 w 1547812"/>
                <a:gd name="connsiteY101" fmla="*/ 36195 h 160020"/>
                <a:gd name="connsiteX102" fmla="*/ 755333 w 1547812"/>
                <a:gd name="connsiteY102" fmla="*/ 40005 h 160020"/>
                <a:gd name="connsiteX103" fmla="*/ 759143 w 1547812"/>
                <a:gd name="connsiteY103" fmla="*/ 47625 h 160020"/>
                <a:gd name="connsiteX104" fmla="*/ 761048 w 1547812"/>
                <a:gd name="connsiteY104" fmla="*/ 60960 h 160020"/>
                <a:gd name="connsiteX105" fmla="*/ 761048 w 1547812"/>
                <a:gd name="connsiteY105" fmla="*/ 155258 h 160020"/>
                <a:gd name="connsiteX106" fmla="*/ 801053 w 1547812"/>
                <a:gd name="connsiteY106" fmla="*/ 155258 h 160020"/>
                <a:gd name="connsiteX107" fmla="*/ 801053 w 1547812"/>
                <a:gd name="connsiteY107" fmla="*/ 63818 h 160020"/>
                <a:gd name="connsiteX108" fmla="*/ 803910 w 1547812"/>
                <a:gd name="connsiteY108" fmla="*/ 53340 h 160020"/>
                <a:gd name="connsiteX109" fmla="*/ 810578 w 1547812"/>
                <a:gd name="connsiteY109" fmla="*/ 43815 h 160020"/>
                <a:gd name="connsiteX110" fmla="*/ 820103 w 1547812"/>
                <a:gd name="connsiteY110" fmla="*/ 37147 h 160020"/>
                <a:gd name="connsiteX111" fmla="*/ 831533 w 1547812"/>
                <a:gd name="connsiteY111" fmla="*/ 35243 h 160020"/>
                <a:gd name="connsiteX112" fmla="*/ 839153 w 1547812"/>
                <a:gd name="connsiteY112" fmla="*/ 36195 h 160020"/>
                <a:gd name="connsiteX113" fmla="*/ 844868 w 1547812"/>
                <a:gd name="connsiteY113" fmla="*/ 40005 h 160020"/>
                <a:gd name="connsiteX114" fmla="*/ 848678 w 1547812"/>
                <a:gd name="connsiteY114" fmla="*/ 47625 h 160020"/>
                <a:gd name="connsiteX115" fmla="*/ 849630 w 1547812"/>
                <a:gd name="connsiteY115" fmla="*/ 60960 h 160020"/>
                <a:gd name="connsiteX116" fmla="*/ 849630 w 1547812"/>
                <a:gd name="connsiteY116" fmla="*/ 155258 h 160020"/>
                <a:gd name="connsiteX117" fmla="*/ 889635 w 1547812"/>
                <a:gd name="connsiteY117" fmla="*/ 155258 h 160020"/>
                <a:gd name="connsiteX118" fmla="*/ 889635 w 1547812"/>
                <a:gd name="connsiteY118" fmla="*/ 55245 h 160020"/>
                <a:gd name="connsiteX119" fmla="*/ 878205 w 1547812"/>
                <a:gd name="connsiteY119" fmla="*/ 14288 h 160020"/>
                <a:gd name="connsiteX120" fmla="*/ 843915 w 1547812"/>
                <a:gd name="connsiteY120" fmla="*/ 1905 h 160020"/>
                <a:gd name="connsiteX121" fmla="*/ 819150 w 1547812"/>
                <a:gd name="connsiteY121" fmla="*/ 7620 h 160020"/>
                <a:gd name="connsiteX122" fmla="*/ 797243 w 1547812"/>
                <a:gd name="connsiteY122" fmla="*/ 27623 h 160020"/>
                <a:gd name="connsiteX123" fmla="*/ 782955 w 1547812"/>
                <a:gd name="connsiteY123" fmla="*/ 8573 h 160020"/>
                <a:gd name="connsiteX124" fmla="*/ 756285 w 1547812"/>
                <a:gd name="connsiteY124" fmla="*/ 1905 h 160020"/>
                <a:gd name="connsiteX125" fmla="*/ 732473 w 1547812"/>
                <a:gd name="connsiteY125" fmla="*/ 7620 h 160020"/>
                <a:gd name="connsiteX126" fmla="*/ 713423 w 1547812"/>
                <a:gd name="connsiteY126" fmla="*/ 25718 h 160020"/>
                <a:gd name="connsiteX127" fmla="*/ 713423 w 1547812"/>
                <a:gd name="connsiteY127" fmla="*/ 5715 h 160020"/>
                <a:gd name="connsiteX128" fmla="*/ 674370 w 1547812"/>
                <a:gd name="connsiteY128" fmla="*/ 5715 h 160020"/>
                <a:gd name="connsiteX129" fmla="*/ 674370 w 1547812"/>
                <a:gd name="connsiteY129" fmla="*/ 155258 h 160020"/>
                <a:gd name="connsiteX130" fmla="*/ 541973 w 1547812"/>
                <a:gd name="connsiteY130" fmla="*/ 116205 h 160020"/>
                <a:gd name="connsiteX131" fmla="*/ 533400 w 1547812"/>
                <a:gd name="connsiteY131" fmla="*/ 80963 h 160020"/>
                <a:gd name="connsiteX132" fmla="*/ 541973 w 1547812"/>
                <a:gd name="connsiteY132" fmla="*/ 45720 h 160020"/>
                <a:gd name="connsiteX133" fmla="*/ 567690 w 1547812"/>
                <a:gd name="connsiteY133" fmla="*/ 33338 h 160020"/>
                <a:gd name="connsiteX134" fmla="*/ 593408 w 1547812"/>
                <a:gd name="connsiteY134" fmla="*/ 45720 h 160020"/>
                <a:gd name="connsiteX135" fmla="*/ 601980 w 1547812"/>
                <a:gd name="connsiteY135" fmla="*/ 80963 h 160020"/>
                <a:gd name="connsiteX136" fmla="*/ 593408 w 1547812"/>
                <a:gd name="connsiteY136" fmla="*/ 116205 h 160020"/>
                <a:gd name="connsiteX137" fmla="*/ 567690 w 1547812"/>
                <a:gd name="connsiteY137" fmla="*/ 128588 h 160020"/>
                <a:gd name="connsiteX138" fmla="*/ 541973 w 1547812"/>
                <a:gd name="connsiteY138" fmla="*/ 116205 h 160020"/>
                <a:gd name="connsiteX139" fmla="*/ 598170 w 1547812"/>
                <a:gd name="connsiteY139" fmla="*/ 154305 h 160020"/>
                <a:gd name="connsiteX140" fmla="*/ 621983 w 1547812"/>
                <a:gd name="connsiteY140" fmla="*/ 138113 h 160020"/>
                <a:gd name="connsiteX141" fmla="*/ 637223 w 1547812"/>
                <a:gd name="connsiteY141" fmla="*/ 113348 h 160020"/>
                <a:gd name="connsiteX142" fmla="*/ 642938 w 1547812"/>
                <a:gd name="connsiteY142" fmla="*/ 80010 h 160020"/>
                <a:gd name="connsiteX143" fmla="*/ 638175 w 1547812"/>
                <a:gd name="connsiteY143" fmla="*/ 46672 h 160020"/>
                <a:gd name="connsiteX144" fmla="*/ 622935 w 1547812"/>
                <a:gd name="connsiteY144" fmla="*/ 21908 h 160020"/>
                <a:gd name="connsiteX145" fmla="*/ 599123 w 1547812"/>
                <a:gd name="connsiteY145" fmla="*/ 6668 h 160020"/>
                <a:gd name="connsiteX146" fmla="*/ 567690 w 1547812"/>
                <a:gd name="connsiteY146" fmla="*/ 953 h 160020"/>
                <a:gd name="connsiteX147" fmla="*/ 536258 w 1547812"/>
                <a:gd name="connsiteY147" fmla="*/ 6668 h 160020"/>
                <a:gd name="connsiteX148" fmla="*/ 512445 w 1547812"/>
                <a:gd name="connsiteY148" fmla="*/ 21908 h 160020"/>
                <a:gd name="connsiteX149" fmla="*/ 497205 w 1547812"/>
                <a:gd name="connsiteY149" fmla="*/ 46672 h 160020"/>
                <a:gd name="connsiteX150" fmla="*/ 491490 w 1547812"/>
                <a:gd name="connsiteY150" fmla="*/ 80010 h 160020"/>
                <a:gd name="connsiteX151" fmla="*/ 511492 w 1547812"/>
                <a:gd name="connsiteY151" fmla="*/ 139065 h 160020"/>
                <a:gd name="connsiteX152" fmla="*/ 566738 w 1547812"/>
                <a:gd name="connsiteY152" fmla="*/ 160020 h 160020"/>
                <a:gd name="connsiteX153" fmla="*/ 598170 w 1547812"/>
                <a:gd name="connsiteY153" fmla="*/ 154305 h 160020"/>
                <a:gd name="connsiteX154" fmla="*/ 429578 w 1547812"/>
                <a:gd name="connsiteY154" fmla="*/ 100965 h 160020"/>
                <a:gd name="connsiteX155" fmla="*/ 421958 w 1547812"/>
                <a:gd name="connsiteY155" fmla="*/ 120968 h 160020"/>
                <a:gd name="connsiteX156" fmla="*/ 403860 w 1547812"/>
                <a:gd name="connsiteY156" fmla="*/ 127635 h 160020"/>
                <a:gd name="connsiteX157" fmla="*/ 388620 w 1547812"/>
                <a:gd name="connsiteY157" fmla="*/ 123825 h 160020"/>
                <a:gd name="connsiteX158" fmla="*/ 379095 w 1547812"/>
                <a:gd name="connsiteY158" fmla="*/ 113348 h 160020"/>
                <a:gd name="connsiteX159" fmla="*/ 374333 w 1547812"/>
                <a:gd name="connsiteY159" fmla="*/ 98108 h 160020"/>
                <a:gd name="connsiteX160" fmla="*/ 372428 w 1547812"/>
                <a:gd name="connsiteY160" fmla="*/ 80010 h 160020"/>
                <a:gd name="connsiteX161" fmla="*/ 374333 w 1547812"/>
                <a:gd name="connsiteY161" fmla="*/ 62865 h 160020"/>
                <a:gd name="connsiteX162" fmla="*/ 379095 w 1547812"/>
                <a:gd name="connsiteY162" fmla="*/ 47625 h 160020"/>
                <a:gd name="connsiteX163" fmla="*/ 388620 w 1547812"/>
                <a:gd name="connsiteY163" fmla="*/ 37147 h 160020"/>
                <a:gd name="connsiteX164" fmla="*/ 403860 w 1547812"/>
                <a:gd name="connsiteY164" fmla="*/ 33338 h 160020"/>
                <a:gd name="connsiteX165" fmla="*/ 421958 w 1547812"/>
                <a:gd name="connsiteY165" fmla="*/ 40005 h 160020"/>
                <a:gd name="connsiteX166" fmla="*/ 428625 w 1547812"/>
                <a:gd name="connsiteY166" fmla="*/ 58103 h 160020"/>
                <a:gd name="connsiteX167" fmla="*/ 468630 w 1547812"/>
                <a:gd name="connsiteY167" fmla="*/ 52388 h 160020"/>
                <a:gd name="connsiteX168" fmla="*/ 462915 w 1547812"/>
                <a:gd name="connsiteY168" fmla="*/ 31433 h 160020"/>
                <a:gd name="connsiteX169" fmla="*/ 450533 w 1547812"/>
                <a:gd name="connsiteY169" fmla="*/ 15240 h 160020"/>
                <a:gd name="connsiteX170" fmla="*/ 431483 w 1547812"/>
                <a:gd name="connsiteY170" fmla="*/ 4763 h 160020"/>
                <a:gd name="connsiteX171" fmla="*/ 404813 w 1547812"/>
                <a:gd name="connsiteY171" fmla="*/ 953 h 160020"/>
                <a:gd name="connsiteX172" fmla="*/ 373380 w 1547812"/>
                <a:gd name="connsiteY172" fmla="*/ 6668 h 160020"/>
                <a:gd name="connsiteX173" fmla="*/ 350520 w 1547812"/>
                <a:gd name="connsiteY173" fmla="*/ 22860 h 160020"/>
                <a:gd name="connsiteX174" fmla="*/ 336233 w 1547812"/>
                <a:gd name="connsiteY174" fmla="*/ 47625 h 160020"/>
                <a:gd name="connsiteX175" fmla="*/ 331470 w 1547812"/>
                <a:gd name="connsiteY175" fmla="*/ 80010 h 160020"/>
                <a:gd name="connsiteX176" fmla="*/ 336233 w 1547812"/>
                <a:gd name="connsiteY176" fmla="*/ 112395 h 160020"/>
                <a:gd name="connsiteX177" fmla="*/ 349567 w 1547812"/>
                <a:gd name="connsiteY177" fmla="*/ 137160 h 160020"/>
                <a:gd name="connsiteX178" fmla="*/ 372428 w 1547812"/>
                <a:gd name="connsiteY178" fmla="*/ 153353 h 160020"/>
                <a:gd name="connsiteX179" fmla="*/ 404813 w 1547812"/>
                <a:gd name="connsiteY179" fmla="*/ 159068 h 160020"/>
                <a:gd name="connsiteX180" fmla="*/ 453390 w 1547812"/>
                <a:gd name="connsiteY180" fmla="*/ 142875 h 160020"/>
                <a:gd name="connsiteX181" fmla="*/ 471488 w 1547812"/>
                <a:gd name="connsiteY181" fmla="*/ 100013 h 160020"/>
                <a:gd name="connsiteX182" fmla="*/ 429578 w 1547812"/>
                <a:gd name="connsiteY182" fmla="*/ 100013 h 160020"/>
                <a:gd name="connsiteX183" fmla="*/ 203835 w 1547812"/>
                <a:gd name="connsiteY183" fmla="*/ 63818 h 160020"/>
                <a:gd name="connsiteX184" fmla="*/ 206692 w 1547812"/>
                <a:gd name="connsiteY184" fmla="*/ 51435 h 160020"/>
                <a:gd name="connsiteX185" fmla="*/ 213360 w 1547812"/>
                <a:gd name="connsiteY185" fmla="*/ 40958 h 160020"/>
                <a:gd name="connsiteX186" fmla="*/ 223838 w 1547812"/>
                <a:gd name="connsiteY186" fmla="*/ 34290 h 160020"/>
                <a:gd name="connsiteX187" fmla="*/ 238125 w 1547812"/>
                <a:gd name="connsiteY187" fmla="*/ 31433 h 160020"/>
                <a:gd name="connsiteX188" fmla="*/ 261938 w 1547812"/>
                <a:gd name="connsiteY188" fmla="*/ 40005 h 160020"/>
                <a:gd name="connsiteX189" fmla="*/ 269558 w 1547812"/>
                <a:gd name="connsiteY189" fmla="*/ 63818 h 160020"/>
                <a:gd name="connsiteX190" fmla="*/ 203835 w 1547812"/>
                <a:gd name="connsiteY190" fmla="*/ 63818 h 160020"/>
                <a:gd name="connsiteX191" fmla="*/ 266700 w 1547812"/>
                <a:gd name="connsiteY191" fmla="*/ 108585 h 160020"/>
                <a:gd name="connsiteX192" fmla="*/ 239077 w 1547812"/>
                <a:gd name="connsiteY192" fmla="*/ 128588 h 160020"/>
                <a:gd name="connsiteX193" fmla="*/ 213360 w 1547812"/>
                <a:gd name="connsiteY193" fmla="*/ 118110 h 160020"/>
                <a:gd name="connsiteX194" fmla="*/ 203835 w 1547812"/>
                <a:gd name="connsiteY194" fmla="*/ 89535 h 160020"/>
                <a:gd name="connsiteX195" fmla="*/ 307658 w 1547812"/>
                <a:gd name="connsiteY195" fmla="*/ 89535 h 160020"/>
                <a:gd name="connsiteX196" fmla="*/ 307658 w 1547812"/>
                <a:gd name="connsiteY196" fmla="*/ 73343 h 160020"/>
                <a:gd name="connsiteX197" fmla="*/ 290513 w 1547812"/>
                <a:gd name="connsiteY197" fmla="*/ 20003 h 160020"/>
                <a:gd name="connsiteX198" fmla="*/ 239077 w 1547812"/>
                <a:gd name="connsiteY198" fmla="*/ 0 h 160020"/>
                <a:gd name="connsiteX199" fmla="*/ 208598 w 1547812"/>
                <a:gd name="connsiteY199" fmla="*/ 5715 h 160020"/>
                <a:gd name="connsiteX200" fmla="*/ 184785 w 1547812"/>
                <a:gd name="connsiteY200" fmla="*/ 20955 h 160020"/>
                <a:gd name="connsiteX201" fmla="*/ 169545 w 1547812"/>
                <a:gd name="connsiteY201" fmla="*/ 45720 h 160020"/>
                <a:gd name="connsiteX202" fmla="*/ 163830 w 1547812"/>
                <a:gd name="connsiteY202" fmla="*/ 79058 h 160020"/>
                <a:gd name="connsiteX203" fmla="*/ 182880 w 1547812"/>
                <a:gd name="connsiteY203" fmla="*/ 137160 h 160020"/>
                <a:gd name="connsiteX204" fmla="*/ 239077 w 1547812"/>
                <a:gd name="connsiteY204" fmla="*/ 158115 h 160020"/>
                <a:gd name="connsiteX205" fmla="*/ 285750 w 1547812"/>
                <a:gd name="connsiteY205" fmla="*/ 144780 h 160020"/>
                <a:gd name="connsiteX206" fmla="*/ 305753 w 1547812"/>
                <a:gd name="connsiteY206" fmla="*/ 106680 h 160020"/>
                <a:gd name="connsiteX207" fmla="*/ 266700 w 1547812"/>
                <a:gd name="connsiteY207" fmla="*/ 106680 h 160020"/>
                <a:gd name="connsiteX208" fmla="*/ 97155 w 1547812"/>
                <a:gd name="connsiteY208" fmla="*/ 96203 h 160020"/>
                <a:gd name="connsiteX209" fmla="*/ 93345 w 1547812"/>
                <a:gd name="connsiteY209" fmla="*/ 111443 h 160020"/>
                <a:gd name="connsiteX210" fmla="*/ 84773 w 1547812"/>
                <a:gd name="connsiteY210" fmla="*/ 121920 h 160020"/>
                <a:gd name="connsiteX211" fmla="*/ 60007 w 1547812"/>
                <a:gd name="connsiteY211" fmla="*/ 129540 h 160020"/>
                <a:gd name="connsiteX212" fmla="*/ 45720 w 1547812"/>
                <a:gd name="connsiteY212" fmla="*/ 124778 h 160020"/>
                <a:gd name="connsiteX213" fmla="*/ 40957 w 1547812"/>
                <a:gd name="connsiteY213" fmla="*/ 113348 h 160020"/>
                <a:gd name="connsiteX214" fmla="*/ 42863 w 1547812"/>
                <a:gd name="connsiteY214" fmla="*/ 104775 h 160020"/>
                <a:gd name="connsiteX215" fmla="*/ 48577 w 1547812"/>
                <a:gd name="connsiteY215" fmla="*/ 98108 h 160020"/>
                <a:gd name="connsiteX216" fmla="*/ 60007 w 1547812"/>
                <a:gd name="connsiteY216" fmla="*/ 93345 h 160020"/>
                <a:gd name="connsiteX217" fmla="*/ 80010 w 1547812"/>
                <a:gd name="connsiteY217" fmla="*/ 90488 h 160020"/>
                <a:gd name="connsiteX218" fmla="*/ 98107 w 1547812"/>
                <a:gd name="connsiteY218" fmla="*/ 89535 h 160020"/>
                <a:gd name="connsiteX219" fmla="*/ 98107 w 1547812"/>
                <a:gd name="connsiteY219" fmla="*/ 96203 h 160020"/>
                <a:gd name="connsiteX220" fmla="*/ 98107 w 1547812"/>
                <a:gd name="connsiteY220" fmla="*/ 155258 h 160020"/>
                <a:gd name="connsiteX221" fmla="*/ 136208 w 1547812"/>
                <a:gd name="connsiteY221" fmla="*/ 155258 h 160020"/>
                <a:gd name="connsiteX222" fmla="*/ 136208 w 1547812"/>
                <a:gd name="connsiteY222" fmla="*/ 60960 h 160020"/>
                <a:gd name="connsiteX223" fmla="*/ 133350 w 1547812"/>
                <a:gd name="connsiteY223" fmla="*/ 36195 h 160020"/>
                <a:gd name="connsiteX224" fmla="*/ 122873 w 1547812"/>
                <a:gd name="connsiteY224" fmla="*/ 17145 h 160020"/>
                <a:gd name="connsiteX225" fmla="*/ 103823 w 1547812"/>
                <a:gd name="connsiteY225" fmla="*/ 5715 h 160020"/>
                <a:gd name="connsiteX226" fmla="*/ 74295 w 1547812"/>
                <a:gd name="connsiteY226" fmla="*/ 1905 h 160020"/>
                <a:gd name="connsiteX227" fmla="*/ 29527 w 1547812"/>
                <a:gd name="connsiteY227" fmla="*/ 12383 h 160020"/>
                <a:gd name="connsiteX228" fmla="*/ 8573 w 1547812"/>
                <a:gd name="connsiteY228" fmla="*/ 46672 h 160020"/>
                <a:gd name="connsiteX229" fmla="*/ 44768 w 1547812"/>
                <a:gd name="connsiteY229" fmla="*/ 50483 h 160020"/>
                <a:gd name="connsiteX230" fmla="*/ 71438 w 1547812"/>
                <a:gd name="connsiteY230" fmla="*/ 32385 h 160020"/>
                <a:gd name="connsiteX231" fmla="*/ 89535 w 1547812"/>
                <a:gd name="connsiteY231" fmla="*/ 37147 h 160020"/>
                <a:gd name="connsiteX232" fmla="*/ 97155 w 1547812"/>
                <a:gd name="connsiteY232" fmla="*/ 56197 h 160020"/>
                <a:gd name="connsiteX233" fmla="*/ 97155 w 1547812"/>
                <a:gd name="connsiteY233" fmla="*/ 62865 h 160020"/>
                <a:gd name="connsiteX234" fmla="*/ 78105 w 1547812"/>
                <a:gd name="connsiteY234" fmla="*/ 63818 h 160020"/>
                <a:gd name="connsiteX235" fmla="*/ 49530 w 1547812"/>
                <a:gd name="connsiteY235" fmla="*/ 66675 h 160020"/>
                <a:gd name="connsiteX236" fmla="*/ 24765 w 1547812"/>
                <a:gd name="connsiteY236" fmla="*/ 74295 h 160020"/>
                <a:gd name="connsiteX237" fmla="*/ 6668 w 1547812"/>
                <a:gd name="connsiteY237" fmla="*/ 89535 h 160020"/>
                <a:gd name="connsiteX238" fmla="*/ 0 w 1547812"/>
                <a:gd name="connsiteY238" fmla="*/ 114300 h 160020"/>
                <a:gd name="connsiteX239" fmla="*/ 3810 w 1547812"/>
                <a:gd name="connsiteY239" fmla="*/ 134303 h 160020"/>
                <a:gd name="connsiteX240" fmla="*/ 14288 w 1547812"/>
                <a:gd name="connsiteY240" fmla="*/ 148590 h 160020"/>
                <a:gd name="connsiteX241" fmla="*/ 29527 w 1547812"/>
                <a:gd name="connsiteY241" fmla="*/ 156210 h 160020"/>
                <a:gd name="connsiteX242" fmla="*/ 48577 w 1547812"/>
                <a:gd name="connsiteY242" fmla="*/ 159068 h 160020"/>
                <a:gd name="connsiteX243" fmla="*/ 77152 w 1547812"/>
                <a:gd name="connsiteY243" fmla="*/ 152400 h 160020"/>
                <a:gd name="connsiteX244" fmla="*/ 97155 w 1547812"/>
                <a:gd name="connsiteY244" fmla="*/ 136208 h 160020"/>
                <a:gd name="connsiteX245" fmla="*/ 97155 w 1547812"/>
                <a:gd name="connsiteY245" fmla="*/ 1552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547812" h="160020">
                  <a:moveTo>
                    <a:pt x="1329690" y="155258"/>
                  </a:moveTo>
                  <a:lnTo>
                    <a:pt x="1369695" y="155258"/>
                  </a:lnTo>
                  <a:lnTo>
                    <a:pt x="1369695" y="65723"/>
                  </a:lnTo>
                  <a:cubicBezTo>
                    <a:pt x="1369695" y="60960"/>
                    <a:pt x="1370648" y="57150"/>
                    <a:pt x="1372553" y="53340"/>
                  </a:cubicBezTo>
                  <a:cubicBezTo>
                    <a:pt x="1374458" y="49530"/>
                    <a:pt x="1376363" y="46672"/>
                    <a:pt x="1379220" y="43815"/>
                  </a:cubicBezTo>
                  <a:cubicBezTo>
                    <a:pt x="1382078" y="40958"/>
                    <a:pt x="1385888" y="38100"/>
                    <a:pt x="1388745" y="37147"/>
                  </a:cubicBezTo>
                  <a:cubicBezTo>
                    <a:pt x="1392555" y="36195"/>
                    <a:pt x="1395413" y="35243"/>
                    <a:pt x="1400175" y="35243"/>
                  </a:cubicBezTo>
                  <a:cubicBezTo>
                    <a:pt x="1403033" y="35243"/>
                    <a:pt x="1404938" y="35243"/>
                    <a:pt x="1407795" y="36195"/>
                  </a:cubicBezTo>
                  <a:cubicBezTo>
                    <a:pt x="1409700" y="37147"/>
                    <a:pt x="1411605" y="38100"/>
                    <a:pt x="1413510" y="40005"/>
                  </a:cubicBezTo>
                  <a:cubicBezTo>
                    <a:pt x="1415415" y="41910"/>
                    <a:pt x="1416368" y="44768"/>
                    <a:pt x="1417320" y="47625"/>
                  </a:cubicBezTo>
                  <a:cubicBezTo>
                    <a:pt x="1418273" y="51435"/>
                    <a:pt x="1419225" y="55245"/>
                    <a:pt x="1419225" y="60960"/>
                  </a:cubicBezTo>
                  <a:lnTo>
                    <a:pt x="1419225" y="155258"/>
                  </a:lnTo>
                  <a:lnTo>
                    <a:pt x="1459230" y="155258"/>
                  </a:lnTo>
                  <a:lnTo>
                    <a:pt x="1459230" y="63818"/>
                  </a:lnTo>
                  <a:cubicBezTo>
                    <a:pt x="1459230" y="60008"/>
                    <a:pt x="1460183" y="56197"/>
                    <a:pt x="1462088" y="53340"/>
                  </a:cubicBezTo>
                  <a:cubicBezTo>
                    <a:pt x="1463993" y="49530"/>
                    <a:pt x="1465898" y="46672"/>
                    <a:pt x="1468755" y="43815"/>
                  </a:cubicBezTo>
                  <a:cubicBezTo>
                    <a:pt x="1471613" y="40958"/>
                    <a:pt x="1475423" y="38100"/>
                    <a:pt x="1478280" y="37147"/>
                  </a:cubicBezTo>
                  <a:cubicBezTo>
                    <a:pt x="1481138" y="36195"/>
                    <a:pt x="1484948" y="35243"/>
                    <a:pt x="1489710" y="35243"/>
                  </a:cubicBezTo>
                  <a:cubicBezTo>
                    <a:pt x="1492568" y="35243"/>
                    <a:pt x="1494473" y="35243"/>
                    <a:pt x="1497330" y="36195"/>
                  </a:cubicBezTo>
                  <a:cubicBezTo>
                    <a:pt x="1499235" y="37147"/>
                    <a:pt x="1501140" y="38100"/>
                    <a:pt x="1503045" y="40005"/>
                  </a:cubicBezTo>
                  <a:cubicBezTo>
                    <a:pt x="1504950" y="41910"/>
                    <a:pt x="1505903" y="44768"/>
                    <a:pt x="1506855" y="47625"/>
                  </a:cubicBezTo>
                  <a:cubicBezTo>
                    <a:pt x="1507808" y="51435"/>
                    <a:pt x="1507808" y="55245"/>
                    <a:pt x="1507808" y="60960"/>
                  </a:cubicBezTo>
                  <a:lnTo>
                    <a:pt x="1507808" y="155258"/>
                  </a:lnTo>
                  <a:lnTo>
                    <a:pt x="1547813" y="155258"/>
                  </a:lnTo>
                  <a:lnTo>
                    <a:pt x="1547813" y="55245"/>
                  </a:lnTo>
                  <a:cubicBezTo>
                    <a:pt x="1547813" y="36195"/>
                    <a:pt x="1544003" y="22860"/>
                    <a:pt x="1536383" y="14288"/>
                  </a:cubicBezTo>
                  <a:cubicBezTo>
                    <a:pt x="1528763" y="5715"/>
                    <a:pt x="1517333" y="1905"/>
                    <a:pt x="1502093" y="1905"/>
                  </a:cubicBezTo>
                  <a:cubicBezTo>
                    <a:pt x="1492568" y="1905"/>
                    <a:pt x="1484948" y="3810"/>
                    <a:pt x="1477328" y="7620"/>
                  </a:cubicBezTo>
                  <a:cubicBezTo>
                    <a:pt x="1469708" y="11430"/>
                    <a:pt x="1462088" y="18098"/>
                    <a:pt x="1455420" y="27623"/>
                  </a:cubicBezTo>
                  <a:cubicBezTo>
                    <a:pt x="1452563" y="19050"/>
                    <a:pt x="1447800" y="12383"/>
                    <a:pt x="1441133" y="8573"/>
                  </a:cubicBezTo>
                  <a:cubicBezTo>
                    <a:pt x="1434465" y="4763"/>
                    <a:pt x="1425893" y="1905"/>
                    <a:pt x="1414463" y="1905"/>
                  </a:cubicBezTo>
                  <a:cubicBezTo>
                    <a:pt x="1405890" y="1905"/>
                    <a:pt x="1398270" y="3810"/>
                    <a:pt x="1390650" y="7620"/>
                  </a:cubicBezTo>
                  <a:cubicBezTo>
                    <a:pt x="1383030" y="11430"/>
                    <a:pt x="1376363" y="18098"/>
                    <a:pt x="1371600" y="25718"/>
                  </a:cubicBezTo>
                  <a:lnTo>
                    <a:pt x="1371600" y="5715"/>
                  </a:lnTo>
                  <a:lnTo>
                    <a:pt x="1332548" y="5715"/>
                  </a:lnTo>
                  <a:lnTo>
                    <a:pt x="1332548" y="155258"/>
                  </a:lnTo>
                  <a:close/>
                  <a:moveTo>
                    <a:pt x="1199198" y="116205"/>
                  </a:moveTo>
                  <a:cubicBezTo>
                    <a:pt x="1193483" y="108585"/>
                    <a:pt x="1190625" y="96203"/>
                    <a:pt x="1190625" y="80963"/>
                  </a:cubicBezTo>
                  <a:cubicBezTo>
                    <a:pt x="1190625" y="65723"/>
                    <a:pt x="1193483" y="54293"/>
                    <a:pt x="1199198" y="45720"/>
                  </a:cubicBezTo>
                  <a:cubicBezTo>
                    <a:pt x="1204913" y="37147"/>
                    <a:pt x="1213485" y="33338"/>
                    <a:pt x="1224915" y="33338"/>
                  </a:cubicBezTo>
                  <a:cubicBezTo>
                    <a:pt x="1236345" y="33338"/>
                    <a:pt x="1244918" y="37147"/>
                    <a:pt x="1250633" y="45720"/>
                  </a:cubicBezTo>
                  <a:cubicBezTo>
                    <a:pt x="1256348" y="54293"/>
                    <a:pt x="1259205" y="65723"/>
                    <a:pt x="1259205" y="80963"/>
                  </a:cubicBezTo>
                  <a:cubicBezTo>
                    <a:pt x="1259205" y="96203"/>
                    <a:pt x="1256348" y="107633"/>
                    <a:pt x="1250633" y="116205"/>
                  </a:cubicBezTo>
                  <a:cubicBezTo>
                    <a:pt x="1244918" y="124778"/>
                    <a:pt x="1236345" y="128588"/>
                    <a:pt x="1224915" y="128588"/>
                  </a:cubicBezTo>
                  <a:cubicBezTo>
                    <a:pt x="1213485" y="127635"/>
                    <a:pt x="1204913" y="123825"/>
                    <a:pt x="1199198" y="116205"/>
                  </a:cubicBezTo>
                  <a:moveTo>
                    <a:pt x="1256348" y="154305"/>
                  </a:moveTo>
                  <a:cubicBezTo>
                    <a:pt x="1265873" y="150495"/>
                    <a:pt x="1273493" y="145733"/>
                    <a:pt x="1280160" y="138113"/>
                  </a:cubicBezTo>
                  <a:cubicBezTo>
                    <a:pt x="1286828" y="131445"/>
                    <a:pt x="1291590" y="122873"/>
                    <a:pt x="1295400" y="113348"/>
                  </a:cubicBezTo>
                  <a:cubicBezTo>
                    <a:pt x="1299210" y="103823"/>
                    <a:pt x="1301115" y="92393"/>
                    <a:pt x="1301115" y="80010"/>
                  </a:cubicBezTo>
                  <a:cubicBezTo>
                    <a:pt x="1301115" y="67628"/>
                    <a:pt x="1299210" y="57150"/>
                    <a:pt x="1296353" y="46672"/>
                  </a:cubicBezTo>
                  <a:cubicBezTo>
                    <a:pt x="1293495" y="36195"/>
                    <a:pt x="1287780" y="28575"/>
                    <a:pt x="1281113" y="21908"/>
                  </a:cubicBezTo>
                  <a:cubicBezTo>
                    <a:pt x="1274445" y="15240"/>
                    <a:pt x="1266825" y="9525"/>
                    <a:pt x="1257300" y="6668"/>
                  </a:cubicBezTo>
                  <a:cubicBezTo>
                    <a:pt x="1247775" y="2858"/>
                    <a:pt x="1237298" y="953"/>
                    <a:pt x="1225868" y="953"/>
                  </a:cubicBezTo>
                  <a:cubicBezTo>
                    <a:pt x="1214438" y="953"/>
                    <a:pt x="1203960" y="2858"/>
                    <a:pt x="1194435" y="6668"/>
                  </a:cubicBezTo>
                  <a:cubicBezTo>
                    <a:pt x="1184910" y="10478"/>
                    <a:pt x="1177290" y="15240"/>
                    <a:pt x="1170623" y="21908"/>
                  </a:cubicBezTo>
                  <a:cubicBezTo>
                    <a:pt x="1163955" y="28575"/>
                    <a:pt x="1159193" y="37147"/>
                    <a:pt x="1155383" y="46672"/>
                  </a:cubicBezTo>
                  <a:cubicBezTo>
                    <a:pt x="1151573" y="56197"/>
                    <a:pt x="1149668" y="67628"/>
                    <a:pt x="1149668" y="80010"/>
                  </a:cubicBezTo>
                  <a:cubicBezTo>
                    <a:pt x="1149668" y="105728"/>
                    <a:pt x="1156335" y="124778"/>
                    <a:pt x="1169670" y="139065"/>
                  </a:cubicBezTo>
                  <a:cubicBezTo>
                    <a:pt x="1183005" y="152400"/>
                    <a:pt x="1201103" y="160020"/>
                    <a:pt x="1225868" y="160020"/>
                  </a:cubicBezTo>
                  <a:cubicBezTo>
                    <a:pt x="1236345" y="160020"/>
                    <a:pt x="1246823" y="158115"/>
                    <a:pt x="1256348" y="154305"/>
                  </a:cubicBezTo>
                  <a:moveTo>
                    <a:pt x="1086803" y="100965"/>
                  </a:moveTo>
                  <a:cubicBezTo>
                    <a:pt x="1085850" y="109538"/>
                    <a:pt x="1083945" y="116205"/>
                    <a:pt x="1079183" y="120968"/>
                  </a:cubicBezTo>
                  <a:cubicBezTo>
                    <a:pt x="1074420" y="125730"/>
                    <a:pt x="1068705" y="127635"/>
                    <a:pt x="1061085" y="127635"/>
                  </a:cubicBezTo>
                  <a:cubicBezTo>
                    <a:pt x="1055370" y="127635"/>
                    <a:pt x="1049655" y="126683"/>
                    <a:pt x="1045845" y="123825"/>
                  </a:cubicBezTo>
                  <a:cubicBezTo>
                    <a:pt x="1042035" y="120968"/>
                    <a:pt x="1038225" y="118110"/>
                    <a:pt x="1036320" y="113348"/>
                  </a:cubicBezTo>
                  <a:cubicBezTo>
                    <a:pt x="1034415" y="108585"/>
                    <a:pt x="1032510" y="103823"/>
                    <a:pt x="1031558" y="98108"/>
                  </a:cubicBezTo>
                  <a:cubicBezTo>
                    <a:pt x="1030605" y="92393"/>
                    <a:pt x="1029653" y="86678"/>
                    <a:pt x="1029653" y="80010"/>
                  </a:cubicBezTo>
                  <a:cubicBezTo>
                    <a:pt x="1029653" y="74295"/>
                    <a:pt x="1030605" y="67628"/>
                    <a:pt x="1031558" y="62865"/>
                  </a:cubicBezTo>
                  <a:cubicBezTo>
                    <a:pt x="1032510" y="57150"/>
                    <a:pt x="1034415" y="52388"/>
                    <a:pt x="1036320" y="47625"/>
                  </a:cubicBezTo>
                  <a:cubicBezTo>
                    <a:pt x="1038225" y="42863"/>
                    <a:pt x="1042035" y="40005"/>
                    <a:pt x="1045845" y="37147"/>
                  </a:cubicBezTo>
                  <a:cubicBezTo>
                    <a:pt x="1049655" y="34290"/>
                    <a:pt x="1054418" y="33338"/>
                    <a:pt x="1061085" y="33338"/>
                  </a:cubicBezTo>
                  <a:cubicBezTo>
                    <a:pt x="1069658" y="33338"/>
                    <a:pt x="1075373" y="35243"/>
                    <a:pt x="1079183" y="40005"/>
                  </a:cubicBezTo>
                  <a:cubicBezTo>
                    <a:pt x="1082993" y="44768"/>
                    <a:pt x="1084898" y="50483"/>
                    <a:pt x="1085850" y="58103"/>
                  </a:cubicBezTo>
                  <a:lnTo>
                    <a:pt x="1125855" y="52388"/>
                  </a:lnTo>
                  <a:cubicBezTo>
                    <a:pt x="1124903" y="44768"/>
                    <a:pt x="1122998" y="38100"/>
                    <a:pt x="1120140" y="31433"/>
                  </a:cubicBezTo>
                  <a:cubicBezTo>
                    <a:pt x="1117283" y="24765"/>
                    <a:pt x="1113473" y="20003"/>
                    <a:pt x="1107758" y="15240"/>
                  </a:cubicBezTo>
                  <a:cubicBezTo>
                    <a:pt x="1102995" y="10478"/>
                    <a:pt x="1096328" y="6668"/>
                    <a:pt x="1088708" y="4763"/>
                  </a:cubicBezTo>
                  <a:cubicBezTo>
                    <a:pt x="1081088" y="1905"/>
                    <a:pt x="1072515" y="953"/>
                    <a:pt x="1062038" y="953"/>
                  </a:cubicBezTo>
                  <a:cubicBezTo>
                    <a:pt x="1050608" y="953"/>
                    <a:pt x="1040130" y="2858"/>
                    <a:pt x="1030605" y="6668"/>
                  </a:cubicBezTo>
                  <a:cubicBezTo>
                    <a:pt x="1021080" y="10478"/>
                    <a:pt x="1013460" y="16193"/>
                    <a:pt x="1007745" y="22860"/>
                  </a:cubicBezTo>
                  <a:cubicBezTo>
                    <a:pt x="1001078" y="29528"/>
                    <a:pt x="996315" y="38100"/>
                    <a:pt x="993458" y="47625"/>
                  </a:cubicBezTo>
                  <a:cubicBezTo>
                    <a:pt x="990600" y="57150"/>
                    <a:pt x="988695" y="68580"/>
                    <a:pt x="988695" y="80010"/>
                  </a:cubicBezTo>
                  <a:cubicBezTo>
                    <a:pt x="988695" y="91440"/>
                    <a:pt x="989647" y="102870"/>
                    <a:pt x="992505" y="112395"/>
                  </a:cubicBezTo>
                  <a:cubicBezTo>
                    <a:pt x="995363" y="121920"/>
                    <a:pt x="1000125" y="130493"/>
                    <a:pt x="1005840" y="137160"/>
                  </a:cubicBezTo>
                  <a:cubicBezTo>
                    <a:pt x="1011555" y="143828"/>
                    <a:pt x="1019175" y="149543"/>
                    <a:pt x="1028700" y="153353"/>
                  </a:cubicBezTo>
                  <a:cubicBezTo>
                    <a:pt x="1038225" y="157163"/>
                    <a:pt x="1048703" y="159068"/>
                    <a:pt x="1061085" y="159068"/>
                  </a:cubicBezTo>
                  <a:cubicBezTo>
                    <a:pt x="1082993" y="159068"/>
                    <a:pt x="1099185" y="153353"/>
                    <a:pt x="1109663" y="142875"/>
                  </a:cubicBezTo>
                  <a:cubicBezTo>
                    <a:pt x="1120140" y="132398"/>
                    <a:pt x="1126808" y="118110"/>
                    <a:pt x="1127760" y="100013"/>
                  </a:cubicBezTo>
                  <a:lnTo>
                    <a:pt x="1086803" y="100013"/>
                  </a:lnTo>
                  <a:close/>
                  <a:moveTo>
                    <a:pt x="921068" y="155258"/>
                  </a:moveTo>
                  <a:lnTo>
                    <a:pt x="962025" y="155258"/>
                  </a:lnTo>
                  <a:lnTo>
                    <a:pt x="962025" y="109538"/>
                  </a:lnTo>
                  <a:lnTo>
                    <a:pt x="921068" y="109538"/>
                  </a:lnTo>
                  <a:lnTo>
                    <a:pt x="921068" y="155258"/>
                  </a:lnTo>
                  <a:close/>
                  <a:moveTo>
                    <a:pt x="671513" y="155258"/>
                  </a:moveTo>
                  <a:lnTo>
                    <a:pt x="711518" y="155258"/>
                  </a:lnTo>
                  <a:lnTo>
                    <a:pt x="711518" y="65723"/>
                  </a:lnTo>
                  <a:cubicBezTo>
                    <a:pt x="711518" y="60960"/>
                    <a:pt x="712470" y="57150"/>
                    <a:pt x="714375" y="53340"/>
                  </a:cubicBezTo>
                  <a:cubicBezTo>
                    <a:pt x="716280" y="49530"/>
                    <a:pt x="718185" y="46672"/>
                    <a:pt x="721043" y="43815"/>
                  </a:cubicBezTo>
                  <a:cubicBezTo>
                    <a:pt x="723900" y="40958"/>
                    <a:pt x="727710" y="38100"/>
                    <a:pt x="730568" y="37147"/>
                  </a:cubicBezTo>
                  <a:cubicBezTo>
                    <a:pt x="734378" y="36195"/>
                    <a:pt x="737235" y="35243"/>
                    <a:pt x="741998" y="35243"/>
                  </a:cubicBezTo>
                  <a:cubicBezTo>
                    <a:pt x="744855" y="35243"/>
                    <a:pt x="746760" y="35243"/>
                    <a:pt x="749618" y="36195"/>
                  </a:cubicBezTo>
                  <a:cubicBezTo>
                    <a:pt x="751523" y="37147"/>
                    <a:pt x="753428" y="38100"/>
                    <a:pt x="755333" y="40005"/>
                  </a:cubicBezTo>
                  <a:cubicBezTo>
                    <a:pt x="757238" y="41910"/>
                    <a:pt x="758190" y="44768"/>
                    <a:pt x="759143" y="47625"/>
                  </a:cubicBezTo>
                  <a:cubicBezTo>
                    <a:pt x="760095" y="51435"/>
                    <a:pt x="761048" y="55245"/>
                    <a:pt x="761048" y="60960"/>
                  </a:cubicBezTo>
                  <a:lnTo>
                    <a:pt x="761048" y="155258"/>
                  </a:lnTo>
                  <a:lnTo>
                    <a:pt x="801053" y="155258"/>
                  </a:lnTo>
                  <a:lnTo>
                    <a:pt x="801053" y="63818"/>
                  </a:lnTo>
                  <a:cubicBezTo>
                    <a:pt x="801053" y="60008"/>
                    <a:pt x="802005" y="56197"/>
                    <a:pt x="803910" y="53340"/>
                  </a:cubicBezTo>
                  <a:cubicBezTo>
                    <a:pt x="805815" y="49530"/>
                    <a:pt x="807720" y="46672"/>
                    <a:pt x="810578" y="43815"/>
                  </a:cubicBezTo>
                  <a:cubicBezTo>
                    <a:pt x="813435" y="40958"/>
                    <a:pt x="817245" y="38100"/>
                    <a:pt x="820103" y="37147"/>
                  </a:cubicBezTo>
                  <a:cubicBezTo>
                    <a:pt x="822960" y="36195"/>
                    <a:pt x="826770" y="35243"/>
                    <a:pt x="831533" y="35243"/>
                  </a:cubicBezTo>
                  <a:cubicBezTo>
                    <a:pt x="834390" y="35243"/>
                    <a:pt x="836295" y="35243"/>
                    <a:pt x="839153" y="36195"/>
                  </a:cubicBezTo>
                  <a:cubicBezTo>
                    <a:pt x="841058" y="37147"/>
                    <a:pt x="842963" y="38100"/>
                    <a:pt x="844868" y="40005"/>
                  </a:cubicBezTo>
                  <a:cubicBezTo>
                    <a:pt x="846772" y="41910"/>
                    <a:pt x="847725" y="44768"/>
                    <a:pt x="848678" y="47625"/>
                  </a:cubicBezTo>
                  <a:cubicBezTo>
                    <a:pt x="849630" y="51435"/>
                    <a:pt x="849630" y="55245"/>
                    <a:pt x="849630" y="60960"/>
                  </a:cubicBezTo>
                  <a:lnTo>
                    <a:pt x="849630" y="155258"/>
                  </a:lnTo>
                  <a:lnTo>
                    <a:pt x="889635" y="155258"/>
                  </a:lnTo>
                  <a:lnTo>
                    <a:pt x="889635" y="55245"/>
                  </a:lnTo>
                  <a:cubicBezTo>
                    <a:pt x="889635" y="36195"/>
                    <a:pt x="885825" y="22860"/>
                    <a:pt x="878205" y="14288"/>
                  </a:cubicBezTo>
                  <a:cubicBezTo>
                    <a:pt x="870585" y="5715"/>
                    <a:pt x="859155" y="1905"/>
                    <a:pt x="843915" y="1905"/>
                  </a:cubicBezTo>
                  <a:cubicBezTo>
                    <a:pt x="834390" y="1905"/>
                    <a:pt x="826770" y="3810"/>
                    <a:pt x="819150" y="7620"/>
                  </a:cubicBezTo>
                  <a:cubicBezTo>
                    <a:pt x="811530" y="11430"/>
                    <a:pt x="803910" y="18098"/>
                    <a:pt x="797243" y="27623"/>
                  </a:cubicBezTo>
                  <a:cubicBezTo>
                    <a:pt x="794385" y="19050"/>
                    <a:pt x="789623" y="12383"/>
                    <a:pt x="782955" y="8573"/>
                  </a:cubicBezTo>
                  <a:cubicBezTo>
                    <a:pt x="776288" y="4763"/>
                    <a:pt x="766763" y="1905"/>
                    <a:pt x="756285" y="1905"/>
                  </a:cubicBezTo>
                  <a:cubicBezTo>
                    <a:pt x="747713" y="1905"/>
                    <a:pt x="740093" y="3810"/>
                    <a:pt x="732473" y="7620"/>
                  </a:cubicBezTo>
                  <a:cubicBezTo>
                    <a:pt x="724853" y="11430"/>
                    <a:pt x="718185" y="18098"/>
                    <a:pt x="713423" y="25718"/>
                  </a:cubicBezTo>
                  <a:lnTo>
                    <a:pt x="713423" y="5715"/>
                  </a:lnTo>
                  <a:lnTo>
                    <a:pt x="674370" y="5715"/>
                  </a:lnTo>
                  <a:lnTo>
                    <a:pt x="674370" y="155258"/>
                  </a:lnTo>
                  <a:close/>
                  <a:moveTo>
                    <a:pt x="541973" y="116205"/>
                  </a:moveTo>
                  <a:cubicBezTo>
                    <a:pt x="536258" y="108585"/>
                    <a:pt x="533400" y="96203"/>
                    <a:pt x="533400" y="80963"/>
                  </a:cubicBezTo>
                  <a:cubicBezTo>
                    <a:pt x="533400" y="65723"/>
                    <a:pt x="536258" y="54293"/>
                    <a:pt x="541973" y="45720"/>
                  </a:cubicBezTo>
                  <a:cubicBezTo>
                    <a:pt x="547688" y="38100"/>
                    <a:pt x="556260" y="33338"/>
                    <a:pt x="567690" y="33338"/>
                  </a:cubicBezTo>
                  <a:cubicBezTo>
                    <a:pt x="579120" y="33338"/>
                    <a:pt x="587693" y="37147"/>
                    <a:pt x="593408" y="45720"/>
                  </a:cubicBezTo>
                  <a:cubicBezTo>
                    <a:pt x="599123" y="53340"/>
                    <a:pt x="601980" y="65723"/>
                    <a:pt x="601980" y="80963"/>
                  </a:cubicBezTo>
                  <a:cubicBezTo>
                    <a:pt x="601980" y="96203"/>
                    <a:pt x="599123" y="107633"/>
                    <a:pt x="593408" y="116205"/>
                  </a:cubicBezTo>
                  <a:cubicBezTo>
                    <a:pt x="587693" y="124778"/>
                    <a:pt x="579120" y="128588"/>
                    <a:pt x="567690" y="128588"/>
                  </a:cubicBezTo>
                  <a:cubicBezTo>
                    <a:pt x="555308" y="127635"/>
                    <a:pt x="546735" y="123825"/>
                    <a:pt x="541973" y="116205"/>
                  </a:cubicBezTo>
                  <a:moveTo>
                    <a:pt x="598170" y="154305"/>
                  </a:moveTo>
                  <a:cubicBezTo>
                    <a:pt x="607695" y="150495"/>
                    <a:pt x="615315" y="145733"/>
                    <a:pt x="621983" y="138113"/>
                  </a:cubicBezTo>
                  <a:cubicBezTo>
                    <a:pt x="628650" y="131445"/>
                    <a:pt x="633413" y="122873"/>
                    <a:pt x="637223" y="113348"/>
                  </a:cubicBezTo>
                  <a:cubicBezTo>
                    <a:pt x="641033" y="103823"/>
                    <a:pt x="642938" y="92393"/>
                    <a:pt x="642938" y="80010"/>
                  </a:cubicBezTo>
                  <a:cubicBezTo>
                    <a:pt x="642938" y="67628"/>
                    <a:pt x="641033" y="57150"/>
                    <a:pt x="638175" y="46672"/>
                  </a:cubicBezTo>
                  <a:cubicBezTo>
                    <a:pt x="635318" y="36195"/>
                    <a:pt x="629603" y="28575"/>
                    <a:pt x="622935" y="21908"/>
                  </a:cubicBezTo>
                  <a:cubicBezTo>
                    <a:pt x="616268" y="15240"/>
                    <a:pt x="608648" y="9525"/>
                    <a:pt x="599123" y="6668"/>
                  </a:cubicBezTo>
                  <a:cubicBezTo>
                    <a:pt x="589598" y="2858"/>
                    <a:pt x="579120" y="953"/>
                    <a:pt x="567690" y="953"/>
                  </a:cubicBezTo>
                  <a:cubicBezTo>
                    <a:pt x="556260" y="953"/>
                    <a:pt x="545783" y="2858"/>
                    <a:pt x="536258" y="6668"/>
                  </a:cubicBezTo>
                  <a:cubicBezTo>
                    <a:pt x="526733" y="10478"/>
                    <a:pt x="519113" y="15240"/>
                    <a:pt x="512445" y="21908"/>
                  </a:cubicBezTo>
                  <a:cubicBezTo>
                    <a:pt x="505778" y="28575"/>
                    <a:pt x="501015" y="37147"/>
                    <a:pt x="497205" y="46672"/>
                  </a:cubicBezTo>
                  <a:cubicBezTo>
                    <a:pt x="493395" y="56197"/>
                    <a:pt x="491490" y="67628"/>
                    <a:pt x="491490" y="80010"/>
                  </a:cubicBezTo>
                  <a:cubicBezTo>
                    <a:pt x="491490" y="105728"/>
                    <a:pt x="498158" y="124778"/>
                    <a:pt x="511492" y="139065"/>
                  </a:cubicBezTo>
                  <a:cubicBezTo>
                    <a:pt x="524828" y="152400"/>
                    <a:pt x="542925" y="160020"/>
                    <a:pt x="566738" y="160020"/>
                  </a:cubicBezTo>
                  <a:cubicBezTo>
                    <a:pt x="579120" y="160020"/>
                    <a:pt x="589598" y="158115"/>
                    <a:pt x="598170" y="154305"/>
                  </a:cubicBezTo>
                  <a:moveTo>
                    <a:pt x="429578" y="100965"/>
                  </a:moveTo>
                  <a:cubicBezTo>
                    <a:pt x="428625" y="109538"/>
                    <a:pt x="425767" y="116205"/>
                    <a:pt x="421958" y="120968"/>
                  </a:cubicBezTo>
                  <a:cubicBezTo>
                    <a:pt x="417195" y="125730"/>
                    <a:pt x="411480" y="127635"/>
                    <a:pt x="403860" y="127635"/>
                  </a:cubicBezTo>
                  <a:cubicBezTo>
                    <a:pt x="398145" y="127635"/>
                    <a:pt x="392430" y="126683"/>
                    <a:pt x="388620" y="123825"/>
                  </a:cubicBezTo>
                  <a:cubicBezTo>
                    <a:pt x="384810" y="120968"/>
                    <a:pt x="381000" y="118110"/>
                    <a:pt x="379095" y="113348"/>
                  </a:cubicBezTo>
                  <a:cubicBezTo>
                    <a:pt x="377190" y="108585"/>
                    <a:pt x="375285" y="103823"/>
                    <a:pt x="374333" y="98108"/>
                  </a:cubicBezTo>
                  <a:cubicBezTo>
                    <a:pt x="373380" y="92393"/>
                    <a:pt x="372428" y="86678"/>
                    <a:pt x="372428" y="80010"/>
                  </a:cubicBezTo>
                  <a:cubicBezTo>
                    <a:pt x="372428" y="74295"/>
                    <a:pt x="373380" y="67628"/>
                    <a:pt x="374333" y="62865"/>
                  </a:cubicBezTo>
                  <a:cubicBezTo>
                    <a:pt x="375285" y="57150"/>
                    <a:pt x="377190" y="52388"/>
                    <a:pt x="379095" y="47625"/>
                  </a:cubicBezTo>
                  <a:cubicBezTo>
                    <a:pt x="381000" y="42863"/>
                    <a:pt x="384810" y="40005"/>
                    <a:pt x="388620" y="37147"/>
                  </a:cubicBezTo>
                  <a:cubicBezTo>
                    <a:pt x="392430" y="34290"/>
                    <a:pt x="398145" y="33338"/>
                    <a:pt x="403860" y="33338"/>
                  </a:cubicBezTo>
                  <a:cubicBezTo>
                    <a:pt x="412433" y="33338"/>
                    <a:pt x="418148" y="35243"/>
                    <a:pt x="421958" y="40005"/>
                  </a:cubicBezTo>
                  <a:cubicBezTo>
                    <a:pt x="425767" y="44768"/>
                    <a:pt x="427673" y="50483"/>
                    <a:pt x="428625" y="58103"/>
                  </a:cubicBezTo>
                  <a:lnTo>
                    <a:pt x="468630" y="52388"/>
                  </a:lnTo>
                  <a:cubicBezTo>
                    <a:pt x="467678" y="44768"/>
                    <a:pt x="465773" y="38100"/>
                    <a:pt x="462915" y="31433"/>
                  </a:cubicBezTo>
                  <a:cubicBezTo>
                    <a:pt x="460058" y="24765"/>
                    <a:pt x="456248" y="20003"/>
                    <a:pt x="450533" y="15240"/>
                  </a:cubicBezTo>
                  <a:cubicBezTo>
                    <a:pt x="445770" y="10478"/>
                    <a:pt x="439103" y="6668"/>
                    <a:pt x="431483" y="4763"/>
                  </a:cubicBezTo>
                  <a:cubicBezTo>
                    <a:pt x="423863" y="1905"/>
                    <a:pt x="415290" y="953"/>
                    <a:pt x="404813" y="953"/>
                  </a:cubicBezTo>
                  <a:cubicBezTo>
                    <a:pt x="393383" y="953"/>
                    <a:pt x="382905" y="2858"/>
                    <a:pt x="373380" y="6668"/>
                  </a:cubicBezTo>
                  <a:cubicBezTo>
                    <a:pt x="363855" y="10478"/>
                    <a:pt x="356235" y="16193"/>
                    <a:pt x="350520" y="22860"/>
                  </a:cubicBezTo>
                  <a:cubicBezTo>
                    <a:pt x="343853" y="29528"/>
                    <a:pt x="339090" y="38100"/>
                    <a:pt x="336233" y="47625"/>
                  </a:cubicBezTo>
                  <a:cubicBezTo>
                    <a:pt x="333375" y="57150"/>
                    <a:pt x="331470" y="68580"/>
                    <a:pt x="331470" y="80010"/>
                  </a:cubicBezTo>
                  <a:cubicBezTo>
                    <a:pt x="331470" y="91440"/>
                    <a:pt x="333375" y="102870"/>
                    <a:pt x="336233" y="112395"/>
                  </a:cubicBezTo>
                  <a:cubicBezTo>
                    <a:pt x="339090" y="121920"/>
                    <a:pt x="343853" y="130493"/>
                    <a:pt x="349567" y="137160"/>
                  </a:cubicBezTo>
                  <a:cubicBezTo>
                    <a:pt x="355283" y="143828"/>
                    <a:pt x="362903" y="149543"/>
                    <a:pt x="372428" y="153353"/>
                  </a:cubicBezTo>
                  <a:cubicBezTo>
                    <a:pt x="381953" y="157163"/>
                    <a:pt x="392430" y="159068"/>
                    <a:pt x="404813" y="159068"/>
                  </a:cubicBezTo>
                  <a:cubicBezTo>
                    <a:pt x="426720" y="159068"/>
                    <a:pt x="442913" y="153353"/>
                    <a:pt x="453390" y="142875"/>
                  </a:cubicBezTo>
                  <a:cubicBezTo>
                    <a:pt x="463867" y="132398"/>
                    <a:pt x="470535" y="118110"/>
                    <a:pt x="471488" y="100013"/>
                  </a:cubicBezTo>
                  <a:lnTo>
                    <a:pt x="429578" y="100013"/>
                  </a:lnTo>
                  <a:close/>
                  <a:moveTo>
                    <a:pt x="203835" y="63818"/>
                  </a:moveTo>
                  <a:cubicBezTo>
                    <a:pt x="203835" y="59055"/>
                    <a:pt x="204788" y="55245"/>
                    <a:pt x="206692" y="51435"/>
                  </a:cubicBezTo>
                  <a:cubicBezTo>
                    <a:pt x="208598" y="47625"/>
                    <a:pt x="210502" y="43815"/>
                    <a:pt x="213360" y="40958"/>
                  </a:cubicBezTo>
                  <a:cubicBezTo>
                    <a:pt x="216217" y="38100"/>
                    <a:pt x="219075" y="35243"/>
                    <a:pt x="223838" y="34290"/>
                  </a:cubicBezTo>
                  <a:cubicBezTo>
                    <a:pt x="227648" y="32385"/>
                    <a:pt x="232410" y="31433"/>
                    <a:pt x="238125" y="31433"/>
                  </a:cubicBezTo>
                  <a:cubicBezTo>
                    <a:pt x="248602" y="31433"/>
                    <a:pt x="256223" y="34290"/>
                    <a:pt x="261938" y="40005"/>
                  </a:cubicBezTo>
                  <a:cubicBezTo>
                    <a:pt x="266700" y="45720"/>
                    <a:pt x="269558" y="53340"/>
                    <a:pt x="269558" y="63818"/>
                  </a:cubicBezTo>
                  <a:lnTo>
                    <a:pt x="203835" y="63818"/>
                  </a:lnTo>
                  <a:close/>
                  <a:moveTo>
                    <a:pt x="266700" y="108585"/>
                  </a:moveTo>
                  <a:cubicBezTo>
                    <a:pt x="263842" y="121920"/>
                    <a:pt x="254317" y="128588"/>
                    <a:pt x="239077" y="128588"/>
                  </a:cubicBezTo>
                  <a:cubicBezTo>
                    <a:pt x="227648" y="128588"/>
                    <a:pt x="219075" y="124778"/>
                    <a:pt x="213360" y="118110"/>
                  </a:cubicBezTo>
                  <a:cubicBezTo>
                    <a:pt x="207645" y="111443"/>
                    <a:pt x="204788" y="101918"/>
                    <a:pt x="203835" y="89535"/>
                  </a:cubicBezTo>
                  <a:lnTo>
                    <a:pt x="307658" y="89535"/>
                  </a:lnTo>
                  <a:lnTo>
                    <a:pt x="307658" y="73343"/>
                  </a:lnTo>
                  <a:cubicBezTo>
                    <a:pt x="307658" y="51435"/>
                    <a:pt x="301942" y="33338"/>
                    <a:pt x="290513" y="20003"/>
                  </a:cubicBezTo>
                  <a:cubicBezTo>
                    <a:pt x="279083" y="6668"/>
                    <a:pt x="261938" y="0"/>
                    <a:pt x="239077" y="0"/>
                  </a:cubicBezTo>
                  <a:cubicBezTo>
                    <a:pt x="227648" y="0"/>
                    <a:pt x="218123" y="1905"/>
                    <a:pt x="208598" y="5715"/>
                  </a:cubicBezTo>
                  <a:cubicBezTo>
                    <a:pt x="199073" y="9525"/>
                    <a:pt x="191452" y="14288"/>
                    <a:pt x="184785" y="20955"/>
                  </a:cubicBezTo>
                  <a:cubicBezTo>
                    <a:pt x="178118" y="27623"/>
                    <a:pt x="173355" y="36195"/>
                    <a:pt x="169545" y="45720"/>
                  </a:cubicBezTo>
                  <a:cubicBezTo>
                    <a:pt x="165735" y="55245"/>
                    <a:pt x="163830" y="66675"/>
                    <a:pt x="163830" y="79058"/>
                  </a:cubicBezTo>
                  <a:cubicBezTo>
                    <a:pt x="163830" y="103823"/>
                    <a:pt x="170498" y="123825"/>
                    <a:pt x="182880" y="137160"/>
                  </a:cubicBezTo>
                  <a:cubicBezTo>
                    <a:pt x="195263" y="150495"/>
                    <a:pt x="214313" y="158115"/>
                    <a:pt x="239077" y="158115"/>
                  </a:cubicBezTo>
                  <a:cubicBezTo>
                    <a:pt x="260033" y="158115"/>
                    <a:pt x="275273" y="153353"/>
                    <a:pt x="285750" y="144780"/>
                  </a:cubicBezTo>
                  <a:cubicBezTo>
                    <a:pt x="296228" y="136208"/>
                    <a:pt x="302895" y="123825"/>
                    <a:pt x="305753" y="106680"/>
                  </a:cubicBezTo>
                  <a:lnTo>
                    <a:pt x="266700" y="106680"/>
                  </a:lnTo>
                  <a:close/>
                  <a:moveTo>
                    <a:pt x="97155" y="96203"/>
                  </a:moveTo>
                  <a:cubicBezTo>
                    <a:pt x="97155" y="101918"/>
                    <a:pt x="96202" y="107633"/>
                    <a:pt x="93345" y="111443"/>
                  </a:cubicBezTo>
                  <a:cubicBezTo>
                    <a:pt x="91440" y="115253"/>
                    <a:pt x="88582" y="119063"/>
                    <a:pt x="84773" y="121920"/>
                  </a:cubicBezTo>
                  <a:cubicBezTo>
                    <a:pt x="78105" y="126683"/>
                    <a:pt x="69532" y="129540"/>
                    <a:pt x="60007" y="129540"/>
                  </a:cubicBezTo>
                  <a:cubicBezTo>
                    <a:pt x="54293" y="129540"/>
                    <a:pt x="49530" y="127635"/>
                    <a:pt x="45720" y="124778"/>
                  </a:cubicBezTo>
                  <a:cubicBezTo>
                    <a:pt x="41910" y="121920"/>
                    <a:pt x="40957" y="118110"/>
                    <a:pt x="40957" y="113348"/>
                  </a:cubicBezTo>
                  <a:cubicBezTo>
                    <a:pt x="40957" y="110490"/>
                    <a:pt x="40957" y="106680"/>
                    <a:pt x="42863" y="104775"/>
                  </a:cubicBezTo>
                  <a:cubicBezTo>
                    <a:pt x="43815" y="101918"/>
                    <a:pt x="45720" y="100013"/>
                    <a:pt x="48577" y="98108"/>
                  </a:cubicBezTo>
                  <a:cubicBezTo>
                    <a:pt x="51435" y="96203"/>
                    <a:pt x="55245" y="94298"/>
                    <a:pt x="60007" y="93345"/>
                  </a:cubicBezTo>
                  <a:cubicBezTo>
                    <a:pt x="64770" y="92393"/>
                    <a:pt x="72390" y="91440"/>
                    <a:pt x="80010" y="90488"/>
                  </a:cubicBezTo>
                  <a:lnTo>
                    <a:pt x="98107" y="89535"/>
                  </a:lnTo>
                  <a:lnTo>
                    <a:pt x="98107" y="96203"/>
                  </a:lnTo>
                  <a:close/>
                  <a:moveTo>
                    <a:pt x="98107" y="155258"/>
                  </a:moveTo>
                  <a:lnTo>
                    <a:pt x="136208" y="155258"/>
                  </a:lnTo>
                  <a:lnTo>
                    <a:pt x="136208" y="60960"/>
                  </a:lnTo>
                  <a:cubicBezTo>
                    <a:pt x="136208" y="51435"/>
                    <a:pt x="135255" y="43815"/>
                    <a:pt x="133350" y="36195"/>
                  </a:cubicBezTo>
                  <a:cubicBezTo>
                    <a:pt x="131445" y="28575"/>
                    <a:pt x="127635" y="22860"/>
                    <a:pt x="122873" y="17145"/>
                  </a:cubicBezTo>
                  <a:cubicBezTo>
                    <a:pt x="118110" y="12383"/>
                    <a:pt x="111443" y="7620"/>
                    <a:pt x="103823" y="5715"/>
                  </a:cubicBezTo>
                  <a:cubicBezTo>
                    <a:pt x="96202" y="3810"/>
                    <a:pt x="85725" y="1905"/>
                    <a:pt x="74295" y="1905"/>
                  </a:cubicBezTo>
                  <a:cubicBezTo>
                    <a:pt x="55245" y="1905"/>
                    <a:pt x="40957" y="5715"/>
                    <a:pt x="29527" y="12383"/>
                  </a:cubicBezTo>
                  <a:cubicBezTo>
                    <a:pt x="18098" y="19050"/>
                    <a:pt x="11430" y="30480"/>
                    <a:pt x="8573" y="46672"/>
                  </a:cubicBezTo>
                  <a:lnTo>
                    <a:pt x="44768" y="50483"/>
                  </a:lnTo>
                  <a:cubicBezTo>
                    <a:pt x="46673" y="38100"/>
                    <a:pt x="56198" y="32385"/>
                    <a:pt x="71438" y="32385"/>
                  </a:cubicBezTo>
                  <a:cubicBezTo>
                    <a:pt x="78105" y="32385"/>
                    <a:pt x="83820" y="34290"/>
                    <a:pt x="89535" y="37147"/>
                  </a:cubicBezTo>
                  <a:cubicBezTo>
                    <a:pt x="94298" y="40958"/>
                    <a:pt x="97155" y="46672"/>
                    <a:pt x="97155" y="56197"/>
                  </a:cubicBezTo>
                  <a:lnTo>
                    <a:pt x="97155" y="62865"/>
                  </a:lnTo>
                  <a:lnTo>
                    <a:pt x="78105" y="63818"/>
                  </a:lnTo>
                  <a:cubicBezTo>
                    <a:pt x="68580" y="63818"/>
                    <a:pt x="59055" y="64770"/>
                    <a:pt x="49530" y="66675"/>
                  </a:cubicBezTo>
                  <a:cubicBezTo>
                    <a:pt x="40005" y="68580"/>
                    <a:pt x="32385" y="70485"/>
                    <a:pt x="24765" y="74295"/>
                  </a:cubicBezTo>
                  <a:cubicBezTo>
                    <a:pt x="17145" y="78105"/>
                    <a:pt x="11430" y="82868"/>
                    <a:pt x="6668" y="89535"/>
                  </a:cubicBezTo>
                  <a:cubicBezTo>
                    <a:pt x="1905" y="96203"/>
                    <a:pt x="0" y="104775"/>
                    <a:pt x="0" y="114300"/>
                  </a:cubicBezTo>
                  <a:cubicBezTo>
                    <a:pt x="0" y="121920"/>
                    <a:pt x="952" y="128588"/>
                    <a:pt x="3810" y="134303"/>
                  </a:cubicBezTo>
                  <a:cubicBezTo>
                    <a:pt x="6668" y="140018"/>
                    <a:pt x="10477" y="144780"/>
                    <a:pt x="14288" y="148590"/>
                  </a:cubicBezTo>
                  <a:cubicBezTo>
                    <a:pt x="19050" y="152400"/>
                    <a:pt x="23813" y="155258"/>
                    <a:pt x="29527" y="156210"/>
                  </a:cubicBezTo>
                  <a:cubicBezTo>
                    <a:pt x="35243" y="157163"/>
                    <a:pt x="41910" y="159068"/>
                    <a:pt x="48577" y="159068"/>
                  </a:cubicBezTo>
                  <a:cubicBezTo>
                    <a:pt x="60007" y="159068"/>
                    <a:pt x="69532" y="157163"/>
                    <a:pt x="77152" y="152400"/>
                  </a:cubicBezTo>
                  <a:cubicBezTo>
                    <a:pt x="84773" y="147638"/>
                    <a:pt x="91440" y="142875"/>
                    <a:pt x="97155" y="136208"/>
                  </a:cubicBezTo>
                  <a:lnTo>
                    <a:pt x="97155" y="155258"/>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8627791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3525" y="1449389"/>
            <a:ext cx="11664950" cy="4787899"/>
          </a:xfrm>
          <a:prstGeom prst="rect">
            <a:avLst/>
          </a:prstGeom>
        </p:spPr>
        <p:txBody>
          <a:bodyPr vert="horz" lIns="0" tIns="0" rIns="0" bIns="0" rtlCol="0">
            <a:noAutofit/>
          </a:bodyPr>
          <a:lstStyle/>
          <a:p>
            <a:pPr lvl="0"/>
            <a:r>
              <a:rPr lang="en-US"/>
              <a:t>Click to edit Master text styles</a:t>
            </a:r>
          </a:p>
          <a:p>
            <a:pPr lvl="1">
              <a:spcBef>
                <a:spcPts val="750"/>
              </a:spcBef>
            </a:pPr>
            <a:r>
              <a:rPr lang="en-AU"/>
              <a:t>Level 1 bullet 25pt Arial, round bullet</a:t>
            </a:r>
          </a:p>
          <a:p>
            <a:pPr lvl="2"/>
            <a:r>
              <a:rPr lang="en-AU"/>
              <a:t>Level 2 bullet 20pt Arial, dash bullet</a:t>
            </a:r>
          </a:p>
          <a:p>
            <a:pPr lvl="3"/>
            <a:r>
              <a:rPr lang="en-AU"/>
              <a:t>Level 3 bullet 18pt Arial, square bullet</a:t>
            </a:r>
            <a:endParaRPr lang="en-US"/>
          </a:p>
        </p:txBody>
      </p:sp>
    </p:spTree>
    <p:extLst>
      <p:ext uri="{BB962C8B-B14F-4D97-AF65-F5344CB8AC3E}">
        <p14:creationId xmlns:p14="http://schemas.microsoft.com/office/powerpoint/2010/main" val="83524525"/>
      </p:ext>
    </p:extLst>
  </p:cSld>
  <p:clrMap bg1="lt1" tx1="dk1" bg2="lt2" tx2="dk2" accent1="accent1" accent2="accent2" accent3="accent3" accent4="accent4" accent5="accent5" accent6="accent6" hlink="hlink" folHlink="folHlink"/>
  <p:sldLayoutIdLst>
    <p:sldLayoutId id="2147483957" r:id="rId1"/>
    <p:sldLayoutId id="2147483984" r:id="rId2"/>
    <p:sldLayoutId id="2147483985" r:id="rId3"/>
    <p:sldLayoutId id="2147483986" r:id="rId4"/>
    <p:sldLayoutId id="2147483987" r:id="rId5"/>
    <p:sldLayoutId id="2147483988" r:id="rId6"/>
    <p:sldLayoutId id="2147483989" r:id="rId7"/>
    <p:sldLayoutId id="2147483962" r:id="rId8"/>
    <p:sldLayoutId id="2147483939" r:id="rId9"/>
    <p:sldLayoutId id="2147483941" r:id="rId10"/>
    <p:sldLayoutId id="2147483943" r:id="rId11"/>
    <p:sldLayoutId id="2147483944" r:id="rId12"/>
    <p:sldLayoutId id="2147483995" r:id="rId13"/>
    <p:sldLayoutId id="2147483947" r:id="rId14"/>
    <p:sldLayoutId id="2147483950" r:id="rId15"/>
    <p:sldLayoutId id="2147483961" r:id="rId16"/>
    <p:sldLayoutId id="2147483993" r:id="rId17"/>
    <p:sldLayoutId id="2147483994" r:id="rId18"/>
    <p:sldLayoutId id="2147483998" r:id="rId19"/>
    <p:sldLayoutId id="2147483992" r:id="rId20"/>
    <p:sldLayoutId id="2147483804" r:id="rId21"/>
    <p:sldLayoutId id="2147483964" r:id="rId22"/>
    <p:sldLayoutId id="2147483827" r:id="rId23"/>
    <p:sldLayoutId id="2147483999" r:id="rId24"/>
    <p:sldLayoutId id="2147483826" r:id="rId25"/>
    <p:sldLayoutId id="2147483965" r:id="rId26"/>
    <p:sldLayoutId id="2147483825" r:id="rId27"/>
    <p:sldLayoutId id="2147484000" r:id="rId28"/>
    <p:sldLayoutId id="2147483828" r:id="rId29"/>
    <p:sldLayoutId id="2147484001" r:id="rId30"/>
    <p:sldLayoutId id="2147483829" r:id="rId31"/>
    <p:sldLayoutId id="2147484002" r:id="rId32"/>
    <p:sldLayoutId id="2147483830" r:id="rId33"/>
    <p:sldLayoutId id="2147484003" r:id="rId34"/>
    <p:sldLayoutId id="2147483831" r:id="rId35"/>
    <p:sldLayoutId id="2147484004" r:id="rId36"/>
    <p:sldLayoutId id="2147483832" r:id="rId37"/>
    <p:sldLayoutId id="2147484005" r:id="rId38"/>
    <p:sldLayoutId id="2147483833" r:id="rId39"/>
    <p:sldLayoutId id="2147484006" r:id="rId40"/>
    <p:sldLayoutId id="2147483834" r:id="rId41"/>
    <p:sldLayoutId id="2147484007" r:id="rId42"/>
    <p:sldLayoutId id="2147483835" r:id="rId43"/>
    <p:sldLayoutId id="2147483836" r:id="rId44"/>
    <p:sldLayoutId id="2147483937" r:id="rId45"/>
    <p:sldLayoutId id="2147483973" r:id="rId46"/>
    <p:sldLayoutId id="2147483837" r:id="rId47"/>
    <p:sldLayoutId id="2147483975" r:id="rId48"/>
    <p:sldLayoutId id="2147483838" r:id="rId49"/>
    <p:sldLayoutId id="2147483967" r:id="rId50"/>
    <p:sldLayoutId id="2147483839" r:id="rId51"/>
    <p:sldLayoutId id="2147483969" r:id="rId52"/>
    <p:sldLayoutId id="2147483840" r:id="rId53"/>
    <p:sldLayoutId id="2147483971" r:id="rId54"/>
    <p:sldLayoutId id="2147483841" r:id="rId55"/>
    <p:sldLayoutId id="2147483824" r:id="rId56"/>
    <p:sldLayoutId id="2147483954" r:id="rId57"/>
    <p:sldLayoutId id="2147484009" r:id="rId58"/>
  </p:sldLayoutIdLst>
  <p:hf sldNum="0" hdr="0" dt="0"/>
  <p:txStyles>
    <p:titleStyle>
      <a:lvl1pPr algn="l" defTabSz="914400" rtl="0" eaLnBrk="1" latinLnBrk="0" hangingPunct="1">
        <a:lnSpc>
          <a:spcPct val="100000"/>
        </a:lnSpc>
        <a:spcBef>
          <a:spcPct val="0"/>
        </a:spcBef>
        <a:buNone/>
        <a:defRPr sz="2500" b="1" kern="1200" baseline="0">
          <a:solidFill>
            <a:schemeClr val="tx1"/>
          </a:solidFill>
          <a:latin typeface="Arial" panose="020B0604020202020204" pitchFamily="34" charset="0"/>
          <a:ea typeface="AECOM Sans" panose="020B050402020202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tx1"/>
          </a:solidFill>
          <a:latin typeface="Arial" panose="020B0604020202020204" pitchFamily="34" charset="0"/>
          <a:ea typeface="AECOM Sans Light" panose="020B0404020202020204" pitchFamily="34" charset="0"/>
          <a:cs typeface="Arial" panose="020B0604020202020204" pitchFamily="34" charset="0"/>
        </a:defRPr>
      </a:lvl1pPr>
      <a:lvl2pPr marL="360000" indent="-360000" algn="l" defTabSz="914400" rtl="0" eaLnBrk="1" latinLnBrk="0" hangingPunct="1">
        <a:lnSpc>
          <a:spcPct val="90000"/>
        </a:lnSpc>
        <a:spcBef>
          <a:spcPts val="500"/>
        </a:spcBef>
        <a:buFont typeface="Arial" panose="020B0604020202020204" pitchFamily="34" charset="0"/>
        <a:buChar char="•"/>
        <a:tabLst/>
        <a:defRPr sz="2500" b="0" i="0" kern="120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720000" indent="-3600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3pPr>
      <a:lvl4pPr marL="1080000" indent="-360000"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4" pos="166" userDrawn="1">
          <p15:clr>
            <a:srgbClr val="F26B43"/>
          </p15:clr>
        </p15:guide>
        <p15:guide id="5" pos="3727" userDrawn="1">
          <p15:clr>
            <a:srgbClr val="F26B43"/>
          </p15:clr>
        </p15:guide>
        <p15:guide id="6" pos="2071" userDrawn="1">
          <p15:clr>
            <a:srgbClr val="F26B43"/>
          </p15:clr>
        </p15:guide>
        <p15:guide id="7" pos="7514" userDrawn="1">
          <p15:clr>
            <a:srgbClr val="F26B43"/>
          </p15:clr>
        </p15:guide>
        <p15:guide id="8" orient="horz" pos="2160" userDrawn="1">
          <p15:clr>
            <a:srgbClr val="F26B43"/>
          </p15:clr>
        </p15:guide>
        <p15:guide id="9" orient="horz" pos="164" userDrawn="1">
          <p15:clr>
            <a:srgbClr val="F26B43"/>
          </p15:clr>
        </p15:guide>
        <p15:guide id="10" orient="horz" pos="4156" userDrawn="1">
          <p15:clr>
            <a:srgbClr val="F26B43"/>
          </p15:clr>
        </p15:guide>
        <p15:guide id="11" pos="3940" userDrawn="1">
          <p15:clr>
            <a:srgbClr val="F26B43"/>
          </p15:clr>
        </p15:guide>
        <p15:guide id="12" pos="1844" userDrawn="1">
          <p15:clr>
            <a:srgbClr val="F26B43"/>
          </p15:clr>
        </p15:guide>
        <p15:guide id="13" pos="5836" userDrawn="1">
          <p15:clr>
            <a:srgbClr val="F26B43"/>
          </p15:clr>
        </p15:guide>
        <p15:guide id="14" pos="5609" userDrawn="1">
          <p15:clr>
            <a:srgbClr val="F26B43"/>
          </p15:clr>
        </p15:guide>
        <p15:guide id="16" orient="horz" pos="686" userDrawn="1">
          <p15:clr>
            <a:srgbClr val="F26B43"/>
          </p15:clr>
        </p15:guide>
        <p15:guide id="17" orient="horz" pos="2047" userDrawn="1">
          <p15:clr>
            <a:srgbClr val="F26B43"/>
          </p15:clr>
        </p15:guide>
        <p15:guide id="18" orient="horz" pos="2273" userDrawn="1">
          <p15:clr>
            <a:srgbClr val="F26B43"/>
          </p15:clr>
        </p15:guide>
        <p15:guide id="19" pos="2683" userDrawn="1">
          <p15:clr>
            <a:srgbClr val="5ACBF0"/>
          </p15:clr>
        </p15:guide>
        <p15:guide id="20" pos="2457" userDrawn="1">
          <p15:clr>
            <a:srgbClr val="5ACBF0"/>
          </p15:clr>
        </p15:guide>
        <p15:guide id="21" pos="4997" userDrawn="1">
          <p15:clr>
            <a:srgbClr val="5ACBF0"/>
          </p15:clr>
        </p15:guide>
        <p15:guide id="22" pos="5223" userDrawn="1">
          <p15:clr>
            <a:srgbClr val="5ACBF0"/>
          </p15:clr>
        </p15:guide>
        <p15:guide id="24" orient="horz" pos="913" userDrawn="1">
          <p15:clr>
            <a:srgbClr val="F26B43"/>
          </p15:clr>
        </p15:guide>
        <p15:guide id="25" orient="horz" pos="278" userDrawn="1">
          <p15:clr>
            <a:srgbClr val="F26B43"/>
          </p15:clr>
        </p15:guide>
        <p15:guide id="26" orient="horz" pos="392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svg"/><Relationship Id="rId1" Type="http://schemas.openxmlformats.org/officeDocument/2006/relationships/slideLayout" Target="../slideLayouts/slideLayout25.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1A60C1-AF86-42F1-9F8F-F5C8E4DBCBD3}"/>
              </a:ext>
            </a:extLst>
          </p:cNvPr>
          <p:cNvSpPr>
            <a:spLocks noGrp="1"/>
          </p:cNvSpPr>
          <p:nvPr>
            <p:ph type="body" sz="quarter" idx="10"/>
          </p:nvPr>
        </p:nvSpPr>
        <p:spPr>
          <a:xfrm>
            <a:off x="263524" y="2109837"/>
            <a:ext cx="8410576" cy="2421466"/>
          </a:xfrm>
        </p:spPr>
        <p:txBody>
          <a:bodyPr>
            <a:normAutofit fontScale="92500" lnSpcReduction="10000"/>
          </a:bodyPr>
          <a:lstStyle/>
          <a:p>
            <a:r>
              <a:rPr lang="en-US" sz="4400"/>
              <a:t>PFAS —</a:t>
            </a:r>
          </a:p>
          <a:p>
            <a:r>
              <a:rPr lang="en-US" sz="4400"/>
              <a:t>A Case Study of Innovative</a:t>
            </a:r>
          </a:p>
          <a:p>
            <a:r>
              <a:rPr lang="en-US" sz="4400"/>
              <a:t>and Effective Treatment </a:t>
            </a:r>
          </a:p>
          <a:p>
            <a:r>
              <a:rPr lang="en-US" sz="4400"/>
              <a:t>Technology</a:t>
            </a:r>
          </a:p>
        </p:txBody>
      </p:sp>
      <p:sp>
        <p:nvSpPr>
          <p:cNvPr id="3" name="Text Placeholder 2">
            <a:extLst>
              <a:ext uri="{FF2B5EF4-FFF2-40B4-BE49-F238E27FC236}">
                <a16:creationId xmlns:a16="http://schemas.microsoft.com/office/drawing/2014/main" id="{055B681E-78AC-47B7-8F8B-D2E8744717A3}"/>
              </a:ext>
            </a:extLst>
          </p:cNvPr>
          <p:cNvSpPr>
            <a:spLocks noGrp="1"/>
          </p:cNvSpPr>
          <p:nvPr>
            <p:ph type="body" sz="quarter" idx="11"/>
          </p:nvPr>
        </p:nvSpPr>
        <p:spPr>
          <a:xfrm>
            <a:off x="263525" y="4822152"/>
            <a:ext cx="7691438" cy="581698"/>
          </a:xfrm>
        </p:spPr>
        <p:txBody>
          <a:bodyPr/>
          <a:lstStyle/>
          <a:p>
            <a:r>
              <a:rPr lang="en-US"/>
              <a:t>Water New Zealand Conference and Expo 2022</a:t>
            </a:r>
          </a:p>
          <a:p>
            <a:endParaRPr lang="en-US"/>
          </a:p>
        </p:txBody>
      </p:sp>
      <p:sp>
        <p:nvSpPr>
          <p:cNvPr id="4" name="Text Placeholder 3">
            <a:extLst>
              <a:ext uri="{FF2B5EF4-FFF2-40B4-BE49-F238E27FC236}">
                <a16:creationId xmlns:a16="http://schemas.microsoft.com/office/drawing/2014/main" id="{D8A2A498-B11C-4E6D-BA64-EDF6C0F8AEC9}"/>
              </a:ext>
            </a:extLst>
          </p:cNvPr>
          <p:cNvSpPr>
            <a:spLocks noGrp="1"/>
          </p:cNvSpPr>
          <p:nvPr>
            <p:ph type="body" sz="quarter" idx="12"/>
          </p:nvPr>
        </p:nvSpPr>
        <p:spPr>
          <a:xfrm>
            <a:off x="263525" y="5403850"/>
            <a:ext cx="7691438" cy="581698"/>
          </a:xfrm>
        </p:spPr>
        <p:txBody>
          <a:bodyPr/>
          <a:lstStyle/>
          <a:p>
            <a:r>
              <a:rPr lang="en-US" b="1" err="1"/>
              <a:t>Afrooz</a:t>
            </a:r>
            <a:r>
              <a:rPr lang="en-US" b="1"/>
              <a:t> </a:t>
            </a:r>
            <a:r>
              <a:rPr lang="en-US" b="1" err="1"/>
              <a:t>Bayat</a:t>
            </a:r>
            <a:endParaRPr lang="en-US" b="1"/>
          </a:p>
        </p:txBody>
      </p:sp>
    </p:spTree>
    <p:extLst>
      <p:ext uri="{BB962C8B-B14F-4D97-AF65-F5344CB8AC3E}">
        <p14:creationId xmlns:p14="http://schemas.microsoft.com/office/powerpoint/2010/main" val="1084817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ED5D9842-5622-4631-B74E-B983EB793BC0}"/>
              </a:ext>
            </a:extLst>
          </p:cNvPr>
          <p:cNvSpPr>
            <a:spLocks noGrp="1"/>
          </p:cNvSpPr>
          <p:nvPr>
            <p:ph type="title"/>
          </p:nvPr>
        </p:nvSpPr>
        <p:spPr>
          <a:xfrm>
            <a:off x="263525" y="442913"/>
            <a:ext cx="11661775" cy="646112"/>
          </a:xfrm>
        </p:spPr>
        <p:txBody>
          <a:bodyPr/>
          <a:lstStyle/>
          <a:p>
            <a:r>
              <a:rPr lang="en-NZ" sz="2500" b="1" i="0">
                <a:solidFill>
                  <a:srgbClr val="000000"/>
                </a:solidFill>
                <a:effectLst/>
                <a:latin typeface="+mj-lt"/>
              </a:rPr>
              <a:t>Maximum acceptable values for PFOA and PFOS for stock watering</a:t>
            </a:r>
          </a:p>
        </p:txBody>
      </p:sp>
      <p:graphicFrame>
        <p:nvGraphicFramePr>
          <p:cNvPr id="5" name="Chart 4">
            <a:extLst>
              <a:ext uri="{FF2B5EF4-FFF2-40B4-BE49-F238E27FC236}">
                <a16:creationId xmlns:a16="http://schemas.microsoft.com/office/drawing/2014/main" id="{F1F5A743-4EDA-495D-A8DC-FC3C7D97E8EC}"/>
              </a:ext>
            </a:extLst>
          </p:cNvPr>
          <p:cNvGraphicFramePr/>
          <p:nvPr>
            <p:extLst>
              <p:ext uri="{D42A27DB-BD31-4B8C-83A1-F6EECF244321}">
                <p14:modId xmlns:p14="http://schemas.microsoft.com/office/powerpoint/2010/main" val="3424516683"/>
              </p:ext>
            </p:extLst>
          </p:nvPr>
        </p:nvGraphicFramePr>
        <p:xfrm>
          <a:off x="848827" y="1190358"/>
          <a:ext cx="2866430" cy="4590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C95E223-C7B0-4D23-937F-1CD7F3EC3F08}"/>
              </a:ext>
            </a:extLst>
          </p:cNvPr>
          <p:cNvGraphicFramePr/>
          <p:nvPr>
            <p:extLst>
              <p:ext uri="{D42A27DB-BD31-4B8C-83A1-F6EECF244321}">
                <p14:modId xmlns:p14="http://schemas.microsoft.com/office/powerpoint/2010/main" val="2462419160"/>
              </p:ext>
            </p:extLst>
          </p:nvPr>
        </p:nvGraphicFramePr>
        <p:xfrm>
          <a:off x="4284338" y="1190358"/>
          <a:ext cx="3292010" cy="45904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97BB9D71-E1C8-4C35-8A8D-CE7C4F1EC802}"/>
              </a:ext>
            </a:extLst>
          </p:cNvPr>
          <p:cNvGraphicFramePr/>
          <p:nvPr>
            <p:extLst>
              <p:ext uri="{D42A27DB-BD31-4B8C-83A1-F6EECF244321}">
                <p14:modId xmlns:p14="http://schemas.microsoft.com/office/powerpoint/2010/main" val="3945959910"/>
              </p:ext>
            </p:extLst>
          </p:nvPr>
        </p:nvGraphicFramePr>
        <p:xfrm>
          <a:off x="8145429" y="1190358"/>
          <a:ext cx="3292010" cy="45904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52671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109E25-EB69-D046-BCBC-04F43DD83C06}"/>
              </a:ext>
            </a:extLst>
          </p:cNvPr>
          <p:cNvSpPr>
            <a:spLocks noGrp="1"/>
          </p:cNvSpPr>
          <p:nvPr>
            <p:ph type="title"/>
          </p:nvPr>
        </p:nvSpPr>
        <p:spPr/>
        <p:txBody>
          <a:bodyPr/>
          <a:lstStyle/>
          <a:p>
            <a:r>
              <a:rPr lang="en-US"/>
              <a:t>PFAS Treatment Technologies</a:t>
            </a:r>
          </a:p>
        </p:txBody>
      </p:sp>
      <p:sp>
        <p:nvSpPr>
          <p:cNvPr id="8" name="TextBox 7">
            <a:extLst>
              <a:ext uri="{FF2B5EF4-FFF2-40B4-BE49-F238E27FC236}">
                <a16:creationId xmlns:a16="http://schemas.microsoft.com/office/drawing/2014/main" id="{17A0D60F-C4C3-CC43-998C-1F679C9FEB7A}"/>
              </a:ext>
            </a:extLst>
          </p:cNvPr>
          <p:cNvSpPr txBox="1"/>
          <p:nvPr/>
        </p:nvSpPr>
        <p:spPr>
          <a:xfrm>
            <a:off x="6723529" y="-77694"/>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36B20572-1FA0-4451-A437-CB316B6CC1C4}"/>
              </a:ext>
            </a:extLst>
          </p:cNvPr>
          <p:cNvPicPr>
            <a:picLocks noChangeAspect="1"/>
          </p:cNvPicPr>
          <p:nvPr/>
        </p:nvPicPr>
        <p:blipFill rotWithShape="1">
          <a:blip r:embed="rId3"/>
          <a:srcRect l="23461" t="12180" r="12545" b="5747"/>
          <a:stretch/>
        </p:blipFill>
        <p:spPr>
          <a:xfrm>
            <a:off x="671544" y="1242729"/>
            <a:ext cx="3409012" cy="1967422"/>
          </a:xfrm>
          <a:prstGeom prst="rect">
            <a:avLst/>
          </a:prstGeom>
        </p:spPr>
      </p:pic>
      <p:pic>
        <p:nvPicPr>
          <p:cNvPr id="4" name="Picture 3">
            <a:extLst>
              <a:ext uri="{FF2B5EF4-FFF2-40B4-BE49-F238E27FC236}">
                <a16:creationId xmlns:a16="http://schemas.microsoft.com/office/drawing/2014/main" id="{2DF4B69E-8B04-458F-AC54-3749DE4A061C}"/>
              </a:ext>
            </a:extLst>
          </p:cNvPr>
          <p:cNvPicPr>
            <a:picLocks noChangeAspect="1"/>
          </p:cNvPicPr>
          <p:nvPr/>
        </p:nvPicPr>
        <p:blipFill rotWithShape="1">
          <a:blip r:embed="rId4"/>
          <a:srcRect t="2912" b="7000"/>
          <a:stretch/>
        </p:blipFill>
        <p:spPr>
          <a:xfrm>
            <a:off x="4391491" y="1242730"/>
            <a:ext cx="3409013" cy="1967421"/>
          </a:xfrm>
          <a:prstGeom prst="rect">
            <a:avLst/>
          </a:prstGeom>
        </p:spPr>
      </p:pic>
      <p:pic>
        <p:nvPicPr>
          <p:cNvPr id="7" name="Picture 6">
            <a:extLst>
              <a:ext uri="{FF2B5EF4-FFF2-40B4-BE49-F238E27FC236}">
                <a16:creationId xmlns:a16="http://schemas.microsoft.com/office/drawing/2014/main" id="{5DDC893B-A59A-4376-8537-71A3CD350AD6}"/>
              </a:ext>
            </a:extLst>
          </p:cNvPr>
          <p:cNvPicPr>
            <a:picLocks noChangeAspect="1"/>
          </p:cNvPicPr>
          <p:nvPr/>
        </p:nvPicPr>
        <p:blipFill>
          <a:blip r:embed="rId5"/>
          <a:stretch>
            <a:fillRect/>
          </a:stretch>
        </p:blipFill>
        <p:spPr>
          <a:xfrm>
            <a:off x="8111439" y="1238719"/>
            <a:ext cx="3409013" cy="1972303"/>
          </a:xfrm>
          <a:prstGeom prst="rect">
            <a:avLst/>
          </a:prstGeom>
        </p:spPr>
      </p:pic>
      <p:pic>
        <p:nvPicPr>
          <p:cNvPr id="10" name="Picture 9">
            <a:extLst>
              <a:ext uri="{FF2B5EF4-FFF2-40B4-BE49-F238E27FC236}">
                <a16:creationId xmlns:a16="http://schemas.microsoft.com/office/drawing/2014/main" id="{C687E1E9-7A35-4B75-8B10-AC4F89ACDC87}"/>
              </a:ext>
            </a:extLst>
          </p:cNvPr>
          <p:cNvPicPr>
            <a:picLocks noChangeAspect="1"/>
          </p:cNvPicPr>
          <p:nvPr/>
        </p:nvPicPr>
        <p:blipFill rotWithShape="1">
          <a:blip r:embed="rId6"/>
          <a:srcRect l="12512" t="3288" r="12512" b="2104"/>
          <a:stretch/>
        </p:blipFill>
        <p:spPr>
          <a:xfrm>
            <a:off x="671544" y="3481917"/>
            <a:ext cx="3409012" cy="2373820"/>
          </a:xfrm>
          <a:prstGeom prst="rect">
            <a:avLst/>
          </a:prstGeom>
        </p:spPr>
      </p:pic>
      <p:pic>
        <p:nvPicPr>
          <p:cNvPr id="12" name="Picture 11">
            <a:extLst>
              <a:ext uri="{FF2B5EF4-FFF2-40B4-BE49-F238E27FC236}">
                <a16:creationId xmlns:a16="http://schemas.microsoft.com/office/drawing/2014/main" id="{5CE5225B-8846-4DA7-B2EB-8E0B04009E08}"/>
              </a:ext>
            </a:extLst>
          </p:cNvPr>
          <p:cNvPicPr>
            <a:picLocks noChangeAspect="1"/>
          </p:cNvPicPr>
          <p:nvPr/>
        </p:nvPicPr>
        <p:blipFill rotWithShape="1">
          <a:blip r:embed="rId7"/>
          <a:srcRect l="7941" r="239"/>
          <a:stretch/>
        </p:blipFill>
        <p:spPr>
          <a:xfrm>
            <a:off x="4391490" y="3481916"/>
            <a:ext cx="3595221" cy="1967421"/>
          </a:xfrm>
          <a:prstGeom prst="rect">
            <a:avLst/>
          </a:prstGeom>
        </p:spPr>
      </p:pic>
      <p:pic>
        <p:nvPicPr>
          <p:cNvPr id="18" name="Picture 17">
            <a:extLst>
              <a:ext uri="{FF2B5EF4-FFF2-40B4-BE49-F238E27FC236}">
                <a16:creationId xmlns:a16="http://schemas.microsoft.com/office/drawing/2014/main" id="{D019850A-9927-441D-ABE2-45381D043278}"/>
              </a:ext>
            </a:extLst>
          </p:cNvPr>
          <p:cNvPicPr>
            <a:picLocks noChangeAspect="1"/>
          </p:cNvPicPr>
          <p:nvPr/>
        </p:nvPicPr>
        <p:blipFill rotWithShape="1">
          <a:blip r:embed="rId8"/>
          <a:srcRect t="18025" b="17186"/>
          <a:stretch/>
        </p:blipFill>
        <p:spPr>
          <a:xfrm>
            <a:off x="8297645" y="3481916"/>
            <a:ext cx="3222808" cy="2377283"/>
          </a:xfrm>
          <a:prstGeom prst="rect">
            <a:avLst/>
          </a:prstGeom>
        </p:spPr>
      </p:pic>
      <p:sp>
        <p:nvSpPr>
          <p:cNvPr id="3" name="Rectangle 2">
            <a:extLst>
              <a:ext uri="{FF2B5EF4-FFF2-40B4-BE49-F238E27FC236}">
                <a16:creationId xmlns:a16="http://schemas.microsoft.com/office/drawing/2014/main" id="{0804CEB4-6516-41E1-9677-7C48E4B07AAC}"/>
              </a:ext>
            </a:extLst>
          </p:cNvPr>
          <p:cNvSpPr/>
          <p:nvPr/>
        </p:nvSpPr>
        <p:spPr>
          <a:xfrm>
            <a:off x="671544" y="2803751"/>
            <a:ext cx="3409012" cy="4064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F3AD70-4344-4782-B11F-43123F5A48AE}"/>
              </a:ext>
            </a:extLst>
          </p:cNvPr>
          <p:cNvSpPr txBox="1"/>
          <p:nvPr/>
        </p:nvSpPr>
        <p:spPr>
          <a:xfrm>
            <a:off x="752867" y="2853062"/>
            <a:ext cx="1884700" cy="307777"/>
          </a:xfrm>
          <a:prstGeom prst="rect">
            <a:avLst/>
          </a:prstGeom>
          <a:noFill/>
          <a:ln>
            <a:noFill/>
          </a:ln>
        </p:spPr>
        <p:txBody>
          <a:bodyPr wrap="square" rtlCol="0">
            <a:spAutoFit/>
          </a:bodyPr>
          <a:lstStyle/>
          <a:p>
            <a:r>
              <a:rPr lang="en-US" sz="1400" b="1">
                <a:solidFill>
                  <a:schemeClr val="bg1"/>
                </a:solidFill>
              </a:rPr>
              <a:t>Incineration</a:t>
            </a:r>
          </a:p>
        </p:txBody>
      </p:sp>
      <p:sp>
        <p:nvSpPr>
          <p:cNvPr id="19" name="Rectangle 18">
            <a:extLst>
              <a:ext uri="{FF2B5EF4-FFF2-40B4-BE49-F238E27FC236}">
                <a16:creationId xmlns:a16="http://schemas.microsoft.com/office/drawing/2014/main" id="{597A6FCC-3D92-4E67-BA86-943DECCAC9F3}"/>
              </a:ext>
            </a:extLst>
          </p:cNvPr>
          <p:cNvSpPr/>
          <p:nvPr/>
        </p:nvSpPr>
        <p:spPr>
          <a:xfrm>
            <a:off x="4391492" y="2806826"/>
            <a:ext cx="3409012" cy="4064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4913D6-B37D-45BF-841A-BA462FF6553F}"/>
              </a:ext>
            </a:extLst>
          </p:cNvPr>
          <p:cNvSpPr txBox="1"/>
          <p:nvPr/>
        </p:nvSpPr>
        <p:spPr>
          <a:xfrm>
            <a:off x="4472815" y="2856137"/>
            <a:ext cx="1884700" cy="307777"/>
          </a:xfrm>
          <a:prstGeom prst="rect">
            <a:avLst/>
          </a:prstGeom>
          <a:noFill/>
          <a:ln>
            <a:noFill/>
          </a:ln>
        </p:spPr>
        <p:txBody>
          <a:bodyPr wrap="square" rtlCol="0">
            <a:spAutoFit/>
          </a:bodyPr>
          <a:lstStyle/>
          <a:p>
            <a:r>
              <a:rPr lang="en-US" sz="1400" b="1">
                <a:solidFill>
                  <a:schemeClr val="bg1"/>
                </a:solidFill>
              </a:rPr>
              <a:t>Nanofiltration (NF)</a:t>
            </a:r>
          </a:p>
        </p:txBody>
      </p:sp>
      <p:sp>
        <p:nvSpPr>
          <p:cNvPr id="21" name="Rectangle 20">
            <a:extLst>
              <a:ext uri="{FF2B5EF4-FFF2-40B4-BE49-F238E27FC236}">
                <a16:creationId xmlns:a16="http://schemas.microsoft.com/office/drawing/2014/main" id="{7E0B82C5-1F32-47F3-BE36-BFFF98412885}"/>
              </a:ext>
            </a:extLst>
          </p:cNvPr>
          <p:cNvSpPr/>
          <p:nvPr/>
        </p:nvSpPr>
        <p:spPr>
          <a:xfrm>
            <a:off x="8111440" y="2806826"/>
            <a:ext cx="3409012" cy="4064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E8E4DA6-AA63-4814-8807-32CB42AD70C4}"/>
              </a:ext>
            </a:extLst>
          </p:cNvPr>
          <p:cNvSpPr txBox="1"/>
          <p:nvPr/>
        </p:nvSpPr>
        <p:spPr>
          <a:xfrm>
            <a:off x="8192762" y="2856137"/>
            <a:ext cx="2195635" cy="307777"/>
          </a:xfrm>
          <a:prstGeom prst="rect">
            <a:avLst/>
          </a:prstGeom>
          <a:noFill/>
          <a:ln>
            <a:noFill/>
          </a:ln>
        </p:spPr>
        <p:txBody>
          <a:bodyPr wrap="square" rtlCol="0">
            <a:spAutoFit/>
          </a:bodyPr>
          <a:lstStyle/>
          <a:p>
            <a:r>
              <a:rPr lang="en-US" sz="1400" b="1">
                <a:solidFill>
                  <a:schemeClr val="bg1"/>
                </a:solidFill>
              </a:rPr>
              <a:t>Reverse Osmosis (RO)</a:t>
            </a:r>
          </a:p>
        </p:txBody>
      </p:sp>
      <p:sp>
        <p:nvSpPr>
          <p:cNvPr id="23" name="Rectangle 22">
            <a:extLst>
              <a:ext uri="{FF2B5EF4-FFF2-40B4-BE49-F238E27FC236}">
                <a16:creationId xmlns:a16="http://schemas.microsoft.com/office/drawing/2014/main" id="{0E489191-3583-41B2-A005-537FCE983293}"/>
              </a:ext>
            </a:extLst>
          </p:cNvPr>
          <p:cNvSpPr/>
          <p:nvPr/>
        </p:nvSpPr>
        <p:spPr>
          <a:xfrm>
            <a:off x="671544" y="5452799"/>
            <a:ext cx="3409012" cy="4064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D34B1BA-AEAA-45A4-BEA2-91FE6E572F59}"/>
              </a:ext>
            </a:extLst>
          </p:cNvPr>
          <p:cNvSpPr txBox="1"/>
          <p:nvPr/>
        </p:nvSpPr>
        <p:spPr>
          <a:xfrm>
            <a:off x="752867" y="5502110"/>
            <a:ext cx="3057352" cy="307777"/>
          </a:xfrm>
          <a:prstGeom prst="rect">
            <a:avLst/>
          </a:prstGeom>
          <a:noFill/>
          <a:ln>
            <a:noFill/>
          </a:ln>
        </p:spPr>
        <p:txBody>
          <a:bodyPr wrap="square" rtlCol="0">
            <a:spAutoFit/>
          </a:bodyPr>
          <a:lstStyle/>
          <a:p>
            <a:r>
              <a:rPr lang="en-US" sz="1400" b="1">
                <a:solidFill>
                  <a:schemeClr val="bg1"/>
                </a:solidFill>
              </a:rPr>
              <a:t>Granular Activated Carbon (GAC)</a:t>
            </a:r>
          </a:p>
        </p:txBody>
      </p:sp>
      <p:sp>
        <p:nvSpPr>
          <p:cNvPr id="25" name="Rectangle 24">
            <a:extLst>
              <a:ext uri="{FF2B5EF4-FFF2-40B4-BE49-F238E27FC236}">
                <a16:creationId xmlns:a16="http://schemas.microsoft.com/office/drawing/2014/main" id="{8C34984F-6EA5-4860-9471-C18E34029091}"/>
              </a:ext>
            </a:extLst>
          </p:cNvPr>
          <p:cNvSpPr/>
          <p:nvPr/>
        </p:nvSpPr>
        <p:spPr>
          <a:xfrm>
            <a:off x="4391491" y="5449337"/>
            <a:ext cx="3595219" cy="4064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5A64FDB-D431-45A1-AA16-6D8F49B9373A}"/>
              </a:ext>
            </a:extLst>
          </p:cNvPr>
          <p:cNvSpPr txBox="1"/>
          <p:nvPr/>
        </p:nvSpPr>
        <p:spPr>
          <a:xfrm>
            <a:off x="4472815" y="5498648"/>
            <a:ext cx="3057352" cy="307777"/>
          </a:xfrm>
          <a:prstGeom prst="rect">
            <a:avLst/>
          </a:prstGeom>
          <a:noFill/>
          <a:ln>
            <a:noFill/>
          </a:ln>
        </p:spPr>
        <p:txBody>
          <a:bodyPr wrap="square" rtlCol="0">
            <a:spAutoFit/>
          </a:bodyPr>
          <a:lstStyle/>
          <a:p>
            <a:r>
              <a:rPr lang="en-US" sz="1400" b="1">
                <a:solidFill>
                  <a:schemeClr val="bg1"/>
                </a:solidFill>
              </a:rPr>
              <a:t>Ion Exchange Resin (IXR)</a:t>
            </a:r>
          </a:p>
        </p:txBody>
      </p:sp>
      <p:sp>
        <p:nvSpPr>
          <p:cNvPr id="27" name="Rectangle 26">
            <a:extLst>
              <a:ext uri="{FF2B5EF4-FFF2-40B4-BE49-F238E27FC236}">
                <a16:creationId xmlns:a16="http://schemas.microsoft.com/office/drawing/2014/main" id="{89A93F6C-B598-49E8-882A-E9103D561100}"/>
              </a:ext>
            </a:extLst>
          </p:cNvPr>
          <p:cNvSpPr/>
          <p:nvPr/>
        </p:nvSpPr>
        <p:spPr>
          <a:xfrm>
            <a:off x="8297646" y="5449337"/>
            <a:ext cx="3222808" cy="4064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0E08C2-1F14-4A61-A964-7374824C0075}"/>
              </a:ext>
            </a:extLst>
          </p:cNvPr>
          <p:cNvSpPr txBox="1"/>
          <p:nvPr/>
        </p:nvSpPr>
        <p:spPr>
          <a:xfrm>
            <a:off x="8378969" y="5498648"/>
            <a:ext cx="3057352" cy="307777"/>
          </a:xfrm>
          <a:prstGeom prst="rect">
            <a:avLst/>
          </a:prstGeom>
          <a:noFill/>
          <a:ln>
            <a:noFill/>
          </a:ln>
        </p:spPr>
        <p:txBody>
          <a:bodyPr wrap="square" rtlCol="0">
            <a:spAutoFit/>
          </a:bodyPr>
          <a:lstStyle/>
          <a:p>
            <a:r>
              <a:rPr lang="en-US" sz="1400" b="1">
                <a:solidFill>
                  <a:schemeClr val="bg1"/>
                </a:solidFill>
              </a:rPr>
              <a:t>Electro-oxidation (EC)</a:t>
            </a:r>
          </a:p>
        </p:txBody>
      </p:sp>
    </p:spTree>
    <p:extLst>
      <p:ext uri="{BB962C8B-B14F-4D97-AF65-F5344CB8AC3E}">
        <p14:creationId xmlns:p14="http://schemas.microsoft.com/office/powerpoint/2010/main" val="1211835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A0AB18B-36FE-492E-9368-91D9D448CB76}"/>
              </a:ext>
            </a:extLst>
          </p:cNvPr>
          <p:cNvSpPr>
            <a:spLocks noGrp="1"/>
          </p:cNvSpPr>
          <p:nvPr>
            <p:ph type="title"/>
          </p:nvPr>
        </p:nvSpPr>
        <p:spPr>
          <a:xfrm>
            <a:off x="2963862" y="2220922"/>
            <a:ext cx="5832475" cy="925512"/>
          </a:xfrm>
        </p:spPr>
        <p:txBody>
          <a:bodyPr/>
          <a:lstStyle/>
          <a:p>
            <a:r>
              <a:rPr lang="en-US" sz="6600"/>
              <a:t>DE-FLUORO</a:t>
            </a:r>
            <a:r>
              <a:rPr lang="en-US" sz="6600" baseline="30000"/>
              <a:t>TM</a:t>
            </a:r>
          </a:p>
        </p:txBody>
      </p:sp>
      <p:sp>
        <p:nvSpPr>
          <p:cNvPr id="9" name="Text Placeholder 2">
            <a:extLst>
              <a:ext uri="{FF2B5EF4-FFF2-40B4-BE49-F238E27FC236}">
                <a16:creationId xmlns:a16="http://schemas.microsoft.com/office/drawing/2014/main" id="{B212D8DA-BE57-4458-B2B8-79C6871A3699}"/>
              </a:ext>
            </a:extLst>
          </p:cNvPr>
          <p:cNvSpPr txBox="1">
            <a:spLocks/>
          </p:cNvSpPr>
          <p:nvPr/>
        </p:nvSpPr>
        <p:spPr>
          <a:xfrm>
            <a:off x="2963862" y="3557595"/>
            <a:ext cx="6340475" cy="79692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tx1"/>
                </a:solidFill>
                <a:latin typeface="Arial" panose="020B0604020202020204" pitchFamily="34" charset="0"/>
                <a:ea typeface="AECOM Sans Light" panose="020B0404020202020204" pitchFamily="34" charset="0"/>
                <a:cs typeface="Arial" panose="020B0604020202020204" pitchFamily="34" charset="0"/>
              </a:defRPr>
            </a:lvl1pPr>
            <a:lvl2pPr marL="355600" indent="-355600" algn="l" defTabSz="914400" rtl="0" eaLnBrk="1" latinLnBrk="0" hangingPunct="1">
              <a:lnSpc>
                <a:spcPct val="90000"/>
              </a:lnSpc>
              <a:spcBef>
                <a:spcPts val="500"/>
              </a:spcBef>
              <a:buFont typeface="Arial" panose="020B0604020202020204" pitchFamily="34" charset="0"/>
              <a:buChar char="•"/>
              <a:tabLst/>
              <a:defRPr lang="en-US" sz="25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720000" indent="-3600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3pPr>
            <a:lvl4pPr marL="1080000" indent="-360000" algn="l" defTabSz="914400" rtl="0" eaLnBrk="1" latinLnBrk="0" hangingPunct="1">
              <a:lnSpc>
                <a:spcPct val="90000"/>
              </a:lnSpc>
              <a:spcBef>
                <a:spcPts val="500"/>
              </a:spcBef>
              <a:buFont typeface="Wingdings" panose="05000000000000000000" pitchFamily="2" charset="2"/>
              <a:buChar char="§"/>
              <a:defRPr lang="en-US" sz="18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80C3B4"/>
                </a:solidFill>
              </a:rPr>
              <a:t>D</a:t>
            </a:r>
            <a:r>
              <a:rPr lang="en-US"/>
              <a:t>egradation and </a:t>
            </a:r>
            <a:r>
              <a:rPr lang="en-US">
                <a:solidFill>
                  <a:srgbClr val="80C3B4"/>
                </a:solidFill>
              </a:rPr>
              <a:t>E</a:t>
            </a:r>
            <a:r>
              <a:rPr lang="en-US"/>
              <a:t>lectrochemical Oxidation</a:t>
            </a:r>
          </a:p>
          <a:p>
            <a:r>
              <a:rPr lang="en-US"/>
              <a:t>of per- and poly</a:t>
            </a:r>
            <a:r>
              <a:rPr lang="en-US">
                <a:solidFill>
                  <a:srgbClr val="80C3B4"/>
                </a:solidFill>
              </a:rPr>
              <a:t>fluoro</a:t>
            </a:r>
            <a:r>
              <a:rPr lang="en-US"/>
              <a:t>alkyl substances</a:t>
            </a:r>
          </a:p>
          <a:p>
            <a:endParaRPr lang="en-US"/>
          </a:p>
        </p:txBody>
      </p:sp>
    </p:spTree>
    <p:extLst>
      <p:ext uri="{BB962C8B-B14F-4D97-AF65-F5344CB8AC3E}">
        <p14:creationId xmlns:p14="http://schemas.microsoft.com/office/powerpoint/2010/main" val="266988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F5FE64-AECB-41E1-A8F4-A26C5CB6A446}"/>
              </a:ext>
            </a:extLst>
          </p:cNvPr>
          <p:cNvSpPr txBox="1"/>
          <p:nvPr/>
        </p:nvSpPr>
        <p:spPr>
          <a:xfrm>
            <a:off x="926199" y="2829096"/>
            <a:ext cx="2371330" cy="224587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a:ln>
                  <a:noFill/>
                </a:ln>
                <a:solidFill>
                  <a:schemeClr val="accent3"/>
                </a:solidFill>
                <a:effectLst/>
                <a:uLnTx/>
                <a:uFillTx/>
                <a:latin typeface="+mj-lt"/>
                <a:ea typeface="+mn-ea"/>
                <a:cs typeface="+mn-cs"/>
              </a:rPr>
              <a:t>Separate</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en-US" sz="1999" b="1">
              <a:solidFill>
                <a:schemeClr val="accent3"/>
              </a:solidFill>
              <a:latin typeface="+mj-lt"/>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lang="en-US" sz="1999" b="1">
              <a:solidFill>
                <a:srgbClr val="00353E">
                  <a:lumMod val="50000"/>
                  <a:lumOff val="50000"/>
                </a:srgbClr>
              </a:solidFill>
              <a:latin typeface="+mj-lt"/>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a:ln>
                  <a:noFill/>
                </a:ln>
                <a:solidFill>
                  <a:schemeClr val="accent5"/>
                </a:solidFill>
                <a:effectLst/>
                <a:uLnTx/>
                <a:uFillTx/>
                <a:latin typeface="+mj-lt"/>
                <a:ea typeface="+mn-ea"/>
                <a:cs typeface="+mn-cs"/>
              </a:rPr>
              <a:t>Concentrate</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en-US" sz="1999" b="1">
              <a:solidFill>
                <a:schemeClr val="accent5"/>
              </a:solidFill>
              <a:latin typeface="+mj-lt"/>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999" b="1" i="0" u="none" strike="noStrike" kern="1200" cap="none" spc="0" normalizeH="0" baseline="0" noProof="0">
              <a:ln>
                <a:noFill/>
              </a:ln>
              <a:solidFill>
                <a:schemeClr val="accent5"/>
              </a:solidFill>
              <a:effectLst/>
              <a:uLnTx/>
              <a:uFillTx/>
              <a:latin typeface="+mj-lt"/>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a:ln>
                  <a:noFill/>
                </a:ln>
                <a:solidFill>
                  <a:srgbClr val="008966"/>
                </a:solidFill>
                <a:effectLst/>
                <a:uLnTx/>
                <a:uFillTx/>
                <a:latin typeface="+mj-lt"/>
                <a:ea typeface="+mn-ea"/>
                <a:cs typeface="+mn-cs"/>
              </a:rPr>
              <a:t>Destruct</a:t>
            </a:r>
            <a:endParaRPr kumimoji="0" lang="en-US" sz="1999" b="0" i="0" u="none" strike="noStrike" kern="1200" cap="none" spc="0" normalizeH="0" baseline="0" noProof="0">
              <a:ln>
                <a:noFill/>
              </a:ln>
              <a:solidFill>
                <a:srgbClr val="008966"/>
              </a:solidFill>
              <a:effectLst/>
              <a:uLnTx/>
              <a:uFillTx/>
              <a:latin typeface="+mj-lt"/>
              <a:ea typeface="+mn-ea"/>
              <a:cs typeface="+mn-cs"/>
            </a:endParaRPr>
          </a:p>
        </p:txBody>
      </p:sp>
      <p:sp>
        <p:nvSpPr>
          <p:cNvPr id="2" name="Title 1">
            <a:extLst>
              <a:ext uri="{FF2B5EF4-FFF2-40B4-BE49-F238E27FC236}">
                <a16:creationId xmlns:a16="http://schemas.microsoft.com/office/drawing/2014/main" id="{80736F44-A009-44CD-ADE4-B6E6EBC76558}"/>
              </a:ext>
            </a:extLst>
          </p:cNvPr>
          <p:cNvSpPr>
            <a:spLocks noGrp="1"/>
          </p:cNvSpPr>
          <p:nvPr>
            <p:ph type="title"/>
          </p:nvPr>
        </p:nvSpPr>
        <p:spPr>
          <a:xfrm>
            <a:off x="263525" y="441331"/>
            <a:ext cx="3510189" cy="1308397"/>
          </a:xfrm>
        </p:spPr>
        <p:txBody>
          <a:bodyPr/>
          <a:lstStyle/>
          <a:p>
            <a:r>
              <a:rPr lang="en-US" sz="2800"/>
              <a:t>DE-FLUORO</a:t>
            </a:r>
            <a:r>
              <a:rPr lang="en-US" sz="2800" baseline="30000"/>
              <a:t>TM</a:t>
            </a:r>
            <a:br>
              <a:rPr lang="en-US" sz="2800" baseline="30000"/>
            </a:br>
            <a:r>
              <a:rPr lang="en-US" sz="2800" baseline="30000"/>
              <a:t>PFAS Destruction Technology</a:t>
            </a:r>
            <a:endParaRPr lang="en-US"/>
          </a:p>
        </p:txBody>
      </p:sp>
      <p:pic>
        <p:nvPicPr>
          <p:cNvPr id="3" name="Picture 2">
            <a:extLst>
              <a:ext uri="{FF2B5EF4-FFF2-40B4-BE49-F238E27FC236}">
                <a16:creationId xmlns:a16="http://schemas.microsoft.com/office/drawing/2014/main" id="{65EF2761-A5E7-4797-A1CB-44B4AA65C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285" y="1132546"/>
            <a:ext cx="7244930" cy="47536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a:extLst>
              <a:ext uri="{FF2B5EF4-FFF2-40B4-BE49-F238E27FC236}">
                <a16:creationId xmlns:a16="http://schemas.microsoft.com/office/drawing/2014/main" id="{AA7C1C59-F082-41D1-9C12-0F00E5E05388}"/>
              </a:ext>
            </a:extLst>
          </p:cNvPr>
          <p:cNvSpPr txBox="1"/>
          <p:nvPr/>
        </p:nvSpPr>
        <p:spPr>
          <a:xfrm>
            <a:off x="686527" y="2213591"/>
            <a:ext cx="2846452" cy="399981"/>
          </a:xfrm>
          <a:prstGeom prst="rect">
            <a:avLst/>
          </a:prstGeom>
          <a:noFill/>
        </p:spPr>
        <p:txBody>
          <a:bodyPr wrap="square" rtlCol="0">
            <a:spAutoFit/>
          </a:bodyPr>
          <a:lstStyle/>
          <a:p>
            <a:pPr marL="0" marR="0" lvl="0" indent="0" algn="ctr" defTabSz="914080"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a:ln>
                  <a:noFill/>
                </a:ln>
                <a:solidFill>
                  <a:srgbClr val="000000"/>
                </a:solidFill>
                <a:effectLst/>
                <a:uLnTx/>
                <a:uFillTx/>
                <a:latin typeface="+mj-lt"/>
                <a:ea typeface="+mn-ea"/>
                <a:cs typeface="+mn-cs"/>
              </a:rPr>
              <a:t>Coupling Approach</a:t>
            </a:r>
          </a:p>
        </p:txBody>
      </p:sp>
      <p:pic>
        <p:nvPicPr>
          <p:cNvPr id="5" name="Graphic 4">
            <a:extLst>
              <a:ext uri="{FF2B5EF4-FFF2-40B4-BE49-F238E27FC236}">
                <a16:creationId xmlns:a16="http://schemas.microsoft.com/office/drawing/2014/main" id="{E2722D56-6870-4653-AE7F-DF14C6ADA5C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73743" y="1595349"/>
            <a:ext cx="1523603" cy="465546"/>
          </a:xfrm>
          <a:prstGeom prst="rect">
            <a:avLst/>
          </a:prstGeom>
        </p:spPr>
      </p:pic>
      <p:pic>
        <p:nvPicPr>
          <p:cNvPr id="7" name="Picture 6">
            <a:extLst>
              <a:ext uri="{FF2B5EF4-FFF2-40B4-BE49-F238E27FC236}">
                <a16:creationId xmlns:a16="http://schemas.microsoft.com/office/drawing/2014/main" id="{3E9CF589-6E9B-4C0C-A8F0-780A7EA4822F}"/>
              </a:ext>
            </a:extLst>
          </p:cNvPr>
          <p:cNvPicPr>
            <a:picLocks noChangeAspect="1"/>
          </p:cNvPicPr>
          <p:nvPr/>
        </p:nvPicPr>
        <p:blipFill rotWithShape="1">
          <a:blip r:embed="rId6"/>
          <a:srcRect t="29789"/>
          <a:stretch/>
        </p:blipFill>
        <p:spPr>
          <a:xfrm>
            <a:off x="9832949" y="2046662"/>
            <a:ext cx="1210036" cy="991179"/>
          </a:xfrm>
          <a:prstGeom prst="rect">
            <a:avLst/>
          </a:prstGeom>
        </p:spPr>
      </p:pic>
      <p:sp>
        <p:nvSpPr>
          <p:cNvPr id="8" name="Arrow: Right 7">
            <a:extLst>
              <a:ext uri="{FF2B5EF4-FFF2-40B4-BE49-F238E27FC236}">
                <a16:creationId xmlns:a16="http://schemas.microsoft.com/office/drawing/2014/main" id="{3F62196F-2DE4-40CB-BB8F-5576AB8D2FBB}"/>
              </a:ext>
            </a:extLst>
          </p:cNvPr>
          <p:cNvSpPr/>
          <p:nvPr/>
        </p:nvSpPr>
        <p:spPr>
          <a:xfrm rot="5400000">
            <a:off x="1907130" y="3355132"/>
            <a:ext cx="409468" cy="378456"/>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mj-lt"/>
              <a:ea typeface="+mn-ea"/>
              <a:cs typeface="+mn-cs"/>
            </a:endParaRPr>
          </a:p>
        </p:txBody>
      </p:sp>
      <p:sp>
        <p:nvSpPr>
          <p:cNvPr id="11" name="Rectangle 10">
            <a:extLst>
              <a:ext uri="{FF2B5EF4-FFF2-40B4-BE49-F238E27FC236}">
                <a16:creationId xmlns:a16="http://schemas.microsoft.com/office/drawing/2014/main" id="{FDF22C53-CE42-4D02-A210-0B969126C5AC}"/>
              </a:ext>
            </a:extLst>
          </p:cNvPr>
          <p:cNvSpPr/>
          <p:nvPr/>
        </p:nvSpPr>
        <p:spPr>
          <a:xfrm>
            <a:off x="8433739" y="1748568"/>
            <a:ext cx="181624" cy="72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A46A3E-39E3-4F62-834A-303C051813CF}"/>
              </a:ext>
            </a:extLst>
          </p:cNvPr>
          <p:cNvSpPr txBox="1"/>
          <p:nvPr/>
        </p:nvSpPr>
        <p:spPr>
          <a:xfrm>
            <a:off x="8477429" y="1843024"/>
            <a:ext cx="971371" cy="646163"/>
          </a:xfrm>
          <a:prstGeom prst="rect">
            <a:avLst/>
          </a:prstGeom>
          <a:solidFill>
            <a:schemeClr val="bg1"/>
          </a:solidFill>
        </p:spPr>
        <p:txBody>
          <a:bodyPr wrap="square" rtlCol="0">
            <a:spAutoFit/>
          </a:bodyPr>
          <a:lstStyle/>
          <a:p>
            <a:pPr marL="0" marR="0" lvl="0" indent="0" algn="l" defTabSz="914080"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000000"/>
              </a:solidFill>
              <a:effectLst/>
              <a:uLnTx/>
              <a:uFillTx/>
              <a:latin typeface="+mj-lt"/>
              <a:ea typeface="+mn-ea"/>
              <a:cs typeface="+mn-cs"/>
            </a:endParaRPr>
          </a:p>
          <a:p>
            <a:pPr marL="0" marR="0" lvl="0" indent="0" algn="l" defTabSz="91408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000000"/>
                </a:solidFill>
                <a:effectLst/>
                <a:uLnTx/>
                <a:uFillTx/>
                <a:latin typeface="+mj-lt"/>
                <a:ea typeface="+mn-ea"/>
                <a:cs typeface="+mn-cs"/>
              </a:rPr>
              <a:t>Reject</a:t>
            </a:r>
          </a:p>
        </p:txBody>
      </p:sp>
      <p:sp>
        <p:nvSpPr>
          <p:cNvPr id="12" name="Rectangle 11">
            <a:extLst>
              <a:ext uri="{FF2B5EF4-FFF2-40B4-BE49-F238E27FC236}">
                <a16:creationId xmlns:a16="http://schemas.microsoft.com/office/drawing/2014/main" id="{D5EA36E7-D285-4F35-AF9E-98F6624BD91D}"/>
              </a:ext>
            </a:extLst>
          </p:cNvPr>
          <p:cNvSpPr/>
          <p:nvPr/>
        </p:nvSpPr>
        <p:spPr>
          <a:xfrm>
            <a:off x="9401678" y="1843024"/>
            <a:ext cx="181624" cy="578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C2E5944F-235A-40A3-835C-B74F991785F9}"/>
              </a:ext>
            </a:extLst>
          </p:cNvPr>
          <p:cNvSpPr/>
          <p:nvPr/>
        </p:nvSpPr>
        <p:spPr>
          <a:xfrm rot="5400000">
            <a:off x="1905019" y="4230356"/>
            <a:ext cx="409468" cy="378456"/>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mj-lt"/>
              <a:ea typeface="+mn-ea"/>
              <a:cs typeface="+mn-cs"/>
            </a:endParaRPr>
          </a:p>
        </p:txBody>
      </p:sp>
    </p:spTree>
    <p:extLst>
      <p:ext uri="{BB962C8B-B14F-4D97-AF65-F5344CB8AC3E}">
        <p14:creationId xmlns:p14="http://schemas.microsoft.com/office/powerpoint/2010/main" val="417858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76C496-A46E-477C-A923-8CCFC1754E9E}"/>
              </a:ext>
            </a:extLst>
          </p:cNvPr>
          <p:cNvSpPr>
            <a:spLocks noGrp="1"/>
          </p:cNvSpPr>
          <p:nvPr>
            <p:ph type="title"/>
          </p:nvPr>
        </p:nvSpPr>
        <p:spPr>
          <a:xfrm>
            <a:off x="263525" y="441332"/>
            <a:ext cx="11661776" cy="647692"/>
          </a:xfrm>
        </p:spPr>
        <p:txBody>
          <a:bodyPr/>
          <a:lstStyle/>
          <a:p>
            <a:r>
              <a:rPr lang="en-US" sz="2800"/>
              <a:t>DE-FLUORO</a:t>
            </a:r>
            <a:r>
              <a:rPr lang="en-US" sz="2800" baseline="30000"/>
              <a:t>TM</a:t>
            </a:r>
            <a:br>
              <a:rPr lang="en-US" sz="2800" baseline="30000"/>
            </a:br>
            <a:r>
              <a:rPr lang="en-US" sz="2800" baseline="30000"/>
              <a:t>PFAS Destruction Technology</a:t>
            </a:r>
            <a:endParaRPr lang="en-US"/>
          </a:p>
        </p:txBody>
      </p:sp>
      <p:sp>
        <p:nvSpPr>
          <p:cNvPr id="10" name="Content Placeholder 1">
            <a:extLst>
              <a:ext uri="{FF2B5EF4-FFF2-40B4-BE49-F238E27FC236}">
                <a16:creationId xmlns:a16="http://schemas.microsoft.com/office/drawing/2014/main" id="{9ACE5C35-F3B8-4F53-8CAD-D687FA5E2F24}"/>
              </a:ext>
            </a:extLst>
          </p:cNvPr>
          <p:cNvSpPr txBox="1">
            <a:spLocks/>
          </p:cNvSpPr>
          <p:nvPr/>
        </p:nvSpPr>
        <p:spPr>
          <a:xfrm>
            <a:off x="263525" y="1669293"/>
            <a:ext cx="5034303" cy="2399273"/>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tx1"/>
                </a:solidFill>
                <a:latin typeface="Arial" panose="020B0604020202020204" pitchFamily="34" charset="0"/>
                <a:ea typeface="AECOM Sans Light" panose="020B0404020202020204" pitchFamily="34" charset="0"/>
                <a:cs typeface="Arial" panose="020B0604020202020204" pitchFamily="34" charset="0"/>
              </a:defRPr>
            </a:lvl1pPr>
            <a:lvl2pPr marL="360000" indent="-360000" algn="l" defTabSz="914400" rtl="0" eaLnBrk="1" latinLnBrk="0" hangingPunct="1">
              <a:lnSpc>
                <a:spcPct val="90000"/>
              </a:lnSpc>
              <a:spcBef>
                <a:spcPts val="500"/>
              </a:spcBef>
              <a:buFont typeface="Arial" panose="020B0604020202020204" pitchFamily="34" charset="0"/>
              <a:buChar char="•"/>
              <a:tabLst/>
              <a:defRPr sz="2500" b="0" i="0" kern="120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720000" indent="-3600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3pPr>
            <a:lvl4pPr marL="1080000" indent="-360000"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buFont typeface="Arial" panose="020B0604020202020204" pitchFamily="34" charset="0"/>
              <a:buChar char="•"/>
            </a:pPr>
            <a:r>
              <a:rPr lang="en-US" sz="1600">
                <a:latin typeface="Arial"/>
                <a:cs typeface="Arial"/>
              </a:rPr>
              <a:t>Lower volumes, larger concentrations </a:t>
            </a:r>
          </a:p>
          <a:p>
            <a:pPr marL="342000" indent="-342000">
              <a:lnSpc>
                <a:spcPct val="100000"/>
              </a:lnSpc>
              <a:spcBef>
                <a:spcPts val="600"/>
              </a:spcBef>
              <a:buChar char="•"/>
            </a:pPr>
            <a:r>
              <a:rPr lang="en-AU" sz="1600">
                <a:latin typeface="Arial"/>
                <a:cs typeface="Arial"/>
              </a:rPr>
              <a:t>Proprietary high durability, low-cost electrode </a:t>
            </a:r>
            <a:endParaRPr lang="en-US" sz="1600"/>
          </a:p>
          <a:p>
            <a:pPr marL="342000" indent="-342000">
              <a:lnSpc>
                <a:spcPct val="100000"/>
              </a:lnSpc>
              <a:spcBef>
                <a:spcPts val="600"/>
              </a:spcBef>
              <a:buChar char="•"/>
            </a:pPr>
            <a:r>
              <a:rPr lang="en-AU" sz="1600">
                <a:latin typeface="Arial"/>
                <a:cs typeface="Arial"/>
              </a:rPr>
              <a:t>Different sizes, forms and shapes </a:t>
            </a:r>
          </a:p>
          <a:p>
            <a:pPr marL="342000" indent="-342000">
              <a:lnSpc>
                <a:spcPct val="100000"/>
              </a:lnSpc>
              <a:spcBef>
                <a:spcPts val="600"/>
              </a:spcBef>
              <a:buChar char="•"/>
            </a:pPr>
            <a:r>
              <a:rPr lang="en-AU" sz="1600">
                <a:latin typeface="Arial"/>
                <a:cs typeface="Arial"/>
              </a:rPr>
              <a:t>Current between electrodes creates oxidising conditions</a:t>
            </a:r>
          </a:p>
          <a:p>
            <a:pPr marL="342000" lvl="1" indent="-342000">
              <a:lnSpc>
                <a:spcPct val="100000"/>
              </a:lnSpc>
              <a:spcBef>
                <a:spcPts val="600"/>
              </a:spcBef>
            </a:pPr>
            <a:r>
              <a:rPr lang="en-US" sz="1600">
                <a:latin typeface="Arial"/>
                <a:cs typeface="Arial"/>
              </a:rPr>
              <a:t>Destroys PFAS on-site</a:t>
            </a:r>
          </a:p>
          <a:p>
            <a:pPr marL="342000" lvl="1" indent="-342000">
              <a:lnSpc>
                <a:spcPct val="100000"/>
              </a:lnSpc>
              <a:spcBef>
                <a:spcPts val="600"/>
              </a:spcBef>
            </a:pPr>
            <a:r>
              <a:rPr lang="en-US" sz="1600">
                <a:latin typeface="Arial"/>
                <a:cs typeface="Arial"/>
              </a:rPr>
              <a:t>Avoids off-site disposal </a:t>
            </a:r>
            <a:endParaRPr lang="en-US" sz="1600"/>
          </a:p>
          <a:p>
            <a:pPr>
              <a:lnSpc>
                <a:spcPct val="100000"/>
              </a:lnSpc>
            </a:pPr>
            <a:endParaRPr lang="en-US" sz="2000"/>
          </a:p>
        </p:txBody>
      </p:sp>
      <p:pic>
        <p:nvPicPr>
          <p:cNvPr id="11" name="Content Placeholder 9">
            <a:extLst>
              <a:ext uri="{FF2B5EF4-FFF2-40B4-BE49-F238E27FC236}">
                <a16:creationId xmlns:a16="http://schemas.microsoft.com/office/drawing/2014/main" id="{FDAA1B26-81B1-49E1-BCE8-B79B2578C6E5}"/>
              </a:ext>
            </a:extLst>
          </p:cNvPr>
          <p:cNvPicPr>
            <a:picLocks noChangeAspect="1"/>
          </p:cNvPicPr>
          <p:nvPr/>
        </p:nvPicPr>
        <p:blipFill rotWithShape="1">
          <a:blip r:embed="rId3"/>
          <a:srcRect l="1050" t="1937"/>
          <a:stretch/>
        </p:blipFill>
        <p:spPr>
          <a:xfrm>
            <a:off x="5565151" y="920948"/>
            <a:ext cx="6096001" cy="5016104"/>
          </a:xfrm>
          <a:prstGeom prst="rect">
            <a:avLst/>
          </a:prstGeom>
        </p:spPr>
      </p:pic>
    </p:spTree>
    <p:extLst>
      <p:ext uri="{BB962C8B-B14F-4D97-AF65-F5344CB8AC3E}">
        <p14:creationId xmlns:p14="http://schemas.microsoft.com/office/powerpoint/2010/main" val="113366704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109E25-EB69-D046-BCBC-04F43DD83C06}"/>
              </a:ext>
            </a:extLst>
          </p:cNvPr>
          <p:cNvSpPr>
            <a:spLocks noGrp="1"/>
          </p:cNvSpPr>
          <p:nvPr>
            <p:ph type="title"/>
          </p:nvPr>
        </p:nvSpPr>
        <p:spPr/>
        <p:txBody>
          <a:bodyPr/>
          <a:lstStyle/>
          <a:p>
            <a:r>
              <a:rPr lang="en-US"/>
              <a:t>DE-FLUORO</a:t>
            </a:r>
            <a:r>
              <a:rPr lang="en-US" baseline="30000"/>
              <a:t>TM</a:t>
            </a:r>
            <a:r>
              <a:rPr lang="en-US"/>
              <a:t> </a:t>
            </a:r>
            <a:br>
              <a:rPr lang="en-US"/>
            </a:br>
            <a:r>
              <a:rPr lang="en-US"/>
              <a:t>Potentials</a:t>
            </a:r>
          </a:p>
        </p:txBody>
      </p:sp>
      <p:cxnSp>
        <p:nvCxnSpPr>
          <p:cNvPr id="62" name="Straight Connector 61">
            <a:extLst>
              <a:ext uri="{FF2B5EF4-FFF2-40B4-BE49-F238E27FC236}">
                <a16:creationId xmlns:a16="http://schemas.microsoft.com/office/drawing/2014/main" id="{5AABBA23-428C-4E09-BD7C-5EE4F8604D74}"/>
              </a:ext>
            </a:extLst>
          </p:cNvPr>
          <p:cNvCxnSpPr>
            <a:cxnSpLocks/>
          </p:cNvCxnSpPr>
          <p:nvPr/>
        </p:nvCxnSpPr>
        <p:spPr>
          <a:xfrm>
            <a:off x="6211269" y="3242411"/>
            <a:ext cx="1057428" cy="2247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693F8F3-9CF8-4404-9201-F8E9594E5F7A}"/>
              </a:ext>
            </a:extLst>
          </p:cNvPr>
          <p:cNvCxnSpPr>
            <a:cxnSpLocks/>
          </p:cNvCxnSpPr>
          <p:nvPr/>
        </p:nvCxnSpPr>
        <p:spPr>
          <a:xfrm flipV="1">
            <a:off x="4870184" y="3242411"/>
            <a:ext cx="1341084" cy="2247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B1F664C-CF11-41E3-BC31-2C32E5400062}"/>
              </a:ext>
            </a:extLst>
          </p:cNvPr>
          <p:cNvCxnSpPr>
            <a:cxnSpLocks/>
          </p:cNvCxnSpPr>
          <p:nvPr/>
        </p:nvCxnSpPr>
        <p:spPr>
          <a:xfrm>
            <a:off x="4004215" y="1689588"/>
            <a:ext cx="2207054" cy="15528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85EEC3-7CAE-4D6D-99F8-3A34D3CE6A05}"/>
              </a:ext>
            </a:extLst>
          </p:cNvPr>
          <p:cNvCxnSpPr>
            <a:cxnSpLocks/>
            <a:stCxn id="83" idx="0"/>
          </p:cNvCxnSpPr>
          <p:nvPr/>
        </p:nvCxnSpPr>
        <p:spPr>
          <a:xfrm flipV="1">
            <a:off x="4000426" y="3162773"/>
            <a:ext cx="2709455" cy="559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860519B-6F0E-4385-97F0-867E00A24A2E}"/>
              </a:ext>
            </a:extLst>
          </p:cNvPr>
          <p:cNvCxnSpPr>
            <a:cxnSpLocks/>
          </p:cNvCxnSpPr>
          <p:nvPr/>
        </p:nvCxnSpPr>
        <p:spPr>
          <a:xfrm flipH="1" flipV="1">
            <a:off x="6211269" y="3242411"/>
            <a:ext cx="2524949" cy="730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0E27C8E-C350-4ADF-BC51-3A91806189BE}"/>
              </a:ext>
            </a:extLst>
          </p:cNvPr>
          <p:cNvCxnSpPr>
            <a:cxnSpLocks/>
            <a:stCxn id="29" idx="0"/>
          </p:cNvCxnSpPr>
          <p:nvPr/>
        </p:nvCxnSpPr>
        <p:spPr>
          <a:xfrm flipH="1">
            <a:off x="6211269" y="1684037"/>
            <a:ext cx="2040937" cy="15528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E627CC-ABAD-ED4D-A06F-BC4B8D06549D}"/>
              </a:ext>
            </a:extLst>
          </p:cNvPr>
          <p:cNvCxnSpPr>
            <a:cxnSpLocks/>
          </p:cNvCxnSpPr>
          <p:nvPr/>
        </p:nvCxnSpPr>
        <p:spPr>
          <a:xfrm flipH="1">
            <a:off x="6118092" y="1964375"/>
            <a:ext cx="1371" cy="11178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B7840B5-E5F1-B74E-B638-19DA1A7FE93D}"/>
              </a:ext>
            </a:extLst>
          </p:cNvPr>
          <p:cNvGrpSpPr/>
          <p:nvPr/>
        </p:nvGrpSpPr>
        <p:grpSpPr>
          <a:xfrm>
            <a:off x="5317645" y="550162"/>
            <a:ext cx="1595243" cy="1586573"/>
            <a:chOff x="4128594" y="3600000"/>
            <a:chExt cx="1847311" cy="1837271"/>
          </a:xfrm>
        </p:grpSpPr>
        <p:sp>
          <p:nvSpPr>
            <p:cNvPr id="44" name="Oval 43">
              <a:extLst>
                <a:ext uri="{FF2B5EF4-FFF2-40B4-BE49-F238E27FC236}">
                  <a16:creationId xmlns:a16="http://schemas.microsoft.com/office/drawing/2014/main" id="{ED4D00B7-D8BC-5A40-A339-3E0998969791}"/>
                </a:ext>
              </a:extLst>
            </p:cNvPr>
            <p:cNvSpPr/>
            <p:nvPr/>
          </p:nvSpPr>
          <p:spPr>
            <a:xfrm>
              <a:off x="4128594" y="3600000"/>
              <a:ext cx="1837272" cy="18372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 name="Content Placeholder 1">
              <a:extLst>
                <a:ext uri="{FF2B5EF4-FFF2-40B4-BE49-F238E27FC236}">
                  <a16:creationId xmlns:a16="http://schemas.microsoft.com/office/drawing/2014/main" id="{DC2E5DC6-A41F-C64F-AC05-019E1B8ADD28}"/>
                </a:ext>
              </a:extLst>
            </p:cNvPr>
            <p:cNvSpPr txBox="1">
              <a:spLocks/>
            </p:cNvSpPr>
            <p:nvPr/>
          </p:nvSpPr>
          <p:spPr>
            <a:xfrm>
              <a:off x="4138632" y="4290812"/>
              <a:ext cx="1837273" cy="483616"/>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400" b="1">
                  <a:solidFill>
                    <a:schemeClr val="bg1"/>
                  </a:solidFill>
                  <a:latin typeface="Arial" panose="020B0604020202020204" pitchFamily="34" charset="0"/>
                  <a:cs typeface="Arial" panose="020B0604020202020204" pitchFamily="34" charset="0"/>
                </a:rPr>
                <a:t>Permanent Solution</a:t>
              </a:r>
              <a:endParaRPr lang="en-GB" sz="1400" b="1">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24C82F38-6E0F-40AF-A068-F7D7B320CEBF}"/>
              </a:ext>
            </a:extLst>
          </p:cNvPr>
          <p:cNvGrpSpPr/>
          <p:nvPr/>
        </p:nvGrpSpPr>
        <p:grpSpPr>
          <a:xfrm>
            <a:off x="5341846" y="2568220"/>
            <a:ext cx="1593052" cy="1586573"/>
            <a:chOff x="5175776" y="2503424"/>
            <a:chExt cx="1844774" cy="1837271"/>
          </a:xfrm>
        </p:grpSpPr>
        <p:sp>
          <p:nvSpPr>
            <p:cNvPr id="64" name="Oval 63">
              <a:extLst>
                <a:ext uri="{FF2B5EF4-FFF2-40B4-BE49-F238E27FC236}">
                  <a16:creationId xmlns:a16="http://schemas.microsoft.com/office/drawing/2014/main" id="{6345D5D6-4A47-D54B-959F-C531FA89B3F7}"/>
                </a:ext>
              </a:extLst>
            </p:cNvPr>
            <p:cNvSpPr/>
            <p:nvPr/>
          </p:nvSpPr>
          <p:spPr>
            <a:xfrm>
              <a:off x="5183278" y="2503424"/>
              <a:ext cx="1837272" cy="1837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Content Placeholder 1">
              <a:extLst>
                <a:ext uri="{FF2B5EF4-FFF2-40B4-BE49-F238E27FC236}">
                  <a16:creationId xmlns:a16="http://schemas.microsoft.com/office/drawing/2014/main" id="{831B181A-8D70-5040-A1BC-4DA36A4151F6}"/>
                </a:ext>
              </a:extLst>
            </p:cNvPr>
            <p:cNvSpPr txBox="1">
              <a:spLocks/>
            </p:cNvSpPr>
            <p:nvPr/>
          </p:nvSpPr>
          <p:spPr>
            <a:xfrm>
              <a:off x="5175776" y="3284145"/>
              <a:ext cx="1837273" cy="399189"/>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200" b="1">
                  <a:solidFill>
                    <a:schemeClr val="bg1"/>
                  </a:solidFill>
                  <a:latin typeface="Arial" panose="020B0604020202020204" pitchFamily="34" charset="0"/>
                  <a:cs typeface="Arial" panose="020B0604020202020204" pitchFamily="34" charset="0"/>
                </a:rPr>
                <a:t>DE-FLUORO</a:t>
              </a:r>
              <a:r>
                <a:rPr lang="en-NZ" sz="1200" b="1" baseline="30000">
                  <a:solidFill>
                    <a:schemeClr val="bg1"/>
                  </a:solidFill>
                  <a:latin typeface="Arial" panose="020B0604020202020204" pitchFamily="34" charset="0"/>
                  <a:cs typeface="Arial" panose="020B0604020202020204" pitchFamily="34" charset="0"/>
                </a:rPr>
                <a:t>TM</a:t>
              </a:r>
              <a:r>
                <a:rPr lang="en-NZ" sz="1200" b="1">
                  <a:solidFill>
                    <a:schemeClr val="bg1"/>
                  </a:solidFill>
                  <a:latin typeface="Arial" panose="020B0604020202020204" pitchFamily="34" charset="0"/>
                  <a:cs typeface="Arial" panose="020B0604020202020204" pitchFamily="34" charset="0"/>
                </a:rPr>
                <a:t> Potentials</a:t>
              </a:r>
              <a:endParaRPr lang="en-GB" sz="1200" b="1">
                <a:solidFill>
                  <a:schemeClr val="bg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E293FC51-20C3-403E-805A-D95A098B4AB3}"/>
              </a:ext>
            </a:extLst>
          </p:cNvPr>
          <p:cNvGrpSpPr/>
          <p:nvPr/>
        </p:nvGrpSpPr>
        <p:grpSpPr>
          <a:xfrm>
            <a:off x="7130895" y="3137822"/>
            <a:ext cx="1914598" cy="2293720"/>
            <a:chOff x="6150240" y="3269525"/>
            <a:chExt cx="2217128" cy="2656156"/>
          </a:xfrm>
        </p:grpSpPr>
        <p:sp>
          <p:nvSpPr>
            <p:cNvPr id="68" name="Oval 67">
              <a:extLst>
                <a:ext uri="{FF2B5EF4-FFF2-40B4-BE49-F238E27FC236}">
                  <a16:creationId xmlns:a16="http://schemas.microsoft.com/office/drawing/2014/main" id="{AD7EBEC6-23E7-A945-B5F7-29B6D4EF28E8}"/>
                </a:ext>
              </a:extLst>
            </p:cNvPr>
            <p:cNvSpPr/>
            <p:nvPr/>
          </p:nvSpPr>
          <p:spPr>
            <a:xfrm>
              <a:off x="6530096" y="3269525"/>
              <a:ext cx="1837272" cy="1837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9" name="Content Placeholder 1">
              <a:extLst>
                <a:ext uri="{FF2B5EF4-FFF2-40B4-BE49-F238E27FC236}">
                  <a16:creationId xmlns:a16="http://schemas.microsoft.com/office/drawing/2014/main" id="{1FFEFF94-090B-5848-8490-18220A7D46A3}"/>
                </a:ext>
              </a:extLst>
            </p:cNvPr>
            <p:cNvSpPr txBox="1">
              <a:spLocks/>
            </p:cNvSpPr>
            <p:nvPr/>
          </p:nvSpPr>
          <p:spPr>
            <a:xfrm>
              <a:off x="6150240" y="5526492"/>
              <a:ext cx="1837273" cy="399189"/>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200">
                  <a:solidFill>
                    <a:schemeClr val="bg1"/>
                  </a:solidFill>
                  <a:latin typeface="Arial" panose="020B0604020202020204" pitchFamily="34" charset="0"/>
                  <a:cs typeface="Arial" panose="020B0604020202020204" pitchFamily="34" charset="0"/>
                </a:rPr>
                <a:t>Name</a:t>
              </a:r>
            </a:p>
            <a:p>
              <a:pPr algn="ctr">
                <a:spcBef>
                  <a:spcPts val="0"/>
                </a:spcBef>
              </a:pPr>
              <a:r>
                <a:rPr lang="en-GB" sz="1200">
                  <a:solidFill>
                    <a:schemeClr val="bg1"/>
                  </a:solidFill>
                  <a:latin typeface="Arial" panose="020B0604020202020204" pitchFamily="34" charset="0"/>
                  <a:cs typeface="Arial" panose="020B0604020202020204" pitchFamily="34" charset="0"/>
                </a:rPr>
                <a:t>Role</a:t>
              </a:r>
            </a:p>
          </p:txBody>
        </p:sp>
      </p:grpSp>
      <p:sp>
        <p:nvSpPr>
          <p:cNvPr id="82" name="Oval 81">
            <a:extLst>
              <a:ext uri="{FF2B5EF4-FFF2-40B4-BE49-F238E27FC236}">
                <a16:creationId xmlns:a16="http://schemas.microsoft.com/office/drawing/2014/main" id="{127442BA-9470-F642-A1F7-9526AEC5E215}"/>
              </a:ext>
            </a:extLst>
          </p:cNvPr>
          <p:cNvSpPr/>
          <p:nvPr/>
        </p:nvSpPr>
        <p:spPr>
          <a:xfrm>
            <a:off x="3207139" y="3152046"/>
            <a:ext cx="1586574" cy="15865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panose="020B0604020202020204" pitchFamily="34" charset="0"/>
              <a:cs typeface="Arial" panose="020B0604020202020204" pitchFamily="34" charset="0"/>
            </a:endParaRPr>
          </a:p>
        </p:txBody>
      </p:sp>
      <p:sp>
        <p:nvSpPr>
          <p:cNvPr id="83" name="Content Placeholder 1">
            <a:extLst>
              <a:ext uri="{FF2B5EF4-FFF2-40B4-BE49-F238E27FC236}">
                <a16:creationId xmlns:a16="http://schemas.microsoft.com/office/drawing/2014/main" id="{2CCE675A-6B70-A141-A115-B49A60229F54}"/>
              </a:ext>
            </a:extLst>
          </p:cNvPr>
          <p:cNvSpPr txBox="1">
            <a:spLocks/>
          </p:cNvSpPr>
          <p:nvPr/>
        </p:nvSpPr>
        <p:spPr>
          <a:xfrm>
            <a:off x="3362530" y="3727725"/>
            <a:ext cx="1275791" cy="344719"/>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400" b="1">
                <a:solidFill>
                  <a:schemeClr val="bg1"/>
                </a:solidFill>
                <a:latin typeface="Arial" panose="020B0604020202020204" pitchFamily="34" charset="0"/>
                <a:cs typeface="Arial" panose="020B0604020202020204" pitchFamily="34" charset="0"/>
              </a:rPr>
              <a:t>Can be Retrofitted</a:t>
            </a:r>
            <a:endParaRPr lang="en-GB" sz="1400" b="1">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671F9800-513C-4D7B-80E6-7D28DDB2DE44}"/>
              </a:ext>
            </a:extLst>
          </p:cNvPr>
          <p:cNvSpPr/>
          <p:nvPr/>
        </p:nvSpPr>
        <p:spPr>
          <a:xfrm>
            <a:off x="7458920" y="1164232"/>
            <a:ext cx="1586574" cy="15865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Content Placeholder 1">
            <a:extLst>
              <a:ext uri="{FF2B5EF4-FFF2-40B4-BE49-F238E27FC236}">
                <a16:creationId xmlns:a16="http://schemas.microsoft.com/office/drawing/2014/main" id="{C92C1712-BEB6-460B-A42C-70D5587620B1}"/>
              </a:ext>
            </a:extLst>
          </p:cNvPr>
          <p:cNvSpPr txBox="1">
            <a:spLocks/>
          </p:cNvSpPr>
          <p:nvPr/>
        </p:nvSpPr>
        <p:spPr>
          <a:xfrm>
            <a:off x="7458918" y="1689588"/>
            <a:ext cx="1586575" cy="609941"/>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400" b="1">
                <a:solidFill>
                  <a:schemeClr val="bg1"/>
                </a:solidFill>
                <a:latin typeface="Arial" panose="020B0604020202020204" pitchFamily="34" charset="0"/>
                <a:cs typeface="Arial" panose="020B0604020202020204" pitchFamily="34" charset="0"/>
              </a:rPr>
              <a:t>Permanent</a:t>
            </a:r>
          </a:p>
          <a:p>
            <a:pPr algn="ctr">
              <a:spcBef>
                <a:spcPts val="0"/>
              </a:spcBef>
            </a:pPr>
            <a:r>
              <a:rPr lang="en-NZ" sz="1400" b="1">
                <a:solidFill>
                  <a:schemeClr val="bg1"/>
                </a:solidFill>
                <a:latin typeface="Arial" panose="020B0604020202020204" pitchFamily="34" charset="0"/>
                <a:cs typeface="Arial" panose="020B0604020202020204" pitchFamily="34" charset="0"/>
              </a:rPr>
              <a:t>or Temporary Installation</a:t>
            </a:r>
            <a:endParaRPr lang="en-GB" sz="1400" b="1">
              <a:solidFill>
                <a:schemeClr val="bg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6740AD68-9464-4A39-8137-9C5410065BAE}"/>
              </a:ext>
            </a:extLst>
          </p:cNvPr>
          <p:cNvGrpSpPr/>
          <p:nvPr/>
        </p:nvGrpSpPr>
        <p:grpSpPr>
          <a:xfrm>
            <a:off x="3203161" y="1298200"/>
            <a:ext cx="1594341" cy="1586573"/>
            <a:chOff x="4183938" y="3600000"/>
            <a:chExt cx="1846266" cy="1837271"/>
          </a:xfrm>
        </p:grpSpPr>
        <p:sp>
          <p:nvSpPr>
            <p:cNvPr id="40" name="Oval 39">
              <a:extLst>
                <a:ext uri="{FF2B5EF4-FFF2-40B4-BE49-F238E27FC236}">
                  <a16:creationId xmlns:a16="http://schemas.microsoft.com/office/drawing/2014/main" id="{1F68FC17-62F1-492A-AAA9-C32D307F1242}"/>
                </a:ext>
              </a:extLst>
            </p:cNvPr>
            <p:cNvSpPr/>
            <p:nvPr/>
          </p:nvSpPr>
          <p:spPr>
            <a:xfrm>
              <a:off x="4183938" y="3600000"/>
              <a:ext cx="1837272" cy="18372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Content Placeholder 1">
              <a:extLst>
                <a:ext uri="{FF2B5EF4-FFF2-40B4-BE49-F238E27FC236}">
                  <a16:creationId xmlns:a16="http://schemas.microsoft.com/office/drawing/2014/main" id="{B0A74066-CD5A-4DB9-8064-BF2A7E4EB1C0}"/>
                </a:ext>
              </a:extLst>
            </p:cNvPr>
            <p:cNvSpPr txBox="1">
              <a:spLocks/>
            </p:cNvSpPr>
            <p:nvPr/>
          </p:nvSpPr>
          <p:spPr>
            <a:xfrm>
              <a:off x="4192930" y="4053232"/>
              <a:ext cx="1837274" cy="922026"/>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400" b="1">
                  <a:solidFill>
                    <a:schemeClr val="bg1"/>
                  </a:solidFill>
                  <a:latin typeface="Arial" panose="020B0604020202020204" pitchFamily="34" charset="0"/>
                  <a:cs typeface="Arial" panose="020B0604020202020204" pitchFamily="34" charset="0"/>
                </a:rPr>
                <a:t>Flexible</a:t>
              </a:r>
            </a:p>
            <a:p>
              <a:pPr algn="ctr">
                <a:spcBef>
                  <a:spcPts val="0"/>
                </a:spcBef>
              </a:pPr>
              <a:r>
                <a:rPr lang="en-NZ" sz="1400" b="1">
                  <a:solidFill>
                    <a:schemeClr val="bg1"/>
                  </a:solidFill>
                  <a:latin typeface="Arial" panose="020B0604020202020204" pitchFamily="34" charset="0"/>
                  <a:cs typeface="Arial" panose="020B0604020202020204" pitchFamily="34" charset="0"/>
                </a:rPr>
                <a:t>with the Initial Concentration of PFAS</a:t>
              </a:r>
              <a:endParaRPr lang="en-GB" sz="1400" b="1">
                <a:solidFill>
                  <a:schemeClr val="bg1"/>
                </a:solidFill>
                <a:latin typeface="Arial" panose="020B0604020202020204" pitchFamily="34" charset="0"/>
                <a:cs typeface="Arial" panose="020B0604020202020204" pitchFamily="34" charset="0"/>
              </a:endParaRPr>
            </a:p>
          </p:txBody>
        </p:sp>
      </p:grpSp>
      <p:sp>
        <p:nvSpPr>
          <p:cNvPr id="52" name="Oval 51">
            <a:extLst>
              <a:ext uri="{FF2B5EF4-FFF2-40B4-BE49-F238E27FC236}">
                <a16:creationId xmlns:a16="http://schemas.microsoft.com/office/drawing/2014/main" id="{B7031715-D2F5-4E05-8309-76D1146A75CD}"/>
              </a:ext>
            </a:extLst>
          </p:cNvPr>
          <p:cNvSpPr/>
          <p:nvPr/>
        </p:nvSpPr>
        <p:spPr>
          <a:xfrm>
            <a:off x="6548117" y="4619664"/>
            <a:ext cx="1586574" cy="15865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3E48682E-AF71-4426-B64F-8F1C0F882B76}"/>
              </a:ext>
            </a:extLst>
          </p:cNvPr>
          <p:cNvSpPr/>
          <p:nvPr/>
        </p:nvSpPr>
        <p:spPr>
          <a:xfrm>
            <a:off x="4146554" y="4606679"/>
            <a:ext cx="1586574" cy="15865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0" name="Content Placeholder 1">
            <a:extLst>
              <a:ext uri="{FF2B5EF4-FFF2-40B4-BE49-F238E27FC236}">
                <a16:creationId xmlns:a16="http://schemas.microsoft.com/office/drawing/2014/main" id="{B730B12E-96AE-4578-8BB8-B05816A5E6F4}"/>
              </a:ext>
            </a:extLst>
          </p:cNvPr>
          <p:cNvSpPr txBox="1">
            <a:spLocks/>
          </p:cNvSpPr>
          <p:nvPr/>
        </p:nvSpPr>
        <p:spPr>
          <a:xfrm>
            <a:off x="4146554" y="5345441"/>
            <a:ext cx="1586575" cy="344719"/>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400" b="1">
                <a:solidFill>
                  <a:schemeClr val="bg1"/>
                </a:solidFill>
                <a:latin typeface="Arial" panose="020B0604020202020204" pitchFamily="34" charset="0"/>
                <a:cs typeface="Arial" panose="020B0604020202020204" pitchFamily="34" charset="0"/>
              </a:rPr>
              <a:t>Safety of Use</a:t>
            </a:r>
            <a:endParaRPr lang="en-GB" sz="1400" b="1">
              <a:solidFill>
                <a:schemeClr val="bg1"/>
              </a:solidFill>
              <a:latin typeface="Arial" panose="020B0604020202020204" pitchFamily="34" charset="0"/>
              <a:cs typeface="Arial" panose="020B0604020202020204" pitchFamily="34" charset="0"/>
            </a:endParaRPr>
          </a:p>
        </p:txBody>
      </p:sp>
      <p:sp>
        <p:nvSpPr>
          <p:cNvPr id="71" name="Content Placeholder 1">
            <a:extLst>
              <a:ext uri="{FF2B5EF4-FFF2-40B4-BE49-F238E27FC236}">
                <a16:creationId xmlns:a16="http://schemas.microsoft.com/office/drawing/2014/main" id="{2118B6AF-3AE1-4689-A431-8DCAFEC3660B}"/>
              </a:ext>
            </a:extLst>
          </p:cNvPr>
          <p:cNvSpPr txBox="1">
            <a:spLocks/>
          </p:cNvSpPr>
          <p:nvPr/>
        </p:nvSpPr>
        <p:spPr>
          <a:xfrm>
            <a:off x="6548116" y="5108000"/>
            <a:ext cx="1586575" cy="609900"/>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400" b="1">
                <a:solidFill>
                  <a:schemeClr val="bg1"/>
                </a:solidFill>
                <a:latin typeface="Arial" panose="020B0604020202020204" pitchFamily="34" charset="0"/>
                <a:cs typeface="Arial" panose="020B0604020202020204" pitchFamily="34" charset="0"/>
              </a:rPr>
              <a:t>Air</a:t>
            </a:r>
          </a:p>
          <a:p>
            <a:pPr algn="ctr">
              <a:spcBef>
                <a:spcPts val="0"/>
              </a:spcBef>
            </a:pPr>
            <a:r>
              <a:rPr lang="en-NZ" sz="1400" b="1">
                <a:solidFill>
                  <a:schemeClr val="bg1"/>
                </a:solidFill>
                <a:latin typeface="Arial" panose="020B0604020202020204" pitchFamily="34" charset="0"/>
                <a:cs typeface="Arial" panose="020B0604020202020204" pitchFamily="34" charset="0"/>
              </a:rPr>
              <a:t>Emission Control</a:t>
            </a:r>
            <a:endParaRPr lang="en-GB" sz="1400" b="1">
              <a:solidFill>
                <a:schemeClr val="bg1"/>
              </a:solidFill>
              <a:latin typeface="Arial" panose="020B0604020202020204" pitchFamily="34" charset="0"/>
              <a:cs typeface="Arial" panose="020B0604020202020204" pitchFamily="34" charset="0"/>
            </a:endParaRPr>
          </a:p>
        </p:txBody>
      </p:sp>
      <p:sp>
        <p:nvSpPr>
          <p:cNvPr id="72" name="Content Placeholder 1">
            <a:extLst>
              <a:ext uri="{FF2B5EF4-FFF2-40B4-BE49-F238E27FC236}">
                <a16:creationId xmlns:a16="http://schemas.microsoft.com/office/drawing/2014/main" id="{084BB67F-76A8-43F3-96D2-D8FC14E191F8}"/>
              </a:ext>
            </a:extLst>
          </p:cNvPr>
          <p:cNvSpPr txBox="1">
            <a:spLocks/>
          </p:cNvSpPr>
          <p:nvPr/>
        </p:nvSpPr>
        <p:spPr>
          <a:xfrm>
            <a:off x="7458918" y="3746529"/>
            <a:ext cx="1586575" cy="344719"/>
          </a:xfrm>
          <a:prstGeom prst="rect">
            <a:avLst/>
          </a:prstGeom>
          <a:noFill/>
          <a:ln w="19050">
            <a:noFill/>
          </a:ln>
        </p:spPr>
        <p:txBody>
          <a:bodyPr vert="horz" lIns="180000" tIns="0" rIns="180000" bIns="1800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1pPr>
            <a:lvl2pPr marL="355600" indent="-355600" algn="l" defTabSz="914400" rtl="0" eaLnBrk="1" latinLnBrk="0" hangingPunct="1">
              <a:lnSpc>
                <a:spcPct val="90000"/>
              </a:lnSpc>
              <a:spcBef>
                <a:spcPts val="500"/>
              </a:spcBef>
              <a:buFont typeface="System Font"/>
              <a:buChar char="–"/>
              <a:tabLst/>
              <a:defRPr sz="2400" kern="1200">
                <a:solidFill>
                  <a:schemeClr val="tx2"/>
                </a:solidFill>
                <a:latin typeface="AECOM Sans" panose="020B0504020202020204" pitchFamily="34" charset="0"/>
                <a:ea typeface="AECOM Sans" panose="020B0504020202020204" pitchFamily="34" charset="0"/>
                <a:cs typeface="AECOM Sans"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NZ" sz="1400" b="1">
                <a:solidFill>
                  <a:schemeClr val="bg1"/>
                </a:solidFill>
                <a:latin typeface="Arial" panose="020B0604020202020204" pitchFamily="34" charset="0"/>
                <a:cs typeface="Arial" panose="020B0604020202020204" pitchFamily="34" charset="0"/>
              </a:rPr>
              <a:t>Energy Efficient</a:t>
            </a:r>
            <a:endParaRPr lang="en-GB"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817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22FC7F-4E68-4C43-A63B-548706E1DFAC}"/>
              </a:ext>
            </a:extLst>
          </p:cNvPr>
          <p:cNvGrpSpPr/>
          <p:nvPr/>
        </p:nvGrpSpPr>
        <p:grpSpPr>
          <a:xfrm>
            <a:off x="1256836" y="958846"/>
            <a:ext cx="9678327" cy="5199005"/>
            <a:chOff x="787391" y="900844"/>
            <a:chExt cx="10209160" cy="5484158"/>
          </a:xfrm>
        </p:grpSpPr>
        <p:pic>
          <p:nvPicPr>
            <p:cNvPr id="4" name="Picture 3" descr="A picture containing sky, road, outdoor&#10;&#10;Description automatically generated">
              <a:extLst>
                <a:ext uri="{FF2B5EF4-FFF2-40B4-BE49-F238E27FC236}">
                  <a16:creationId xmlns:a16="http://schemas.microsoft.com/office/drawing/2014/main" id="{F6874287-F40E-4F0E-B804-E271B257F9AB}"/>
                </a:ext>
              </a:extLst>
            </p:cNvPr>
            <p:cNvPicPr>
              <a:picLocks noChangeAspect="1"/>
            </p:cNvPicPr>
            <p:nvPr/>
          </p:nvPicPr>
          <p:blipFill>
            <a:blip r:embed="rId2"/>
            <a:stretch>
              <a:fillRect/>
            </a:stretch>
          </p:blipFill>
          <p:spPr>
            <a:xfrm>
              <a:off x="787393" y="900844"/>
              <a:ext cx="3503557" cy="2627668"/>
            </a:xfrm>
            <a:prstGeom prst="rect">
              <a:avLst/>
            </a:prstGeom>
          </p:spPr>
        </p:pic>
        <p:pic>
          <p:nvPicPr>
            <p:cNvPr id="3" name="Picture 2">
              <a:extLst>
                <a:ext uri="{FF2B5EF4-FFF2-40B4-BE49-F238E27FC236}">
                  <a16:creationId xmlns:a16="http://schemas.microsoft.com/office/drawing/2014/main" id="{7EF8B238-9138-4528-8524-AD4D868D3BE9}"/>
                </a:ext>
              </a:extLst>
            </p:cNvPr>
            <p:cNvPicPr>
              <a:picLocks noChangeAspect="1"/>
            </p:cNvPicPr>
            <p:nvPr/>
          </p:nvPicPr>
          <p:blipFill>
            <a:blip r:embed="rId3"/>
            <a:stretch>
              <a:fillRect/>
            </a:stretch>
          </p:blipFill>
          <p:spPr>
            <a:xfrm>
              <a:off x="4409457" y="900845"/>
              <a:ext cx="6587094" cy="2623842"/>
            </a:xfrm>
            <a:prstGeom prst="rect">
              <a:avLst/>
            </a:prstGeom>
          </p:spPr>
        </p:pic>
        <p:pic>
          <p:nvPicPr>
            <p:cNvPr id="7" name="Picture 6" descr="A picture containing indoor, cluttered, several&#10;&#10;Description automatically generated">
              <a:extLst>
                <a:ext uri="{FF2B5EF4-FFF2-40B4-BE49-F238E27FC236}">
                  <a16:creationId xmlns:a16="http://schemas.microsoft.com/office/drawing/2014/main" id="{89F7CB95-77A8-4F1C-BE8A-E514FDC7E5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8949"/>
            <a:stretch/>
          </p:blipFill>
          <p:spPr>
            <a:xfrm>
              <a:off x="787391" y="3648034"/>
              <a:ext cx="2280518" cy="2734239"/>
            </a:xfrm>
            <a:prstGeom prst="rect">
              <a:avLst/>
            </a:prstGeom>
          </p:spPr>
        </p:pic>
        <p:pic>
          <p:nvPicPr>
            <p:cNvPr id="8" name="Picture 7" descr="A picture containing indoor, engine&#10;&#10;Description automatically generated">
              <a:extLst>
                <a:ext uri="{FF2B5EF4-FFF2-40B4-BE49-F238E27FC236}">
                  <a16:creationId xmlns:a16="http://schemas.microsoft.com/office/drawing/2014/main" id="{B100CCBF-35D1-4A8D-B324-00F19E5FEFA4}"/>
                </a:ext>
              </a:extLst>
            </p:cNvPr>
            <p:cNvPicPr>
              <a:picLocks noChangeAspect="1"/>
            </p:cNvPicPr>
            <p:nvPr/>
          </p:nvPicPr>
          <p:blipFill rotWithShape="1">
            <a:blip r:embed="rId5"/>
            <a:srcRect l="8837" r="1241"/>
            <a:stretch/>
          </p:blipFill>
          <p:spPr>
            <a:xfrm rot="5400000">
              <a:off x="2965315" y="3874895"/>
              <a:ext cx="2734242" cy="2280519"/>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B93C5D94-7859-4727-AB43-2F8CA2D0A41D}"/>
                </a:ext>
              </a:extLst>
            </p:cNvPr>
            <p:cNvPicPr>
              <a:picLocks noChangeAspect="1"/>
            </p:cNvPicPr>
            <p:nvPr/>
          </p:nvPicPr>
          <p:blipFill rotWithShape="1">
            <a:blip r:embed="rId6">
              <a:extLst>
                <a:ext uri="{28A0092B-C50C-407E-A947-70E740481C1C}">
                  <a14:useLocalDpi xmlns:a14="http://schemas.microsoft.com/office/drawing/2010/main" val="0"/>
                </a:ext>
              </a:extLst>
            </a:blip>
            <a:srcRect t="20221" b="12261"/>
            <a:stretch/>
          </p:blipFill>
          <p:spPr>
            <a:xfrm>
              <a:off x="5596963" y="3648034"/>
              <a:ext cx="5399587" cy="2734242"/>
            </a:xfrm>
            <a:prstGeom prst="rect">
              <a:avLst/>
            </a:prstGeom>
          </p:spPr>
        </p:pic>
        <p:sp>
          <p:nvSpPr>
            <p:cNvPr id="10" name="Rectangle 9">
              <a:extLst>
                <a:ext uri="{FF2B5EF4-FFF2-40B4-BE49-F238E27FC236}">
                  <a16:creationId xmlns:a16="http://schemas.microsoft.com/office/drawing/2014/main" id="{038AB2A5-E1D1-4B05-8DA8-4FC9FE0B28B3}"/>
                </a:ext>
              </a:extLst>
            </p:cNvPr>
            <p:cNvSpPr/>
            <p:nvPr/>
          </p:nvSpPr>
          <p:spPr>
            <a:xfrm>
              <a:off x="787392" y="3122112"/>
              <a:ext cx="3503557" cy="4064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6FCD74A-AED1-484C-92D3-67794C2B63C9}"/>
                </a:ext>
              </a:extLst>
            </p:cNvPr>
            <p:cNvSpPr txBox="1"/>
            <p:nvPr/>
          </p:nvSpPr>
          <p:spPr>
            <a:xfrm>
              <a:off x="868715" y="3171423"/>
              <a:ext cx="3254053" cy="317433"/>
            </a:xfrm>
            <a:prstGeom prst="rect">
              <a:avLst/>
            </a:prstGeom>
            <a:noFill/>
            <a:ln>
              <a:noFill/>
            </a:ln>
          </p:spPr>
          <p:txBody>
            <a:bodyPr wrap="square" rtlCol="0">
              <a:spAutoFit/>
            </a:bodyPr>
            <a:lstStyle/>
            <a:p>
              <a:r>
                <a:rPr lang="en-US" sz="1400" b="1">
                  <a:solidFill>
                    <a:schemeClr val="bg1"/>
                  </a:solidFill>
                </a:rPr>
                <a:t>Australian Based Field Pilot - 2021</a:t>
              </a:r>
            </a:p>
          </p:txBody>
        </p:sp>
        <p:sp>
          <p:nvSpPr>
            <p:cNvPr id="13" name="Rectangle 12">
              <a:extLst>
                <a:ext uri="{FF2B5EF4-FFF2-40B4-BE49-F238E27FC236}">
                  <a16:creationId xmlns:a16="http://schemas.microsoft.com/office/drawing/2014/main" id="{3530FE33-C196-4796-968E-1DEB3D41C727}"/>
                </a:ext>
              </a:extLst>
            </p:cNvPr>
            <p:cNvSpPr/>
            <p:nvPr/>
          </p:nvSpPr>
          <p:spPr>
            <a:xfrm>
              <a:off x="5596963" y="5978602"/>
              <a:ext cx="5399587" cy="4064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17A6FF-4946-4DF0-BBED-22573631CC3B}"/>
                </a:ext>
              </a:extLst>
            </p:cNvPr>
            <p:cNvSpPr txBox="1"/>
            <p:nvPr/>
          </p:nvSpPr>
          <p:spPr>
            <a:xfrm>
              <a:off x="5678287" y="6027913"/>
              <a:ext cx="3130134" cy="307777"/>
            </a:xfrm>
            <a:prstGeom prst="rect">
              <a:avLst/>
            </a:prstGeom>
            <a:noFill/>
            <a:ln>
              <a:noFill/>
            </a:ln>
          </p:spPr>
          <p:txBody>
            <a:bodyPr wrap="square" rtlCol="0">
              <a:spAutoFit/>
            </a:bodyPr>
            <a:lstStyle/>
            <a:p>
              <a:r>
                <a:rPr lang="en-US" sz="1400" b="1">
                  <a:solidFill>
                    <a:schemeClr val="bg1"/>
                  </a:solidFill>
                </a:rPr>
                <a:t>U.S. Based Field Pilot - 2022</a:t>
              </a:r>
            </a:p>
          </p:txBody>
        </p:sp>
      </p:grpSp>
      <p:sp>
        <p:nvSpPr>
          <p:cNvPr id="11" name="Title 1">
            <a:extLst>
              <a:ext uri="{FF2B5EF4-FFF2-40B4-BE49-F238E27FC236}">
                <a16:creationId xmlns:a16="http://schemas.microsoft.com/office/drawing/2014/main" id="{B2F2E78C-2A3D-4D7A-9373-117FFFBEC408}"/>
              </a:ext>
            </a:extLst>
          </p:cNvPr>
          <p:cNvSpPr>
            <a:spLocks noGrp="1"/>
          </p:cNvSpPr>
          <p:nvPr>
            <p:ph type="title"/>
          </p:nvPr>
        </p:nvSpPr>
        <p:spPr>
          <a:xfrm>
            <a:off x="265112" y="393662"/>
            <a:ext cx="11661776" cy="647692"/>
          </a:xfrm>
        </p:spPr>
        <p:txBody>
          <a:bodyPr lIns="0" tIns="0" rIns="0" bIns="0" anchor="t"/>
          <a:lstStyle/>
          <a:p>
            <a:r>
              <a:rPr lang="en-NZ">
                <a:latin typeface="Arial"/>
                <a:cs typeface="Arial"/>
              </a:rPr>
              <a:t>DE-FLUORO on-site</a:t>
            </a:r>
            <a:endParaRPr lang="en-NZ"/>
          </a:p>
        </p:txBody>
      </p:sp>
    </p:spTree>
    <p:extLst>
      <p:ext uri="{BB962C8B-B14F-4D97-AF65-F5344CB8AC3E}">
        <p14:creationId xmlns:p14="http://schemas.microsoft.com/office/powerpoint/2010/main" val="3853007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7CE28-F027-4E2E-A52D-2436BF5ECFF6}"/>
              </a:ext>
            </a:extLst>
          </p:cNvPr>
          <p:cNvSpPr>
            <a:spLocks noGrp="1"/>
          </p:cNvSpPr>
          <p:nvPr>
            <p:ph type="title"/>
          </p:nvPr>
        </p:nvSpPr>
        <p:spPr/>
        <p:txBody>
          <a:bodyPr lIns="0" tIns="0" rIns="0" bIns="0" anchor="t"/>
          <a:lstStyle/>
          <a:p>
            <a:r>
              <a:rPr lang="en-NZ">
                <a:latin typeface="Arial"/>
                <a:cs typeface="Arial"/>
              </a:rPr>
              <a:t>DE-FLUORO on-site</a:t>
            </a:r>
            <a:endParaRPr lang="en-NZ"/>
          </a:p>
        </p:txBody>
      </p:sp>
      <p:pic>
        <p:nvPicPr>
          <p:cNvPr id="3" name="Picture 2" descr="A picture containing text, sky, outdoor&#10;&#10;Description automatically generated">
            <a:extLst>
              <a:ext uri="{FF2B5EF4-FFF2-40B4-BE49-F238E27FC236}">
                <a16:creationId xmlns:a16="http://schemas.microsoft.com/office/drawing/2014/main" id="{4F9A4992-1AF3-4697-A648-C97DD7BBF1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537"/>
          <a:stretch/>
        </p:blipFill>
        <p:spPr>
          <a:xfrm>
            <a:off x="4277629" y="1716826"/>
            <a:ext cx="4538763" cy="3607853"/>
          </a:xfrm>
          <a:prstGeom prst="rect">
            <a:avLst/>
          </a:prstGeom>
        </p:spPr>
      </p:pic>
      <p:pic>
        <p:nvPicPr>
          <p:cNvPr id="4" name="Picture 3" descr="A picture containing indoor, engine, cluttered&#10;&#10;Description automatically generated">
            <a:extLst>
              <a:ext uri="{FF2B5EF4-FFF2-40B4-BE49-F238E27FC236}">
                <a16:creationId xmlns:a16="http://schemas.microsoft.com/office/drawing/2014/main" id="{F0353CCB-2FB8-4A97-91D8-9CDEF6A6AD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72891" y="1716824"/>
            <a:ext cx="2585694" cy="3607853"/>
          </a:xfrm>
          <a:prstGeom prst="rect">
            <a:avLst/>
          </a:prstGeom>
        </p:spPr>
      </p:pic>
      <p:pic>
        <p:nvPicPr>
          <p:cNvPr id="5" name="Picture 4" descr="A picture containing text, electronics, display&#10;&#10;Description automatically generated">
            <a:extLst>
              <a:ext uri="{FF2B5EF4-FFF2-40B4-BE49-F238E27FC236}">
                <a16:creationId xmlns:a16="http://schemas.microsoft.com/office/drawing/2014/main" id="{32307231-466F-45D2-A0C0-1A5A902B25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5695" y="1721173"/>
            <a:ext cx="1705435" cy="1136956"/>
          </a:xfrm>
          <a:prstGeom prst="rect">
            <a:avLst/>
          </a:prstGeom>
        </p:spPr>
      </p:pic>
      <p:pic>
        <p:nvPicPr>
          <p:cNvPr id="6" name="Picture 5">
            <a:extLst>
              <a:ext uri="{FF2B5EF4-FFF2-40B4-BE49-F238E27FC236}">
                <a16:creationId xmlns:a16="http://schemas.microsoft.com/office/drawing/2014/main" id="{D2547DD2-B187-42E5-99F5-EBA6FA7685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5231"/>
          <a:stretch/>
        </p:blipFill>
        <p:spPr>
          <a:xfrm>
            <a:off x="548004" y="2998479"/>
            <a:ext cx="3573126" cy="2326200"/>
          </a:xfrm>
          <a:prstGeom prst="rect">
            <a:avLst/>
          </a:prstGeom>
        </p:spPr>
      </p:pic>
      <p:pic>
        <p:nvPicPr>
          <p:cNvPr id="7" name="Picture 6">
            <a:extLst>
              <a:ext uri="{FF2B5EF4-FFF2-40B4-BE49-F238E27FC236}">
                <a16:creationId xmlns:a16="http://schemas.microsoft.com/office/drawing/2014/main" id="{B1BC254A-AD0C-41C3-BB2E-E318401D7CA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005" y="1716826"/>
            <a:ext cx="1705435" cy="1136956"/>
          </a:xfrm>
          <a:prstGeom prst="rect">
            <a:avLst/>
          </a:prstGeom>
        </p:spPr>
      </p:pic>
      <p:pic>
        <p:nvPicPr>
          <p:cNvPr id="8" name="Picture 7" descr="A picture containing indoor, piece, eaten&#10;&#10;Description automatically generated">
            <a:extLst>
              <a:ext uri="{FF2B5EF4-FFF2-40B4-BE49-F238E27FC236}">
                <a16:creationId xmlns:a16="http://schemas.microsoft.com/office/drawing/2014/main" id="{1B747886-FA43-4CF1-A03F-945471F9304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972891" y="1716824"/>
            <a:ext cx="1272592" cy="995997"/>
          </a:xfrm>
          <a:prstGeom prst="rect">
            <a:avLst/>
          </a:prstGeom>
        </p:spPr>
      </p:pic>
    </p:spTree>
    <p:extLst>
      <p:ext uri="{BB962C8B-B14F-4D97-AF65-F5344CB8AC3E}">
        <p14:creationId xmlns:p14="http://schemas.microsoft.com/office/powerpoint/2010/main" val="2317716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403A9E6-EE77-43FE-AD9C-7BF7599A0573}"/>
              </a:ext>
            </a:extLst>
          </p:cNvPr>
          <p:cNvSpPr>
            <a:spLocks noGrp="1"/>
          </p:cNvSpPr>
          <p:nvPr>
            <p:ph type="title"/>
          </p:nvPr>
        </p:nvSpPr>
        <p:spPr/>
        <p:txBody>
          <a:bodyPr/>
          <a:lstStyle/>
          <a:p>
            <a:r>
              <a:rPr lang="en-US"/>
              <a:t>DE-FLUORO</a:t>
            </a:r>
            <a:r>
              <a:rPr lang="en-US" baseline="30000"/>
              <a:t>TM</a:t>
            </a:r>
            <a:r>
              <a:rPr lang="en-US"/>
              <a:t> Field Pilot Test</a:t>
            </a:r>
          </a:p>
        </p:txBody>
      </p:sp>
      <p:pic>
        <p:nvPicPr>
          <p:cNvPr id="3" name="Picture 2">
            <a:extLst>
              <a:ext uri="{FF2B5EF4-FFF2-40B4-BE49-F238E27FC236}">
                <a16:creationId xmlns:a16="http://schemas.microsoft.com/office/drawing/2014/main" id="{8344556B-5A44-472D-95FB-6B7A0C230578}"/>
              </a:ext>
            </a:extLst>
          </p:cNvPr>
          <p:cNvPicPr>
            <a:picLocks noChangeAspect="1"/>
          </p:cNvPicPr>
          <p:nvPr/>
        </p:nvPicPr>
        <p:blipFill rotWithShape="1">
          <a:blip r:embed="rId3"/>
          <a:srcRect b="30465"/>
          <a:stretch/>
        </p:blipFill>
        <p:spPr>
          <a:xfrm>
            <a:off x="8828666" y="1596686"/>
            <a:ext cx="2734912" cy="3664629"/>
          </a:xfrm>
          <a:prstGeom prst="rect">
            <a:avLst/>
          </a:prstGeom>
        </p:spPr>
      </p:pic>
      <p:pic>
        <p:nvPicPr>
          <p:cNvPr id="5" name="Picture 4">
            <a:extLst>
              <a:ext uri="{FF2B5EF4-FFF2-40B4-BE49-F238E27FC236}">
                <a16:creationId xmlns:a16="http://schemas.microsoft.com/office/drawing/2014/main" id="{1B0E8704-66D4-481A-8132-00E6E4D57025}"/>
              </a:ext>
            </a:extLst>
          </p:cNvPr>
          <p:cNvPicPr>
            <a:picLocks noChangeAspect="1"/>
          </p:cNvPicPr>
          <p:nvPr/>
        </p:nvPicPr>
        <p:blipFill>
          <a:blip r:embed="rId4"/>
          <a:stretch>
            <a:fillRect/>
          </a:stretch>
        </p:blipFill>
        <p:spPr>
          <a:xfrm>
            <a:off x="5013136" y="3427088"/>
            <a:ext cx="3723402" cy="1834227"/>
          </a:xfrm>
          <a:prstGeom prst="rect">
            <a:avLst/>
          </a:prstGeom>
        </p:spPr>
      </p:pic>
      <p:sp>
        <p:nvSpPr>
          <p:cNvPr id="7" name="TextBox 6">
            <a:extLst>
              <a:ext uri="{FF2B5EF4-FFF2-40B4-BE49-F238E27FC236}">
                <a16:creationId xmlns:a16="http://schemas.microsoft.com/office/drawing/2014/main" id="{789FCD01-6A69-44BE-ADCA-A4C4809A662F}"/>
              </a:ext>
            </a:extLst>
          </p:cNvPr>
          <p:cNvSpPr txBox="1"/>
          <p:nvPr/>
        </p:nvSpPr>
        <p:spPr>
          <a:xfrm>
            <a:off x="263525" y="1219744"/>
            <a:ext cx="4240375" cy="4278094"/>
          </a:xfrm>
          <a:prstGeom prst="rect">
            <a:avLst/>
          </a:prstGeom>
          <a:noFill/>
        </p:spPr>
        <p:txBody>
          <a:bodyPr wrap="square" rtlCol="0">
            <a:spAutoFit/>
          </a:bodyPr>
          <a:lstStyle/>
          <a:p>
            <a:r>
              <a:rPr lang="en-NZ" sz="1600">
                <a:solidFill>
                  <a:schemeClr val="accent1"/>
                </a:solidFill>
              </a:rPr>
              <a:t>Sites: </a:t>
            </a:r>
          </a:p>
          <a:p>
            <a:pPr marL="341313" indent="-230188">
              <a:buFont typeface="Arial" panose="020B0604020202020204" pitchFamily="34" charset="0"/>
              <a:buChar char="•"/>
            </a:pPr>
            <a:r>
              <a:rPr lang="en-NZ" sz="1600"/>
              <a:t>Hanger and Fire Training Area (FTA)</a:t>
            </a:r>
          </a:p>
          <a:p>
            <a:pPr marL="341313" lvl="1" indent="-230188">
              <a:buFont typeface="Arial" panose="020B0604020202020204" pitchFamily="34" charset="0"/>
              <a:buChar char="•"/>
            </a:pPr>
            <a:r>
              <a:rPr lang="en-NZ" sz="1600"/>
              <a:t>Elevated PFAS concentration at both sites</a:t>
            </a:r>
          </a:p>
          <a:p>
            <a:endParaRPr lang="en-NZ" sz="1600"/>
          </a:p>
          <a:p>
            <a:r>
              <a:rPr lang="en-NZ" sz="1600">
                <a:solidFill>
                  <a:schemeClr val="accent1"/>
                </a:solidFill>
              </a:rPr>
              <a:t>IX-R groundwater treatment flow rate: </a:t>
            </a:r>
          </a:p>
          <a:p>
            <a:pPr marL="341313" lvl="1" indent="-230188">
              <a:buFont typeface="Arial" panose="020B0604020202020204" pitchFamily="34" charset="0"/>
              <a:buChar char="•"/>
            </a:pPr>
            <a:r>
              <a:rPr lang="en-NZ" sz="1600"/>
              <a:t>2 - 5 </a:t>
            </a:r>
            <a:r>
              <a:rPr lang="en-NZ" sz="1600" err="1"/>
              <a:t>gpm</a:t>
            </a:r>
            <a:endParaRPr lang="en-NZ" sz="1600"/>
          </a:p>
          <a:p>
            <a:pPr marL="341313" lvl="1" indent="-230188">
              <a:buFont typeface="Arial" panose="020B0604020202020204" pitchFamily="34" charset="0"/>
              <a:buChar char="•"/>
            </a:pPr>
            <a:r>
              <a:rPr lang="en-NZ" sz="1600"/>
              <a:t>Designed to treat 7000 – 15000 ppt total PFAS</a:t>
            </a:r>
          </a:p>
          <a:p>
            <a:endParaRPr lang="en-NZ" sz="1600"/>
          </a:p>
          <a:p>
            <a:r>
              <a:rPr lang="en-NZ" sz="1600">
                <a:solidFill>
                  <a:schemeClr val="accent1"/>
                </a:solidFill>
              </a:rPr>
              <a:t>Treatment goals:</a:t>
            </a:r>
          </a:p>
          <a:p>
            <a:pPr marL="341313" lvl="1" indent="-230188">
              <a:buFont typeface="Arial" panose="020B0604020202020204" pitchFamily="34" charset="0"/>
              <a:buChar char="•"/>
            </a:pPr>
            <a:r>
              <a:rPr lang="en-NZ" sz="1600"/>
              <a:t>Hanger: PFOS + PFOA &lt; 70ppt</a:t>
            </a:r>
          </a:p>
          <a:p>
            <a:pPr marL="341313" lvl="1" indent="-230188">
              <a:buFont typeface="Arial" panose="020B0604020202020204" pitchFamily="34" charset="0"/>
              <a:buChar char="•"/>
            </a:pPr>
            <a:r>
              <a:rPr lang="en-NZ" sz="1600"/>
              <a:t>FTA: PFOS ND</a:t>
            </a:r>
          </a:p>
          <a:p>
            <a:pPr marL="0" lvl="2"/>
            <a:endParaRPr lang="en-NZ" sz="1600">
              <a:solidFill>
                <a:schemeClr val="accent1"/>
              </a:solidFill>
            </a:endParaRPr>
          </a:p>
          <a:p>
            <a:pPr marL="0" lvl="2"/>
            <a:r>
              <a:rPr lang="en-NZ" sz="1600">
                <a:solidFill>
                  <a:schemeClr val="accent1"/>
                </a:solidFill>
              </a:rPr>
              <a:t>Results:</a:t>
            </a:r>
          </a:p>
          <a:p>
            <a:pPr marL="341313" lvl="1" indent="-230188">
              <a:buFont typeface="Arial" panose="020B0604020202020204" pitchFamily="34" charset="0"/>
              <a:buChar char="•"/>
            </a:pPr>
            <a:r>
              <a:rPr lang="en-NZ" sz="1600"/>
              <a:t>98% PFOS destruction</a:t>
            </a:r>
          </a:p>
          <a:p>
            <a:pPr marL="341313" lvl="1" indent="-230188">
              <a:buFont typeface="Arial" panose="020B0604020202020204" pitchFamily="34" charset="0"/>
              <a:buChar char="•"/>
            </a:pPr>
            <a:r>
              <a:rPr lang="en-NZ" sz="1600"/>
              <a:t>99% PFOA destruction</a:t>
            </a:r>
          </a:p>
        </p:txBody>
      </p:sp>
      <p:pic>
        <p:nvPicPr>
          <p:cNvPr id="6" name="Picture 5">
            <a:extLst>
              <a:ext uri="{FF2B5EF4-FFF2-40B4-BE49-F238E27FC236}">
                <a16:creationId xmlns:a16="http://schemas.microsoft.com/office/drawing/2014/main" id="{059044E3-388F-4A3F-AEBB-8151E1B410C3}"/>
              </a:ext>
            </a:extLst>
          </p:cNvPr>
          <p:cNvPicPr>
            <a:picLocks noChangeAspect="1"/>
          </p:cNvPicPr>
          <p:nvPr/>
        </p:nvPicPr>
        <p:blipFill rotWithShape="1">
          <a:blip r:embed="rId3"/>
          <a:srcRect t="71497" b="896"/>
          <a:stretch/>
        </p:blipFill>
        <p:spPr>
          <a:xfrm>
            <a:off x="5013135" y="1596685"/>
            <a:ext cx="3723402" cy="1747703"/>
          </a:xfrm>
          <a:prstGeom prst="rect">
            <a:avLst/>
          </a:prstGeom>
        </p:spPr>
      </p:pic>
    </p:spTree>
    <p:extLst>
      <p:ext uri="{BB962C8B-B14F-4D97-AF65-F5344CB8AC3E}">
        <p14:creationId xmlns:p14="http://schemas.microsoft.com/office/powerpoint/2010/main" val="92108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luttered, several&#10;&#10;Description automatically generated">
            <a:extLst>
              <a:ext uri="{FF2B5EF4-FFF2-40B4-BE49-F238E27FC236}">
                <a16:creationId xmlns:a16="http://schemas.microsoft.com/office/drawing/2014/main" id="{B86679C4-7B14-434F-95CC-9DFFC7F985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5196" y="698069"/>
            <a:ext cx="3948382" cy="5215639"/>
          </a:xfrm>
          <a:prstGeom prst="rect">
            <a:avLst/>
          </a:prstGeom>
        </p:spPr>
      </p:pic>
      <p:sp>
        <p:nvSpPr>
          <p:cNvPr id="4" name="TextBox 3">
            <a:extLst>
              <a:ext uri="{FF2B5EF4-FFF2-40B4-BE49-F238E27FC236}">
                <a16:creationId xmlns:a16="http://schemas.microsoft.com/office/drawing/2014/main" id="{068A7FCC-A15E-4E74-86E2-89EEAFACF7AE}"/>
              </a:ext>
            </a:extLst>
          </p:cNvPr>
          <p:cNvSpPr txBox="1"/>
          <p:nvPr/>
        </p:nvSpPr>
        <p:spPr>
          <a:xfrm>
            <a:off x="263525" y="1366897"/>
            <a:ext cx="5876447" cy="3877985"/>
          </a:xfrm>
          <a:prstGeom prst="rect">
            <a:avLst/>
          </a:prstGeom>
          <a:noFill/>
        </p:spPr>
        <p:txBody>
          <a:bodyPr wrap="square" lIns="91440" tIns="45720" rIns="91440" bIns="45720" rtlCol="0" anchor="t">
            <a:spAutoFit/>
          </a:bodyPr>
          <a:lstStyle/>
          <a:p>
            <a:r>
              <a:rPr lang="en-NZ" b="1"/>
              <a:t>“Megalodon” Batch System Demonstration</a:t>
            </a:r>
          </a:p>
          <a:p>
            <a:endParaRPr lang="en-NZ"/>
          </a:p>
          <a:p>
            <a:r>
              <a:rPr lang="en-NZ" sz="1600">
                <a:solidFill>
                  <a:schemeClr val="accent1"/>
                </a:solidFill>
              </a:rPr>
              <a:t>Site:</a:t>
            </a:r>
            <a:endParaRPr lang="en-NZ" sz="1600">
              <a:solidFill>
                <a:schemeClr val="accent1"/>
              </a:solidFill>
              <a:cs typeface="Arial"/>
            </a:endParaRPr>
          </a:p>
          <a:p>
            <a:pPr marL="341313" indent="-230188">
              <a:buFont typeface="Arial"/>
              <a:buChar char="•"/>
            </a:pPr>
            <a:r>
              <a:rPr lang="en-NZ" sz="1600"/>
              <a:t>Department of Defence (Australia)</a:t>
            </a:r>
            <a:endParaRPr lang="en-NZ" sz="1600">
              <a:cs typeface="Arial" panose="020B0604020202020204"/>
            </a:endParaRPr>
          </a:p>
          <a:p>
            <a:r>
              <a:rPr lang="en-NZ" sz="1600">
                <a:solidFill>
                  <a:schemeClr val="accent1"/>
                </a:solidFill>
              </a:rPr>
              <a:t>Location:</a:t>
            </a:r>
            <a:endParaRPr lang="en-NZ" sz="1600">
              <a:solidFill>
                <a:schemeClr val="accent1"/>
              </a:solidFill>
              <a:cs typeface="Arial"/>
            </a:endParaRPr>
          </a:p>
          <a:p>
            <a:pPr marL="341313" indent="-230188">
              <a:buFont typeface="Arial"/>
              <a:buChar char="•"/>
            </a:pPr>
            <a:r>
              <a:rPr lang="en-NZ" sz="1600"/>
              <a:t>Air Force Base, New South Wales</a:t>
            </a:r>
            <a:endParaRPr lang="en-NZ" sz="1600">
              <a:cs typeface="Arial"/>
            </a:endParaRPr>
          </a:p>
          <a:p>
            <a:r>
              <a:rPr lang="en-NZ" sz="1600">
                <a:solidFill>
                  <a:schemeClr val="accent1"/>
                </a:solidFill>
              </a:rPr>
              <a:t>Duration:</a:t>
            </a:r>
            <a:r>
              <a:rPr lang="en-NZ" sz="1600"/>
              <a:t> </a:t>
            </a:r>
            <a:endParaRPr lang="en-NZ" sz="1600">
              <a:cs typeface="Arial"/>
            </a:endParaRPr>
          </a:p>
          <a:p>
            <a:pPr marL="341313" indent="-230188">
              <a:buFont typeface="Arial"/>
              <a:buChar char="•"/>
            </a:pPr>
            <a:r>
              <a:rPr lang="en-NZ" sz="1600"/>
              <a:t>June – September 2021</a:t>
            </a:r>
            <a:endParaRPr lang="en-NZ" sz="1600">
              <a:cs typeface="Arial"/>
            </a:endParaRPr>
          </a:p>
          <a:p>
            <a:r>
              <a:rPr lang="en-NZ" sz="1600">
                <a:solidFill>
                  <a:schemeClr val="accent1"/>
                </a:solidFill>
              </a:rPr>
              <a:t>Waste Streams:</a:t>
            </a:r>
            <a:endParaRPr lang="en-NZ" sz="1600">
              <a:solidFill>
                <a:schemeClr val="accent1"/>
              </a:solidFill>
              <a:cs typeface="Arial"/>
            </a:endParaRPr>
          </a:p>
          <a:p>
            <a:pPr marL="742950" lvl="1" indent="-285750">
              <a:buFont typeface="Arial" panose="020B0604020202020204" pitchFamily="34" charset="0"/>
              <a:buChar char="•"/>
            </a:pPr>
            <a:r>
              <a:rPr lang="en-NZ" sz="1600"/>
              <a:t>AFFF concentrate</a:t>
            </a:r>
            <a:endParaRPr lang="en-NZ" sz="1600">
              <a:cs typeface="Arial"/>
            </a:endParaRPr>
          </a:p>
          <a:p>
            <a:pPr marL="742950" lvl="1" indent="-285750">
              <a:buFont typeface="Arial" panose="020B0604020202020204" pitchFamily="34" charset="0"/>
              <a:buChar char="•"/>
            </a:pPr>
            <a:r>
              <a:rPr lang="en-NZ" sz="1600"/>
              <a:t>First flush solution</a:t>
            </a:r>
            <a:endParaRPr lang="en-NZ" sz="1600">
              <a:cs typeface="Arial"/>
            </a:endParaRPr>
          </a:p>
          <a:p>
            <a:r>
              <a:rPr lang="en-NZ" sz="1600">
                <a:solidFill>
                  <a:schemeClr val="accent1"/>
                </a:solidFill>
              </a:rPr>
              <a:t>Results:</a:t>
            </a:r>
            <a:endParaRPr lang="en-NZ" sz="1600">
              <a:solidFill>
                <a:schemeClr val="accent1"/>
              </a:solidFill>
              <a:cs typeface="Arial"/>
            </a:endParaRPr>
          </a:p>
          <a:p>
            <a:pPr marL="341313" indent="-230188">
              <a:buFont typeface="Arial"/>
              <a:buChar char="•"/>
              <a:tabLst>
                <a:tab pos="341313" algn="l"/>
              </a:tabLst>
            </a:pPr>
            <a:r>
              <a:rPr lang="en-NZ" sz="1600"/>
              <a:t>Demonstrated high efficiency in destroying PFAS in first flush; effluent met client objective for discharge</a:t>
            </a:r>
            <a:endParaRPr lang="en-NZ" sz="1600">
              <a:cs typeface="Arial"/>
            </a:endParaRPr>
          </a:p>
          <a:p>
            <a:endParaRPr lang="en-NZ"/>
          </a:p>
        </p:txBody>
      </p:sp>
      <p:sp>
        <p:nvSpPr>
          <p:cNvPr id="5" name="Title 4">
            <a:extLst>
              <a:ext uri="{FF2B5EF4-FFF2-40B4-BE49-F238E27FC236}">
                <a16:creationId xmlns:a16="http://schemas.microsoft.com/office/drawing/2014/main" id="{3880EB6A-A032-4B94-AC3F-D1E03846D2E6}"/>
              </a:ext>
            </a:extLst>
          </p:cNvPr>
          <p:cNvSpPr>
            <a:spLocks noGrp="1"/>
          </p:cNvSpPr>
          <p:nvPr>
            <p:ph type="title"/>
          </p:nvPr>
        </p:nvSpPr>
        <p:spPr>
          <a:xfrm>
            <a:off x="263525" y="441332"/>
            <a:ext cx="11661776" cy="647692"/>
          </a:xfrm>
        </p:spPr>
        <p:txBody>
          <a:bodyPr/>
          <a:lstStyle/>
          <a:p>
            <a:r>
              <a:rPr lang="en-US"/>
              <a:t>Demonstration Status</a:t>
            </a:r>
          </a:p>
        </p:txBody>
      </p:sp>
    </p:spTree>
    <p:extLst>
      <p:ext uri="{BB962C8B-B14F-4D97-AF65-F5344CB8AC3E}">
        <p14:creationId xmlns:p14="http://schemas.microsoft.com/office/powerpoint/2010/main" val="2980280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03DA6-C978-490C-AFC5-9A4C397941C5}"/>
              </a:ext>
            </a:extLst>
          </p:cNvPr>
          <p:cNvSpPr>
            <a:spLocks noGrp="1"/>
          </p:cNvSpPr>
          <p:nvPr>
            <p:ph type="title"/>
          </p:nvPr>
        </p:nvSpPr>
        <p:spPr/>
        <p:txBody>
          <a:bodyPr/>
          <a:lstStyle/>
          <a:p>
            <a:r>
              <a:rPr lang="en-US"/>
              <a:t>PFAS</a:t>
            </a:r>
          </a:p>
        </p:txBody>
      </p:sp>
      <p:pic>
        <p:nvPicPr>
          <p:cNvPr id="5" name="Picture 4">
            <a:extLst>
              <a:ext uri="{FF2B5EF4-FFF2-40B4-BE49-F238E27FC236}">
                <a16:creationId xmlns:a16="http://schemas.microsoft.com/office/drawing/2014/main" id="{9FA0D41B-7AD0-438F-8B4C-CAAF68ED3B76}"/>
              </a:ext>
            </a:extLst>
          </p:cNvPr>
          <p:cNvPicPr>
            <a:picLocks noChangeAspect="1"/>
          </p:cNvPicPr>
          <p:nvPr/>
        </p:nvPicPr>
        <p:blipFill rotWithShape="1">
          <a:blip r:embed="rId3"/>
          <a:srcRect l="20477" t="15632" r="36435" b="56685"/>
          <a:stretch/>
        </p:blipFill>
        <p:spPr>
          <a:xfrm>
            <a:off x="3759657" y="3048066"/>
            <a:ext cx="4396509" cy="1355725"/>
          </a:xfrm>
          <a:prstGeom prst="rect">
            <a:avLst/>
          </a:prstGeom>
        </p:spPr>
      </p:pic>
      <p:sp>
        <p:nvSpPr>
          <p:cNvPr id="6" name="TextBox 5">
            <a:extLst>
              <a:ext uri="{FF2B5EF4-FFF2-40B4-BE49-F238E27FC236}">
                <a16:creationId xmlns:a16="http://schemas.microsoft.com/office/drawing/2014/main" id="{62F3324B-7D77-41A7-A60E-BDABE0D8FC88}"/>
              </a:ext>
            </a:extLst>
          </p:cNvPr>
          <p:cNvSpPr txBox="1"/>
          <p:nvPr/>
        </p:nvSpPr>
        <p:spPr>
          <a:xfrm>
            <a:off x="2576557" y="4830367"/>
            <a:ext cx="3717420" cy="369332"/>
          </a:xfrm>
          <a:prstGeom prst="rect">
            <a:avLst/>
          </a:prstGeom>
          <a:noFill/>
          <a:ln>
            <a:solidFill>
              <a:srgbClr val="80C3B4"/>
            </a:solidFill>
          </a:ln>
        </p:spPr>
        <p:txBody>
          <a:bodyPr wrap="square" rtlCol="0">
            <a:spAutoFit/>
          </a:bodyPr>
          <a:lstStyle/>
          <a:p>
            <a:r>
              <a:rPr lang="en-NZ"/>
              <a:t>Fully fluorinated carbon-chain “tail”</a:t>
            </a:r>
          </a:p>
        </p:txBody>
      </p:sp>
      <p:sp>
        <p:nvSpPr>
          <p:cNvPr id="7" name="TextBox 6">
            <a:extLst>
              <a:ext uri="{FF2B5EF4-FFF2-40B4-BE49-F238E27FC236}">
                <a16:creationId xmlns:a16="http://schemas.microsoft.com/office/drawing/2014/main" id="{024DE37C-5070-4371-A0D8-1CD2CBAC52ED}"/>
              </a:ext>
            </a:extLst>
          </p:cNvPr>
          <p:cNvSpPr txBox="1"/>
          <p:nvPr/>
        </p:nvSpPr>
        <p:spPr>
          <a:xfrm>
            <a:off x="7409527" y="4836190"/>
            <a:ext cx="2651228" cy="369332"/>
          </a:xfrm>
          <a:prstGeom prst="rect">
            <a:avLst/>
          </a:prstGeom>
          <a:noFill/>
          <a:ln>
            <a:solidFill>
              <a:srgbClr val="80C3B4"/>
            </a:solidFill>
          </a:ln>
        </p:spPr>
        <p:txBody>
          <a:bodyPr wrap="square" rtlCol="0">
            <a:spAutoFit/>
          </a:bodyPr>
          <a:lstStyle/>
          <a:p>
            <a:r>
              <a:rPr lang="en-NZ"/>
              <a:t>Functional group “head”</a:t>
            </a:r>
          </a:p>
        </p:txBody>
      </p:sp>
      <p:sp>
        <p:nvSpPr>
          <p:cNvPr id="8" name="Left Bracket 7">
            <a:extLst>
              <a:ext uri="{FF2B5EF4-FFF2-40B4-BE49-F238E27FC236}">
                <a16:creationId xmlns:a16="http://schemas.microsoft.com/office/drawing/2014/main" id="{86C8DD64-FDA7-4B19-9E11-9B29554DABC0}"/>
              </a:ext>
            </a:extLst>
          </p:cNvPr>
          <p:cNvSpPr/>
          <p:nvPr/>
        </p:nvSpPr>
        <p:spPr>
          <a:xfrm rot="16200000">
            <a:off x="5219493" y="2664771"/>
            <a:ext cx="45719" cy="3623417"/>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9" name="Left Bracket 8">
            <a:extLst>
              <a:ext uri="{FF2B5EF4-FFF2-40B4-BE49-F238E27FC236}">
                <a16:creationId xmlns:a16="http://schemas.microsoft.com/office/drawing/2014/main" id="{271A73A1-3ADF-4DFF-A6AE-73843F6475CD}"/>
              </a:ext>
            </a:extLst>
          </p:cNvPr>
          <p:cNvSpPr/>
          <p:nvPr/>
        </p:nvSpPr>
        <p:spPr>
          <a:xfrm rot="16200000">
            <a:off x="7678953" y="4178472"/>
            <a:ext cx="45719" cy="584571"/>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cxnSp>
        <p:nvCxnSpPr>
          <p:cNvPr id="10" name="Straight Arrow Connector 9">
            <a:extLst>
              <a:ext uri="{FF2B5EF4-FFF2-40B4-BE49-F238E27FC236}">
                <a16:creationId xmlns:a16="http://schemas.microsoft.com/office/drawing/2014/main" id="{D7E204FE-71E3-4B47-83FB-35DEE54738BC}"/>
              </a:ext>
            </a:extLst>
          </p:cNvPr>
          <p:cNvCxnSpPr>
            <a:stCxn id="8" idx="1"/>
            <a:endCxn id="6" idx="0"/>
          </p:cNvCxnSpPr>
          <p:nvPr/>
        </p:nvCxnSpPr>
        <p:spPr>
          <a:xfrm flipH="1">
            <a:off x="4435267" y="4499339"/>
            <a:ext cx="807086" cy="331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2493F8-C275-4B28-B324-117F1F2D4A9D}"/>
              </a:ext>
            </a:extLst>
          </p:cNvPr>
          <p:cNvCxnSpPr>
            <a:stCxn id="9" idx="1"/>
            <a:endCxn id="7" idx="0"/>
          </p:cNvCxnSpPr>
          <p:nvPr/>
        </p:nvCxnSpPr>
        <p:spPr>
          <a:xfrm>
            <a:off x="7701813" y="4493617"/>
            <a:ext cx="1033328" cy="342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910E537-B477-4619-930A-C9D65C3A9D05}"/>
              </a:ext>
            </a:extLst>
          </p:cNvPr>
          <p:cNvSpPr txBox="1">
            <a:spLocks/>
          </p:cNvSpPr>
          <p:nvPr/>
        </p:nvSpPr>
        <p:spPr>
          <a:xfrm>
            <a:off x="337116" y="1583359"/>
            <a:ext cx="9675605" cy="10833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tx1"/>
                </a:solidFill>
                <a:latin typeface="Arial" panose="020B0604020202020204" pitchFamily="34" charset="0"/>
                <a:ea typeface="AECOM Sans Light" panose="020B0404020202020204" pitchFamily="34" charset="0"/>
                <a:cs typeface="Arial" panose="020B0604020202020204" pitchFamily="34" charset="0"/>
              </a:defRPr>
            </a:lvl1pPr>
            <a:lvl2pPr marL="355600" indent="-355600" algn="l" defTabSz="914400" rtl="0" eaLnBrk="1" latinLnBrk="0" hangingPunct="1">
              <a:lnSpc>
                <a:spcPct val="90000"/>
              </a:lnSpc>
              <a:spcBef>
                <a:spcPts val="500"/>
              </a:spcBef>
              <a:buFont typeface="Arial" panose="020B0604020202020204" pitchFamily="34" charset="0"/>
              <a:buChar char="•"/>
              <a:tabLst/>
              <a:defRPr lang="en-US" sz="25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720000" indent="-3600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3pPr>
            <a:lvl4pPr marL="1080000" indent="-360000" algn="l" defTabSz="914400" rtl="0" eaLnBrk="1" latinLnBrk="0" hangingPunct="1">
              <a:lnSpc>
                <a:spcPct val="90000"/>
              </a:lnSpc>
              <a:spcBef>
                <a:spcPts val="500"/>
              </a:spcBef>
              <a:buFont typeface="Wingdings" panose="05000000000000000000" pitchFamily="2" charset="2"/>
              <a:buChar char="§"/>
              <a:defRPr lang="en-US" sz="18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1600"/>
              <a:t>Per- and poly-fluoroalkyl substances (PFAS)</a:t>
            </a:r>
          </a:p>
          <a:p>
            <a:pPr marL="342900" indent="-342900">
              <a:buFont typeface="Arial" panose="020B0604020202020204" pitchFamily="34" charset="0"/>
              <a:buChar char="•"/>
            </a:pPr>
            <a:r>
              <a:rPr lang="en-AU" sz="1600"/>
              <a:t>Manufactured substances/ synthetic substances</a:t>
            </a:r>
          </a:p>
          <a:p>
            <a:pPr marL="342900" indent="-342900">
              <a:buFont typeface="Arial" panose="020B0604020202020204" pitchFamily="34" charset="0"/>
              <a:buChar char="•"/>
            </a:pPr>
            <a:r>
              <a:rPr lang="en-NZ" sz="1600"/>
              <a:t>More than 9000 PFAS chemicals have been detected and manufactured</a:t>
            </a:r>
          </a:p>
          <a:p>
            <a:pPr marL="342900" indent="-342900">
              <a:buFont typeface="Arial" panose="020B0604020202020204" pitchFamily="34" charset="0"/>
              <a:buChar char="•"/>
            </a:pPr>
            <a:endParaRPr lang="en-US" sz="1800"/>
          </a:p>
        </p:txBody>
      </p:sp>
    </p:spTree>
    <p:extLst>
      <p:ext uri="{BB962C8B-B14F-4D97-AF65-F5344CB8AC3E}">
        <p14:creationId xmlns:p14="http://schemas.microsoft.com/office/powerpoint/2010/main" val="297269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8A7FCC-A15E-4E74-86E2-89EEAFACF7AE}"/>
              </a:ext>
            </a:extLst>
          </p:cNvPr>
          <p:cNvSpPr txBox="1"/>
          <p:nvPr/>
        </p:nvSpPr>
        <p:spPr>
          <a:xfrm>
            <a:off x="263525" y="1659284"/>
            <a:ext cx="4998389" cy="3539430"/>
          </a:xfrm>
          <a:prstGeom prst="rect">
            <a:avLst/>
          </a:prstGeom>
          <a:noFill/>
        </p:spPr>
        <p:txBody>
          <a:bodyPr wrap="square" lIns="91440" tIns="45720" rIns="91440" bIns="45720" rtlCol="0" anchor="t">
            <a:spAutoFit/>
          </a:bodyPr>
          <a:lstStyle/>
          <a:p>
            <a:r>
              <a:rPr lang="en-NZ" b="1"/>
              <a:t>“Orca” Continuous Flow System Demonstration</a:t>
            </a:r>
          </a:p>
          <a:p>
            <a:endParaRPr lang="en-NZ"/>
          </a:p>
          <a:p>
            <a:r>
              <a:rPr lang="en-NZ">
                <a:solidFill>
                  <a:schemeClr val="accent1"/>
                </a:solidFill>
              </a:rPr>
              <a:t>Site:</a:t>
            </a:r>
            <a:endParaRPr lang="en-NZ">
              <a:solidFill>
                <a:schemeClr val="accent1"/>
              </a:solidFill>
              <a:cs typeface="Arial"/>
            </a:endParaRPr>
          </a:p>
          <a:p>
            <a:pPr marL="341313" indent="-230188">
              <a:buFont typeface="Arial"/>
              <a:buChar char="•"/>
            </a:pPr>
            <a:r>
              <a:rPr lang="en-NZ" sz="1600"/>
              <a:t>U.S. Air Force Civil Engineer Centre (AFCEC)</a:t>
            </a:r>
            <a:endParaRPr lang="en-NZ" sz="1600">
              <a:cs typeface="Arial"/>
            </a:endParaRPr>
          </a:p>
          <a:p>
            <a:r>
              <a:rPr lang="en-NZ">
                <a:solidFill>
                  <a:schemeClr val="accent1"/>
                </a:solidFill>
              </a:rPr>
              <a:t>Location:</a:t>
            </a:r>
            <a:endParaRPr lang="en-NZ">
              <a:solidFill>
                <a:schemeClr val="accent1"/>
              </a:solidFill>
              <a:cs typeface="Arial"/>
            </a:endParaRPr>
          </a:p>
          <a:p>
            <a:pPr marL="341313" indent="-230188">
              <a:buFont typeface="Arial"/>
              <a:buChar char="•"/>
            </a:pPr>
            <a:r>
              <a:rPr lang="en-NZ" sz="1600"/>
              <a:t>Air Force Base</a:t>
            </a:r>
            <a:endParaRPr lang="en-NZ" sz="1600">
              <a:cs typeface="Arial"/>
            </a:endParaRPr>
          </a:p>
          <a:p>
            <a:r>
              <a:rPr lang="en-NZ">
                <a:solidFill>
                  <a:schemeClr val="accent1"/>
                </a:solidFill>
              </a:rPr>
              <a:t>Duration:</a:t>
            </a:r>
            <a:endParaRPr lang="en-NZ">
              <a:solidFill>
                <a:schemeClr val="accent1"/>
              </a:solidFill>
              <a:cs typeface="Arial"/>
            </a:endParaRPr>
          </a:p>
          <a:p>
            <a:pPr marL="341313" indent="-230188">
              <a:buFont typeface="Arial"/>
              <a:buChar char="•"/>
            </a:pPr>
            <a:r>
              <a:rPr lang="en-NZ" sz="1600"/>
              <a:t>March – May 2022</a:t>
            </a:r>
            <a:endParaRPr lang="en-NZ" sz="1600">
              <a:cs typeface="Arial"/>
            </a:endParaRPr>
          </a:p>
          <a:p>
            <a:r>
              <a:rPr lang="en-NZ">
                <a:solidFill>
                  <a:schemeClr val="accent1"/>
                </a:solidFill>
              </a:rPr>
              <a:t>Waste Streams:</a:t>
            </a:r>
            <a:endParaRPr lang="en-NZ">
              <a:solidFill>
                <a:schemeClr val="accent1"/>
              </a:solidFill>
              <a:cs typeface="Arial"/>
            </a:endParaRPr>
          </a:p>
          <a:p>
            <a:pPr marL="341313" indent="-230188">
              <a:buFont typeface="Arial" panose="020B0604020202020204" pitchFamily="34" charset="0"/>
              <a:buChar char="•"/>
            </a:pPr>
            <a:r>
              <a:rPr lang="en-NZ" sz="1600"/>
              <a:t>AFFF concentrate</a:t>
            </a:r>
            <a:endParaRPr lang="en-NZ" sz="1600">
              <a:cs typeface="Arial"/>
            </a:endParaRPr>
          </a:p>
          <a:p>
            <a:pPr marL="341313" indent="-230188">
              <a:buFont typeface="Arial" panose="020B0604020202020204" pitchFamily="34" charset="0"/>
              <a:buChar char="•"/>
            </a:pPr>
            <a:r>
              <a:rPr lang="en-NZ" sz="1600"/>
              <a:t>Fire training wastewaters</a:t>
            </a:r>
            <a:endParaRPr lang="en-NZ" sz="1600">
              <a:cs typeface="Arial"/>
            </a:endParaRPr>
          </a:p>
          <a:p>
            <a:endParaRPr lang="en-NZ"/>
          </a:p>
        </p:txBody>
      </p:sp>
      <p:pic>
        <p:nvPicPr>
          <p:cNvPr id="5" name="Picture 4" descr="A picture containing indoor, engine&#10;&#10;Description automatically generated">
            <a:extLst>
              <a:ext uri="{FF2B5EF4-FFF2-40B4-BE49-F238E27FC236}">
                <a16:creationId xmlns:a16="http://schemas.microsoft.com/office/drawing/2014/main" id="{8E85463B-8A50-4494-96AE-1099F4E0610F}"/>
              </a:ext>
            </a:extLst>
          </p:cNvPr>
          <p:cNvPicPr>
            <a:picLocks noChangeAspect="1"/>
          </p:cNvPicPr>
          <p:nvPr/>
        </p:nvPicPr>
        <p:blipFill>
          <a:blip r:embed="rId3"/>
          <a:stretch>
            <a:fillRect/>
          </a:stretch>
        </p:blipFill>
        <p:spPr>
          <a:xfrm rot="5400000">
            <a:off x="8492487" y="2112818"/>
            <a:ext cx="3509819" cy="2632363"/>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F37C997A-4F4A-49EA-B6F5-6179E8A1D353}"/>
              </a:ext>
            </a:extLst>
          </p:cNvPr>
          <p:cNvPicPr>
            <a:picLocks noChangeAspect="1"/>
          </p:cNvPicPr>
          <p:nvPr/>
        </p:nvPicPr>
        <p:blipFill>
          <a:blip r:embed="rId4"/>
          <a:stretch>
            <a:fillRect/>
          </a:stretch>
        </p:blipFill>
        <p:spPr>
          <a:xfrm rot="5400000">
            <a:off x="5657271" y="2112818"/>
            <a:ext cx="3509818" cy="2632363"/>
          </a:xfrm>
          <a:prstGeom prst="rect">
            <a:avLst/>
          </a:prstGeom>
        </p:spPr>
      </p:pic>
      <p:sp>
        <p:nvSpPr>
          <p:cNvPr id="8" name="Title 4">
            <a:extLst>
              <a:ext uri="{FF2B5EF4-FFF2-40B4-BE49-F238E27FC236}">
                <a16:creationId xmlns:a16="http://schemas.microsoft.com/office/drawing/2014/main" id="{C9EBFF34-4B98-4E99-9D87-B4D535589156}"/>
              </a:ext>
            </a:extLst>
          </p:cNvPr>
          <p:cNvSpPr>
            <a:spLocks noGrp="1"/>
          </p:cNvSpPr>
          <p:nvPr>
            <p:ph type="title"/>
          </p:nvPr>
        </p:nvSpPr>
        <p:spPr>
          <a:xfrm>
            <a:off x="263525" y="441332"/>
            <a:ext cx="11661776" cy="647692"/>
          </a:xfrm>
        </p:spPr>
        <p:txBody>
          <a:bodyPr/>
          <a:lstStyle/>
          <a:p>
            <a:r>
              <a:rPr lang="en-US"/>
              <a:t>Demonstration Status</a:t>
            </a:r>
          </a:p>
        </p:txBody>
      </p:sp>
    </p:spTree>
    <p:extLst>
      <p:ext uri="{BB962C8B-B14F-4D97-AF65-F5344CB8AC3E}">
        <p14:creationId xmlns:p14="http://schemas.microsoft.com/office/powerpoint/2010/main" val="34319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659B0-1303-4CA8-9E16-6AD42E184FAF}"/>
              </a:ext>
            </a:extLst>
          </p:cNvPr>
          <p:cNvSpPr>
            <a:spLocks noGrp="1"/>
          </p:cNvSpPr>
          <p:nvPr>
            <p:ph type="title"/>
          </p:nvPr>
        </p:nvSpPr>
        <p:spPr>
          <a:xfrm>
            <a:off x="287339" y="1893888"/>
            <a:ext cx="5735637" cy="1462087"/>
          </a:xfrm>
          <a:prstGeom prst="rect">
            <a:avLst/>
          </a:prstGeom>
        </p:spPr>
        <p:txBody>
          <a:bodyPr/>
          <a:lstStyle/>
          <a:p>
            <a:r>
              <a:rPr lang="en-US"/>
              <a:t>Thank you.</a:t>
            </a:r>
          </a:p>
        </p:txBody>
      </p:sp>
      <p:sp>
        <p:nvSpPr>
          <p:cNvPr id="7" name="Text Placeholder 6">
            <a:extLst>
              <a:ext uri="{FF2B5EF4-FFF2-40B4-BE49-F238E27FC236}">
                <a16:creationId xmlns:a16="http://schemas.microsoft.com/office/drawing/2014/main" id="{894B3AFD-D823-49B3-9FA0-D4E4CC846252}"/>
              </a:ext>
            </a:extLst>
          </p:cNvPr>
          <p:cNvSpPr>
            <a:spLocks noGrp="1"/>
          </p:cNvSpPr>
          <p:nvPr>
            <p:ph type="body" sz="quarter" idx="4294967295"/>
          </p:nvPr>
        </p:nvSpPr>
        <p:spPr>
          <a:xfrm>
            <a:off x="360363" y="3797300"/>
            <a:ext cx="5735637" cy="1167385"/>
          </a:xfrm>
        </p:spPr>
        <p:txBody>
          <a:bodyPr/>
          <a:lstStyle/>
          <a:p>
            <a:r>
              <a:rPr lang="en-US" sz="2000">
                <a:solidFill>
                  <a:schemeClr val="bg1"/>
                </a:solidFill>
              </a:rPr>
              <a:t>Afrooz.bayat@aecom.com </a:t>
            </a:r>
          </a:p>
          <a:p>
            <a:r>
              <a:rPr lang="en-US" sz="2000">
                <a:solidFill>
                  <a:schemeClr val="bg1"/>
                </a:solidFill>
              </a:rPr>
              <a:t>Chris.curran@aecom.com</a:t>
            </a:r>
          </a:p>
          <a:p>
            <a:r>
              <a:rPr lang="en-US" sz="2000">
                <a:solidFill>
                  <a:schemeClr val="bg1"/>
                </a:solidFill>
              </a:rPr>
              <a:t>Rachael.casson@aecom.com</a:t>
            </a:r>
          </a:p>
          <a:p>
            <a:endParaRPr lang="en-US"/>
          </a:p>
        </p:txBody>
      </p:sp>
    </p:spTree>
    <p:extLst>
      <p:ext uri="{BB962C8B-B14F-4D97-AF65-F5344CB8AC3E}">
        <p14:creationId xmlns:p14="http://schemas.microsoft.com/office/powerpoint/2010/main" val="3311553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27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03DA6-C978-490C-AFC5-9A4C397941C5}"/>
              </a:ext>
            </a:extLst>
          </p:cNvPr>
          <p:cNvSpPr>
            <a:spLocks noGrp="1"/>
          </p:cNvSpPr>
          <p:nvPr>
            <p:ph type="title"/>
          </p:nvPr>
        </p:nvSpPr>
        <p:spPr/>
        <p:txBody>
          <a:bodyPr/>
          <a:lstStyle/>
          <a:p>
            <a:r>
              <a:rPr lang="en-US"/>
              <a:t>PFAS Structure</a:t>
            </a:r>
          </a:p>
        </p:txBody>
      </p:sp>
      <p:pic>
        <p:nvPicPr>
          <p:cNvPr id="5" name="Picture 4">
            <a:extLst>
              <a:ext uri="{FF2B5EF4-FFF2-40B4-BE49-F238E27FC236}">
                <a16:creationId xmlns:a16="http://schemas.microsoft.com/office/drawing/2014/main" id="{9FA0D41B-7AD0-438F-8B4C-CAAF68ED3B76}"/>
              </a:ext>
            </a:extLst>
          </p:cNvPr>
          <p:cNvPicPr>
            <a:picLocks noChangeAspect="1"/>
          </p:cNvPicPr>
          <p:nvPr/>
        </p:nvPicPr>
        <p:blipFill rotWithShape="1">
          <a:blip r:embed="rId3"/>
          <a:srcRect l="20477" t="15632" r="36435" b="56685"/>
          <a:stretch/>
        </p:blipFill>
        <p:spPr>
          <a:xfrm>
            <a:off x="3759657" y="3048066"/>
            <a:ext cx="4396509" cy="1355725"/>
          </a:xfrm>
          <a:prstGeom prst="rect">
            <a:avLst/>
          </a:prstGeom>
        </p:spPr>
      </p:pic>
      <p:sp>
        <p:nvSpPr>
          <p:cNvPr id="6" name="TextBox 5">
            <a:extLst>
              <a:ext uri="{FF2B5EF4-FFF2-40B4-BE49-F238E27FC236}">
                <a16:creationId xmlns:a16="http://schemas.microsoft.com/office/drawing/2014/main" id="{62F3324B-7D77-41A7-A60E-BDABE0D8FC88}"/>
              </a:ext>
            </a:extLst>
          </p:cNvPr>
          <p:cNvSpPr txBox="1"/>
          <p:nvPr/>
        </p:nvSpPr>
        <p:spPr>
          <a:xfrm>
            <a:off x="2576557" y="4830367"/>
            <a:ext cx="3717420" cy="369332"/>
          </a:xfrm>
          <a:prstGeom prst="rect">
            <a:avLst/>
          </a:prstGeom>
          <a:noFill/>
          <a:ln>
            <a:solidFill>
              <a:srgbClr val="80C3B4"/>
            </a:solidFill>
          </a:ln>
        </p:spPr>
        <p:txBody>
          <a:bodyPr wrap="square" rtlCol="0">
            <a:spAutoFit/>
          </a:bodyPr>
          <a:lstStyle/>
          <a:p>
            <a:r>
              <a:rPr lang="en-NZ"/>
              <a:t>Fully fluorinated carbon-chain “tail”</a:t>
            </a:r>
          </a:p>
        </p:txBody>
      </p:sp>
      <p:sp>
        <p:nvSpPr>
          <p:cNvPr id="7" name="TextBox 6">
            <a:extLst>
              <a:ext uri="{FF2B5EF4-FFF2-40B4-BE49-F238E27FC236}">
                <a16:creationId xmlns:a16="http://schemas.microsoft.com/office/drawing/2014/main" id="{024DE37C-5070-4371-A0D8-1CD2CBAC52ED}"/>
              </a:ext>
            </a:extLst>
          </p:cNvPr>
          <p:cNvSpPr txBox="1"/>
          <p:nvPr/>
        </p:nvSpPr>
        <p:spPr>
          <a:xfrm>
            <a:off x="7409527" y="4836190"/>
            <a:ext cx="2651228" cy="369332"/>
          </a:xfrm>
          <a:prstGeom prst="rect">
            <a:avLst/>
          </a:prstGeom>
          <a:noFill/>
          <a:ln>
            <a:solidFill>
              <a:srgbClr val="80C3B4"/>
            </a:solidFill>
          </a:ln>
        </p:spPr>
        <p:txBody>
          <a:bodyPr wrap="square" rtlCol="0">
            <a:spAutoFit/>
          </a:bodyPr>
          <a:lstStyle/>
          <a:p>
            <a:r>
              <a:rPr lang="en-NZ"/>
              <a:t>Functional group “head”</a:t>
            </a:r>
          </a:p>
        </p:txBody>
      </p:sp>
      <p:sp>
        <p:nvSpPr>
          <p:cNvPr id="8" name="Left Bracket 7">
            <a:extLst>
              <a:ext uri="{FF2B5EF4-FFF2-40B4-BE49-F238E27FC236}">
                <a16:creationId xmlns:a16="http://schemas.microsoft.com/office/drawing/2014/main" id="{86C8DD64-FDA7-4B19-9E11-9B29554DABC0}"/>
              </a:ext>
            </a:extLst>
          </p:cNvPr>
          <p:cNvSpPr/>
          <p:nvPr/>
        </p:nvSpPr>
        <p:spPr>
          <a:xfrm rot="16200000">
            <a:off x="5219493" y="2664771"/>
            <a:ext cx="45719" cy="3623417"/>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9" name="Left Bracket 8">
            <a:extLst>
              <a:ext uri="{FF2B5EF4-FFF2-40B4-BE49-F238E27FC236}">
                <a16:creationId xmlns:a16="http://schemas.microsoft.com/office/drawing/2014/main" id="{271A73A1-3ADF-4DFF-A6AE-73843F6475CD}"/>
              </a:ext>
            </a:extLst>
          </p:cNvPr>
          <p:cNvSpPr/>
          <p:nvPr/>
        </p:nvSpPr>
        <p:spPr>
          <a:xfrm rot="16200000">
            <a:off x="7678953" y="4178472"/>
            <a:ext cx="45719" cy="584571"/>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cxnSp>
        <p:nvCxnSpPr>
          <p:cNvPr id="10" name="Straight Arrow Connector 9">
            <a:extLst>
              <a:ext uri="{FF2B5EF4-FFF2-40B4-BE49-F238E27FC236}">
                <a16:creationId xmlns:a16="http://schemas.microsoft.com/office/drawing/2014/main" id="{D7E204FE-71E3-4B47-83FB-35DEE54738BC}"/>
              </a:ext>
            </a:extLst>
          </p:cNvPr>
          <p:cNvCxnSpPr>
            <a:cxnSpLocks/>
            <a:stCxn id="8" idx="1"/>
            <a:endCxn id="6" idx="0"/>
          </p:cNvCxnSpPr>
          <p:nvPr/>
        </p:nvCxnSpPr>
        <p:spPr>
          <a:xfrm flipH="1">
            <a:off x="4435267" y="4499339"/>
            <a:ext cx="807086" cy="331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2493F8-C275-4B28-B324-117F1F2D4A9D}"/>
              </a:ext>
            </a:extLst>
          </p:cNvPr>
          <p:cNvCxnSpPr>
            <a:cxnSpLocks/>
            <a:stCxn id="9" idx="1"/>
            <a:endCxn id="7" idx="0"/>
          </p:cNvCxnSpPr>
          <p:nvPr/>
        </p:nvCxnSpPr>
        <p:spPr>
          <a:xfrm>
            <a:off x="7701813" y="4493617"/>
            <a:ext cx="1033328" cy="342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910E537-B477-4619-930A-C9D65C3A9D05}"/>
              </a:ext>
            </a:extLst>
          </p:cNvPr>
          <p:cNvSpPr txBox="1">
            <a:spLocks/>
          </p:cNvSpPr>
          <p:nvPr/>
        </p:nvSpPr>
        <p:spPr>
          <a:xfrm>
            <a:off x="337116" y="1240786"/>
            <a:ext cx="11054784" cy="146470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tx1"/>
                </a:solidFill>
                <a:latin typeface="Arial" panose="020B0604020202020204" pitchFamily="34" charset="0"/>
                <a:ea typeface="AECOM Sans Light" panose="020B0404020202020204" pitchFamily="34" charset="0"/>
                <a:cs typeface="Arial" panose="020B0604020202020204" pitchFamily="34" charset="0"/>
              </a:defRPr>
            </a:lvl1pPr>
            <a:lvl2pPr marL="355600" indent="-355600" algn="l" defTabSz="914400" rtl="0" eaLnBrk="1" latinLnBrk="0" hangingPunct="1">
              <a:lnSpc>
                <a:spcPct val="90000"/>
              </a:lnSpc>
              <a:spcBef>
                <a:spcPts val="500"/>
              </a:spcBef>
              <a:buFont typeface="Arial" panose="020B0604020202020204" pitchFamily="34" charset="0"/>
              <a:buChar char="•"/>
              <a:tabLst/>
              <a:defRPr lang="en-US" sz="2500" b="0" i="0" kern="1200" dirty="0">
                <a:solidFill>
                  <a:schemeClr val="tx1"/>
                </a:solidFill>
                <a:latin typeface="Arial" panose="020B0604020202020204" pitchFamily="34" charset="0"/>
                <a:ea typeface="AECOM Sans Light" panose="020B0404020202020204" pitchFamily="34" charset="0"/>
                <a:cs typeface="Arial" panose="020B0604020202020204" pitchFamily="34" charset="0"/>
              </a:defRPr>
            </a:lvl2pPr>
            <a:lvl3pPr marL="720000" indent="-360000" algn="l" defTabSz="914400" rtl="0" eaLnBrk="1" latinLnBrk="0" hangingPunct="1">
              <a:lnSpc>
                <a:spcPct val="90000"/>
              </a:lnSpc>
              <a:spcBef>
                <a:spcPts val="500"/>
              </a:spcBef>
              <a:buFont typeface="Arial" panose="020B0604020202020204" pitchFamily="34" charset="0"/>
              <a:buChar char="-"/>
              <a:defRPr lang="en-US" sz="20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3pPr>
            <a:lvl4pPr marL="1080000" indent="-360000" algn="l" defTabSz="914400" rtl="0" eaLnBrk="1" latinLnBrk="0" hangingPunct="1">
              <a:lnSpc>
                <a:spcPct val="90000"/>
              </a:lnSpc>
              <a:spcBef>
                <a:spcPts val="500"/>
              </a:spcBef>
              <a:buFont typeface="Wingdings" panose="05000000000000000000" pitchFamily="2" charset="2"/>
              <a:buChar char="§"/>
              <a:defRPr lang="en-US" sz="1800" b="0" i="0" kern="1200" dirty="0">
                <a:solidFill>
                  <a:schemeClr val="tx1"/>
                </a:solidFill>
                <a:latin typeface="Arial" panose="020B0604020202020204" pitchFamily="34" charset="0"/>
                <a:ea typeface="AECOM Sans" panose="020B05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AECOM Sans" panose="020B05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1600">
                <a:latin typeface="Arial"/>
                <a:cs typeface="Arial"/>
              </a:rPr>
              <a:t>Strong C-F bond</a:t>
            </a:r>
          </a:p>
          <a:p>
            <a:pPr marL="342900" indent="-342900">
              <a:buFont typeface="Arial" panose="020B0604020202020204" pitchFamily="34" charset="0"/>
              <a:buChar char="•"/>
            </a:pPr>
            <a:r>
              <a:rPr lang="en-AU" sz="1600">
                <a:latin typeface="Arial"/>
                <a:cs typeface="Arial"/>
              </a:rPr>
              <a:t>Hydrophobic “tail” of different length: increasing sorption with increasing length</a:t>
            </a:r>
          </a:p>
          <a:p>
            <a:pPr marL="342900" indent="-342900">
              <a:buFont typeface="Arial" panose="020B0604020202020204" pitchFamily="34" charset="0"/>
              <a:buChar char="•"/>
            </a:pPr>
            <a:r>
              <a:rPr lang="en-AU" sz="1600">
                <a:latin typeface="Arial"/>
                <a:cs typeface="Arial"/>
              </a:rPr>
              <a:t>Branched versus linear isomers: branched compounds sorb less and migrate further</a:t>
            </a:r>
          </a:p>
          <a:p>
            <a:pPr marL="342900" indent="-342900">
              <a:buFont typeface="Arial" panose="020B0604020202020204" pitchFamily="34" charset="0"/>
              <a:buChar char="•"/>
            </a:pPr>
            <a:r>
              <a:rPr lang="en-AU" sz="1600">
                <a:latin typeface="Arial"/>
                <a:cs typeface="Arial"/>
              </a:rPr>
              <a:t>Hydrophilic “head” can have different ionic charges: variable solubility, volatility, sorption characteristics</a:t>
            </a:r>
          </a:p>
        </p:txBody>
      </p:sp>
    </p:spTree>
    <p:extLst>
      <p:ext uri="{BB962C8B-B14F-4D97-AF65-F5344CB8AC3E}">
        <p14:creationId xmlns:p14="http://schemas.microsoft.com/office/powerpoint/2010/main" val="38292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554917-3249-4291-8DE7-045C910F3A7B}"/>
              </a:ext>
            </a:extLst>
          </p:cNvPr>
          <p:cNvGrpSpPr/>
          <p:nvPr/>
        </p:nvGrpSpPr>
        <p:grpSpPr>
          <a:xfrm>
            <a:off x="3846857" y="1179793"/>
            <a:ext cx="4936622" cy="4706291"/>
            <a:chOff x="3837786" y="1170722"/>
            <a:chExt cx="4936622" cy="4706291"/>
          </a:xfrm>
          <a:solidFill>
            <a:schemeClr val="accent5"/>
          </a:solidFill>
        </p:grpSpPr>
        <p:sp>
          <p:nvSpPr>
            <p:cNvPr id="62" name="Oval 61">
              <a:extLst>
                <a:ext uri="{FF2B5EF4-FFF2-40B4-BE49-F238E27FC236}">
                  <a16:creationId xmlns:a16="http://schemas.microsoft.com/office/drawing/2014/main" id="{80488FA7-6730-9448-99D8-3640D26D6B79}"/>
                </a:ext>
              </a:extLst>
            </p:cNvPr>
            <p:cNvSpPr/>
            <p:nvPr/>
          </p:nvSpPr>
          <p:spPr>
            <a:xfrm>
              <a:off x="6962155" y="515701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A2CF5D1B-87E1-4645-926A-1C11277B6DA9}"/>
                </a:ext>
              </a:extLst>
            </p:cNvPr>
            <p:cNvSpPr/>
            <p:nvPr/>
          </p:nvSpPr>
          <p:spPr>
            <a:xfrm>
              <a:off x="8054408" y="3826436"/>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F7BB976B-3FF3-C04D-B54A-02029BDABC0E}"/>
                </a:ext>
              </a:extLst>
            </p:cNvPr>
            <p:cNvSpPr/>
            <p:nvPr/>
          </p:nvSpPr>
          <p:spPr>
            <a:xfrm>
              <a:off x="8054408" y="2502682"/>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289F1C1A-1480-AD4C-B79A-A831AECD2953}"/>
                </a:ext>
              </a:extLst>
            </p:cNvPr>
            <p:cNvSpPr/>
            <p:nvPr/>
          </p:nvSpPr>
          <p:spPr>
            <a:xfrm>
              <a:off x="6962155" y="1170722"/>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05EBB0C4-E22B-8048-957C-4125D1027A2D}"/>
                </a:ext>
              </a:extLst>
            </p:cNvPr>
            <p:cNvSpPr/>
            <p:nvPr/>
          </p:nvSpPr>
          <p:spPr>
            <a:xfrm>
              <a:off x="4883973" y="515701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5B7701A2-9700-4A4A-9A6B-25BBE38C0D8E}"/>
                </a:ext>
              </a:extLst>
            </p:cNvPr>
            <p:cNvSpPr/>
            <p:nvPr/>
          </p:nvSpPr>
          <p:spPr>
            <a:xfrm>
              <a:off x="4883973" y="1170722"/>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4" name="Oval 93">
              <a:extLst>
                <a:ext uri="{FF2B5EF4-FFF2-40B4-BE49-F238E27FC236}">
                  <a16:creationId xmlns:a16="http://schemas.microsoft.com/office/drawing/2014/main" id="{70A26AB1-59A1-E942-B4F4-2118A94063D3}"/>
                </a:ext>
              </a:extLst>
            </p:cNvPr>
            <p:cNvSpPr/>
            <p:nvPr/>
          </p:nvSpPr>
          <p:spPr>
            <a:xfrm>
              <a:off x="3837786" y="3826436"/>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3E6426D0-C136-784D-8172-A5AB6DEB022C}"/>
                </a:ext>
              </a:extLst>
            </p:cNvPr>
            <p:cNvSpPr/>
            <p:nvPr/>
          </p:nvSpPr>
          <p:spPr>
            <a:xfrm>
              <a:off x="3837786" y="2502682"/>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 name="Title 4">
            <a:extLst>
              <a:ext uri="{FF2B5EF4-FFF2-40B4-BE49-F238E27FC236}">
                <a16:creationId xmlns:a16="http://schemas.microsoft.com/office/drawing/2014/main" id="{56109E25-EB69-D046-BCBC-04F43DD83C06}"/>
              </a:ext>
            </a:extLst>
          </p:cNvPr>
          <p:cNvSpPr>
            <a:spLocks noGrp="1"/>
          </p:cNvSpPr>
          <p:nvPr>
            <p:ph type="title"/>
          </p:nvPr>
        </p:nvSpPr>
        <p:spPr/>
        <p:txBody>
          <a:bodyPr/>
          <a:lstStyle/>
          <a:p>
            <a:r>
              <a:rPr lang="en-US"/>
              <a:t>Sources of PFAS</a:t>
            </a:r>
          </a:p>
        </p:txBody>
      </p:sp>
      <p:sp>
        <p:nvSpPr>
          <p:cNvPr id="8" name="TextBox 7">
            <a:extLst>
              <a:ext uri="{FF2B5EF4-FFF2-40B4-BE49-F238E27FC236}">
                <a16:creationId xmlns:a16="http://schemas.microsoft.com/office/drawing/2014/main" id="{17A0D60F-C4C3-CC43-998C-1F679C9FEB7A}"/>
              </a:ext>
            </a:extLst>
          </p:cNvPr>
          <p:cNvSpPr txBox="1"/>
          <p:nvPr/>
        </p:nvSpPr>
        <p:spPr>
          <a:xfrm>
            <a:off x="6977144" y="-77694"/>
            <a:ext cx="184731" cy="369332"/>
          </a:xfrm>
          <a:prstGeom prst="rect">
            <a:avLst/>
          </a:prstGeom>
          <a:noFill/>
        </p:spPr>
        <p:txBody>
          <a:bodyPr wrap="none" rtlCol="0">
            <a:spAutoFit/>
          </a:bodyPr>
          <a:lstStyle/>
          <a:p>
            <a:endParaRPr lang="en-US"/>
          </a:p>
        </p:txBody>
      </p:sp>
      <p:sp>
        <p:nvSpPr>
          <p:cNvPr id="77" name="TextBox 76">
            <a:extLst>
              <a:ext uri="{FF2B5EF4-FFF2-40B4-BE49-F238E27FC236}">
                <a16:creationId xmlns:a16="http://schemas.microsoft.com/office/drawing/2014/main" id="{B7BD622A-CFB8-D840-9C8D-F68458F84017}"/>
              </a:ext>
            </a:extLst>
          </p:cNvPr>
          <p:cNvSpPr txBox="1"/>
          <p:nvPr/>
        </p:nvSpPr>
        <p:spPr>
          <a:xfrm>
            <a:off x="5239499" y="3041253"/>
            <a:ext cx="2212956" cy="769441"/>
          </a:xfrm>
          <a:prstGeom prst="rect">
            <a:avLst/>
          </a:prstGeom>
          <a:noFill/>
        </p:spPr>
        <p:txBody>
          <a:bodyPr wrap="square" lIns="0" tIns="0" rIns="0" bIns="0" rtlCol="0">
            <a:spAutoFit/>
          </a:bodyPr>
          <a:lstStyle/>
          <a:p>
            <a:pPr algn="ctr"/>
            <a:r>
              <a:rPr lang="en-GB" sz="2500">
                <a:latin typeface="Arial" panose="020B0604020202020204" pitchFamily="34" charset="0"/>
                <a:ea typeface="AECOM Sans" panose="020B0504020202020204" pitchFamily="34" charset="0"/>
                <a:cs typeface="Arial" panose="020B0604020202020204" pitchFamily="34" charset="0"/>
              </a:rPr>
              <a:t>Sources</a:t>
            </a:r>
          </a:p>
          <a:p>
            <a:pPr algn="ctr"/>
            <a:r>
              <a:rPr lang="en-GB" sz="2500">
                <a:latin typeface="Arial" panose="020B0604020202020204" pitchFamily="34" charset="0"/>
                <a:ea typeface="AECOM Sans" panose="020B0504020202020204" pitchFamily="34" charset="0"/>
                <a:cs typeface="Arial" panose="020B0604020202020204" pitchFamily="34" charset="0"/>
              </a:rPr>
              <a:t>of PFAS</a:t>
            </a:r>
            <a:endParaRPr lang="en-US">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F4E107B5-4058-5648-BF24-C208CA44D419}"/>
              </a:ext>
            </a:extLst>
          </p:cNvPr>
          <p:cNvSpPr txBox="1"/>
          <p:nvPr/>
        </p:nvSpPr>
        <p:spPr>
          <a:xfrm>
            <a:off x="7820767" y="5181784"/>
            <a:ext cx="2756592" cy="246221"/>
          </a:xfrm>
          <a:prstGeom prst="rect">
            <a:avLst/>
          </a:prstGeom>
          <a:noFill/>
        </p:spPr>
        <p:txBody>
          <a:bodyPr wrap="square" lIns="90000" tIns="0" rIns="0" bIns="0" rtlCol="0" anchor="t">
            <a:spAutoFit/>
          </a:bodyPr>
          <a:lstStyle/>
          <a:p>
            <a:r>
              <a:rPr lang="en-GB" sz="1600">
                <a:latin typeface="Arial"/>
                <a:ea typeface="AECOM Sans" panose="020B0504020202020204" pitchFamily="34" charset="0"/>
                <a:cs typeface="Arial"/>
              </a:rPr>
              <a:t> Water Resistant Clothing</a:t>
            </a:r>
            <a:endParaRPr lang="en-US" sz="1400">
              <a:solidFill>
                <a:schemeClr val="accent2"/>
              </a:solidFill>
              <a:latin typeface="Arial"/>
              <a:ea typeface="AECOM Sans Light" panose="020B0404020202020204" pitchFamily="34" charset="0"/>
              <a:cs typeface="Arial"/>
            </a:endParaRPr>
          </a:p>
        </p:txBody>
      </p:sp>
      <p:sp>
        <p:nvSpPr>
          <p:cNvPr id="106" name="TextBox 105">
            <a:extLst>
              <a:ext uri="{FF2B5EF4-FFF2-40B4-BE49-F238E27FC236}">
                <a16:creationId xmlns:a16="http://schemas.microsoft.com/office/drawing/2014/main" id="{3DAE6A89-2D5E-0F4D-AB8C-27CDF684777B}"/>
              </a:ext>
            </a:extLst>
          </p:cNvPr>
          <p:cNvSpPr txBox="1"/>
          <p:nvPr/>
        </p:nvSpPr>
        <p:spPr>
          <a:xfrm>
            <a:off x="8882557" y="3922512"/>
            <a:ext cx="2756592" cy="246221"/>
          </a:xfrm>
          <a:prstGeom prst="rect">
            <a:avLst/>
          </a:prstGeom>
          <a:noFill/>
        </p:spPr>
        <p:txBody>
          <a:bodyPr wrap="square" lIns="90000" tIns="0" rIns="0" bIns="0" rtlCol="0" anchor="t">
            <a:spAutoFit/>
          </a:bodyPr>
          <a:lstStyle/>
          <a:p>
            <a:r>
              <a:rPr lang="en-GB" sz="1600">
                <a:latin typeface="Arial"/>
                <a:ea typeface="AECOM Sans" panose="020B0504020202020204" pitchFamily="34" charset="0"/>
                <a:cs typeface="Arial"/>
              </a:rPr>
              <a:t> Fire Extinguishing Foam</a:t>
            </a:r>
            <a:endParaRPr lang="en-US" sz="1400">
              <a:solidFill>
                <a:schemeClr val="accent2"/>
              </a:solidFill>
              <a:latin typeface="Arial"/>
              <a:ea typeface="AECOM Sans Light" panose="020B0404020202020204" pitchFamily="34" charset="0"/>
              <a:cs typeface="Arial"/>
            </a:endParaRPr>
          </a:p>
        </p:txBody>
      </p:sp>
      <p:sp>
        <p:nvSpPr>
          <p:cNvPr id="101" name="TextBox 100">
            <a:extLst>
              <a:ext uri="{FF2B5EF4-FFF2-40B4-BE49-F238E27FC236}">
                <a16:creationId xmlns:a16="http://schemas.microsoft.com/office/drawing/2014/main" id="{5E8A271D-4404-1946-9A2E-2A552F1F1831}"/>
              </a:ext>
            </a:extLst>
          </p:cNvPr>
          <p:cNvSpPr txBox="1"/>
          <p:nvPr/>
        </p:nvSpPr>
        <p:spPr>
          <a:xfrm>
            <a:off x="8873492" y="2494398"/>
            <a:ext cx="2756592" cy="276999"/>
          </a:xfrm>
          <a:prstGeom prst="rect">
            <a:avLst/>
          </a:prstGeom>
          <a:noFill/>
        </p:spPr>
        <p:txBody>
          <a:bodyPr wrap="square" lIns="90000" tIns="0" rIns="0" bIns="0" rtlCol="0" anchor="t">
            <a:spAutoFit/>
          </a:bodyPr>
          <a:lstStyle/>
          <a:p>
            <a:r>
              <a:rPr lang="en-GB">
                <a:latin typeface="Arial"/>
                <a:ea typeface="AECOM Sans" panose="020B0504020202020204" pitchFamily="34" charset="0"/>
                <a:cs typeface="Arial"/>
              </a:rPr>
              <a:t> </a:t>
            </a:r>
            <a:r>
              <a:rPr lang="en-GB" sz="1600">
                <a:latin typeface="Arial"/>
                <a:ea typeface="AECOM Sans" panose="020B0504020202020204" pitchFamily="34" charset="0"/>
                <a:cs typeface="Arial"/>
              </a:rPr>
              <a:t>Pesticides</a:t>
            </a:r>
            <a:endParaRPr lang="en-US" sz="1600">
              <a:solidFill>
                <a:schemeClr val="accent2"/>
              </a:solidFill>
              <a:latin typeface="Arial"/>
              <a:ea typeface="AECOM Sans Light" panose="020B0404020202020204" pitchFamily="34" charset="0"/>
              <a:cs typeface="Arial"/>
            </a:endParaRPr>
          </a:p>
        </p:txBody>
      </p:sp>
      <p:sp>
        <p:nvSpPr>
          <p:cNvPr id="61" name="TextBox 60">
            <a:extLst>
              <a:ext uri="{FF2B5EF4-FFF2-40B4-BE49-F238E27FC236}">
                <a16:creationId xmlns:a16="http://schemas.microsoft.com/office/drawing/2014/main" id="{C0C60971-81B5-BB4B-ACE6-A0DB70EDA22E}"/>
              </a:ext>
            </a:extLst>
          </p:cNvPr>
          <p:cNvSpPr txBox="1"/>
          <p:nvPr/>
        </p:nvSpPr>
        <p:spPr>
          <a:xfrm>
            <a:off x="7820767" y="1167295"/>
            <a:ext cx="2756592" cy="246221"/>
          </a:xfrm>
          <a:prstGeom prst="rect">
            <a:avLst/>
          </a:prstGeom>
          <a:noFill/>
        </p:spPr>
        <p:txBody>
          <a:bodyPr wrap="square" lIns="90000" tIns="0" rIns="0" bIns="0" rtlCol="0" anchor="t">
            <a:spAutoFit/>
          </a:bodyPr>
          <a:lstStyle/>
          <a:p>
            <a:r>
              <a:rPr lang="en-GB" sz="1600">
                <a:latin typeface="Arial"/>
                <a:ea typeface="AECOM Sans" panose="020B0504020202020204" pitchFamily="34" charset="0"/>
                <a:cs typeface="Arial"/>
              </a:rPr>
              <a:t> Cleaning Products</a:t>
            </a:r>
          </a:p>
        </p:txBody>
      </p:sp>
      <p:sp>
        <p:nvSpPr>
          <p:cNvPr id="151" name="TextBox 150">
            <a:extLst>
              <a:ext uri="{FF2B5EF4-FFF2-40B4-BE49-F238E27FC236}">
                <a16:creationId xmlns:a16="http://schemas.microsoft.com/office/drawing/2014/main" id="{3638803F-13B7-7342-A96C-7D2FCDCF1CED}"/>
              </a:ext>
            </a:extLst>
          </p:cNvPr>
          <p:cNvSpPr txBox="1"/>
          <p:nvPr/>
        </p:nvSpPr>
        <p:spPr>
          <a:xfrm>
            <a:off x="2893713" y="5167718"/>
            <a:ext cx="1800405" cy="246221"/>
          </a:xfrm>
          <a:prstGeom prst="rect">
            <a:avLst/>
          </a:prstGeom>
          <a:noFill/>
        </p:spPr>
        <p:txBody>
          <a:bodyPr wrap="square" lIns="90000" tIns="0" rIns="0" bIns="0" rtlCol="0" anchor="t">
            <a:spAutoFit/>
          </a:bodyPr>
          <a:lstStyle/>
          <a:p>
            <a:r>
              <a:rPr lang="en-GB" sz="1600">
                <a:latin typeface="Arial"/>
                <a:ea typeface="AECOM Sans" panose="020B0504020202020204" pitchFamily="34" charset="0"/>
                <a:cs typeface="Arial"/>
              </a:rPr>
              <a:t> Food Packaging</a:t>
            </a:r>
            <a:endParaRPr lang="en-US" sz="1400">
              <a:solidFill>
                <a:schemeClr val="accent2"/>
              </a:solidFill>
              <a:latin typeface="Arial"/>
              <a:ea typeface="AECOM Sans Light" panose="020B0404020202020204" pitchFamily="34" charset="0"/>
              <a:cs typeface="Arial"/>
            </a:endParaRPr>
          </a:p>
        </p:txBody>
      </p:sp>
      <p:sp>
        <p:nvSpPr>
          <p:cNvPr id="136" name="TextBox 135">
            <a:extLst>
              <a:ext uri="{FF2B5EF4-FFF2-40B4-BE49-F238E27FC236}">
                <a16:creationId xmlns:a16="http://schemas.microsoft.com/office/drawing/2014/main" id="{542F06A6-F69D-7143-8D28-FF535293551D}"/>
              </a:ext>
            </a:extLst>
          </p:cNvPr>
          <p:cNvSpPr txBox="1"/>
          <p:nvPr/>
        </p:nvSpPr>
        <p:spPr>
          <a:xfrm>
            <a:off x="2893713" y="1255003"/>
            <a:ext cx="1726819" cy="246221"/>
          </a:xfrm>
          <a:prstGeom prst="rect">
            <a:avLst/>
          </a:prstGeom>
          <a:noFill/>
        </p:spPr>
        <p:txBody>
          <a:bodyPr wrap="square" lIns="90000" tIns="0" rIns="0" bIns="0" rtlCol="0" anchor="t">
            <a:spAutoFit/>
          </a:bodyPr>
          <a:lstStyle/>
          <a:p>
            <a:r>
              <a:rPr lang="en-GB" sz="1600">
                <a:latin typeface="Arial"/>
                <a:ea typeface="AECOM Sans" panose="020B0504020202020204" pitchFamily="34" charset="0"/>
                <a:cs typeface="Arial"/>
              </a:rPr>
              <a:t> Stain Resistant</a:t>
            </a:r>
            <a:endParaRPr lang="en-US" sz="1600">
              <a:solidFill>
                <a:schemeClr val="accent2"/>
              </a:solidFill>
              <a:latin typeface="Arial"/>
              <a:ea typeface="AECOM Sans Light" panose="020B0404020202020204" pitchFamily="34" charset="0"/>
              <a:cs typeface="Arial"/>
            </a:endParaRPr>
          </a:p>
        </p:txBody>
      </p:sp>
      <p:sp>
        <p:nvSpPr>
          <p:cNvPr id="146" name="TextBox 145">
            <a:extLst>
              <a:ext uri="{FF2B5EF4-FFF2-40B4-BE49-F238E27FC236}">
                <a16:creationId xmlns:a16="http://schemas.microsoft.com/office/drawing/2014/main" id="{29B17BF5-96AC-C54D-BCAA-24FE6E58142B}"/>
              </a:ext>
            </a:extLst>
          </p:cNvPr>
          <p:cNvSpPr txBox="1"/>
          <p:nvPr/>
        </p:nvSpPr>
        <p:spPr>
          <a:xfrm>
            <a:off x="754167" y="3922513"/>
            <a:ext cx="3057179" cy="246221"/>
          </a:xfrm>
          <a:prstGeom prst="rect">
            <a:avLst/>
          </a:prstGeom>
          <a:noFill/>
        </p:spPr>
        <p:txBody>
          <a:bodyPr wrap="square" lIns="90000" tIns="0" rIns="0" bIns="0" rtlCol="0" anchor="t">
            <a:spAutoFit/>
          </a:bodyPr>
          <a:lstStyle/>
          <a:p>
            <a:r>
              <a:rPr lang="en-GB" sz="1600">
                <a:latin typeface="Arial"/>
                <a:ea typeface="AECOM Sans" panose="020B0504020202020204" pitchFamily="34" charset="0"/>
                <a:cs typeface="Arial"/>
              </a:rPr>
              <a:t>Paints, Sealant, and Varnishers</a:t>
            </a:r>
            <a:endParaRPr lang="en-US" sz="1600">
              <a:solidFill>
                <a:schemeClr val="accent2"/>
              </a:solidFill>
              <a:latin typeface="Arial"/>
              <a:ea typeface="AECOM Sans Light" panose="020B0404020202020204" pitchFamily="34" charset="0"/>
              <a:cs typeface="Arial"/>
            </a:endParaRPr>
          </a:p>
        </p:txBody>
      </p:sp>
      <p:sp>
        <p:nvSpPr>
          <p:cNvPr id="141" name="TextBox 140">
            <a:extLst>
              <a:ext uri="{FF2B5EF4-FFF2-40B4-BE49-F238E27FC236}">
                <a16:creationId xmlns:a16="http://schemas.microsoft.com/office/drawing/2014/main" id="{46A7648E-158A-6141-AE46-DF9BB5E45C31}"/>
              </a:ext>
            </a:extLst>
          </p:cNvPr>
          <p:cNvSpPr txBox="1"/>
          <p:nvPr/>
        </p:nvSpPr>
        <p:spPr>
          <a:xfrm>
            <a:off x="1058128" y="2494398"/>
            <a:ext cx="2756592" cy="246221"/>
          </a:xfrm>
          <a:prstGeom prst="rect">
            <a:avLst/>
          </a:prstGeom>
          <a:noFill/>
        </p:spPr>
        <p:txBody>
          <a:bodyPr wrap="square" lIns="90000" tIns="0" rIns="0" bIns="0" rtlCol="0" anchor="t">
            <a:spAutoFit/>
          </a:bodyPr>
          <a:lstStyle/>
          <a:p>
            <a:r>
              <a:rPr lang="en-GB" sz="1600">
                <a:latin typeface="Arial"/>
                <a:ea typeface="AECOM Sans" panose="020B0504020202020204" pitchFamily="34" charset="0"/>
                <a:cs typeface="Arial"/>
              </a:rPr>
              <a:t> Personal Care Products</a:t>
            </a:r>
            <a:endParaRPr lang="en-US" sz="1400">
              <a:solidFill>
                <a:schemeClr val="accent2"/>
              </a:solidFill>
              <a:latin typeface="Arial"/>
              <a:ea typeface="AECOM Sans Light" panose="020B0404020202020204" pitchFamily="34" charset="0"/>
              <a:cs typeface="Arial"/>
            </a:endParaRPr>
          </a:p>
        </p:txBody>
      </p:sp>
      <p:pic>
        <p:nvPicPr>
          <p:cNvPr id="31" name="Picture Placeholder 166">
            <a:extLst>
              <a:ext uri="{FF2B5EF4-FFF2-40B4-BE49-F238E27FC236}">
                <a16:creationId xmlns:a16="http://schemas.microsoft.com/office/drawing/2014/main" id="{9C610661-5D00-4646-BE75-C46A6AAD6D75}"/>
              </a:ext>
            </a:extLst>
          </p:cNvPr>
          <p:cNvPicPr>
            <a:picLocks noChangeAspect="1"/>
          </p:cNvPicPr>
          <p:nvPr/>
        </p:nvPicPr>
        <p:blipFill>
          <a:blip r:embed="rId3">
            <a:extLst>
              <a:ext uri="{96DAC541-7B7A-43D3-8B79-37D633B846F1}">
                <asvg:svgBlip xmlns:asvg="http://schemas.microsoft.com/office/drawing/2016/SVG/main" r:embed="rId4"/>
              </a:ext>
            </a:extLst>
          </a:blip>
          <a:srcRect l="3846" r="3846"/>
          <a:stretch>
            <a:fillRect/>
          </a:stretch>
        </p:blipFill>
        <p:spPr>
          <a:xfrm>
            <a:off x="7100767" y="1253576"/>
            <a:ext cx="495297" cy="495297"/>
          </a:xfrm>
          <a:prstGeom prst="rect">
            <a:avLst/>
          </a:prstGeom>
        </p:spPr>
      </p:pic>
      <p:pic>
        <p:nvPicPr>
          <p:cNvPr id="32" name="Picture Placeholder 308">
            <a:extLst>
              <a:ext uri="{FF2B5EF4-FFF2-40B4-BE49-F238E27FC236}">
                <a16:creationId xmlns:a16="http://schemas.microsoft.com/office/drawing/2014/main" id="{AA148B49-CD78-48A0-B942-03FD6B390778}"/>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8166759" y="3922513"/>
            <a:ext cx="495297" cy="495297"/>
          </a:xfrm>
          <a:prstGeom prst="rect">
            <a:avLst/>
          </a:prstGeom>
        </p:spPr>
      </p:pic>
      <p:pic>
        <p:nvPicPr>
          <p:cNvPr id="33" name="Picture Placeholder 256">
            <a:extLst>
              <a:ext uri="{FF2B5EF4-FFF2-40B4-BE49-F238E27FC236}">
                <a16:creationId xmlns:a16="http://schemas.microsoft.com/office/drawing/2014/main" id="{54EC35F0-486A-4BB3-8A7B-11EA90C96F9C}"/>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8166758" y="2590509"/>
            <a:ext cx="495297" cy="495297"/>
          </a:xfrm>
          <a:prstGeom prst="rect">
            <a:avLst/>
          </a:prstGeom>
        </p:spPr>
      </p:pic>
      <p:pic>
        <p:nvPicPr>
          <p:cNvPr id="34" name="Picture Placeholder 194">
            <a:extLst>
              <a:ext uri="{FF2B5EF4-FFF2-40B4-BE49-F238E27FC236}">
                <a16:creationId xmlns:a16="http://schemas.microsoft.com/office/drawing/2014/main" id="{6CA5C693-5AA7-42DB-904B-A6EB6BEBC5E9}"/>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5011777" y="1277614"/>
            <a:ext cx="495297" cy="495297"/>
          </a:xfrm>
          <a:prstGeom prst="rect">
            <a:avLst/>
          </a:prstGeom>
        </p:spPr>
      </p:pic>
      <p:pic>
        <p:nvPicPr>
          <p:cNvPr id="36" name="Picture Placeholder 202">
            <a:extLst>
              <a:ext uri="{FF2B5EF4-FFF2-40B4-BE49-F238E27FC236}">
                <a16:creationId xmlns:a16="http://schemas.microsoft.com/office/drawing/2014/main" id="{A4E2FF75-A8C7-4773-ABF9-F024BC34CE38}"/>
              </a:ext>
            </a:extLst>
          </p:cNvPr>
          <p:cNvPicPr>
            <a:picLocks noChangeAspect="1"/>
          </p:cNvPicPr>
          <p:nvPr/>
        </p:nvPicPr>
        <p:blipFill>
          <a:blip r:embed="rId11">
            <a:extLst>
              <a:ext uri="{96DAC541-7B7A-43D3-8B79-37D633B846F1}">
                <asvg:svgBlip xmlns:asvg="http://schemas.microsoft.com/office/drawing/2016/SVG/main" r:embed="rId12"/>
              </a:ext>
            </a:extLst>
          </a:blip>
          <a:srcRect l="3846" r="3846"/>
          <a:stretch>
            <a:fillRect/>
          </a:stretch>
        </p:blipFill>
        <p:spPr>
          <a:xfrm>
            <a:off x="3984071" y="2600899"/>
            <a:ext cx="495297" cy="495297"/>
          </a:xfrm>
          <a:prstGeom prst="rect">
            <a:avLst/>
          </a:prstGeom>
        </p:spPr>
      </p:pic>
      <p:pic>
        <p:nvPicPr>
          <p:cNvPr id="39" name="Picture Placeholder 192">
            <a:extLst>
              <a:ext uri="{FF2B5EF4-FFF2-40B4-BE49-F238E27FC236}">
                <a16:creationId xmlns:a16="http://schemas.microsoft.com/office/drawing/2014/main" id="{8BA70FAD-299B-4702-A18A-C2F5E55B60DA}"/>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a:xfrm>
            <a:off x="4996324" y="5254683"/>
            <a:ext cx="495297" cy="495297"/>
          </a:xfrm>
          <a:prstGeom prst="rect">
            <a:avLst/>
          </a:prstGeom>
        </p:spPr>
      </p:pic>
      <p:pic>
        <p:nvPicPr>
          <p:cNvPr id="40" name="Picture Placeholder 306">
            <a:extLst>
              <a:ext uri="{FF2B5EF4-FFF2-40B4-BE49-F238E27FC236}">
                <a16:creationId xmlns:a16="http://schemas.microsoft.com/office/drawing/2014/main" id="{DB661942-88EF-419D-856B-4CA01F805F8E}"/>
              </a:ext>
            </a:extLst>
          </p:cNvPr>
          <p:cNvPicPr>
            <a:picLocks noChangeAspect="1"/>
          </p:cNvPicPr>
          <p:nvPr/>
        </p:nvPicPr>
        <p:blipFill>
          <a:blip r:embed="rId15">
            <a:extLst>
              <a:ext uri="{96DAC541-7B7A-43D3-8B79-37D633B846F1}">
                <asvg:svgBlip xmlns:asvg="http://schemas.microsoft.com/office/drawing/2016/SVG/main" r:embed="rId16"/>
              </a:ext>
            </a:extLst>
          </a:blip>
          <a:srcRect/>
          <a:stretch>
            <a:fillRect/>
          </a:stretch>
        </p:blipFill>
        <p:spPr>
          <a:xfrm>
            <a:off x="3950137" y="3950829"/>
            <a:ext cx="495297" cy="495297"/>
          </a:xfrm>
          <a:prstGeom prst="rect">
            <a:avLst/>
          </a:prstGeom>
        </p:spPr>
      </p:pic>
      <p:pic>
        <p:nvPicPr>
          <p:cNvPr id="3" name="Graphic 2" descr="Life jacket outline">
            <a:extLst>
              <a:ext uri="{FF2B5EF4-FFF2-40B4-BE49-F238E27FC236}">
                <a16:creationId xmlns:a16="http://schemas.microsoft.com/office/drawing/2014/main" id="{AAB3B278-9481-4C14-98A1-A702752AD1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35940" y="5216116"/>
            <a:ext cx="572430" cy="572430"/>
          </a:xfrm>
          <a:prstGeom prst="rect">
            <a:avLst/>
          </a:prstGeom>
        </p:spPr>
      </p:pic>
      <p:sp>
        <p:nvSpPr>
          <p:cNvPr id="4" name="Oval 3">
            <a:extLst>
              <a:ext uri="{FF2B5EF4-FFF2-40B4-BE49-F238E27FC236}">
                <a16:creationId xmlns:a16="http://schemas.microsoft.com/office/drawing/2014/main" id="{1D5B00BB-6503-2679-1909-865A14C62099}"/>
              </a:ext>
            </a:extLst>
          </p:cNvPr>
          <p:cNvSpPr/>
          <p:nvPr/>
        </p:nvSpPr>
        <p:spPr>
          <a:xfrm>
            <a:off x="4620532" y="1790247"/>
            <a:ext cx="3456213" cy="342899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70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109E25-EB69-D046-BCBC-04F43DD83C06}"/>
              </a:ext>
            </a:extLst>
          </p:cNvPr>
          <p:cNvSpPr>
            <a:spLocks noGrp="1"/>
          </p:cNvSpPr>
          <p:nvPr>
            <p:ph type="title"/>
          </p:nvPr>
        </p:nvSpPr>
        <p:spPr/>
        <p:txBody>
          <a:bodyPr/>
          <a:lstStyle/>
          <a:p>
            <a:r>
              <a:rPr lang="en-AU"/>
              <a:t>PFAS characteristics </a:t>
            </a:r>
            <a:endParaRPr lang="en-US"/>
          </a:p>
        </p:txBody>
      </p:sp>
      <p:sp>
        <p:nvSpPr>
          <p:cNvPr id="8" name="TextBox 7">
            <a:extLst>
              <a:ext uri="{FF2B5EF4-FFF2-40B4-BE49-F238E27FC236}">
                <a16:creationId xmlns:a16="http://schemas.microsoft.com/office/drawing/2014/main" id="{17A0D60F-C4C3-CC43-998C-1F679C9FEB7A}"/>
              </a:ext>
            </a:extLst>
          </p:cNvPr>
          <p:cNvSpPr txBox="1"/>
          <p:nvPr/>
        </p:nvSpPr>
        <p:spPr>
          <a:xfrm>
            <a:off x="6631163" y="291638"/>
            <a:ext cx="184731" cy="369332"/>
          </a:xfrm>
          <a:prstGeom prst="rect">
            <a:avLst/>
          </a:prstGeom>
          <a:noFill/>
        </p:spPr>
        <p:txBody>
          <a:bodyPr wrap="none" rtlCol="0">
            <a:spAutoFit/>
          </a:bodyPr>
          <a:lstStyle/>
          <a:p>
            <a:endParaRPr lang="en-US"/>
          </a:p>
        </p:txBody>
      </p:sp>
      <p:cxnSp>
        <p:nvCxnSpPr>
          <p:cNvPr id="12" name="Straight Connector 11">
            <a:extLst>
              <a:ext uri="{FF2B5EF4-FFF2-40B4-BE49-F238E27FC236}">
                <a16:creationId xmlns:a16="http://schemas.microsoft.com/office/drawing/2014/main" id="{1CA38C76-5453-244F-B3D4-F215003F94AD}"/>
              </a:ext>
            </a:extLst>
          </p:cNvPr>
          <p:cNvCxnSpPr>
            <a:cxnSpLocks/>
          </p:cNvCxnSpPr>
          <p:nvPr/>
        </p:nvCxnSpPr>
        <p:spPr>
          <a:xfrm>
            <a:off x="2755595" y="3212478"/>
            <a:ext cx="0" cy="24449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E87D2A-0A89-B744-8A3A-6247E5127E36}"/>
              </a:ext>
            </a:extLst>
          </p:cNvPr>
          <p:cNvSpPr txBox="1"/>
          <p:nvPr/>
        </p:nvSpPr>
        <p:spPr>
          <a:xfrm>
            <a:off x="9675944" y="4159861"/>
            <a:ext cx="1992304" cy="1231106"/>
          </a:xfrm>
          <a:prstGeom prst="rect">
            <a:avLst/>
          </a:prstGeom>
          <a:noFill/>
        </p:spPr>
        <p:txBody>
          <a:bodyPr wrap="square" lIns="0" tIns="0" rIns="0" bIns="0" rtlCol="0">
            <a:spAutoFit/>
          </a:bodyPr>
          <a:lstStyle/>
          <a:p>
            <a:r>
              <a:rPr lang="en-NZ" sz="1600">
                <a:latin typeface="Arial" panose="020B0604020202020204" pitchFamily="34" charset="0"/>
                <a:ea typeface="AECOM Sans" panose="020B0504020202020204" pitchFamily="34" charset="0"/>
                <a:cs typeface="Arial" panose="020B0604020202020204" pitchFamily="34" charset="0"/>
              </a:rPr>
              <a:t>Bio-accumulative</a:t>
            </a:r>
          </a:p>
          <a:p>
            <a:r>
              <a:rPr lang="en-NZ" sz="1600">
                <a:latin typeface="Arial" panose="020B0604020202020204" pitchFamily="34" charset="0"/>
                <a:ea typeface="AECOM Sans" panose="020B0504020202020204" pitchFamily="34" charset="0"/>
                <a:cs typeface="Arial" panose="020B0604020202020204" pitchFamily="34" charset="0"/>
              </a:rPr>
              <a:t>and prevalent</a:t>
            </a:r>
          </a:p>
          <a:p>
            <a:r>
              <a:rPr lang="en-NZ" sz="1600">
                <a:latin typeface="Arial" panose="020B0604020202020204" pitchFamily="34" charset="0"/>
                <a:ea typeface="AECOM Sans" panose="020B0504020202020204" pitchFamily="34" charset="0"/>
                <a:cs typeface="Arial" panose="020B0604020202020204" pitchFamily="34" charset="0"/>
              </a:rPr>
              <a:t>in the environment, detected in plants, animals and humans</a:t>
            </a:r>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3F0BF48-1D07-6146-AF0C-B5428D624F1C}"/>
              </a:ext>
            </a:extLst>
          </p:cNvPr>
          <p:cNvSpPr txBox="1"/>
          <p:nvPr/>
        </p:nvSpPr>
        <p:spPr>
          <a:xfrm>
            <a:off x="583083" y="4159861"/>
            <a:ext cx="1992304" cy="984885"/>
          </a:xfrm>
          <a:prstGeom prst="rect">
            <a:avLst/>
          </a:prstGeom>
          <a:noFill/>
        </p:spPr>
        <p:txBody>
          <a:bodyPr wrap="square" lIns="0" tIns="0" rIns="0" bIns="0" rtlCol="0" anchor="t">
            <a:spAutoFit/>
          </a:bodyPr>
          <a:lstStyle/>
          <a:p>
            <a:r>
              <a:rPr lang="en-GB" sz="1600">
                <a:latin typeface="Arial"/>
                <a:ea typeface="AECOM Sans" panose="020B0504020202020204" pitchFamily="34" charset="0"/>
                <a:cs typeface="Arial"/>
              </a:rPr>
              <a:t>Significantly mobile and soluble in water-impacting many stakeholders</a:t>
            </a:r>
            <a:endParaRPr lang="en-US" sz="1600">
              <a:solidFill>
                <a:schemeClr val="accent2"/>
              </a:solidFill>
              <a:latin typeface="Arial"/>
              <a:ea typeface="AECOM Sans Light" panose="020B0404020202020204" pitchFamily="34" charset="0"/>
              <a:cs typeface="Arial"/>
            </a:endParaRPr>
          </a:p>
        </p:txBody>
      </p:sp>
      <p:sp>
        <p:nvSpPr>
          <p:cNvPr id="20" name="TextBox 19">
            <a:extLst>
              <a:ext uri="{FF2B5EF4-FFF2-40B4-BE49-F238E27FC236}">
                <a16:creationId xmlns:a16="http://schemas.microsoft.com/office/drawing/2014/main" id="{AFDD17EA-16F9-944B-81AB-06DB892F32F9}"/>
              </a:ext>
            </a:extLst>
          </p:cNvPr>
          <p:cNvSpPr txBox="1"/>
          <p:nvPr/>
        </p:nvSpPr>
        <p:spPr>
          <a:xfrm>
            <a:off x="2902024" y="4159861"/>
            <a:ext cx="1992304" cy="1108509"/>
          </a:xfrm>
          <a:prstGeom prst="rect">
            <a:avLst/>
          </a:prstGeom>
          <a:noFill/>
        </p:spPr>
        <p:txBody>
          <a:bodyPr wrap="square" lIns="0" tIns="0" rIns="0" bIns="0" rtlCol="0" anchor="t">
            <a:spAutoFit/>
          </a:bodyPr>
          <a:lstStyle/>
          <a:p>
            <a:pPr lvl="0">
              <a:lnSpc>
                <a:spcPct val="115000"/>
              </a:lnSpc>
              <a:spcAft>
                <a:spcPts val="1200"/>
              </a:spcAft>
            </a:pPr>
            <a:r>
              <a:rPr lang="en-NZ" sz="1600">
                <a:latin typeface="Arial"/>
                <a:ea typeface="AECOM Sans" panose="020B0504020202020204" pitchFamily="34" charset="0"/>
                <a:cs typeface="Arial"/>
              </a:rPr>
              <a:t>Exceptional stability resists degradation. They are called “forever chemicals”</a:t>
            </a:r>
          </a:p>
        </p:txBody>
      </p:sp>
      <p:sp>
        <p:nvSpPr>
          <p:cNvPr id="22" name="TextBox 21">
            <a:extLst>
              <a:ext uri="{FF2B5EF4-FFF2-40B4-BE49-F238E27FC236}">
                <a16:creationId xmlns:a16="http://schemas.microsoft.com/office/drawing/2014/main" id="{66CD4255-AB2F-A148-9B2C-2D464FE0412A}"/>
              </a:ext>
            </a:extLst>
          </p:cNvPr>
          <p:cNvSpPr txBox="1"/>
          <p:nvPr/>
        </p:nvSpPr>
        <p:spPr>
          <a:xfrm>
            <a:off x="7363922" y="4159861"/>
            <a:ext cx="1992304" cy="984885"/>
          </a:xfrm>
          <a:prstGeom prst="rect">
            <a:avLst/>
          </a:prstGeom>
          <a:noFill/>
        </p:spPr>
        <p:txBody>
          <a:bodyPr wrap="square" lIns="0" tIns="0" rIns="0" bIns="0" rtlCol="0">
            <a:spAutoFit/>
          </a:bodyPr>
          <a:lstStyle/>
          <a:p>
            <a:r>
              <a:rPr lang="en-NZ" sz="1600">
                <a:latin typeface="Arial" panose="020B0604020202020204" pitchFamily="34" charset="0"/>
                <a:ea typeface="AECOM Sans" panose="020B0504020202020204" pitchFamily="34" charset="0"/>
                <a:cs typeface="Arial" panose="020B0604020202020204" pitchFamily="34" charset="0"/>
              </a:rPr>
              <a:t>Persistence and potential toxicity</a:t>
            </a:r>
          </a:p>
          <a:p>
            <a:r>
              <a:rPr lang="en-NZ" sz="1600">
                <a:latin typeface="Arial" panose="020B0604020202020204" pitchFamily="34" charset="0"/>
                <a:ea typeface="AECOM Sans" panose="020B0504020202020204" pitchFamily="34" charset="0"/>
                <a:cs typeface="Arial" panose="020B0604020202020204" pitchFamily="34" charset="0"/>
              </a:rPr>
              <a:t>at low concentrations</a:t>
            </a:r>
          </a:p>
          <a:p>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3E34BB9E-FF5E-462E-B09A-7431D9155FF8}"/>
              </a:ext>
            </a:extLst>
          </p:cNvPr>
          <p:cNvGrpSpPr/>
          <p:nvPr/>
        </p:nvGrpSpPr>
        <p:grpSpPr>
          <a:xfrm>
            <a:off x="2291238" y="1120163"/>
            <a:ext cx="7787885" cy="1611928"/>
            <a:chOff x="2385014" y="98395"/>
            <a:chExt cx="7787885" cy="1611928"/>
          </a:xfrm>
        </p:grpSpPr>
        <p:pic>
          <p:nvPicPr>
            <p:cNvPr id="24" name="Picture 23">
              <a:extLst>
                <a:ext uri="{FF2B5EF4-FFF2-40B4-BE49-F238E27FC236}">
                  <a16:creationId xmlns:a16="http://schemas.microsoft.com/office/drawing/2014/main" id="{4BDBF609-1ED1-47C1-A2D4-DFD47474CA9D}"/>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385014" y="98395"/>
              <a:ext cx="7787885" cy="1611928"/>
            </a:xfrm>
            <a:prstGeom prst="rect">
              <a:avLst/>
            </a:prstGeom>
            <a:noFill/>
          </p:spPr>
        </p:pic>
        <p:sp>
          <p:nvSpPr>
            <p:cNvPr id="25" name="TextBox 24">
              <a:extLst>
                <a:ext uri="{FF2B5EF4-FFF2-40B4-BE49-F238E27FC236}">
                  <a16:creationId xmlns:a16="http://schemas.microsoft.com/office/drawing/2014/main" id="{A450DE6F-6276-4153-9AC4-B3ECBAD4BEC2}"/>
                </a:ext>
              </a:extLst>
            </p:cNvPr>
            <p:cNvSpPr txBox="1"/>
            <p:nvPr/>
          </p:nvSpPr>
          <p:spPr>
            <a:xfrm>
              <a:off x="7626419" y="213779"/>
              <a:ext cx="914400" cy="369332"/>
            </a:xfrm>
            <a:prstGeom prst="rect">
              <a:avLst/>
            </a:prstGeom>
            <a:noFill/>
          </p:spPr>
          <p:txBody>
            <a:bodyPr wrap="square" rtlCol="0">
              <a:spAutoFit/>
            </a:bodyPr>
            <a:lstStyle/>
            <a:p>
              <a:r>
                <a:rPr lang="en-NZ"/>
                <a:t>PFOA</a:t>
              </a:r>
            </a:p>
          </p:txBody>
        </p:sp>
        <p:sp>
          <p:nvSpPr>
            <p:cNvPr id="26" name="TextBox 25">
              <a:extLst>
                <a:ext uri="{FF2B5EF4-FFF2-40B4-BE49-F238E27FC236}">
                  <a16:creationId xmlns:a16="http://schemas.microsoft.com/office/drawing/2014/main" id="{8106E224-7095-40B8-8773-CDC8F091FE5E}"/>
                </a:ext>
              </a:extLst>
            </p:cNvPr>
            <p:cNvSpPr txBox="1"/>
            <p:nvPr/>
          </p:nvSpPr>
          <p:spPr>
            <a:xfrm>
              <a:off x="2921069" y="213779"/>
              <a:ext cx="914400" cy="369332"/>
            </a:xfrm>
            <a:prstGeom prst="rect">
              <a:avLst/>
            </a:prstGeom>
            <a:noFill/>
          </p:spPr>
          <p:txBody>
            <a:bodyPr wrap="square" rtlCol="0">
              <a:spAutoFit/>
            </a:bodyPr>
            <a:lstStyle/>
            <a:p>
              <a:r>
                <a:rPr lang="en-NZ"/>
                <a:t>PFOS</a:t>
              </a:r>
            </a:p>
          </p:txBody>
        </p:sp>
      </p:grpSp>
      <p:cxnSp>
        <p:nvCxnSpPr>
          <p:cNvPr id="27" name="Straight Connector 26">
            <a:extLst>
              <a:ext uri="{FF2B5EF4-FFF2-40B4-BE49-F238E27FC236}">
                <a16:creationId xmlns:a16="http://schemas.microsoft.com/office/drawing/2014/main" id="{1C5DB210-8544-4ACB-921D-2AA64CB8FE25}"/>
              </a:ext>
            </a:extLst>
          </p:cNvPr>
          <p:cNvCxnSpPr>
            <a:cxnSpLocks/>
          </p:cNvCxnSpPr>
          <p:nvPr/>
        </p:nvCxnSpPr>
        <p:spPr>
          <a:xfrm>
            <a:off x="4937116" y="3212479"/>
            <a:ext cx="0" cy="24449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33F359-3B3E-49AC-BC80-824812661FF2}"/>
              </a:ext>
            </a:extLst>
          </p:cNvPr>
          <p:cNvCxnSpPr>
            <a:cxnSpLocks/>
          </p:cNvCxnSpPr>
          <p:nvPr/>
        </p:nvCxnSpPr>
        <p:spPr>
          <a:xfrm>
            <a:off x="7190341" y="3212479"/>
            <a:ext cx="0" cy="24449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CBFB3B-7E10-4E85-97CB-55D9D2D415E9}"/>
              </a:ext>
            </a:extLst>
          </p:cNvPr>
          <p:cNvCxnSpPr>
            <a:cxnSpLocks/>
          </p:cNvCxnSpPr>
          <p:nvPr/>
        </p:nvCxnSpPr>
        <p:spPr>
          <a:xfrm>
            <a:off x="9502364" y="3212479"/>
            <a:ext cx="0" cy="24449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Placeholder 162">
            <a:extLst>
              <a:ext uri="{FF2B5EF4-FFF2-40B4-BE49-F238E27FC236}">
                <a16:creationId xmlns:a16="http://schemas.microsoft.com/office/drawing/2014/main" id="{1C1B69E5-93D3-46FC-8356-DD0681CFFDA5}"/>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1122571" y="3153387"/>
            <a:ext cx="791953" cy="791953"/>
          </a:xfrm>
          <a:prstGeom prst="rect">
            <a:avLst/>
          </a:prstGeom>
        </p:spPr>
      </p:pic>
      <p:pic>
        <p:nvPicPr>
          <p:cNvPr id="34" name="Picture Placeholder 322">
            <a:extLst>
              <a:ext uri="{FF2B5EF4-FFF2-40B4-BE49-F238E27FC236}">
                <a16:creationId xmlns:a16="http://schemas.microsoft.com/office/drawing/2014/main" id="{BCFAC6DB-5917-4704-8AEA-111A5CA5A6FC}"/>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a:xfrm>
            <a:off x="3485460" y="3153387"/>
            <a:ext cx="643626" cy="643626"/>
          </a:xfrm>
          <a:prstGeom prst="rect">
            <a:avLst/>
          </a:prstGeom>
        </p:spPr>
      </p:pic>
      <p:sp>
        <p:nvSpPr>
          <p:cNvPr id="38" name="TextBox 37">
            <a:extLst>
              <a:ext uri="{FF2B5EF4-FFF2-40B4-BE49-F238E27FC236}">
                <a16:creationId xmlns:a16="http://schemas.microsoft.com/office/drawing/2014/main" id="{D38B8F66-6170-4B99-9527-DF54B7748BEE}"/>
              </a:ext>
            </a:extLst>
          </p:cNvPr>
          <p:cNvSpPr txBox="1"/>
          <p:nvPr/>
        </p:nvSpPr>
        <p:spPr>
          <a:xfrm>
            <a:off x="5051901" y="4159861"/>
            <a:ext cx="1992303" cy="1200842"/>
          </a:xfrm>
          <a:prstGeom prst="rect">
            <a:avLst/>
          </a:prstGeom>
          <a:noFill/>
        </p:spPr>
        <p:txBody>
          <a:bodyPr wrap="square">
            <a:spAutoFit/>
          </a:bodyPr>
          <a:lstStyle/>
          <a:p>
            <a:pPr>
              <a:lnSpc>
                <a:spcPct val="115000"/>
              </a:lnSpc>
              <a:spcAft>
                <a:spcPts val="1200"/>
              </a:spcAft>
            </a:pPr>
            <a:r>
              <a:rPr lang="en-NZ" sz="1600">
                <a:latin typeface="Arial" panose="020B0604020202020204" pitchFamily="34" charset="0"/>
                <a:ea typeface="AECOM Sans" panose="020B0504020202020204" pitchFamily="34" charset="0"/>
                <a:cs typeface="Arial" panose="020B0604020202020204" pitchFamily="34" charset="0"/>
              </a:rPr>
              <a:t>Affinity for media interfaces (particularly                 air-water)</a:t>
            </a:r>
          </a:p>
        </p:txBody>
      </p:sp>
      <p:pic>
        <p:nvPicPr>
          <p:cNvPr id="41" name="Picture Placeholder 276">
            <a:extLst>
              <a:ext uri="{FF2B5EF4-FFF2-40B4-BE49-F238E27FC236}">
                <a16:creationId xmlns:a16="http://schemas.microsoft.com/office/drawing/2014/main" id="{F8C34966-99C8-40FF-9F05-F866FFB07A53}"/>
              </a:ext>
            </a:extLst>
          </p:cNvPr>
          <p:cNvPicPr>
            <a:picLocks noChangeAspect="1"/>
          </p:cNvPicPr>
          <p:nvPr/>
        </p:nvPicPr>
        <p:blipFill>
          <a:blip r:embed="rId8">
            <a:extLst>
              <a:ext uri="{96DAC541-7B7A-43D3-8B79-37D633B846F1}">
                <asvg:svgBlip xmlns:asvg="http://schemas.microsoft.com/office/drawing/2016/SVG/main" r:embed="rId9"/>
              </a:ext>
            </a:extLst>
          </a:blip>
          <a:srcRect/>
          <a:stretch>
            <a:fillRect/>
          </a:stretch>
        </p:blipFill>
        <p:spPr>
          <a:xfrm>
            <a:off x="5700023" y="3153387"/>
            <a:ext cx="791953" cy="791953"/>
          </a:xfrm>
          <a:prstGeom prst="rect">
            <a:avLst/>
          </a:prstGeom>
        </p:spPr>
      </p:pic>
      <p:pic>
        <p:nvPicPr>
          <p:cNvPr id="42" name="Picture Placeholder 332">
            <a:extLst>
              <a:ext uri="{FF2B5EF4-FFF2-40B4-BE49-F238E27FC236}">
                <a16:creationId xmlns:a16="http://schemas.microsoft.com/office/drawing/2014/main" id="{FB30CAF0-445F-407A-9E5F-54A6A6B84EE9}"/>
              </a:ext>
            </a:extLst>
          </p:cNvPr>
          <p:cNvPicPr>
            <a:picLocks noChangeAspect="1"/>
          </p:cNvPicPr>
          <p:nvPr/>
        </p:nvPicPr>
        <p:blipFill>
          <a:blip r:embed="rId10">
            <a:extLst>
              <a:ext uri="{96DAC541-7B7A-43D3-8B79-37D633B846F1}">
                <asvg:svgBlip xmlns:asvg="http://schemas.microsoft.com/office/drawing/2016/SVG/main" r:embed="rId11"/>
              </a:ext>
            </a:extLst>
          </a:blip>
          <a:srcRect/>
          <a:stretch>
            <a:fillRect/>
          </a:stretch>
        </p:blipFill>
        <p:spPr>
          <a:xfrm>
            <a:off x="7888707" y="3192545"/>
            <a:ext cx="791953" cy="791953"/>
          </a:xfrm>
          <a:prstGeom prst="rect">
            <a:avLst/>
          </a:prstGeom>
        </p:spPr>
      </p:pic>
      <p:pic>
        <p:nvPicPr>
          <p:cNvPr id="43" name="Picture Placeholder 186">
            <a:extLst>
              <a:ext uri="{FF2B5EF4-FFF2-40B4-BE49-F238E27FC236}">
                <a16:creationId xmlns:a16="http://schemas.microsoft.com/office/drawing/2014/main" id="{B77E0333-223E-4F00-B392-9E28340FCD76}"/>
              </a:ext>
            </a:extLst>
          </p:cNvPr>
          <p:cNvPicPr>
            <a:picLocks noChangeAspect="1"/>
          </p:cNvPicPr>
          <p:nvPr/>
        </p:nvPicPr>
        <p:blipFill>
          <a:blip r:embed="rId12">
            <a:extLst>
              <a:ext uri="{96DAC541-7B7A-43D3-8B79-37D633B846F1}">
                <asvg:svgBlip xmlns:asvg="http://schemas.microsoft.com/office/drawing/2016/SVG/main" r:embed="rId13"/>
              </a:ext>
            </a:extLst>
          </a:blip>
          <a:srcRect/>
          <a:stretch>
            <a:fillRect/>
          </a:stretch>
        </p:blipFill>
        <p:spPr>
          <a:xfrm>
            <a:off x="10324069" y="3212478"/>
            <a:ext cx="647692" cy="647692"/>
          </a:xfrm>
          <a:prstGeom prst="rect">
            <a:avLst/>
          </a:prstGeom>
        </p:spPr>
      </p:pic>
      <p:sp>
        <p:nvSpPr>
          <p:cNvPr id="31" name="TextBox 30">
            <a:extLst>
              <a:ext uri="{FF2B5EF4-FFF2-40B4-BE49-F238E27FC236}">
                <a16:creationId xmlns:a16="http://schemas.microsoft.com/office/drawing/2014/main" id="{860CDC39-6BC8-4307-A528-57CE7901CB75}"/>
              </a:ext>
            </a:extLst>
          </p:cNvPr>
          <p:cNvSpPr txBox="1"/>
          <p:nvPr/>
        </p:nvSpPr>
        <p:spPr>
          <a:xfrm>
            <a:off x="2463629" y="1230519"/>
            <a:ext cx="2043661" cy="369332"/>
          </a:xfrm>
          <a:prstGeom prst="rect">
            <a:avLst/>
          </a:prstGeom>
          <a:solidFill>
            <a:schemeClr val="bg1"/>
          </a:solidFill>
          <a:ln>
            <a:noFill/>
          </a:ln>
        </p:spPr>
        <p:txBody>
          <a:bodyPr wrap="square" rtlCol="0">
            <a:spAutoFit/>
          </a:bodyPr>
          <a:lstStyle/>
          <a:p>
            <a:r>
              <a:rPr lang="en-US" b="1"/>
              <a:t>PFOS</a:t>
            </a:r>
          </a:p>
        </p:txBody>
      </p:sp>
      <p:sp>
        <p:nvSpPr>
          <p:cNvPr id="39" name="TextBox 38">
            <a:extLst>
              <a:ext uri="{FF2B5EF4-FFF2-40B4-BE49-F238E27FC236}">
                <a16:creationId xmlns:a16="http://schemas.microsoft.com/office/drawing/2014/main" id="{7A895D56-0189-40A2-8D1A-9B9100F9ABEE}"/>
              </a:ext>
            </a:extLst>
          </p:cNvPr>
          <p:cNvSpPr txBox="1"/>
          <p:nvPr/>
        </p:nvSpPr>
        <p:spPr>
          <a:xfrm>
            <a:off x="7115807" y="1228406"/>
            <a:ext cx="2043661" cy="369332"/>
          </a:xfrm>
          <a:prstGeom prst="rect">
            <a:avLst/>
          </a:prstGeom>
          <a:solidFill>
            <a:schemeClr val="bg1"/>
          </a:solidFill>
          <a:ln>
            <a:noFill/>
          </a:ln>
        </p:spPr>
        <p:txBody>
          <a:bodyPr wrap="square" rtlCol="0">
            <a:spAutoFit/>
          </a:bodyPr>
          <a:lstStyle/>
          <a:p>
            <a:r>
              <a:rPr lang="en-US" b="1"/>
              <a:t>PFOA</a:t>
            </a:r>
          </a:p>
        </p:txBody>
      </p:sp>
    </p:spTree>
    <p:extLst>
      <p:ext uri="{BB962C8B-B14F-4D97-AF65-F5344CB8AC3E}">
        <p14:creationId xmlns:p14="http://schemas.microsoft.com/office/powerpoint/2010/main" val="415088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109E25-EB69-D046-BCBC-04F43DD83C06}"/>
              </a:ext>
            </a:extLst>
          </p:cNvPr>
          <p:cNvSpPr>
            <a:spLocks noGrp="1"/>
          </p:cNvSpPr>
          <p:nvPr>
            <p:ph type="title"/>
          </p:nvPr>
        </p:nvSpPr>
        <p:spPr>
          <a:xfrm>
            <a:off x="259189" y="528694"/>
            <a:ext cx="11661776" cy="647692"/>
          </a:xfrm>
        </p:spPr>
        <p:txBody>
          <a:bodyPr/>
          <a:lstStyle/>
          <a:p>
            <a:r>
              <a:rPr lang="en-US"/>
              <a:t>PFAS in the Environment </a:t>
            </a:r>
          </a:p>
        </p:txBody>
      </p:sp>
      <p:sp>
        <p:nvSpPr>
          <p:cNvPr id="8" name="TextBox 7">
            <a:extLst>
              <a:ext uri="{FF2B5EF4-FFF2-40B4-BE49-F238E27FC236}">
                <a16:creationId xmlns:a16="http://schemas.microsoft.com/office/drawing/2014/main" id="{17A0D60F-C4C3-CC43-998C-1F679C9FEB7A}"/>
              </a:ext>
            </a:extLst>
          </p:cNvPr>
          <p:cNvSpPr txBox="1"/>
          <p:nvPr/>
        </p:nvSpPr>
        <p:spPr>
          <a:xfrm>
            <a:off x="6723529" y="-77694"/>
            <a:ext cx="184731" cy="369332"/>
          </a:xfrm>
          <a:prstGeom prst="rect">
            <a:avLst/>
          </a:prstGeom>
          <a:noFill/>
        </p:spPr>
        <p:txBody>
          <a:bodyPr wrap="none" rtlCol="0">
            <a:spAutoFit/>
          </a:bodyPr>
          <a:lstStyle/>
          <a:p>
            <a:endParaRPr lang="en-US"/>
          </a:p>
        </p:txBody>
      </p:sp>
      <p:sp>
        <p:nvSpPr>
          <p:cNvPr id="26" name="TextBox 25">
            <a:extLst>
              <a:ext uri="{FF2B5EF4-FFF2-40B4-BE49-F238E27FC236}">
                <a16:creationId xmlns:a16="http://schemas.microsoft.com/office/drawing/2014/main" id="{288F9ED1-9735-2441-8111-C9BE4A2ED2A3}"/>
              </a:ext>
            </a:extLst>
          </p:cNvPr>
          <p:cNvSpPr txBox="1"/>
          <p:nvPr/>
        </p:nvSpPr>
        <p:spPr>
          <a:xfrm>
            <a:off x="2986132" y="1643249"/>
            <a:ext cx="2545694" cy="246221"/>
          </a:xfrm>
          <a:prstGeom prst="rect">
            <a:avLst/>
          </a:prstGeom>
          <a:noFill/>
        </p:spPr>
        <p:txBody>
          <a:bodyPr wrap="square" lIns="0" tIns="0" rIns="0" bIns="0" rtlCol="0">
            <a:spAutoFit/>
          </a:bodyPr>
          <a:lstStyle/>
          <a:p>
            <a:pPr algn="ctr"/>
            <a:r>
              <a:rPr lang="en-GB" sz="1600">
                <a:latin typeface="Arial" panose="020B0604020202020204" pitchFamily="34" charset="0"/>
                <a:ea typeface="AECOM Sans" panose="020B0504020202020204" pitchFamily="34" charset="0"/>
                <a:cs typeface="Arial" panose="020B0604020202020204" pitchFamily="34" charset="0"/>
              </a:rPr>
              <a:t>Water</a:t>
            </a:r>
          </a:p>
        </p:txBody>
      </p:sp>
      <p:grpSp>
        <p:nvGrpSpPr>
          <p:cNvPr id="27" name="Group 26">
            <a:extLst>
              <a:ext uri="{FF2B5EF4-FFF2-40B4-BE49-F238E27FC236}">
                <a16:creationId xmlns:a16="http://schemas.microsoft.com/office/drawing/2014/main" id="{F5A20254-0D5B-D142-A981-324D5A8E21D4}"/>
              </a:ext>
            </a:extLst>
          </p:cNvPr>
          <p:cNvGrpSpPr/>
          <p:nvPr/>
        </p:nvGrpSpPr>
        <p:grpSpPr>
          <a:xfrm>
            <a:off x="1748240" y="2602495"/>
            <a:ext cx="8302674" cy="1929679"/>
            <a:chOff x="209981" y="1332020"/>
            <a:chExt cx="11523031" cy="2678141"/>
          </a:xfrm>
        </p:grpSpPr>
        <p:sp>
          <p:nvSpPr>
            <p:cNvPr id="28" name="Oval 27">
              <a:extLst>
                <a:ext uri="{FF2B5EF4-FFF2-40B4-BE49-F238E27FC236}">
                  <a16:creationId xmlns:a16="http://schemas.microsoft.com/office/drawing/2014/main" id="{B60200E6-77A2-B24B-84AB-93F596B6954E}"/>
                </a:ext>
              </a:extLst>
            </p:cNvPr>
            <p:cNvSpPr/>
            <p:nvPr/>
          </p:nvSpPr>
          <p:spPr>
            <a:xfrm>
              <a:off x="209981" y="1421746"/>
              <a:ext cx="2548128" cy="2548128"/>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1689E95-FEF5-2C48-9560-147DC2282D21}"/>
                </a:ext>
              </a:extLst>
            </p:cNvPr>
            <p:cNvSpPr/>
            <p:nvPr/>
          </p:nvSpPr>
          <p:spPr>
            <a:xfrm>
              <a:off x="2453707" y="1462033"/>
              <a:ext cx="2548128" cy="2548128"/>
            </a:xfrm>
            <a:prstGeom prst="ellipse">
              <a:avLst/>
            </a:prstGeom>
            <a:solidFill>
              <a:schemeClr val="tx2">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E71AB58-AED7-B348-9DF9-36A7968F8E02}"/>
                </a:ext>
              </a:extLst>
            </p:cNvPr>
            <p:cNvSpPr/>
            <p:nvPr/>
          </p:nvSpPr>
          <p:spPr>
            <a:xfrm>
              <a:off x="4697433" y="1421746"/>
              <a:ext cx="2548128" cy="254812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7F0FF24-2AC1-4A4A-8725-0BB46F72F2B5}"/>
                </a:ext>
              </a:extLst>
            </p:cNvPr>
            <p:cNvSpPr/>
            <p:nvPr/>
          </p:nvSpPr>
          <p:spPr>
            <a:xfrm>
              <a:off x="6941160" y="1332020"/>
              <a:ext cx="2548128" cy="2548130"/>
            </a:xfrm>
            <a:prstGeom prst="ellipse">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AB297A2-E745-EE47-B325-DEBCFCD143CD}"/>
                </a:ext>
              </a:extLst>
            </p:cNvPr>
            <p:cNvSpPr/>
            <p:nvPr/>
          </p:nvSpPr>
          <p:spPr>
            <a:xfrm>
              <a:off x="9184884" y="1421746"/>
              <a:ext cx="2548128" cy="2548128"/>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BFF436FF-AA57-4545-8956-06E09D103D87}"/>
              </a:ext>
            </a:extLst>
          </p:cNvPr>
          <p:cNvSpPr txBox="1"/>
          <p:nvPr/>
        </p:nvSpPr>
        <p:spPr>
          <a:xfrm>
            <a:off x="1300148" y="5103567"/>
            <a:ext cx="2735261" cy="246221"/>
          </a:xfrm>
          <a:prstGeom prst="rect">
            <a:avLst/>
          </a:prstGeom>
          <a:noFill/>
        </p:spPr>
        <p:txBody>
          <a:bodyPr wrap="square" lIns="0" tIns="0" rIns="0" bIns="0" rtlCol="0">
            <a:spAutoFit/>
          </a:bodyPr>
          <a:lstStyle/>
          <a:p>
            <a:pPr algn="ctr"/>
            <a:r>
              <a:rPr lang="en-GB" sz="1600">
                <a:latin typeface="Arial" panose="020B0604020202020204" pitchFamily="34" charset="0"/>
                <a:ea typeface="AECOM Sans" panose="020B0504020202020204" pitchFamily="34" charset="0"/>
                <a:cs typeface="Arial" panose="020B0604020202020204" pitchFamily="34" charset="0"/>
              </a:rPr>
              <a:t>Soil</a:t>
            </a:r>
          </a:p>
        </p:txBody>
      </p:sp>
      <p:sp>
        <p:nvSpPr>
          <p:cNvPr id="39" name="TextBox 38">
            <a:extLst>
              <a:ext uri="{FF2B5EF4-FFF2-40B4-BE49-F238E27FC236}">
                <a16:creationId xmlns:a16="http://schemas.microsoft.com/office/drawing/2014/main" id="{BD540B83-EA2D-2F46-B4D5-DFBF051C3187}"/>
              </a:ext>
            </a:extLst>
          </p:cNvPr>
          <p:cNvSpPr txBox="1"/>
          <p:nvPr/>
        </p:nvSpPr>
        <p:spPr>
          <a:xfrm>
            <a:off x="4293658" y="5103567"/>
            <a:ext cx="2735261" cy="246221"/>
          </a:xfrm>
          <a:prstGeom prst="rect">
            <a:avLst/>
          </a:prstGeom>
          <a:noFill/>
        </p:spPr>
        <p:txBody>
          <a:bodyPr wrap="square" lIns="0" tIns="0" rIns="0" bIns="0" rtlCol="0">
            <a:spAutoFit/>
          </a:bodyPr>
          <a:lstStyle/>
          <a:p>
            <a:pPr algn="ctr"/>
            <a:r>
              <a:rPr lang="en-GB" sz="1600">
                <a:latin typeface="Arial" panose="020B0604020202020204" pitchFamily="34" charset="0"/>
                <a:ea typeface="AECOM Sans" panose="020B0504020202020204" pitchFamily="34" charset="0"/>
                <a:cs typeface="Arial" panose="020B0604020202020204" pitchFamily="34" charset="0"/>
              </a:rPr>
              <a:t>Concrete and Infrastructure</a:t>
            </a:r>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D0B08CE-C402-3B47-AE48-F782728D32FF}"/>
              </a:ext>
            </a:extLst>
          </p:cNvPr>
          <p:cNvSpPr txBox="1"/>
          <p:nvPr/>
        </p:nvSpPr>
        <p:spPr>
          <a:xfrm>
            <a:off x="6208557" y="1643248"/>
            <a:ext cx="2638811" cy="246221"/>
          </a:xfrm>
          <a:prstGeom prst="rect">
            <a:avLst/>
          </a:prstGeom>
          <a:noFill/>
        </p:spPr>
        <p:txBody>
          <a:bodyPr wrap="square" lIns="0" tIns="0" rIns="0" bIns="0" rtlCol="0" anchor="t">
            <a:spAutoFit/>
          </a:bodyPr>
          <a:lstStyle/>
          <a:p>
            <a:pPr algn="ctr"/>
            <a:r>
              <a:rPr lang="en-GB" sz="1600">
                <a:latin typeface="Arial"/>
                <a:ea typeface="AECOM Sans Light" panose="020B0404020202020204" pitchFamily="34" charset="0"/>
                <a:cs typeface="Arial"/>
              </a:rPr>
              <a:t>Waste sludge/ landfill</a:t>
            </a:r>
            <a:endParaRPr lang="en-US" sz="1600">
              <a:solidFill>
                <a:schemeClr val="accent2"/>
              </a:solidFill>
              <a:latin typeface="Arial" panose="020B0604020202020204" pitchFamily="34" charset="0"/>
              <a:ea typeface="AECOM Sans Light" panose="020B04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3B66F3A-A680-4147-AF35-0B4667840D28}"/>
              </a:ext>
            </a:extLst>
          </p:cNvPr>
          <p:cNvSpPr txBox="1"/>
          <p:nvPr/>
        </p:nvSpPr>
        <p:spPr>
          <a:xfrm>
            <a:off x="7479737" y="5107257"/>
            <a:ext cx="2735261" cy="246221"/>
          </a:xfrm>
          <a:prstGeom prst="rect">
            <a:avLst/>
          </a:prstGeom>
          <a:noFill/>
        </p:spPr>
        <p:txBody>
          <a:bodyPr wrap="square" lIns="0" tIns="0" rIns="0" bIns="0" rtlCol="0">
            <a:spAutoFit/>
          </a:bodyPr>
          <a:lstStyle/>
          <a:p>
            <a:pPr algn="ctr"/>
            <a:r>
              <a:rPr lang="en-GB" sz="1600">
                <a:latin typeface="Arial" panose="020B0604020202020204" pitchFamily="34" charset="0"/>
                <a:ea typeface="AECOM Sans" panose="020B0504020202020204" pitchFamily="34" charset="0"/>
                <a:cs typeface="Arial" panose="020B0604020202020204" pitchFamily="34" charset="0"/>
              </a:rPr>
              <a:t>Fire Training Grounds (AFFF)</a:t>
            </a:r>
          </a:p>
        </p:txBody>
      </p:sp>
      <p:cxnSp>
        <p:nvCxnSpPr>
          <p:cNvPr id="42" name="Straight Connector 41">
            <a:extLst>
              <a:ext uri="{FF2B5EF4-FFF2-40B4-BE49-F238E27FC236}">
                <a16:creationId xmlns:a16="http://schemas.microsoft.com/office/drawing/2014/main" id="{47EC8DCF-CC9B-CB43-A22A-EE367D59A0F3}"/>
              </a:ext>
            </a:extLst>
          </p:cNvPr>
          <p:cNvCxnSpPr>
            <a:cxnSpLocks/>
          </p:cNvCxnSpPr>
          <p:nvPr/>
        </p:nvCxnSpPr>
        <p:spPr>
          <a:xfrm>
            <a:off x="2665288" y="4118258"/>
            <a:ext cx="0" cy="769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91AB136-9FFA-9344-8D1E-87A88AAFCD71}"/>
              </a:ext>
            </a:extLst>
          </p:cNvPr>
          <p:cNvCxnSpPr>
            <a:cxnSpLocks/>
          </p:cNvCxnSpPr>
          <p:nvPr/>
        </p:nvCxnSpPr>
        <p:spPr>
          <a:xfrm>
            <a:off x="4281498" y="2135271"/>
            <a:ext cx="0" cy="769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C8ADC4-FB70-5F49-B0BC-F91865011CA5}"/>
              </a:ext>
            </a:extLst>
          </p:cNvPr>
          <p:cNvCxnSpPr>
            <a:cxnSpLocks/>
          </p:cNvCxnSpPr>
          <p:nvPr/>
        </p:nvCxnSpPr>
        <p:spPr>
          <a:xfrm>
            <a:off x="5899566" y="4118258"/>
            <a:ext cx="0" cy="769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4ED078-009F-6247-B1A1-96FC0EEB4581}"/>
              </a:ext>
            </a:extLst>
          </p:cNvPr>
          <p:cNvCxnSpPr>
            <a:cxnSpLocks/>
          </p:cNvCxnSpPr>
          <p:nvPr/>
        </p:nvCxnSpPr>
        <p:spPr>
          <a:xfrm>
            <a:off x="7515776" y="2135271"/>
            <a:ext cx="0" cy="769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CBDCDC-88F0-7B4A-854C-CBA9F8FE4281}"/>
              </a:ext>
            </a:extLst>
          </p:cNvPr>
          <p:cNvCxnSpPr>
            <a:cxnSpLocks/>
          </p:cNvCxnSpPr>
          <p:nvPr/>
        </p:nvCxnSpPr>
        <p:spPr>
          <a:xfrm>
            <a:off x="9133843" y="4132278"/>
            <a:ext cx="0" cy="769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Placeholder 250">
            <a:extLst>
              <a:ext uri="{FF2B5EF4-FFF2-40B4-BE49-F238E27FC236}">
                <a16:creationId xmlns:a16="http://schemas.microsoft.com/office/drawing/2014/main" id="{E9AAC92F-B9FC-4C4E-8A7C-188AF62866CE}"/>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2209885" y="3114671"/>
            <a:ext cx="910806" cy="910806"/>
          </a:xfrm>
          <a:prstGeom prst="rect">
            <a:avLst/>
          </a:prstGeom>
        </p:spPr>
      </p:pic>
      <p:pic>
        <p:nvPicPr>
          <p:cNvPr id="32" name="Picture Placeholder 356">
            <a:extLst>
              <a:ext uri="{FF2B5EF4-FFF2-40B4-BE49-F238E27FC236}">
                <a16:creationId xmlns:a16="http://schemas.microsoft.com/office/drawing/2014/main" id="{316E6D14-6477-4850-89D3-48EAAB76A8C9}"/>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3819371" y="3176137"/>
            <a:ext cx="879216" cy="879216"/>
          </a:xfrm>
          <a:prstGeom prst="rect">
            <a:avLst/>
          </a:prstGeom>
        </p:spPr>
      </p:pic>
      <p:pic>
        <p:nvPicPr>
          <p:cNvPr id="34" name="Picture Placeholder 244">
            <a:extLst>
              <a:ext uri="{FF2B5EF4-FFF2-40B4-BE49-F238E27FC236}">
                <a16:creationId xmlns:a16="http://schemas.microsoft.com/office/drawing/2014/main" id="{DDAAC164-6363-47D4-A9DE-C5A2B99E4C23}"/>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5456621" y="3100192"/>
            <a:ext cx="910300" cy="910300"/>
          </a:xfrm>
          <a:prstGeom prst="rect">
            <a:avLst/>
          </a:prstGeom>
        </p:spPr>
      </p:pic>
      <p:pic>
        <p:nvPicPr>
          <p:cNvPr id="36" name="Picture Placeholder 236">
            <a:extLst>
              <a:ext uri="{FF2B5EF4-FFF2-40B4-BE49-F238E27FC236}">
                <a16:creationId xmlns:a16="http://schemas.microsoft.com/office/drawing/2014/main" id="{8E9FEE18-8A9C-46EE-8E28-06104223A4E9}"/>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7061096" y="3159023"/>
            <a:ext cx="910300" cy="910300"/>
          </a:xfrm>
          <a:prstGeom prst="rect">
            <a:avLst/>
          </a:prstGeom>
        </p:spPr>
      </p:pic>
      <p:pic>
        <p:nvPicPr>
          <p:cNvPr id="3" name="Graphic 2" descr="Fire Extinguisher outline">
            <a:extLst>
              <a:ext uri="{FF2B5EF4-FFF2-40B4-BE49-F238E27FC236}">
                <a16:creationId xmlns:a16="http://schemas.microsoft.com/office/drawing/2014/main" id="{4174BAAA-7B1F-4CFB-8B18-33877A5572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89009" y="3043601"/>
            <a:ext cx="969131" cy="969131"/>
          </a:xfrm>
          <a:prstGeom prst="rect">
            <a:avLst/>
          </a:prstGeom>
        </p:spPr>
      </p:pic>
    </p:spTree>
    <p:extLst>
      <p:ext uri="{BB962C8B-B14F-4D97-AF65-F5344CB8AC3E}">
        <p14:creationId xmlns:p14="http://schemas.microsoft.com/office/powerpoint/2010/main" val="68517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694F7-0D9D-4904-A3C1-E5D555FBAEAD}"/>
              </a:ext>
            </a:extLst>
          </p:cNvPr>
          <p:cNvPicPr>
            <a:picLocks noChangeAspect="1"/>
          </p:cNvPicPr>
          <p:nvPr/>
        </p:nvPicPr>
        <p:blipFill rotWithShape="1">
          <a:blip r:embed="rId3"/>
          <a:srcRect t="2165" r="367"/>
          <a:stretch/>
        </p:blipFill>
        <p:spPr>
          <a:xfrm>
            <a:off x="294481" y="762000"/>
            <a:ext cx="11653838" cy="5223487"/>
          </a:xfrm>
          <a:prstGeom prst="rect">
            <a:avLst/>
          </a:prstGeom>
        </p:spPr>
      </p:pic>
    </p:spTree>
    <p:extLst>
      <p:ext uri="{BB962C8B-B14F-4D97-AF65-F5344CB8AC3E}">
        <p14:creationId xmlns:p14="http://schemas.microsoft.com/office/powerpoint/2010/main" val="2855118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ED5D9842-5622-4631-B74E-B983EB793BC0}"/>
              </a:ext>
            </a:extLst>
          </p:cNvPr>
          <p:cNvSpPr>
            <a:spLocks noGrp="1"/>
          </p:cNvSpPr>
          <p:nvPr>
            <p:ph type="title"/>
          </p:nvPr>
        </p:nvSpPr>
        <p:spPr>
          <a:xfrm>
            <a:off x="263525" y="442913"/>
            <a:ext cx="11661775" cy="646112"/>
          </a:xfrm>
        </p:spPr>
        <p:txBody>
          <a:bodyPr>
            <a:normAutofit/>
          </a:bodyPr>
          <a:lstStyle/>
          <a:p>
            <a:r>
              <a:rPr lang="en-US"/>
              <a:t>PFAS in New Zealand</a:t>
            </a:r>
          </a:p>
        </p:txBody>
      </p:sp>
      <p:sp>
        <p:nvSpPr>
          <p:cNvPr id="23" name="Rectangle: Rounded Corners 22">
            <a:extLst>
              <a:ext uri="{FF2B5EF4-FFF2-40B4-BE49-F238E27FC236}">
                <a16:creationId xmlns:a16="http://schemas.microsoft.com/office/drawing/2014/main" id="{CD763C7C-B1F6-4C72-AC94-A37CBEC0BE0D}"/>
              </a:ext>
            </a:extLst>
          </p:cNvPr>
          <p:cNvSpPr/>
          <p:nvPr/>
        </p:nvSpPr>
        <p:spPr>
          <a:xfrm>
            <a:off x="1371053" y="1422481"/>
            <a:ext cx="2827842" cy="4510470"/>
          </a:xfrm>
          <a:prstGeom prst="roundRect">
            <a:avLst>
              <a:gd name="adj" fmla="val 8132"/>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EB2811CC-6081-4616-9D27-DCEC004DA9E4}"/>
              </a:ext>
            </a:extLst>
          </p:cNvPr>
          <p:cNvCxnSpPr>
            <a:cxnSpLocks/>
          </p:cNvCxnSpPr>
          <p:nvPr/>
        </p:nvCxnSpPr>
        <p:spPr>
          <a:xfrm>
            <a:off x="2787932" y="1860652"/>
            <a:ext cx="0" cy="28934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7C4339-533B-4CD4-A15C-E2893ED13F64}"/>
              </a:ext>
            </a:extLst>
          </p:cNvPr>
          <p:cNvCxnSpPr>
            <a:cxnSpLocks/>
          </p:cNvCxnSpPr>
          <p:nvPr/>
        </p:nvCxnSpPr>
        <p:spPr>
          <a:xfrm>
            <a:off x="1371053" y="3434412"/>
            <a:ext cx="282784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8F334D2-ABAA-42FB-8730-9E0A326E3026}"/>
              </a:ext>
            </a:extLst>
          </p:cNvPr>
          <p:cNvSpPr/>
          <p:nvPr/>
        </p:nvSpPr>
        <p:spPr>
          <a:xfrm>
            <a:off x="1324667" y="1200789"/>
            <a:ext cx="2926530" cy="9630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25E3A128-20B4-4619-9BBD-5E9A1F2EBA62}"/>
              </a:ext>
            </a:extLst>
          </p:cNvPr>
          <p:cNvSpPr txBox="1"/>
          <p:nvPr/>
        </p:nvSpPr>
        <p:spPr>
          <a:xfrm>
            <a:off x="1397870" y="1513021"/>
            <a:ext cx="2757880" cy="338554"/>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lt"/>
                <a:cs typeface="Arial" panose="020B0604020202020204"/>
              </a:rPr>
              <a:t>Ohakea Base</a:t>
            </a: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28" name="TextBox 27">
            <a:extLst>
              <a:ext uri="{FF2B5EF4-FFF2-40B4-BE49-F238E27FC236}">
                <a16:creationId xmlns:a16="http://schemas.microsoft.com/office/drawing/2014/main" id="{8E2686A3-4CF5-43AE-A47A-6302BD4286C2}"/>
              </a:ext>
            </a:extLst>
          </p:cNvPr>
          <p:cNvSpPr txBox="1"/>
          <p:nvPr/>
        </p:nvSpPr>
        <p:spPr>
          <a:xfrm>
            <a:off x="1546749" y="2403629"/>
            <a:ext cx="1065487"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PFOS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t>
            </a:r>
            <a:endParaRPr lang="en-US" sz="1400" b="0"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PFHxS</a:t>
            </a:r>
          </a:p>
        </p:txBody>
      </p:sp>
      <p:sp>
        <p:nvSpPr>
          <p:cNvPr id="29" name="TextBox 28">
            <a:extLst>
              <a:ext uri="{FF2B5EF4-FFF2-40B4-BE49-F238E27FC236}">
                <a16:creationId xmlns:a16="http://schemas.microsoft.com/office/drawing/2014/main" id="{66D7F428-3831-4AA4-B72A-5C6FFD25D623}"/>
              </a:ext>
            </a:extLst>
          </p:cNvPr>
          <p:cNvSpPr txBox="1"/>
          <p:nvPr/>
        </p:nvSpPr>
        <p:spPr>
          <a:xfrm>
            <a:off x="2900811" y="2407111"/>
            <a:ext cx="118520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PFAS plume of 1100 – 1600 ha</a:t>
            </a:r>
          </a:p>
        </p:txBody>
      </p:sp>
      <p:sp>
        <p:nvSpPr>
          <p:cNvPr id="30" name="TextBox 29">
            <a:extLst>
              <a:ext uri="{FF2B5EF4-FFF2-40B4-BE49-F238E27FC236}">
                <a16:creationId xmlns:a16="http://schemas.microsoft.com/office/drawing/2014/main" id="{BCFBBD26-F02C-4362-B130-1A41F8F97BA9}"/>
              </a:ext>
            </a:extLst>
          </p:cNvPr>
          <p:cNvSpPr txBox="1"/>
          <p:nvPr/>
        </p:nvSpPr>
        <p:spPr>
          <a:xfrm>
            <a:off x="1574048" y="3533270"/>
            <a:ext cx="132676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The plume currently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Contains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50 – 70 kg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of PFAS</a:t>
            </a:r>
          </a:p>
        </p:txBody>
      </p:sp>
      <p:sp>
        <p:nvSpPr>
          <p:cNvPr id="31" name="TextBox 30">
            <a:extLst>
              <a:ext uri="{FF2B5EF4-FFF2-40B4-BE49-F238E27FC236}">
                <a16:creationId xmlns:a16="http://schemas.microsoft.com/office/drawing/2014/main" id="{ECC1BC11-1191-4CF9-88E4-91ED925AADD3}"/>
              </a:ext>
            </a:extLst>
          </p:cNvPr>
          <p:cNvSpPr txBox="1"/>
          <p:nvPr/>
        </p:nvSpPr>
        <p:spPr>
          <a:xfrm>
            <a:off x="2885499" y="3637315"/>
            <a:ext cx="12702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The majority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of PFAS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remains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on the Base</a:t>
            </a:r>
          </a:p>
        </p:txBody>
      </p:sp>
      <p:sp>
        <p:nvSpPr>
          <p:cNvPr id="32" name="TextBox 31">
            <a:extLst>
              <a:ext uri="{FF2B5EF4-FFF2-40B4-BE49-F238E27FC236}">
                <a16:creationId xmlns:a16="http://schemas.microsoft.com/office/drawing/2014/main" id="{E4A1E3D7-E4B0-42F5-B9AE-5E98A945C747}"/>
              </a:ext>
            </a:extLst>
          </p:cNvPr>
          <p:cNvSpPr txBox="1"/>
          <p:nvPr/>
        </p:nvSpPr>
        <p:spPr>
          <a:xfrm>
            <a:off x="1760920" y="5042741"/>
            <a:ext cx="22491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no significant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health risk was reported</a:t>
            </a:r>
          </a:p>
        </p:txBody>
      </p:sp>
      <p:cxnSp>
        <p:nvCxnSpPr>
          <p:cNvPr id="33" name="Straight Connector 32">
            <a:extLst>
              <a:ext uri="{FF2B5EF4-FFF2-40B4-BE49-F238E27FC236}">
                <a16:creationId xmlns:a16="http://schemas.microsoft.com/office/drawing/2014/main" id="{E987B26E-3201-4A76-85D5-61FEFAAA15A5}"/>
              </a:ext>
            </a:extLst>
          </p:cNvPr>
          <p:cNvCxnSpPr>
            <a:cxnSpLocks/>
          </p:cNvCxnSpPr>
          <p:nvPr/>
        </p:nvCxnSpPr>
        <p:spPr>
          <a:xfrm>
            <a:off x="1362889" y="4754104"/>
            <a:ext cx="282784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08D895F2-57C5-4BFA-A316-EE65AB1A6095}"/>
              </a:ext>
            </a:extLst>
          </p:cNvPr>
          <p:cNvSpPr/>
          <p:nvPr/>
        </p:nvSpPr>
        <p:spPr>
          <a:xfrm>
            <a:off x="4592003" y="1428908"/>
            <a:ext cx="2827842" cy="4510470"/>
          </a:xfrm>
          <a:prstGeom prst="roundRect">
            <a:avLst>
              <a:gd name="adj" fmla="val 8132"/>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5" name="Straight Connector 34">
            <a:extLst>
              <a:ext uri="{FF2B5EF4-FFF2-40B4-BE49-F238E27FC236}">
                <a16:creationId xmlns:a16="http://schemas.microsoft.com/office/drawing/2014/main" id="{29C13FF9-C3E0-4BCF-A994-B1E3B1BE570D}"/>
              </a:ext>
            </a:extLst>
          </p:cNvPr>
          <p:cNvCxnSpPr>
            <a:cxnSpLocks/>
          </p:cNvCxnSpPr>
          <p:nvPr/>
        </p:nvCxnSpPr>
        <p:spPr>
          <a:xfrm>
            <a:off x="6008882" y="1867079"/>
            <a:ext cx="0" cy="289345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082BEA-36E2-4357-8FBC-B621DF326C0E}"/>
              </a:ext>
            </a:extLst>
          </p:cNvPr>
          <p:cNvCxnSpPr>
            <a:cxnSpLocks/>
          </p:cNvCxnSpPr>
          <p:nvPr/>
        </p:nvCxnSpPr>
        <p:spPr>
          <a:xfrm>
            <a:off x="4592003" y="3440839"/>
            <a:ext cx="282784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54BF343C-2C60-4939-A51C-A95B9843A02D}"/>
              </a:ext>
            </a:extLst>
          </p:cNvPr>
          <p:cNvSpPr/>
          <p:nvPr/>
        </p:nvSpPr>
        <p:spPr>
          <a:xfrm>
            <a:off x="4545617" y="1207216"/>
            <a:ext cx="2926530" cy="96301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7D2E822A-B8E8-49D6-B9CE-6722C986D099}"/>
              </a:ext>
            </a:extLst>
          </p:cNvPr>
          <p:cNvSpPr txBox="1"/>
          <p:nvPr/>
        </p:nvSpPr>
        <p:spPr>
          <a:xfrm>
            <a:off x="4618820" y="1519448"/>
            <a:ext cx="2757880" cy="338554"/>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lt"/>
                <a:cs typeface="Arial" panose="020B0604020202020204"/>
              </a:rPr>
              <a:t>RNZAF Base Woodbourne</a:t>
            </a:r>
          </a:p>
        </p:txBody>
      </p:sp>
      <p:sp>
        <p:nvSpPr>
          <p:cNvPr id="39" name="TextBox 38">
            <a:extLst>
              <a:ext uri="{FF2B5EF4-FFF2-40B4-BE49-F238E27FC236}">
                <a16:creationId xmlns:a16="http://schemas.microsoft.com/office/drawing/2014/main" id="{0A65F360-F35D-406C-8A75-0E7C33609091}"/>
              </a:ext>
            </a:extLst>
          </p:cNvPr>
          <p:cNvSpPr txBox="1"/>
          <p:nvPr/>
        </p:nvSpPr>
        <p:spPr>
          <a:xfrm>
            <a:off x="4767699" y="2410056"/>
            <a:ext cx="1065487"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PFOS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t>
            </a:r>
            <a:endParaRPr lang="en-US" sz="1400" b="0"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PFHxS</a:t>
            </a:r>
          </a:p>
        </p:txBody>
      </p:sp>
      <p:sp>
        <p:nvSpPr>
          <p:cNvPr id="40" name="TextBox 39">
            <a:extLst>
              <a:ext uri="{FF2B5EF4-FFF2-40B4-BE49-F238E27FC236}">
                <a16:creationId xmlns:a16="http://schemas.microsoft.com/office/drawing/2014/main" id="{4F953D51-6587-4EF7-978C-8ECFDB14A385}"/>
              </a:ext>
            </a:extLst>
          </p:cNvPr>
          <p:cNvSpPr txBox="1"/>
          <p:nvPr/>
        </p:nvSpPr>
        <p:spPr>
          <a:xfrm>
            <a:off x="6124334" y="2219265"/>
            <a:ext cx="118520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PFAS was reported in some bores and surface water</a:t>
            </a:r>
          </a:p>
        </p:txBody>
      </p:sp>
      <p:sp>
        <p:nvSpPr>
          <p:cNvPr id="41" name="TextBox 40">
            <a:extLst>
              <a:ext uri="{FF2B5EF4-FFF2-40B4-BE49-F238E27FC236}">
                <a16:creationId xmlns:a16="http://schemas.microsoft.com/office/drawing/2014/main" id="{70ED6921-A3CF-4F75-B299-DA5AC6BC8C8A}"/>
              </a:ext>
            </a:extLst>
          </p:cNvPr>
          <p:cNvSpPr txBox="1"/>
          <p:nvPr/>
        </p:nvSpPr>
        <p:spPr>
          <a:xfrm>
            <a:off x="4674947" y="3643741"/>
            <a:ext cx="13267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69 out of 159 groundwater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samples were contaminated</a:t>
            </a:r>
          </a:p>
        </p:txBody>
      </p:sp>
      <p:sp>
        <p:nvSpPr>
          <p:cNvPr id="42" name="TextBox 41">
            <a:extLst>
              <a:ext uri="{FF2B5EF4-FFF2-40B4-BE49-F238E27FC236}">
                <a16:creationId xmlns:a16="http://schemas.microsoft.com/office/drawing/2014/main" id="{7E56E427-20E9-440C-83C7-7C516C4CEB0C}"/>
              </a:ext>
            </a:extLst>
          </p:cNvPr>
          <p:cNvSpPr txBox="1"/>
          <p:nvPr/>
        </p:nvSpPr>
        <p:spPr>
          <a:xfrm>
            <a:off x="6087977" y="3637314"/>
            <a:ext cx="13815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15 out of 30 surface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samples were contaminated</a:t>
            </a:r>
          </a:p>
        </p:txBody>
      </p:sp>
      <p:sp>
        <p:nvSpPr>
          <p:cNvPr id="43" name="TextBox 42">
            <a:extLst>
              <a:ext uri="{FF2B5EF4-FFF2-40B4-BE49-F238E27FC236}">
                <a16:creationId xmlns:a16="http://schemas.microsoft.com/office/drawing/2014/main" id="{21E051CA-6315-4380-8BB6-A4D13B8EF510}"/>
              </a:ext>
            </a:extLst>
          </p:cNvPr>
          <p:cNvSpPr txBox="1"/>
          <p:nvPr/>
        </p:nvSpPr>
        <p:spPr>
          <a:xfrm>
            <a:off x="5300442" y="5042741"/>
            <a:ext cx="1533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no significant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public health risk</a:t>
            </a:r>
          </a:p>
        </p:txBody>
      </p:sp>
      <p:cxnSp>
        <p:nvCxnSpPr>
          <p:cNvPr id="44" name="Straight Connector 43">
            <a:extLst>
              <a:ext uri="{FF2B5EF4-FFF2-40B4-BE49-F238E27FC236}">
                <a16:creationId xmlns:a16="http://schemas.microsoft.com/office/drawing/2014/main" id="{8AB0F6BA-77D8-4075-86F1-0905E6DC6687}"/>
              </a:ext>
            </a:extLst>
          </p:cNvPr>
          <p:cNvCxnSpPr>
            <a:cxnSpLocks/>
          </p:cNvCxnSpPr>
          <p:nvPr/>
        </p:nvCxnSpPr>
        <p:spPr>
          <a:xfrm>
            <a:off x="4583839" y="4760531"/>
            <a:ext cx="282784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EF7D589E-4FCA-444E-9BD2-CAF2D31B38EB}"/>
              </a:ext>
            </a:extLst>
          </p:cNvPr>
          <p:cNvSpPr/>
          <p:nvPr/>
        </p:nvSpPr>
        <p:spPr>
          <a:xfrm>
            <a:off x="7812953" y="1422481"/>
            <a:ext cx="2827842" cy="4510470"/>
          </a:xfrm>
          <a:prstGeom prst="roundRect">
            <a:avLst>
              <a:gd name="adj" fmla="val 813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6" name="Straight Connector 45">
            <a:extLst>
              <a:ext uri="{FF2B5EF4-FFF2-40B4-BE49-F238E27FC236}">
                <a16:creationId xmlns:a16="http://schemas.microsoft.com/office/drawing/2014/main" id="{A1DD70B3-AEA6-4FEB-A9E9-72DAB84064A1}"/>
              </a:ext>
            </a:extLst>
          </p:cNvPr>
          <p:cNvCxnSpPr>
            <a:cxnSpLocks/>
          </p:cNvCxnSpPr>
          <p:nvPr/>
        </p:nvCxnSpPr>
        <p:spPr>
          <a:xfrm>
            <a:off x="9229832" y="1860652"/>
            <a:ext cx="0" cy="407872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9FA186A-4DEA-4AC6-A38C-5D3E709978C4}"/>
              </a:ext>
            </a:extLst>
          </p:cNvPr>
          <p:cNvCxnSpPr>
            <a:cxnSpLocks/>
          </p:cNvCxnSpPr>
          <p:nvPr/>
        </p:nvCxnSpPr>
        <p:spPr>
          <a:xfrm>
            <a:off x="7812953" y="4053248"/>
            <a:ext cx="282784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7CBABB1C-F2ED-4A6C-8B0F-D0D800655A42}"/>
              </a:ext>
            </a:extLst>
          </p:cNvPr>
          <p:cNvSpPr/>
          <p:nvPr/>
        </p:nvSpPr>
        <p:spPr>
          <a:xfrm>
            <a:off x="7766567" y="1200789"/>
            <a:ext cx="2926530" cy="96301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D684A0B6-02AC-4EAB-81B1-2178C71A96B4}"/>
              </a:ext>
            </a:extLst>
          </p:cNvPr>
          <p:cNvSpPr txBox="1"/>
          <p:nvPr/>
        </p:nvSpPr>
        <p:spPr>
          <a:xfrm>
            <a:off x="7839770" y="1389911"/>
            <a:ext cx="2757880" cy="584775"/>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lt"/>
                <a:cs typeface="Arial" panose="020B0604020202020204"/>
              </a:rPr>
              <a:t>Wastewater Treatment Plant in North Island, NZ</a:t>
            </a:r>
          </a:p>
        </p:txBody>
      </p:sp>
      <p:sp>
        <p:nvSpPr>
          <p:cNvPr id="50" name="TextBox 49">
            <a:extLst>
              <a:ext uri="{FF2B5EF4-FFF2-40B4-BE49-F238E27FC236}">
                <a16:creationId xmlns:a16="http://schemas.microsoft.com/office/drawing/2014/main" id="{482B5844-20FD-442B-94A7-7AC181FF17C5}"/>
              </a:ext>
            </a:extLst>
          </p:cNvPr>
          <p:cNvSpPr txBox="1"/>
          <p:nvPr/>
        </p:nvSpPr>
        <p:spPr>
          <a:xfrm>
            <a:off x="7856564" y="2412109"/>
            <a:ext cx="1377511" cy="1384995"/>
          </a:xfrm>
          <a:prstGeom prst="rect">
            <a:avLst/>
          </a:prstGeom>
          <a:noFill/>
        </p:spPr>
        <p:txBody>
          <a:bodyPr wrap="square" lIns="91440" tIns="45720" rIns="91440" bIns="45720" rtlCol="0" anchor="t">
            <a:spAutoFit/>
          </a:bodyPr>
          <a:lstStyle/>
          <a:p>
            <a:pPr algn="ctr" defTabSz="457200">
              <a:defRPr/>
            </a:pPr>
            <a:r>
              <a:rPr kumimoji="0" lang="en-US" sz="1400" b="0" i="0" u="none" strike="noStrike" kern="1200" cap="none" spc="0" normalizeH="0" baseline="0" noProof="0">
                <a:ln>
                  <a:noFill/>
                </a:ln>
                <a:solidFill>
                  <a:srgbClr val="000000"/>
                </a:solidFill>
                <a:effectLst/>
                <a:uLnTx/>
                <a:uFillTx/>
                <a:latin typeface="+mj-lt"/>
                <a:ea typeface="+mn-ea"/>
                <a:cs typeface="+mn-cs"/>
              </a:rPr>
              <a:t>Total PFAS concentration of 0.1 -13 ng/L </a:t>
            </a:r>
            <a:r>
              <a:rPr kumimoji="0" lang="en-US" sz="1400" b="0" i="0" u="none" strike="noStrike" kern="1200" cap="none" spc="0" normalizeH="0" baseline="0" noProof="0">
                <a:ln>
                  <a:noFill/>
                </a:ln>
                <a:effectLst/>
                <a:uLnTx/>
                <a:uFillTx/>
                <a:latin typeface="+mj-lt"/>
                <a:ea typeface="+mn-lt"/>
                <a:cs typeface="+mn-lt"/>
              </a:rPr>
              <a:t>in </a:t>
            </a:r>
            <a:r>
              <a:rPr lang="en-US" sz="1400">
                <a:latin typeface="+mj-lt"/>
                <a:ea typeface="+mn-lt"/>
                <a:cs typeface="+mn-lt"/>
              </a:rPr>
              <a:t>all wastewater samples</a:t>
            </a:r>
            <a:endParaRPr kumimoji="0" lang="en-US" sz="1400" b="0" i="0" u="none" strike="noStrike" kern="1200" cap="none" spc="0" normalizeH="0" baseline="0" noProof="0">
              <a:ln>
                <a:noFill/>
              </a:ln>
              <a:effectLst/>
              <a:uLnTx/>
              <a:uFillTx/>
              <a:latin typeface="+mj-lt"/>
              <a:ea typeface="+mn-ea"/>
              <a:cs typeface="+mn-cs"/>
            </a:endParaRPr>
          </a:p>
        </p:txBody>
      </p:sp>
      <p:sp>
        <p:nvSpPr>
          <p:cNvPr id="51" name="TextBox 50">
            <a:extLst>
              <a:ext uri="{FF2B5EF4-FFF2-40B4-BE49-F238E27FC236}">
                <a16:creationId xmlns:a16="http://schemas.microsoft.com/office/drawing/2014/main" id="{FAD36098-2569-46AD-83DF-40A29AADC3C1}"/>
              </a:ext>
            </a:extLst>
          </p:cNvPr>
          <p:cNvSpPr txBox="1"/>
          <p:nvPr/>
        </p:nvSpPr>
        <p:spPr>
          <a:xfrm>
            <a:off x="9336515" y="2410056"/>
            <a:ext cx="118520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Long- , short- and ultrashort-chain PFAS detected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in WWTPs</a:t>
            </a:r>
          </a:p>
        </p:txBody>
      </p:sp>
      <p:sp>
        <p:nvSpPr>
          <p:cNvPr id="52" name="TextBox 51">
            <a:extLst>
              <a:ext uri="{FF2B5EF4-FFF2-40B4-BE49-F238E27FC236}">
                <a16:creationId xmlns:a16="http://schemas.microsoft.com/office/drawing/2014/main" id="{F3F3E28C-F646-4495-8D52-9B7976B98E7E}"/>
              </a:ext>
            </a:extLst>
          </p:cNvPr>
          <p:cNvSpPr txBox="1"/>
          <p:nvPr/>
        </p:nvSpPr>
        <p:spPr>
          <a:xfrm>
            <a:off x="7931692" y="4408324"/>
            <a:ext cx="1227253" cy="1169551"/>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Ultrashort-chain PFPrA detected</a:t>
            </a:r>
            <a:r>
              <a:rPr lang="en-US" sz="1400">
                <a:solidFill>
                  <a:srgbClr val="000000"/>
                </a:solidFill>
                <a:latin typeface="Arial" panose="020B0604020202020204"/>
              </a:rPr>
              <a:t> </a:t>
            </a: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in treated</a:t>
            </a:r>
            <a:endParaRPr lang="en-US" sz="1400" b="0"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tap water</a:t>
            </a:r>
            <a:endParaRPr lang="en-US" sz="14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3" name="TextBox 52">
            <a:extLst>
              <a:ext uri="{FF2B5EF4-FFF2-40B4-BE49-F238E27FC236}">
                <a16:creationId xmlns:a16="http://schemas.microsoft.com/office/drawing/2014/main" id="{A0C3F4A8-ADCE-4534-B8A6-AF55EBB57745}"/>
              </a:ext>
            </a:extLst>
          </p:cNvPr>
          <p:cNvSpPr txBox="1"/>
          <p:nvPr/>
        </p:nvSpPr>
        <p:spPr>
          <a:xfrm>
            <a:off x="9401535" y="4623767"/>
            <a:ext cx="10675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PFOS detected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in biosolids</a:t>
            </a:r>
          </a:p>
        </p:txBody>
      </p:sp>
    </p:spTree>
    <p:extLst>
      <p:ext uri="{BB962C8B-B14F-4D97-AF65-F5344CB8AC3E}">
        <p14:creationId xmlns:p14="http://schemas.microsoft.com/office/powerpoint/2010/main" val="3617701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ED5D9842-5622-4631-B74E-B983EB793BC0}"/>
              </a:ext>
            </a:extLst>
          </p:cNvPr>
          <p:cNvSpPr>
            <a:spLocks noGrp="1"/>
          </p:cNvSpPr>
          <p:nvPr>
            <p:ph type="title"/>
          </p:nvPr>
        </p:nvSpPr>
        <p:spPr>
          <a:xfrm>
            <a:off x="263525" y="442913"/>
            <a:ext cx="11661775" cy="646112"/>
          </a:xfrm>
        </p:spPr>
        <p:txBody>
          <a:bodyPr/>
          <a:lstStyle/>
          <a:p>
            <a:r>
              <a:rPr lang="en-NZ" sz="2500" b="1" i="0">
                <a:solidFill>
                  <a:srgbClr val="000000"/>
                </a:solidFill>
                <a:effectLst/>
                <a:latin typeface="+mj-lt"/>
              </a:rPr>
              <a:t>Maximum acceptable values for PFOA and PFOS for Drinking Water and Recreation</a:t>
            </a:r>
          </a:p>
        </p:txBody>
      </p:sp>
      <p:graphicFrame>
        <p:nvGraphicFramePr>
          <p:cNvPr id="4" name="Chart 3">
            <a:extLst>
              <a:ext uri="{FF2B5EF4-FFF2-40B4-BE49-F238E27FC236}">
                <a16:creationId xmlns:a16="http://schemas.microsoft.com/office/drawing/2014/main" id="{7624EA38-1D33-43EA-8FCA-FA8DE826AD12}"/>
              </a:ext>
            </a:extLst>
          </p:cNvPr>
          <p:cNvGraphicFramePr/>
          <p:nvPr>
            <p:extLst>
              <p:ext uri="{D42A27DB-BD31-4B8C-83A1-F6EECF244321}">
                <p14:modId xmlns:p14="http://schemas.microsoft.com/office/powerpoint/2010/main" val="4175986258"/>
              </p:ext>
            </p:extLst>
          </p:nvPr>
        </p:nvGraphicFramePr>
        <p:xfrm>
          <a:off x="2307354" y="1327355"/>
          <a:ext cx="7574116" cy="47814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0510483"/>
      </p:ext>
    </p:extLst>
  </p:cSld>
  <p:clrMapOvr>
    <a:masterClrMapping/>
  </p:clrMapOvr>
</p:sld>
</file>

<file path=ppt/theme/theme1.xml><?xml version="1.0" encoding="utf-8"?>
<a:theme xmlns:a="http://schemas.openxmlformats.org/drawingml/2006/main" name="Unified Master V1">
  <a:themeElements>
    <a:clrScheme name="AECOM">
      <a:dk1>
        <a:srgbClr val="000000"/>
      </a:dk1>
      <a:lt1>
        <a:srgbClr val="FFFFFF"/>
      </a:lt1>
      <a:dk2>
        <a:srgbClr val="00353E"/>
      </a:dk2>
      <a:lt2>
        <a:srgbClr val="DAD8CC"/>
      </a:lt2>
      <a:accent1>
        <a:srgbClr val="008966"/>
      </a:accent1>
      <a:accent2>
        <a:srgbClr val="AECC53"/>
      </a:accent2>
      <a:accent3>
        <a:srgbClr val="009A9B"/>
      </a:accent3>
      <a:accent4>
        <a:srgbClr val="FFCE00"/>
      </a:accent4>
      <a:accent5>
        <a:srgbClr val="E52713"/>
      </a:accent5>
      <a:accent6>
        <a:srgbClr val="C70C6F"/>
      </a:accent6>
      <a:hlink>
        <a:srgbClr val="008768"/>
      </a:hlink>
      <a:folHlink>
        <a:srgbClr val="0087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COM - Arial - Copy.potx" id="{60793E75-FFB5-45C0-8137-5E8169914A31}" vid="{855BC865-5CF4-4E5E-9C0E-7557ACC985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f69d137-3bcf-4cc7-848e-c6ba57a9bc27">
      <UserInfo>
        <DisplayName>Moldez, Alpine Christopher</DisplayName>
        <AccountId>12</AccountId>
        <AccountType/>
      </UserInfo>
      <UserInfo>
        <DisplayName>Lowe, Craig</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FC26B94A84E34D8C55889ED5B4921F" ma:contentTypeVersion="4" ma:contentTypeDescription="Create a new document." ma:contentTypeScope="" ma:versionID="0048c47e29c2cb0077dc317cef79ce20">
  <xsd:schema xmlns:xsd="http://www.w3.org/2001/XMLSchema" xmlns:xs="http://www.w3.org/2001/XMLSchema" xmlns:p="http://schemas.microsoft.com/office/2006/metadata/properties" xmlns:ns2="fcaa8e9e-a64d-4c49-8b68-60da5cc054f1" xmlns:ns3="0f69d137-3bcf-4cc7-848e-c6ba57a9bc27" targetNamespace="http://schemas.microsoft.com/office/2006/metadata/properties" ma:root="true" ma:fieldsID="c9981750a170eb05a790c588e38d9f85" ns2:_="" ns3:_="">
    <xsd:import namespace="fcaa8e9e-a64d-4c49-8b68-60da5cc054f1"/>
    <xsd:import namespace="0f69d137-3bcf-4cc7-848e-c6ba57a9bc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aa8e9e-a64d-4c49-8b68-60da5cc054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69d137-3bcf-4cc7-848e-c6ba57a9bc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7BC35A-9309-4C4D-8D0F-704B7C98EEDE}">
  <ds:schemaRefs>
    <ds:schemaRef ds:uri="http://schemas.microsoft.com/sharepoint/v3/contenttype/forms"/>
  </ds:schemaRefs>
</ds:datastoreItem>
</file>

<file path=customXml/itemProps2.xml><?xml version="1.0" encoding="utf-8"?>
<ds:datastoreItem xmlns:ds="http://schemas.openxmlformats.org/officeDocument/2006/customXml" ds:itemID="{CAB6BAA2-0C27-4FD7-81BB-F13AF75C5E43}">
  <ds:schemaRefs>
    <ds:schemaRef ds:uri="0f69d137-3bcf-4cc7-848e-c6ba57a9bc27"/>
    <ds:schemaRef ds:uri="fcaa8e9e-a64d-4c49-8b68-60da5cc054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36F9462-0591-4DEE-9F83-5587D5BCD4EA}">
  <ds:schemaRefs>
    <ds:schemaRef ds:uri="0f69d137-3bcf-4cc7-848e-c6ba57a9bc27"/>
    <ds:schemaRef ds:uri="fcaa8e9e-a64d-4c49-8b68-60da5cc054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AECOM - Arial</Template>
  <Application>Microsoft Office PowerPoint</Application>
  <PresentationFormat>Widescreen</PresentationFormat>
  <Slides>22</Slides>
  <Notes>20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Unified Master V1</vt:lpstr>
      <vt:lpstr>PowerPoint Presentation</vt:lpstr>
      <vt:lpstr>PFAS</vt:lpstr>
      <vt:lpstr>PFAS Structure</vt:lpstr>
      <vt:lpstr>Sources of PFAS</vt:lpstr>
      <vt:lpstr>PFAS characteristics </vt:lpstr>
      <vt:lpstr>PFAS in the Environment </vt:lpstr>
      <vt:lpstr>PowerPoint Presentation</vt:lpstr>
      <vt:lpstr>PFAS in New Zealand</vt:lpstr>
      <vt:lpstr>Maximum acceptable values for PFOA and PFOS for Drinking Water and Recreation</vt:lpstr>
      <vt:lpstr>Maximum acceptable values for PFOA and PFOS for stock watering</vt:lpstr>
      <vt:lpstr>PFAS Treatment Technologies</vt:lpstr>
      <vt:lpstr>DE-FLUOROTM</vt:lpstr>
      <vt:lpstr>DE-FLUOROTM PFAS Destruction Technology</vt:lpstr>
      <vt:lpstr>DE-FLUOROTM PFAS Destruction Technology</vt:lpstr>
      <vt:lpstr>DE-FLUOROTM  Potentials</vt:lpstr>
      <vt:lpstr>DE-FLUORO on-site</vt:lpstr>
      <vt:lpstr>DE-FLUORO on-site</vt:lpstr>
      <vt:lpstr>DE-FLUOROTM Field Pilot Test</vt:lpstr>
      <vt:lpstr>Demonstration Status</vt:lpstr>
      <vt:lpstr>Demonstration Status</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Moldez, Alpine Christopher</dc:creator>
  <cp:keywords/>
  <dc:description/>
  <cp:revision>3</cp:revision>
  <dcterms:created xsi:type="dcterms:W3CDTF">2022-09-06T23:11:27Z</dcterms:created>
  <dcterms:modified xsi:type="dcterms:W3CDTF">2022-10-17T19:11:58Z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0x0101002BFC26B94A84E34D8C55889ED5B4921F</vt:lpwstr>
  </property>
</Properties>
</file>