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0" r:id="rId5"/>
  </p:sldMasterIdLst>
  <p:notesMasterIdLst>
    <p:notesMasterId r:id="rId22"/>
  </p:notesMasterIdLst>
  <p:sldIdLst>
    <p:sldId id="258" r:id="rId6"/>
    <p:sldId id="263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7" r:id="rId18"/>
    <p:sldId id="278" r:id="rId19"/>
    <p:sldId id="259" r:id="rId20"/>
    <p:sldId id="27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B5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A64858-D872-4185-B700-6B0BBC151682}" v="89" dt="2022-10-14T00:49:38.0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23" autoAdjust="0"/>
    <p:restoredTop sz="85482" autoAdjust="0"/>
  </p:normalViewPr>
  <p:slideViewPr>
    <p:cSldViewPr snapToGrid="0">
      <p:cViewPr varScale="1">
        <p:scale>
          <a:sx n="98" d="100"/>
          <a:sy n="98" d="100"/>
        </p:scale>
        <p:origin x="342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uben Bouman" userId="126253d2-a21f-4c4f-8abe-336e82a576de" providerId="ADAL" clId="{73A64858-D872-4185-B700-6B0BBC151682}"/>
    <pc:docChg chg="undo redo custSel addSld delSld modSld sldOrd modMainMaster">
      <pc:chgData name="Reuben Bouman" userId="126253d2-a21f-4c4f-8abe-336e82a576de" providerId="ADAL" clId="{73A64858-D872-4185-B700-6B0BBC151682}" dt="2022-10-14T00:49:56.419" v="2236" actId="1076"/>
      <pc:docMkLst>
        <pc:docMk/>
      </pc:docMkLst>
      <pc:sldChg chg="addSp delSp modSp mod">
        <pc:chgData name="Reuben Bouman" userId="126253d2-a21f-4c4f-8abe-336e82a576de" providerId="ADAL" clId="{73A64858-D872-4185-B700-6B0BBC151682}" dt="2022-10-13T21:33:06.728" v="1224" actId="1038"/>
        <pc:sldMkLst>
          <pc:docMk/>
          <pc:sldMk cId="3455502095" sldId="258"/>
        </pc:sldMkLst>
        <pc:spChg chg="del">
          <ac:chgData name="Reuben Bouman" userId="126253d2-a21f-4c4f-8abe-336e82a576de" providerId="ADAL" clId="{73A64858-D872-4185-B700-6B0BBC151682}" dt="2022-10-13T21:32:18.676" v="1208" actId="478"/>
          <ac:spMkLst>
            <pc:docMk/>
            <pc:sldMk cId="3455502095" sldId="258"/>
            <ac:spMk id="4" creationId="{887008C0-49D7-EC5F-FDF7-4FB7C3E0C1F1}"/>
          </ac:spMkLst>
        </pc:spChg>
        <pc:picChg chg="add mod">
          <ac:chgData name="Reuben Bouman" userId="126253d2-a21f-4c4f-8abe-336e82a576de" providerId="ADAL" clId="{73A64858-D872-4185-B700-6B0BBC151682}" dt="2022-10-13T21:32:59.265" v="1214" actId="14100"/>
          <ac:picMkLst>
            <pc:docMk/>
            <pc:sldMk cId="3455502095" sldId="258"/>
            <ac:picMk id="6" creationId="{E32A9300-84E8-4C98-BB63-084F914F6E86}"/>
          </ac:picMkLst>
        </pc:picChg>
        <pc:picChg chg="add mod">
          <ac:chgData name="Reuben Bouman" userId="126253d2-a21f-4c4f-8abe-336e82a576de" providerId="ADAL" clId="{73A64858-D872-4185-B700-6B0BBC151682}" dt="2022-10-13T21:33:06.728" v="1224" actId="1038"/>
          <ac:picMkLst>
            <pc:docMk/>
            <pc:sldMk cId="3455502095" sldId="258"/>
            <ac:picMk id="8" creationId="{AFCF6905-C3DA-4C6B-BCC5-63248BCB6BE8}"/>
          </ac:picMkLst>
        </pc:picChg>
      </pc:sldChg>
      <pc:sldChg chg="addSp delSp modSp mod ord">
        <pc:chgData name="Reuben Bouman" userId="126253d2-a21f-4c4f-8abe-336e82a576de" providerId="ADAL" clId="{73A64858-D872-4185-B700-6B0BBC151682}" dt="2022-10-14T00:29:17.942" v="1960" actId="1038"/>
        <pc:sldMkLst>
          <pc:docMk/>
          <pc:sldMk cId="1978309736" sldId="259"/>
        </pc:sldMkLst>
        <pc:spChg chg="mod">
          <ac:chgData name="Reuben Bouman" userId="126253d2-a21f-4c4f-8abe-336e82a576de" providerId="ADAL" clId="{73A64858-D872-4185-B700-6B0BBC151682}" dt="2022-10-14T00:25:38.720" v="1806" actId="1076"/>
          <ac:spMkLst>
            <pc:docMk/>
            <pc:sldMk cId="1978309736" sldId="259"/>
            <ac:spMk id="2" creationId="{11B5FDDB-ECBF-25CD-BF5D-68D8BA18F8DE}"/>
          </ac:spMkLst>
        </pc:spChg>
        <pc:spChg chg="del mod">
          <ac:chgData name="Reuben Bouman" userId="126253d2-a21f-4c4f-8abe-336e82a576de" providerId="ADAL" clId="{73A64858-D872-4185-B700-6B0BBC151682}" dt="2022-10-14T00:21:14.446" v="1687" actId="478"/>
          <ac:spMkLst>
            <pc:docMk/>
            <pc:sldMk cId="1978309736" sldId="259"/>
            <ac:spMk id="3" creationId="{37ACBB84-410E-BCD9-7F20-7197AB0F31CE}"/>
          </ac:spMkLst>
        </pc:spChg>
        <pc:spChg chg="add mod">
          <ac:chgData name="Reuben Bouman" userId="126253d2-a21f-4c4f-8abe-336e82a576de" providerId="ADAL" clId="{73A64858-D872-4185-B700-6B0BBC151682}" dt="2022-10-14T00:28:31.761" v="1943" actId="403"/>
          <ac:spMkLst>
            <pc:docMk/>
            <pc:sldMk cId="1978309736" sldId="259"/>
            <ac:spMk id="7" creationId="{CE35262A-E8CF-4C21-AE73-51443D3CD968}"/>
          </ac:spMkLst>
        </pc:spChg>
        <pc:spChg chg="add mod">
          <ac:chgData name="Reuben Bouman" userId="126253d2-a21f-4c4f-8abe-336e82a576de" providerId="ADAL" clId="{73A64858-D872-4185-B700-6B0BBC151682}" dt="2022-10-14T00:28:39.848" v="1945" actId="20577"/>
          <ac:spMkLst>
            <pc:docMk/>
            <pc:sldMk cId="1978309736" sldId="259"/>
            <ac:spMk id="10" creationId="{02BC2228-6B20-468D-B007-FA72E149FB3E}"/>
          </ac:spMkLst>
        </pc:spChg>
        <pc:spChg chg="add mod">
          <ac:chgData name="Reuben Bouman" userId="126253d2-a21f-4c4f-8abe-336e82a576de" providerId="ADAL" clId="{73A64858-D872-4185-B700-6B0BBC151682}" dt="2022-10-14T00:28:50.752" v="1946" actId="1076"/>
          <ac:spMkLst>
            <pc:docMk/>
            <pc:sldMk cId="1978309736" sldId="259"/>
            <ac:spMk id="11" creationId="{2C63242A-D7EB-44AC-9C5A-DCC4F21C18D4}"/>
          </ac:spMkLst>
        </pc:spChg>
        <pc:spChg chg="add del mod">
          <ac:chgData name="Reuben Bouman" userId="126253d2-a21f-4c4f-8abe-336e82a576de" providerId="ADAL" clId="{73A64858-D872-4185-B700-6B0BBC151682}" dt="2022-10-14T00:27:37.166" v="1878"/>
          <ac:spMkLst>
            <pc:docMk/>
            <pc:sldMk cId="1978309736" sldId="259"/>
            <ac:spMk id="14" creationId="{BA8FE7C0-5D9F-4148-BE95-C7A7BFCB6B5C}"/>
          </ac:spMkLst>
        </pc:spChg>
        <pc:picChg chg="add mod">
          <ac:chgData name="Reuben Bouman" userId="126253d2-a21f-4c4f-8abe-336e82a576de" providerId="ADAL" clId="{73A64858-D872-4185-B700-6B0BBC151682}" dt="2022-10-14T00:27:56.023" v="1923" actId="1036"/>
          <ac:picMkLst>
            <pc:docMk/>
            <pc:sldMk cId="1978309736" sldId="259"/>
            <ac:picMk id="5" creationId="{B5A9679D-495F-4F1E-8DEE-9AC7E1F2EEEB}"/>
          </ac:picMkLst>
        </pc:picChg>
        <pc:picChg chg="add mod">
          <ac:chgData name="Reuben Bouman" userId="126253d2-a21f-4c4f-8abe-336e82a576de" providerId="ADAL" clId="{73A64858-D872-4185-B700-6B0BBC151682}" dt="2022-10-14T00:28:59.606" v="1949" actId="1076"/>
          <ac:picMkLst>
            <pc:docMk/>
            <pc:sldMk cId="1978309736" sldId="259"/>
            <ac:picMk id="1026" creationId="{74134BD8-BFC5-4AD2-BEF8-F68B14964E9B}"/>
          </ac:picMkLst>
        </pc:picChg>
        <pc:picChg chg="add del mod">
          <ac:chgData name="Reuben Bouman" userId="126253d2-a21f-4c4f-8abe-336e82a576de" providerId="ADAL" clId="{73A64858-D872-4185-B700-6B0BBC151682}" dt="2022-10-14T00:21:17.991" v="1688" actId="478"/>
          <ac:picMkLst>
            <pc:docMk/>
            <pc:sldMk cId="1978309736" sldId="259"/>
            <ac:picMk id="1028" creationId="{2A6A3834-8157-4E3D-8B5E-8A5BF930DCAD}"/>
          </ac:picMkLst>
        </pc:picChg>
        <pc:picChg chg="add mod">
          <ac:chgData name="Reuben Bouman" userId="126253d2-a21f-4c4f-8abe-336e82a576de" providerId="ADAL" clId="{73A64858-D872-4185-B700-6B0BBC151682}" dt="2022-10-14T00:29:17.942" v="1960" actId="1038"/>
          <ac:picMkLst>
            <pc:docMk/>
            <pc:sldMk cId="1978309736" sldId="259"/>
            <ac:picMk id="1030" creationId="{F731F219-1FEF-4520-9E1D-D6BCAA3B7F25}"/>
          </ac:picMkLst>
        </pc:picChg>
      </pc:sldChg>
      <pc:sldChg chg="addSp modSp mod">
        <pc:chgData name="Reuben Bouman" userId="126253d2-a21f-4c4f-8abe-336e82a576de" providerId="ADAL" clId="{73A64858-D872-4185-B700-6B0BBC151682}" dt="2022-10-13T22:28:51.501" v="1317" actId="166"/>
        <pc:sldMkLst>
          <pc:docMk/>
          <pc:sldMk cId="3893352123" sldId="263"/>
        </pc:sldMkLst>
        <pc:spChg chg="add mod ord">
          <ac:chgData name="Reuben Bouman" userId="126253d2-a21f-4c4f-8abe-336e82a576de" providerId="ADAL" clId="{73A64858-D872-4185-B700-6B0BBC151682}" dt="2022-10-13T22:28:44.703" v="1316"/>
          <ac:spMkLst>
            <pc:docMk/>
            <pc:sldMk cId="3893352123" sldId="263"/>
            <ac:spMk id="5" creationId="{28403595-7C2E-40B7-8F74-614095B06C2C}"/>
          </ac:spMkLst>
        </pc:spChg>
        <pc:picChg chg="ord">
          <ac:chgData name="Reuben Bouman" userId="126253d2-a21f-4c4f-8abe-336e82a576de" providerId="ADAL" clId="{73A64858-D872-4185-B700-6B0BBC151682}" dt="2022-10-13T22:28:40.990" v="1313"/>
          <ac:picMkLst>
            <pc:docMk/>
            <pc:sldMk cId="3893352123" sldId="263"/>
            <ac:picMk id="4" creationId="{A08C7237-7081-4510-B088-9CEBBEB0D030}"/>
          </ac:picMkLst>
        </pc:picChg>
        <pc:picChg chg="add mod">
          <ac:chgData name="Reuben Bouman" userId="126253d2-a21f-4c4f-8abe-336e82a576de" providerId="ADAL" clId="{73A64858-D872-4185-B700-6B0BBC151682}" dt="2022-10-13T22:28:10.281" v="1305"/>
          <ac:picMkLst>
            <pc:docMk/>
            <pc:sldMk cId="3893352123" sldId="263"/>
            <ac:picMk id="6" creationId="{509CA1D2-D70E-4188-8D34-A3E376DB8122}"/>
          </ac:picMkLst>
        </pc:picChg>
        <pc:picChg chg="add mod ord">
          <ac:chgData name="Reuben Bouman" userId="126253d2-a21f-4c4f-8abe-336e82a576de" providerId="ADAL" clId="{73A64858-D872-4185-B700-6B0BBC151682}" dt="2022-10-13T22:28:51.501" v="1317" actId="166"/>
          <ac:picMkLst>
            <pc:docMk/>
            <pc:sldMk cId="3893352123" sldId="263"/>
            <ac:picMk id="8" creationId="{D415CC0B-78D1-4C7C-BA90-A217BCA67096}"/>
          </ac:picMkLst>
        </pc:picChg>
        <pc:cxnChg chg="add mod">
          <ac:chgData name="Reuben Bouman" userId="126253d2-a21f-4c4f-8abe-336e82a576de" providerId="ADAL" clId="{73A64858-D872-4185-B700-6B0BBC151682}" dt="2022-10-13T22:28:10.281" v="1305"/>
          <ac:cxnSpMkLst>
            <pc:docMk/>
            <pc:sldMk cId="3893352123" sldId="263"/>
            <ac:cxnSpMk id="7" creationId="{042AD6E1-0BB8-430C-90C4-9C04B636F8B4}"/>
          </ac:cxnSpMkLst>
        </pc:cxnChg>
      </pc:sldChg>
      <pc:sldChg chg="del">
        <pc:chgData name="Reuben Bouman" userId="126253d2-a21f-4c4f-8abe-336e82a576de" providerId="ADAL" clId="{73A64858-D872-4185-B700-6B0BBC151682}" dt="2022-10-10T04:37:23.587" v="463" actId="47"/>
        <pc:sldMkLst>
          <pc:docMk/>
          <pc:sldMk cId="758149610" sldId="264"/>
        </pc:sldMkLst>
      </pc:sldChg>
      <pc:sldChg chg="addSp modSp mod">
        <pc:chgData name="Reuben Bouman" userId="126253d2-a21f-4c4f-8abe-336e82a576de" providerId="ADAL" clId="{73A64858-D872-4185-B700-6B0BBC151682}" dt="2022-10-14T00:46:05.457" v="2170" actId="14734"/>
        <pc:sldMkLst>
          <pc:docMk/>
          <pc:sldMk cId="710373524" sldId="265"/>
        </pc:sldMkLst>
        <pc:spChg chg="add mod">
          <ac:chgData name="Reuben Bouman" userId="126253d2-a21f-4c4f-8abe-336e82a576de" providerId="ADAL" clId="{73A64858-D872-4185-B700-6B0BBC151682}" dt="2022-10-14T00:45:55.689" v="2169" actId="1035"/>
          <ac:spMkLst>
            <pc:docMk/>
            <pc:sldMk cId="710373524" sldId="265"/>
            <ac:spMk id="5" creationId="{3136E71F-9C2C-4476-8923-6FD43A98FD61}"/>
          </ac:spMkLst>
        </pc:spChg>
        <pc:graphicFrameChg chg="mod modGraphic">
          <ac:chgData name="Reuben Bouman" userId="126253d2-a21f-4c4f-8abe-336e82a576de" providerId="ADAL" clId="{73A64858-D872-4185-B700-6B0BBC151682}" dt="2022-10-14T00:46:05.457" v="2170" actId="14734"/>
          <ac:graphicFrameMkLst>
            <pc:docMk/>
            <pc:sldMk cId="710373524" sldId="265"/>
            <ac:graphicFrameMk id="4" creationId="{91656816-4A97-4F82-9462-87D1793E7268}"/>
          </ac:graphicFrameMkLst>
        </pc:graphicFrameChg>
        <pc:picChg chg="add mod">
          <ac:chgData name="Reuben Bouman" userId="126253d2-a21f-4c4f-8abe-336e82a576de" providerId="ADAL" clId="{73A64858-D872-4185-B700-6B0BBC151682}" dt="2022-10-13T22:34:17.365" v="1376"/>
          <ac:picMkLst>
            <pc:docMk/>
            <pc:sldMk cId="710373524" sldId="265"/>
            <ac:picMk id="6" creationId="{D0BECD36-5CBE-4B6F-AEF0-8FC27A48A6B1}"/>
          </ac:picMkLst>
        </pc:picChg>
        <pc:picChg chg="add mod">
          <ac:chgData name="Reuben Bouman" userId="126253d2-a21f-4c4f-8abe-336e82a576de" providerId="ADAL" clId="{73A64858-D872-4185-B700-6B0BBC151682}" dt="2022-10-13T22:34:17.365" v="1376"/>
          <ac:picMkLst>
            <pc:docMk/>
            <pc:sldMk cId="710373524" sldId="265"/>
            <ac:picMk id="8" creationId="{71443060-DAA5-412A-BB05-DE8381FD9832}"/>
          </ac:picMkLst>
        </pc:picChg>
        <pc:cxnChg chg="add mod">
          <ac:chgData name="Reuben Bouman" userId="126253d2-a21f-4c4f-8abe-336e82a576de" providerId="ADAL" clId="{73A64858-D872-4185-B700-6B0BBC151682}" dt="2022-10-13T22:34:17.365" v="1376"/>
          <ac:cxnSpMkLst>
            <pc:docMk/>
            <pc:sldMk cId="710373524" sldId="265"/>
            <ac:cxnSpMk id="7" creationId="{BCA15CB3-59E5-43EA-98CA-430880190BFD}"/>
          </ac:cxnSpMkLst>
        </pc:cxnChg>
      </pc:sldChg>
      <pc:sldChg chg="delSp mod">
        <pc:chgData name="Reuben Bouman" userId="126253d2-a21f-4c4f-8abe-336e82a576de" providerId="ADAL" clId="{73A64858-D872-4185-B700-6B0BBC151682}" dt="2022-10-13T22:27:48.035" v="1304" actId="478"/>
        <pc:sldMkLst>
          <pc:docMk/>
          <pc:sldMk cId="1917360598" sldId="269"/>
        </pc:sldMkLst>
        <pc:spChg chg="del">
          <ac:chgData name="Reuben Bouman" userId="126253d2-a21f-4c4f-8abe-336e82a576de" providerId="ADAL" clId="{73A64858-D872-4185-B700-6B0BBC151682}" dt="2022-10-13T22:27:48.035" v="1304" actId="478"/>
          <ac:spMkLst>
            <pc:docMk/>
            <pc:sldMk cId="1917360598" sldId="269"/>
            <ac:spMk id="3" creationId="{FCA1D919-6D9E-4162-83F9-04CB176D491E}"/>
          </ac:spMkLst>
        </pc:spChg>
      </pc:sldChg>
      <pc:sldChg chg="addSp delSp modSp mod">
        <pc:chgData name="Reuben Bouman" userId="126253d2-a21f-4c4f-8abe-336e82a576de" providerId="ADAL" clId="{73A64858-D872-4185-B700-6B0BBC151682}" dt="2022-10-14T00:49:56.419" v="2236" actId="1076"/>
        <pc:sldMkLst>
          <pc:docMk/>
          <pc:sldMk cId="3070170751" sldId="270"/>
        </pc:sldMkLst>
        <pc:spChg chg="mod">
          <ac:chgData name="Reuben Bouman" userId="126253d2-a21f-4c4f-8abe-336e82a576de" providerId="ADAL" clId="{73A64858-D872-4185-B700-6B0BBC151682}" dt="2022-10-10T01:50:54.536" v="51" actId="20577"/>
          <ac:spMkLst>
            <pc:docMk/>
            <pc:sldMk cId="3070170751" sldId="270"/>
            <ac:spMk id="2" creationId="{F26335E1-325C-41FD-A99D-1E68A0EDBC7D}"/>
          </ac:spMkLst>
        </pc:spChg>
        <pc:spChg chg="add mod ord">
          <ac:chgData name="Reuben Bouman" userId="126253d2-a21f-4c4f-8abe-336e82a576de" providerId="ADAL" clId="{73A64858-D872-4185-B700-6B0BBC151682}" dt="2022-10-10T01:47:44.002" v="39" actId="167"/>
          <ac:spMkLst>
            <pc:docMk/>
            <pc:sldMk cId="3070170751" sldId="270"/>
            <ac:spMk id="8" creationId="{52516C66-8002-485F-9957-3EDBC5277546}"/>
          </ac:spMkLst>
        </pc:spChg>
        <pc:spChg chg="add mod">
          <ac:chgData name="Reuben Bouman" userId="126253d2-a21f-4c4f-8abe-336e82a576de" providerId="ADAL" clId="{73A64858-D872-4185-B700-6B0BBC151682}" dt="2022-10-14T00:49:29.546" v="2214" actId="1076"/>
          <ac:spMkLst>
            <pc:docMk/>
            <pc:sldMk cId="3070170751" sldId="270"/>
            <ac:spMk id="16" creationId="{4D9B38FD-357F-4A8F-8B5B-EC4D6BD66BEC}"/>
          </ac:spMkLst>
        </pc:spChg>
        <pc:spChg chg="add mod">
          <ac:chgData name="Reuben Bouman" userId="126253d2-a21f-4c4f-8abe-336e82a576de" providerId="ADAL" clId="{73A64858-D872-4185-B700-6B0BBC151682}" dt="2022-10-14T00:49:56.419" v="2236" actId="1076"/>
          <ac:spMkLst>
            <pc:docMk/>
            <pc:sldMk cId="3070170751" sldId="270"/>
            <ac:spMk id="17" creationId="{66BFE891-B29D-4FBE-ABDC-0CBB45DA27AD}"/>
          </ac:spMkLst>
        </pc:spChg>
        <pc:picChg chg="mod modCrop">
          <ac:chgData name="Reuben Bouman" userId="126253d2-a21f-4c4f-8abe-336e82a576de" providerId="ADAL" clId="{73A64858-D872-4185-B700-6B0BBC151682}" dt="2022-10-14T00:47:13.205" v="2182" actId="1038"/>
          <ac:picMkLst>
            <pc:docMk/>
            <pc:sldMk cId="3070170751" sldId="270"/>
            <ac:picMk id="4" creationId="{C9F267ED-C1B9-4C59-9E98-A8906ECBB9B6}"/>
          </ac:picMkLst>
        </pc:picChg>
        <pc:picChg chg="add mod">
          <ac:chgData name="Reuben Bouman" userId="126253d2-a21f-4c4f-8abe-336e82a576de" providerId="ADAL" clId="{73A64858-D872-4185-B700-6B0BBC151682}" dt="2022-10-10T01:47:17.488" v="37"/>
          <ac:picMkLst>
            <pc:docMk/>
            <pc:sldMk cId="3070170751" sldId="270"/>
            <ac:picMk id="5" creationId="{1C2A3DB1-C5A7-49DE-8F89-29E3F6478160}"/>
          </ac:picMkLst>
        </pc:picChg>
        <pc:picChg chg="add mod">
          <ac:chgData name="Reuben Bouman" userId="126253d2-a21f-4c4f-8abe-336e82a576de" providerId="ADAL" clId="{73A64858-D872-4185-B700-6B0BBC151682}" dt="2022-10-10T01:47:17.488" v="37"/>
          <ac:picMkLst>
            <pc:docMk/>
            <pc:sldMk cId="3070170751" sldId="270"/>
            <ac:picMk id="7" creationId="{CA79C225-03C7-4271-893C-1DC2282DA99C}"/>
          </ac:picMkLst>
        </pc:picChg>
        <pc:picChg chg="add del mod">
          <ac:chgData name="Reuben Bouman" userId="126253d2-a21f-4c4f-8abe-336e82a576de" providerId="ADAL" clId="{73A64858-D872-4185-B700-6B0BBC151682}" dt="2022-10-14T00:48:08.485" v="2188" actId="478"/>
          <ac:picMkLst>
            <pc:docMk/>
            <pc:sldMk cId="3070170751" sldId="270"/>
            <ac:picMk id="12" creationId="{5ADFD64D-37A0-4005-8981-B1640EB36E91}"/>
          </ac:picMkLst>
        </pc:picChg>
        <pc:cxnChg chg="add mod">
          <ac:chgData name="Reuben Bouman" userId="126253d2-a21f-4c4f-8abe-336e82a576de" providerId="ADAL" clId="{73A64858-D872-4185-B700-6B0BBC151682}" dt="2022-10-10T01:47:17.488" v="37"/>
          <ac:cxnSpMkLst>
            <pc:docMk/>
            <pc:sldMk cId="3070170751" sldId="270"/>
            <ac:cxnSpMk id="6" creationId="{F300C8FC-D43A-4AA5-8DAD-BEC85B92D27B}"/>
          </ac:cxnSpMkLst>
        </pc:cxnChg>
        <pc:cxnChg chg="add mod">
          <ac:chgData name="Reuben Bouman" userId="126253d2-a21f-4c4f-8abe-336e82a576de" providerId="ADAL" clId="{73A64858-D872-4185-B700-6B0BBC151682}" dt="2022-10-14T00:49:20.657" v="2213" actId="1076"/>
          <ac:cxnSpMkLst>
            <pc:docMk/>
            <pc:sldMk cId="3070170751" sldId="270"/>
            <ac:cxnSpMk id="10" creationId="{E5353A91-D2B1-487C-97EB-72F3A9750A69}"/>
          </ac:cxnSpMkLst>
        </pc:cxnChg>
        <pc:cxnChg chg="add del mod">
          <ac:chgData name="Reuben Bouman" userId="126253d2-a21f-4c4f-8abe-336e82a576de" providerId="ADAL" clId="{73A64858-D872-4185-B700-6B0BBC151682}" dt="2022-10-14T00:48:08.485" v="2188" actId="478"/>
          <ac:cxnSpMkLst>
            <pc:docMk/>
            <pc:sldMk cId="3070170751" sldId="270"/>
            <ac:cxnSpMk id="13" creationId="{EB13E5B1-2840-4807-8AE7-2E740E42DB3E}"/>
          </ac:cxnSpMkLst>
        </pc:cxnChg>
        <pc:cxnChg chg="add mod">
          <ac:chgData name="Reuben Bouman" userId="126253d2-a21f-4c4f-8abe-336e82a576de" providerId="ADAL" clId="{73A64858-D872-4185-B700-6B0BBC151682}" dt="2022-10-14T00:48:18.385" v="2191" actId="1076"/>
          <ac:cxnSpMkLst>
            <pc:docMk/>
            <pc:sldMk cId="3070170751" sldId="270"/>
            <ac:cxnSpMk id="14" creationId="{9ECE7E0C-5257-40EE-93B6-09937B5713AA}"/>
          </ac:cxnSpMkLst>
        </pc:cxnChg>
      </pc:sldChg>
      <pc:sldChg chg="addSp delSp modSp new mod">
        <pc:chgData name="Reuben Bouman" userId="126253d2-a21f-4c4f-8abe-336e82a576de" providerId="ADAL" clId="{73A64858-D872-4185-B700-6B0BBC151682}" dt="2022-10-14T00:19:45.294" v="1669" actId="14100"/>
        <pc:sldMkLst>
          <pc:docMk/>
          <pc:sldMk cId="3015100946" sldId="271"/>
        </pc:sldMkLst>
        <pc:spChg chg="mod">
          <ac:chgData name="Reuben Bouman" userId="126253d2-a21f-4c4f-8abe-336e82a576de" providerId="ADAL" clId="{73A64858-D872-4185-B700-6B0BBC151682}" dt="2022-10-14T00:11:20.675" v="1517" actId="6549"/>
          <ac:spMkLst>
            <pc:docMk/>
            <pc:sldMk cId="3015100946" sldId="271"/>
            <ac:spMk id="2" creationId="{ECB1188D-202A-4F64-99B4-C47537A911D8}"/>
          </ac:spMkLst>
        </pc:spChg>
        <pc:spChg chg="del mod">
          <ac:chgData name="Reuben Bouman" userId="126253d2-a21f-4c4f-8abe-336e82a576de" providerId="ADAL" clId="{73A64858-D872-4185-B700-6B0BBC151682}" dt="2022-10-10T01:53:52.711" v="143" actId="478"/>
          <ac:spMkLst>
            <pc:docMk/>
            <pc:sldMk cId="3015100946" sldId="271"/>
            <ac:spMk id="3" creationId="{E7F1D0C3-0D26-4807-AEC9-DB4C2B9DD275}"/>
          </ac:spMkLst>
        </pc:spChg>
        <pc:spChg chg="add mod">
          <ac:chgData name="Reuben Bouman" userId="126253d2-a21f-4c4f-8abe-336e82a576de" providerId="ADAL" clId="{73A64858-D872-4185-B700-6B0BBC151682}" dt="2022-10-14T00:19:45.294" v="1669" actId="14100"/>
          <ac:spMkLst>
            <pc:docMk/>
            <pc:sldMk cId="3015100946" sldId="271"/>
            <ac:spMk id="5" creationId="{20D195E3-FF3A-4F94-A031-19D5D5C491DD}"/>
          </ac:spMkLst>
        </pc:spChg>
        <pc:spChg chg="add del mod">
          <ac:chgData name="Reuben Bouman" userId="126253d2-a21f-4c4f-8abe-336e82a576de" providerId="ADAL" clId="{73A64858-D872-4185-B700-6B0BBC151682}" dt="2022-10-10T01:54:02.668" v="144" actId="478"/>
          <ac:spMkLst>
            <pc:docMk/>
            <pc:sldMk cId="3015100946" sldId="271"/>
            <ac:spMk id="6" creationId="{8FE9E1D8-5F75-4F13-87C0-5F84DEB9752B}"/>
          </ac:spMkLst>
        </pc:spChg>
        <pc:picChg chg="add mod">
          <ac:chgData name="Reuben Bouman" userId="126253d2-a21f-4c4f-8abe-336e82a576de" providerId="ADAL" clId="{73A64858-D872-4185-B700-6B0BBC151682}" dt="2022-10-10T01:54:19.375" v="148" actId="1076"/>
          <ac:picMkLst>
            <pc:docMk/>
            <pc:sldMk cId="3015100946" sldId="271"/>
            <ac:picMk id="4" creationId="{031BD0AD-C25E-40B2-8519-DA0B8905BFCD}"/>
          </ac:picMkLst>
        </pc:picChg>
      </pc:sldChg>
      <pc:sldChg chg="addSp delSp modSp add mod">
        <pc:chgData name="Reuben Bouman" userId="126253d2-a21f-4c4f-8abe-336e82a576de" providerId="ADAL" clId="{73A64858-D872-4185-B700-6B0BBC151682}" dt="2022-10-14T00:40:44.673" v="2096" actId="6549"/>
        <pc:sldMkLst>
          <pc:docMk/>
          <pc:sldMk cId="1472464332" sldId="272"/>
        </pc:sldMkLst>
        <pc:spChg chg="mod">
          <ac:chgData name="Reuben Bouman" userId="126253d2-a21f-4c4f-8abe-336e82a576de" providerId="ADAL" clId="{73A64858-D872-4185-B700-6B0BBC151682}" dt="2022-10-14T00:11:17.543" v="1516" actId="6549"/>
          <ac:spMkLst>
            <pc:docMk/>
            <pc:sldMk cId="1472464332" sldId="272"/>
            <ac:spMk id="2" creationId="{ECB1188D-202A-4F64-99B4-C47537A911D8}"/>
          </ac:spMkLst>
        </pc:spChg>
        <pc:spChg chg="add mod">
          <ac:chgData name="Reuben Bouman" userId="126253d2-a21f-4c4f-8abe-336e82a576de" providerId="ADAL" clId="{73A64858-D872-4185-B700-6B0BBC151682}" dt="2022-10-14T00:40:17.453" v="2088" actId="14100"/>
          <ac:spMkLst>
            <pc:docMk/>
            <pc:sldMk cId="1472464332" sldId="272"/>
            <ac:spMk id="5" creationId="{C9AF0C30-A99E-4D21-9326-6BDC1351E727}"/>
          </ac:spMkLst>
        </pc:spChg>
        <pc:spChg chg="add mod">
          <ac:chgData name="Reuben Bouman" userId="126253d2-a21f-4c4f-8abe-336e82a576de" providerId="ADAL" clId="{73A64858-D872-4185-B700-6B0BBC151682}" dt="2022-10-14T00:40:26.089" v="2094" actId="1037"/>
          <ac:spMkLst>
            <pc:docMk/>
            <pc:sldMk cId="1472464332" sldId="272"/>
            <ac:spMk id="6" creationId="{400518FE-D11A-4402-8215-FA3FDBBC49CC}"/>
          </ac:spMkLst>
        </pc:spChg>
        <pc:spChg chg="add mod">
          <ac:chgData name="Reuben Bouman" userId="126253d2-a21f-4c4f-8abe-336e82a576de" providerId="ADAL" clId="{73A64858-D872-4185-B700-6B0BBC151682}" dt="2022-10-14T00:40:17.453" v="2088" actId="14100"/>
          <ac:spMkLst>
            <pc:docMk/>
            <pc:sldMk cId="1472464332" sldId="272"/>
            <ac:spMk id="7" creationId="{3256A6DB-7C00-4F20-8FF6-88ADA58273DC}"/>
          </ac:spMkLst>
        </pc:spChg>
        <pc:spChg chg="add mod">
          <ac:chgData name="Reuben Bouman" userId="126253d2-a21f-4c4f-8abe-336e82a576de" providerId="ADAL" clId="{73A64858-D872-4185-B700-6B0BBC151682}" dt="2022-10-14T00:40:26.089" v="2094" actId="1037"/>
          <ac:spMkLst>
            <pc:docMk/>
            <pc:sldMk cId="1472464332" sldId="272"/>
            <ac:spMk id="8" creationId="{1CBD4BE3-6EC0-40F0-947E-B5F215AA0EE6}"/>
          </ac:spMkLst>
        </pc:spChg>
        <pc:spChg chg="add mod">
          <ac:chgData name="Reuben Bouman" userId="126253d2-a21f-4c4f-8abe-336e82a576de" providerId="ADAL" clId="{73A64858-D872-4185-B700-6B0BBC151682}" dt="2022-10-14T00:40:17.453" v="2088" actId="14100"/>
          <ac:spMkLst>
            <pc:docMk/>
            <pc:sldMk cId="1472464332" sldId="272"/>
            <ac:spMk id="9" creationId="{2C857A79-A49D-4229-ABEB-0BC717C4288D}"/>
          </ac:spMkLst>
        </pc:spChg>
        <pc:spChg chg="add mod">
          <ac:chgData name="Reuben Bouman" userId="126253d2-a21f-4c4f-8abe-336e82a576de" providerId="ADAL" clId="{73A64858-D872-4185-B700-6B0BBC151682}" dt="2022-10-14T00:40:26.089" v="2094" actId="1037"/>
          <ac:spMkLst>
            <pc:docMk/>
            <pc:sldMk cId="1472464332" sldId="272"/>
            <ac:spMk id="10" creationId="{BB6C9A27-D5AE-47FC-9E2D-60289C96F29F}"/>
          </ac:spMkLst>
        </pc:spChg>
        <pc:graphicFrameChg chg="add mod modGraphic">
          <ac:chgData name="Reuben Bouman" userId="126253d2-a21f-4c4f-8abe-336e82a576de" providerId="ADAL" clId="{73A64858-D872-4185-B700-6B0BBC151682}" dt="2022-10-14T00:40:44.673" v="2096" actId="6549"/>
          <ac:graphicFrameMkLst>
            <pc:docMk/>
            <pc:sldMk cId="1472464332" sldId="272"/>
            <ac:graphicFrameMk id="3" creationId="{3FE5D224-9974-4EF0-BD99-B8E95E68DD9B}"/>
          </ac:graphicFrameMkLst>
        </pc:graphicFrameChg>
        <pc:picChg chg="del">
          <ac:chgData name="Reuben Bouman" userId="126253d2-a21f-4c4f-8abe-336e82a576de" providerId="ADAL" clId="{73A64858-D872-4185-B700-6B0BBC151682}" dt="2022-10-10T01:55:25.041" v="186" actId="478"/>
          <ac:picMkLst>
            <pc:docMk/>
            <pc:sldMk cId="1472464332" sldId="272"/>
            <ac:picMk id="4" creationId="{031BD0AD-C25E-40B2-8519-DA0B8905BFCD}"/>
          </ac:picMkLst>
        </pc:picChg>
      </pc:sldChg>
      <pc:sldChg chg="addSp delSp modSp add mod">
        <pc:chgData name="Reuben Bouman" userId="126253d2-a21f-4c4f-8abe-336e82a576de" providerId="ADAL" clId="{73A64858-D872-4185-B700-6B0BBC151682}" dt="2022-10-14T00:39:05.487" v="1985" actId="1036"/>
        <pc:sldMkLst>
          <pc:docMk/>
          <pc:sldMk cId="112414561" sldId="273"/>
        </pc:sldMkLst>
        <pc:spChg chg="mod">
          <ac:chgData name="Reuben Bouman" userId="126253d2-a21f-4c4f-8abe-336e82a576de" providerId="ADAL" clId="{73A64858-D872-4185-B700-6B0BBC151682}" dt="2022-10-14T00:11:14.283" v="1515" actId="6549"/>
          <ac:spMkLst>
            <pc:docMk/>
            <pc:sldMk cId="112414561" sldId="273"/>
            <ac:spMk id="2" creationId="{ECB1188D-202A-4F64-99B4-C47537A911D8}"/>
          </ac:spMkLst>
        </pc:spChg>
        <pc:spChg chg="del">
          <ac:chgData name="Reuben Bouman" userId="126253d2-a21f-4c4f-8abe-336e82a576de" providerId="ADAL" clId="{73A64858-D872-4185-B700-6B0BBC151682}" dt="2022-10-10T02:52:31.707" v="265" actId="478"/>
          <ac:spMkLst>
            <pc:docMk/>
            <pc:sldMk cId="112414561" sldId="273"/>
            <ac:spMk id="5" creationId="{C9AF0C30-A99E-4D21-9326-6BDC1351E727}"/>
          </ac:spMkLst>
        </pc:spChg>
        <pc:spChg chg="del">
          <ac:chgData name="Reuben Bouman" userId="126253d2-a21f-4c4f-8abe-336e82a576de" providerId="ADAL" clId="{73A64858-D872-4185-B700-6B0BBC151682}" dt="2022-10-10T02:52:32.899" v="266" actId="478"/>
          <ac:spMkLst>
            <pc:docMk/>
            <pc:sldMk cId="112414561" sldId="273"/>
            <ac:spMk id="6" creationId="{400518FE-D11A-4402-8215-FA3FDBBC49CC}"/>
          </ac:spMkLst>
        </pc:spChg>
        <pc:spChg chg="del">
          <ac:chgData name="Reuben Bouman" userId="126253d2-a21f-4c4f-8abe-336e82a576de" providerId="ADAL" clId="{73A64858-D872-4185-B700-6B0BBC151682}" dt="2022-10-10T02:52:32.899" v="266" actId="478"/>
          <ac:spMkLst>
            <pc:docMk/>
            <pc:sldMk cId="112414561" sldId="273"/>
            <ac:spMk id="7" creationId="{3256A6DB-7C00-4F20-8FF6-88ADA58273DC}"/>
          </ac:spMkLst>
        </pc:spChg>
        <pc:spChg chg="del">
          <ac:chgData name="Reuben Bouman" userId="126253d2-a21f-4c4f-8abe-336e82a576de" providerId="ADAL" clId="{73A64858-D872-4185-B700-6B0BBC151682}" dt="2022-10-10T02:52:32.899" v="266" actId="478"/>
          <ac:spMkLst>
            <pc:docMk/>
            <pc:sldMk cId="112414561" sldId="273"/>
            <ac:spMk id="8" creationId="{1CBD4BE3-6EC0-40F0-947E-B5F215AA0EE6}"/>
          </ac:spMkLst>
        </pc:spChg>
        <pc:spChg chg="del">
          <ac:chgData name="Reuben Bouman" userId="126253d2-a21f-4c4f-8abe-336e82a576de" providerId="ADAL" clId="{73A64858-D872-4185-B700-6B0BBC151682}" dt="2022-10-10T02:52:32.899" v="266" actId="478"/>
          <ac:spMkLst>
            <pc:docMk/>
            <pc:sldMk cId="112414561" sldId="273"/>
            <ac:spMk id="9" creationId="{2C857A79-A49D-4229-ABEB-0BC717C4288D}"/>
          </ac:spMkLst>
        </pc:spChg>
        <pc:spChg chg="add mod">
          <ac:chgData name="Reuben Bouman" userId="126253d2-a21f-4c4f-8abe-336e82a576de" providerId="ADAL" clId="{73A64858-D872-4185-B700-6B0BBC151682}" dt="2022-10-14T00:39:02.207" v="1982" actId="14100"/>
          <ac:spMkLst>
            <pc:docMk/>
            <pc:sldMk cId="112414561" sldId="273"/>
            <ac:spMk id="10" creationId="{7C3EEB8C-50AD-42E9-8C2E-095500E3C7EE}"/>
          </ac:spMkLst>
        </pc:spChg>
        <pc:spChg chg="del">
          <ac:chgData name="Reuben Bouman" userId="126253d2-a21f-4c4f-8abe-336e82a576de" providerId="ADAL" clId="{73A64858-D872-4185-B700-6B0BBC151682}" dt="2022-10-10T02:52:32.899" v="266" actId="478"/>
          <ac:spMkLst>
            <pc:docMk/>
            <pc:sldMk cId="112414561" sldId="273"/>
            <ac:spMk id="10" creationId="{BB6C9A27-D5AE-47FC-9E2D-60289C96F29F}"/>
          </ac:spMkLst>
        </pc:spChg>
        <pc:spChg chg="add mod">
          <ac:chgData name="Reuben Bouman" userId="126253d2-a21f-4c4f-8abe-336e82a576de" providerId="ADAL" clId="{73A64858-D872-4185-B700-6B0BBC151682}" dt="2022-10-14T00:39:05.487" v="1985" actId="1036"/>
          <ac:spMkLst>
            <pc:docMk/>
            <pc:sldMk cId="112414561" sldId="273"/>
            <ac:spMk id="17" creationId="{039E671E-86F1-4A4B-A1CC-7C023E6B31F5}"/>
          </ac:spMkLst>
        </pc:spChg>
        <pc:graphicFrameChg chg="del">
          <ac:chgData name="Reuben Bouman" userId="126253d2-a21f-4c4f-8abe-336e82a576de" providerId="ADAL" clId="{73A64858-D872-4185-B700-6B0BBC151682}" dt="2022-10-10T02:52:29.127" v="264" actId="478"/>
          <ac:graphicFrameMkLst>
            <pc:docMk/>
            <pc:sldMk cId="112414561" sldId="273"/>
            <ac:graphicFrameMk id="3" creationId="{3FE5D224-9974-4EF0-BD99-B8E95E68DD9B}"/>
          </ac:graphicFrameMkLst>
        </pc:graphicFrameChg>
        <pc:picChg chg="add del mod">
          <ac:chgData name="Reuben Bouman" userId="126253d2-a21f-4c4f-8abe-336e82a576de" providerId="ADAL" clId="{73A64858-D872-4185-B700-6B0BBC151682}" dt="2022-10-14T00:12:05.081" v="1518" actId="478"/>
          <ac:picMkLst>
            <pc:docMk/>
            <pc:sldMk cId="112414561" sldId="273"/>
            <ac:picMk id="4" creationId="{A359F06A-3E14-4313-8346-6A022AE163ED}"/>
          </ac:picMkLst>
        </pc:picChg>
        <pc:picChg chg="add del mod">
          <ac:chgData name="Reuben Bouman" userId="126253d2-a21f-4c4f-8abe-336e82a576de" providerId="ADAL" clId="{73A64858-D872-4185-B700-6B0BBC151682}" dt="2022-10-14T00:13:13.001" v="1533" actId="478"/>
          <ac:picMkLst>
            <pc:docMk/>
            <pc:sldMk cId="112414561" sldId="273"/>
            <ac:picMk id="6" creationId="{11470D4B-DDA1-4787-9DCB-92B69B3FCB10}"/>
          </ac:picMkLst>
        </pc:picChg>
        <pc:picChg chg="add mod ord">
          <ac:chgData name="Reuben Bouman" userId="126253d2-a21f-4c4f-8abe-336e82a576de" providerId="ADAL" clId="{73A64858-D872-4185-B700-6B0BBC151682}" dt="2022-10-14T00:38:59.539" v="1981" actId="1035"/>
          <ac:picMkLst>
            <pc:docMk/>
            <pc:sldMk cId="112414561" sldId="273"/>
            <ac:picMk id="8" creationId="{4632B056-D995-46F6-83D1-BF0C9995708D}"/>
          </ac:picMkLst>
        </pc:picChg>
        <pc:picChg chg="add del mod">
          <ac:chgData name="Reuben Bouman" userId="126253d2-a21f-4c4f-8abe-336e82a576de" providerId="ADAL" clId="{73A64858-D872-4185-B700-6B0BBC151682}" dt="2022-10-14T00:10:13.313" v="1480" actId="478"/>
          <ac:picMkLst>
            <pc:docMk/>
            <pc:sldMk cId="112414561" sldId="273"/>
            <ac:picMk id="11" creationId="{B45C0A47-EA5A-415D-B7A1-BF4CDB8502FB}"/>
          </ac:picMkLst>
        </pc:picChg>
        <pc:picChg chg="add del mod">
          <ac:chgData name="Reuben Bouman" userId="126253d2-a21f-4c4f-8abe-336e82a576de" providerId="ADAL" clId="{73A64858-D872-4185-B700-6B0BBC151682}" dt="2022-10-13T23:46:33.271" v="1475" actId="478"/>
          <ac:picMkLst>
            <pc:docMk/>
            <pc:sldMk cId="112414561" sldId="273"/>
            <ac:picMk id="12" creationId="{CC822B99-3167-4E46-BAFA-9CFDD0F3107F}"/>
          </ac:picMkLst>
        </pc:picChg>
        <pc:picChg chg="add mod">
          <ac:chgData name="Reuben Bouman" userId="126253d2-a21f-4c4f-8abe-336e82a576de" providerId="ADAL" clId="{73A64858-D872-4185-B700-6B0BBC151682}" dt="2022-10-14T00:12:30.819" v="1522"/>
          <ac:picMkLst>
            <pc:docMk/>
            <pc:sldMk cId="112414561" sldId="273"/>
            <ac:picMk id="13" creationId="{2720A690-C4BE-4B97-9E8C-0AE4941BFCB7}"/>
          </ac:picMkLst>
        </pc:picChg>
        <pc:picChg chg="add mod">
          <ac:chgData name="Reuben Bouman" userId="126253d2-a21f-4c4f-8abe-336e82a576de" providerId="ADAL" clId="{73A64858-D872-4185-B700-6B0BBC151682}" dt="2022-10-14T00:12:30.819" v="1522"/>
          <ac:picMkLst>
            <pc:docMk/>
            <pc:sldMk cId="112414561" sldId="273"/>
            <ac:picMk id="15" creationId="{18F0606F-C8C8-49B0-B3E8-EC5B8D6323B1}"/>
          </ac:picMkLst>
        </pc:picChg>
        <pc:picChg chg="add del mod">
          <ac:chgData name="Reuben Bouman" userId="126253d2-a21f-4c4f-8abe-336e82a576de" providerId="ADAL" clId="{73A64858-D872-4185-B700-6B0BBC151682}" dt="2022-10-14T00:10:12.726" v="1479" actId="478"/>
          <ac:picMkLst>
            <pc:docMk/>
            <pc:sldMk cId="112414561" sldId="273"/>
            <ac:picMk id="2049" creationId="{1D89EC50-C466-4234-8D4E-E9D8E34ADDB3}"/>
          </ac:picMkLst>
        </pc:picChg>
        <pc:cxnChg chg="add mod">
          <ac:chgData name="Reuben Bouman" userId="126253d2-a21f-4c4f-8abe-336e82a576de" providerId="ADAL" clId="{73A64858-D872-4185-B700-6B0BBC151682}" dt="2022-10-14T00:12:30.819" v="1522"/>
          <ac:cxnSpMkLst>
            <pc:docMk/>
            <pc:sldMk cId="112414561" sldId="273"/>
            <ac:cxnSpMk id="14" creationId="{D2F11851-88E1-4BB0-9EEA-7FEA6E4F3BCE}"/>
          </ac:cxnSpMkLst>
        </pc:cxnChg>
      </pc:sldChg>
      <pc:sldChg chg="modSp new mod modNotesTx">
        <pc:chgData name="Reuben Bouman" userId="126253d2-a21f-4c4f-8abe-336e82a576de" providerId="ADAL" clId="{73A64858-D872-4185-B700-6B0BBC151682}" dt="2022-10-13T21:03:22.538" v="735" actId="108"/>
        <pc:sldMkLst>
          <pc:docMk/>
          <pc:sldMk cId="566981845" sldId="274"/>
        </pc:sldMkLst>
        <pc:spChg chg="mod">
          <ac:chgData name="Reuben Bouman" userId="126253d2-a21f-4c4f-8abe-336e82a576de" providerId="ADAL" clId="{73A64858-D872-4185-B700-6B0BBC151682}" dt="2022-10-13T21:02:56.218" v="702" actId="6549"/>
          <ac:spMkLst>
            <pc:docMk/>
            <pc:sldMk cId="566981845" sldId="274"/>
            <ac:spMk id="2" creationId="{9ACAE63F-2808-4D5D-A3C5-F1A0CAEB8CC8}"/>
          </ac:spMkLst>
        </pc:spChg>
        <pc:spChg chg="mod">
          <ac:chgData name="Reuben Bouman" userId="126253d2-a21f-4c4f-8abe-336e82a576de" providerId="ADAL" clId="{73A64858-D872-4185-B700-6B0BBC151682}" dt="2022-10-13T21:03:22.538" v="735" actId="108"/>
          <ac:spMkLst>
            <pc:docMk/>
            <pc:sldMk cId="566981845" sldId="274"/>
            <ac:spMk id="3" creationId="{51CDE60D-3AD8-4CA4-ABA7-238AC538E42C}"/>
          </ac:spMkLst>
        </pc:spChg>
      </pc:sldChg>
      <pc:sldChg chg="modSp add del mod">
        <pc:chgData name="Reuben Bouman" userId="126253d2-a21f-4c4f-8abe-336e82a576de" providerId="ADAL" clId="{73A64858-D872-4185-B700-6B0BBC151682}" dt="2022-10-13T21:03:26.324" v="736" actId="47"/>
        <pc:sldMkLst>
          <pc:docMk/>
          <pc:sldMk cId="3064592862" sldId="275"/>
        </pc:sldMkLst>
        <pc:spChg chg="mod">
          <ac:chgData name="Reuben Bouman" userId="126253d2-a21f-4c4f-8abe-336e82a576de" providerId="ADAL" clId="{73A64858-D872-4185-B700-6B0BBC151682}" dt="2022-10-10T02:56:39.613" v="373" actId="20577"/>
          <ac:spMkLst>
            <pc:docMk/>
            <pc:sldMk cId="3064592862" sldId="275"/>
            <ac:spMk id="2" creationId="{9ACAE63F-2808-4D5D-A3C5-F1A0CAEB8CC8}"/>
          </ac:spMkLst>
        </pc:spChg>
        <pc:spChg chg="mod">
          <ac:chgData name="Reuben Bouman" userId="126253d2-a21f-4c4f-8abe-336e82a576de" providerId="ADAL" clId="{73A64858-D872-4185-B700-6B0BBC151682}" dt="2022-10-10T02:57:21.172" v="381" actId="20577"/>
          <ac:spMkLst>
            <pc:docMk/>
            <pc:sldMk cId="3064592862" sldId="275"/>
            <ac:spMk id="3" creationId="{51CDE60D-3AD8-4CA4-ABA7-238AC538E42C}"/>
          </ac:spMkLst>
        </pc:spChg>
      </pc:sldChg>
      <pc:sldChg chg="new del">
        <pc:chgData name="Reuben Bouman" userId="126253d2-a21f-4c4f-8abe-336e82a576de" providerId="ADAL" clId="{73A64858-D872-4185-B700-6B0BBC151682}" dt="2022-10-10T02:58:05.255" v="383" actId="680"/>
        <pc:sldMkLst>
          <pc:docMk/>
          <pc:sldMk cId="488956371" sldId="276"/>
        </pc:sldMkLst>
      </pc:sldChg>
      <pc:sldChg chg="new del">
        <pc:chgData name="Reuben Bouman" userId="126253d2-a21f-4c4f-8abe-336e82a576de" providerId="ADAL" clId="{73A64858-D872-4185-B700-6B0BBC151682}" dt="2022-10-13T22:20:47.408" v="1299" actId="47"/>
        <pc:sldMkLst>
          <pc:docMk/>
          <pc:sldMk cId="2343609908" sldId="276"/>
        </pc:sldMkLst>
      </pc:sldChg>
      <pc:sldChg chg="modSp new mod ord">
        <pc:chgData name="Reuben Bouman" userId="126253d2-a21f-4c4f-8abe-336e82a576de" providerId="ADAL" clId="{73A64858-D872-4185-B700-6B0BBC151682}" dt="2022-10-13T22:21:25.233" v="1303" actId="404"/>
        <pc:sldMkLst>
          <pc:docMk/>
          <pc:sldMk cId="2566793376" sldId="277"/>
        </pc:sldMkLst>
        <pc:spChg chg="mod">
          <ac:chgData name="Reuben Bouman" userId="126253d2-a21f-4c4f-8abe-336e82a576de" providerId="ADAL" clId="{73A64858-D872-4185-B700-6B0BBC151682}" dt="2022-10-10T02:59:18.650" v="462" actId="20577"/>
          <ac:spMkLst>
            <pc:docMk/>
            <pc:sldMk cId="2566793376" sldId="277"/>
            <ac:spMk id="2" creationId="{36AEE1B1-1026-4A2B-9080-89A49FB302EB}"/>
          </ac:spMkLst>
        </pc:spChg>
        <pc:spChg chg="mod">
          <ac:chgData name="Reuben Bouman" userId="126253d2-a21f-4c4f-8abe-336e82a576de" providerId="ADAL" clId="{73A64858-D872-4185-B700-6B0BBC151682}" dt="2022-10-13T22:21:25.233" v="1303" actId="404"/>
          <ac:spMkLst>
            <pc:docMk/>
            <pc:sldMk cId="2566793376" sldId="277"/>
            <ac:spMk id="3" creationId="{D85F024B-1D53-4B45-B682-FC69B1955463}"/>
          </ac:spMkLst>
        </pc:spChg>
      </pc:sldChg>
      <pc:sldChg chg="addSp modSp add mod modNotesTx">
        <pc:chgData name="Reuben Bouman" userId="126253d2-a21f-4c4f-8abe-336e82a576de" providerId="ADAL" clId="{73A64858-D872-4185-B700-6B0BBC151682}" dt="2022-10-14T00:38:36.874" v="1976" actId="255"/>
        <pc:sldMkLst>
          <pc:docMk/>
          <pc:sldMk cId="1362891967" sldId="278"/>
        </pc:sldMkLst>
        <pc:spChg chg="mod">
          <ac:chgData name="Reuben Bouman" userId="126253d2-a21f-4c4f-8abe-336e82a576de" providerId="ADAL" clId="{73A64858-D872-4185-B700-6B0BBC151682}" dt="2022-10-10T02:59:12.642" v="461" actId="20577"/>
          <ac:spMkLst>
            <pc:docMk/>
            <pc:sldMk cId="1362891967" sldId="278"/>
            <ac:spMk id="2" creationId="{36AEE1B1-1026-4A2B-9080-89A49FB302EB}"/>
          </ac:spMkLst>
        </pc:spChg>
        <pc:spChg chg="mod">
          <ac:chgData name="Reuben Bouman" userId="126253d2-a21f-4c4f-8abe-336e82a576de" providerId="ADAL" clId="{73A64858-D872-4185-B700-6B0BBC151682}" dt="2022-10-14T00:38:36.874" v="1976" actId="255"/>
          <ac:spMkLst>
            <pc:docMk/>
            <pc:sldMk cId="1362891967" sldId="278"/>
            <ac:spMk id="3" creationId="{D85F024B-1D53-4B45-B682-FC69B1955463}"/>
          </ac:spMkLst>
        </pc:spChg>
        <pc:picChg chg="add mod">
          <ac:chgData name="Reuben Bouman" userId="126253d2-a21f-4c4f-8abe-336e82a576de" providerId="ADAL" clId="{73A64858-D872-4185-B700-6B0BBC151682}" dt="2022-10-13T21:04:15.687" v="739" actId="14100"/>
          <ac:picMkLst>
            <pc:docMk/>
            <pc:sldMk cId="1362891967" sldId="278"/>
            <ac:picMk id="4" creationId="{DA17B042-3EEF-4178-A8AE-A5CDBC528509}"/>
          </ac:picMkLst>
        </pc:picChg>
      </pc:sldChg>
      <pc:sldChg chg="add">
        <pc:chgData name="Reuben Bouman" userId="126253d2-a21f-4c4f-8abe-336e82a576de" providerId="ADAL" clId="{73A64858-D872-4185-B700-6B0BBC151682}" dt="2022-10-13T22:20:45.002" v="1298"/>
        <pc:sldMkLst>
          <pc:docMk/>
          <pc:sldMk cId="3173788093" sldId="279"/>
        </pc:sldMkLst>
      </pc:sldChg>
      <pc:sldMasterChg chg="modSldLayout">
        <pc:chgData name="Reuben Bouman" userId="126253d2-a21f-4c4f-8abe-336e82a576de" providerId="ADAL" clId="{73A64858-D872-4185-B700-6B0BBC151682}" dt="2022-10-10T01:47:02.632" v="36" actId="2085"/>
        <pc:sldMasterMkLst>
          <pc:docMk/>
          <pc:sldMasterMk cId="4117563529" sldId="2147483650"/>
        </pc:sldMasterMkLst>
        <pc:sldLayoutChg chg="addSp modSp mod">
          <pc:chgData name="Reuben Bouman" userId="126253d2-a21f-4c4f-8abe-336e82a576de" providerId="ADAL" clId="{73A64858-D872-4185-B700-6B0BBC151682}" dt="2022-10-10T01:47:02.632" v="36" actId="2085"/>
          <pc:sldLayoutMkLst>
            <pc:docMk/>
            <pc:sldMasterMk cId="4117563529" sldId="2147483650"/>
            <pc:sldLayoutMk cId="3219944210" sldId="2147483651"/>
          </pc:sldLayoutMkLst>
          <pc:spChg chg="add mod">
            <ac:chgData name="Reuben Bouman" userId="126253d2-a21f-4c4f-8abe-336e82a576de" providerId="ADAL" clId="{73A64858-D872-4185-B700-6B0BBC151682}" dt="2022-10-10T01:47:02.632" v="36" actId="2085"/>
            <ac:spMkLst>
              <pc:docMk/>
              <pc:sldMasterMk cId="4117563529" sldId="2147483650"/>
              <pc:sldLayoutMk cId="3219944210" sldId="2147483651"/>
              <ac:spMk id="3" creationId="{CBEF93B5-B82E-469C-BF07-96BDFA5EE956}"/>
            </ac:spMkLst>
          </pc:sp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m159\AppData\Local\Microsoft\Windows\INetCache\Content.Outlook\RQR20LPU\carbon%20reduction%20curv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400" b="1"/>
              <a:t>Carbon Reduction Curve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areaChart>
        <c:grouping val="stacked"/>
        <c:varyColors val="0"/>
        <c:ser>
          <c:idx val="1"/>
          <c:order val="0"/>
          <c:spPr>
            <a:solidFill>
              <a:schemeClr val="bg1"/>
            </a:solidFill>
            <a:ln w="25400">
              <a:noFill/>
            </a:ln>
            <a:effectLst/>
          </c:spPr>
          <c:cat>
            <c:strRef>
              <c:f>Sheet1!$F$40:$F$55</c:f>
              <c:strCache>
                <c:ptCount val="16"/>
                <c:pt idx="0">
                  <c:v>Planning</c:v>
                </c:pt>
                <c:pt idx="2">
                  <c:v>Design</c:v>
                </c:pt>
                <c:pt idx="5">
                  <c:v>Construction</c:v>
                </c:pt>
                <c:pt idx="8">
                  <c:v>Commissioning </c:v>
                </c:pt>
                <c:pt idx="15">
                  <c:v>Operation and maintenance</c:v>
                </c:pt>
              </c:strCache>
            </c:strRef>
          </c:cat>
          <c:val>
            <c:numRef>
              <c:f>Sheet1!$C$3:$C$26</c:f>
              <c:numCache>
                <c:formatCode>General</c:formatCode>
                <c:ptCount val="24"/>
                <c:pt idx="0">
                  <c:v>1</c:v>
                </c:pt>
                <c:pt idx="1">
                  <c:v>0.66666666666666663</c:v>
                </c:pt>
                <c:pt idx="2">
                  <c:v>0.5</c:v>
                </c:pt>
                <c:pt idx="3">
                  <c:v>0.4</c:v>
                </c:pt>
                <c:pt idx="4">
                  <c:v>0.33333333333333331</c:v>
                </c:pt>
                <c:pt idx="5">
                  <c:v>0.2857142857142857</c:v>
                </c:pt>
                <c:pt idx="6">
                  <c:v>0.25</c:v>
                </c:pt>
                <c:pt idx="7">
                  <c:v>0.22222222222222221</c:v>
                </c:pt>
                <c:pt idx="8">
                  <c:v>0.2</c:v>
                </c:pt>
                <c:pt idx="9">
                  <c:v>0.18181818181818182</c:v>
                </c:pt>
                <c:pt idx="10">
                  <c:v>0.16666666666666666</c:v>
                </c:pt>
                <c:pt idx="11">
                  <c:v>0.15384615384615385</c:v>
                </c:pt>
                <c:pt idx="12">
                  <c:v>0.14285714285714285</c:v>
                </c:pt>
                <c:pt idx="13">
                  <c:v>0.13333333333333333</c:v>
                </c:pt>
                <c:pt idx="14">
                  <c:v>0.125</c:v>
                </c:pt>
                <c:pt idx="15">
                  <c:v>0.11764705882352941</c:v>
                </c:pt>
                <c:pt idx="16">
                  <c:v>0.1111111111111111</c:v>
                </c:pt>
                <c:pt idx="17">
                  <c:v>0.10526315789473684</c:v>
                </c:pt>
                <c:pt idx="18">
                  <c:v>0.1</c:v>
                </c:pt>
                <c:pt idx="19">
                  <c:v>9.5238095238095233E-2</c:v>
                </c:pt>
                <c:pt idx="20">
                  <c:v>9.0909090909090912E-2</c:v>
                </c:pt>
                <c:pt idx="21">
                  <c:v>8.6956521739130432E-2</c:v>
                </c:pt>
                <c:pt idx="22">
                  <c:v>8.3333333333333329E-2</c:v>
                </c:pt>
                <c:pt idx="23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B5-4D6E-8CA4-8386FE0DCA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dropLines>
        <c:axId val="640548335"/>
        <c:axId val="646623775"/>
      </c:areaChart>
      <c:barChart>
        <c:barDir val="col"/>
        <c:grouping val="clustered"/>
        <c:varyColors val="0"/>
        <c:ser>
          <c:idx val="0"/>
          <c:order val="1"/>
          <c:spPr>
            <a:solidFill>
              <a:srgbClr val="8D0D84"/>
            </a:solidFill>
            <a:ln w="2540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90944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6B5-4D6E-8CA4-8386FE0DCA92}"/>
              </c:ext>
            </c:extLst>
          </c:dPt>
          <c:dPt>
            <c:idx val="1"/>
            <c:invertIfNegative val="0"/>
            <c:bubble3D val="0"/>
            <c:spPr>
              <a:solidFill>
                <a:srgbClr val="6C0B67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6B5-4D6E-8CA4-8386FE0DCA92}"/>
              </c:ext>
            </c:extLst>
          </c:dPt>
          <c:dPt>
            <c:idx val="2"/>
            <c:invertIfNegative val="0"/>
            <c:bubble3D val="0"/>
            <c:spPr>
              <a:solidFill>
                <a:srgbClr val="6C0B67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36B5-4D6E-8CA4-8386FE0DCA92}"/>
              </c:ext>
            </c:extLst>
          </c:dPt>
          <c:dPt>
            <c:idx val="7"/>
            <c:invertIfNegative val="0"/>
            <c:bubble3D val="0"/>
            <c:spPr>
              <a:solidFill>
                <a:srgbClr val="C117BA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36B5-4D6E-8CA4-8386FE0DCA92}"/>
              </c:ext>
            </c:extLst>
          </c:dPt>
          <c:dPt>
            <c:idx val="8"/>
            <c:invertIfNegative val="0"/>
            <c:bubble3D val="0"/>
            <c:spPr>
              <a:solidFill>
                <a:srgbClr val="F175D7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36B5-4D6E-8CA4-8386FE0DCA92}"/>
              </c:ext>
            </c:extLst>
          </c:dPt>
          <c:dPt>
            <c:idx val="9"/>
            <c:invertIfNegative val="0"/>
            <c:bubble3D val="0"/>
            <c:spPr>
              <a:solidFill>
                <a:srgbClr val="F175D7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36B5-4D6E-8CA4-8386FE0DCA92}"/>
              </c:ext>
            </c:extLst>
          </c:dPt>
          <c:dPt>
            <c:idx val="10"/>
            <c:invertIfNegative val="0"/>
            <c:bubble3D val="0"/>
            <c:spPr>
              <a:solidFill>
                <a:srgbClr val="F175D7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36B5-4D6E-8CA4-8386FE0DCA92}"/>
              </c:ext>
            </c:extLst>
          </c:dPt>
          <c:dPt>
            <c:idx val="11"/>
            <c:invertIfNegative val="0"/>
            <c:bubble3D val="0"/>
            <c:spPr>
              <a:solidFill>
                <a:srgbClr val="F175D7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36B5-4D6E-8CA4-8386FE0DCA92}"/>
              </c:ext>
            </c:extLst>
          </c:dPt>
          <c:dPt>
            <c:idx val="12"/>
            <c:invertIfNegative val="0"/>
            <c:bubble3D val="0"/>
            <c:spPr>
              <a:solidFill>
                <a:srgbClr val="F175D7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36B5-4D6E-8CA4-8386FE0DCA92}"/>
              </c:ext>
            </c:extLst>
          </c:dPt>
          <c:dPt>
            <c:idx val="13"/>
            <c:invertIfNegative val="0"/>
            <c:bubble3D val="0"/>
            <c:spPr>
              <a:solidFill>
                <a:srgbClr val="F175D7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36B5-4D6E-8CA4-8386FE0DCA92}"/>
              </c:ext>
            </c:extLst>
          </c:dPt>
          <c:dPt>
            <c:idx val="14"/>
            <c:invertIfNegative val="0"/>
            <c:bubble3D val="0"/>
            <c:spPr>
              <a:solidFill>
                <a:srgbClr val="F175D7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36B5-4D6E-8CA4-8386FE0DCA92}"/>
              </c:ext>
            </c:extLst>
          </c:dPt>
          <c:dPt>
            <c:idx val="15"/>
            <c:invertIfNegative val="0"/>
            <c:bubble3D val="0"/>
            <c:spPr>
              <a:solidFill>
                <a:srgbClr val="F175D7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36B5-4D6E-8CA4-8386FE0DCA92}"/>
              </c:ext>
            </c:extLst>
          </c:dPt>
          <c:dPt>
            <c:idx val="16"/>
            <c:invertIfNegative val="0"/>
            <c:bubble3D val="0"/>
            <c:spPr>
              <a:solidFill>
                <a:srgbClr val="F175D7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A-36B5-4D6E-8CA4-8386FE0DCA92}"/>
              </c:ext>
            </c:extLst>
          </c:dPt>
          <c:dPt>
            <c:idx val="17"/>
            <c:invertIfNegative val="0"/>
            <c:bubble3D val="0"/>
            <c:spPr>
              <a:solidFill>
                <a:srgbClr val="F175D7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C-36B5-4D6E-8CA4-8386FE0DCA92}"/>
              </c:ext>
            </c:extLst>
          </c:dPt>
          <c:dPt>
            <c:idx val="18"/>
            <c:invertIfNegative val="0"/>
            <c:bubble3D val="0"/>
            <c:spPr>
              <a:solidFill>
                <a:srgbClr val="F175D7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E-36B5-4D6E-8CA4-8386FE0DCA92}"/>
              </c:ext>
            </c:extLst>
          </c:dPt>
          <c:dPt>
            <c:idx val="19"/>
            <c:invertIfNegative val="0"/>
            <c:bubble3D val="0"/>
            <c:spPr>
              <a:solidFill>
                <a:srgbClr val="F175D7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0-36B5-4D6E-8CA4-8386FE0DCA92}"/>
              </c:ext>
            </c:extLst>
          </c:dPt>
          <c:dPt>
            <c:idx val="20"/>
            <c:invertIfNegative val="0"/>
            <c:bubble3D val="0"/>
            <c:spPr>
              <a:solidFill>
                <a:srgbClr val="F175D7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2-36B5-4D6E-8CA4-8386FE0DCA92}"/>
              </c:ext>
            </c:extLst>
          </c:dPt>
          <c:dPt>
            <c:idx val="21"/>
            <c:invertIfNegative val="0"/>
            <c:bubble3D val="0"/>
            <c:spPr>
              <a:solidFill>
                <a:srgbClr val="F175D7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4-36B5-4D6E-8CA4-8386FE0DCA92}"/>
              </c:ext>
            </c:extLst>
          </c:dPt>
          <c:dPt>
            <c:idx val="22"/>
            <c:invertIfNegative val="0"/>
            <c:bubble3D val="0"/>
            <c:spPr>
              <a:solidFill>
                <a:srgbClr val="F175D7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6-36B5-4D6E-8CA4-8386FE0DCA92}"/>
              </c:ext>
            </c:extLst>
          </c:dPt>
          <c:dPt>
            <c:idx val="23"/>
            <c:invertIfNegative val="0"/>
            <c:bubble3D val="0"/>
            <c:spPr>
              <a:solidFill>
                <a:srgbClr val="F175D7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8-36B5-4D6E-8CA4-8386FE0DCA92}"/>
              </c:ext>
            </c:extLst>
          </c:dPt>
          <c:val>
            <c:numRef>
              <c:f>Sheet1!$C$3:$C$26</c:f>
              <c:numCache>
                <c:formatCode>General</c:formatCode>
                <c:ptCount val="24"/>
                <c:pt idx="0">
                  <c:v>1</c:v>
                </c:pt>
                <c:pt idx="1">
                  <c:v>0.66666666666666663</c:v>
                </c:pt>
                <c:pt idx="2">
                  <c:v>0.5</c:v>
                </c:pt>
                <c:pt idx="3">
                  <c:v>0.4</c:v>
                </c:pt>
                <c:pt idx="4">
                  <c:v>0.33333333333333331</c:v>
                </c:pt>
                <c:pt idx="5">
                  <c:v>0.2857142857142857</c:v>
                </c:pt>
                <c:pt idx="6">
                  <c:v>0.25</c:v>
                </c:pt>
                <c:pt idx="7">
                  <c:v>0.22222222222222221</c:v>
                </c:pt>
                <c:pt idx="8">
                  <c:v>0.2</c:v>
                </c:pt>
                <c:pt idx="9">
                  <c:v>0.18181818181818182</c:v>
                </c:pt>
                <c:pt idx="10">
                  <c:v>0.16666666666666666</c:v>
                </c:pt>
                <c:pt idx="11">
                  <c:v>0.15384615384615385</c:v>
                </c:pt>
                <c:pt idx="12">
                  <c:v>0.14285714285714285</c:v>
                </c:pt>
                <c:pt idx="13">
                  <c:v>0.13333333333333333</c:v>
                </c:pt>
                <c:pt idx="14">
                  <c:v>0.125</c:v>
                </c:pt>
                <c:pt idx="15">
                  <c:v>0.11764705882352941</c:v>
                </c:pt>
                <c:pt idx="16">
                  <c:v>0.1111111111111111</c:v>
                </c:pt>
                <c:pt idx="17">
                  <c:v>0.10526315789473684</c:v>
                </c:pt>
                <c:pt idx="18">
                  <c:v>0.1</c:v>
                </c:pt>
                <c:pt idx="19">
                  <c:v>9.5238095238095233E-2</c:v>
                </c:pt>
                <c:pt idx="20">
                  <c:v>9.0909090909090912E-2</c:v>
                </c:pt>
                <c:pt idx="21">
                  <c:v>8.6956521739130432E-2</c:v>
                </c:pt>
                <c:pt idx="22">
                  <c:v>8.3333333333333329E-2</c:v>
                </c:pt>
                <c:pt idx="23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9-36B5-4D6E-8CA4-8386FE0DCA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640548335"/>
        <c:axId val="646623775"/>
      </c:barChart>
      <c:catAx>
        <c:axId val="640548335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200000" spcFirstLastPara="1" vertOverflow="ellipsis" wrap="square" anchor="t" anchorCtr="0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46623775"/>
        <c:crosses val="autoZero"/>
        <c:auto val="0"/>
        <c:lblAlgn val="ctr"/>
        <c:lblOffset val="100"/>
        <c:noMultiLvlLbl val="0"/>
      </c:catAx>
      <c:valAx>
        <c:axId val="646623775"/>
        <c:scaling>
          <c:orientation val="minMax"/>
          <c:max val="1"/>
        </c:scaling>
        <c:delete val="0"/>
        <c:axPos val="l"/>
        <c:majorGridlines>
          <c:spPr>
            <a:ln w="6350" cap="flat" cmpd="sng" algn="ctr">
              <a:solidFill>
                <a:srgbClr val="F175D7"/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40548335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3ABCAC-49FF-4B32-9DBE-6ADDC6E188D3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47B9B7-D9A2-4338-8B0A-F46413289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483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7B9B7-D9A2-4338-8B0A-F46413289A1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54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7B9B7-D9A2-4338-8B0A-F46413289A1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925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1200" u="sng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Professional Services:</a:t>
            </a:r>
            <a:endParaRPr lang="en-US" sz="120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228600" algn="l"/>
                <a:tab pos="457200" algn="l"/>
              </a:tabLst>
            </a:pPr>
            <a:r>
              <a:rPr lang="en-NZ" sz="12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Demonstrate that the design considers climate hazards and vulnerabilities throughout the project lifecycle (design, build, operate, decommission).</a:t>
            </a:r>
            <a:endParaRPr lang="en-US" sz="1200" dirty="0">
              <a:effectLst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228600" algn="l"/>
                <a:tab pos="457200" algn="l"/>
              </a:tabLst>
            </a:pPr>
            <a:r>
              <a:rPr lang="en-NZ" sz="12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Demonstrate the design protects and enhances biodiversity and ecology.</a:t>
            </a:r>
            <a:endParaRPr lang="en-US" sz="1200" dirty="0">
              <a:effectLst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228600" algn="l"/>
                <a:tab pos="457200" algn="l"/>
              </a:tabLst>
            </a:pPr>
            <a:r>
              <a:rPr lang="en-NZ" sz="12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Demonstrate the design reduces Scope 1, 2 and/or 3 carbon.</a:t>
            </a:r>
            <a:endParaRPr lang="en-US" sz="1200" dirty="0">
              <a:effectLst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1200" u="sng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Physical Works:</a:t>
            </a:r>
            <a:endParaRPr lang="en-US" sz="120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228600" algn="l"/>
                <a:tab pos="457200" algn="l"/>
              </a:tabLst>
            </a:pPr>
            <a:r>
              <a:rPr lang="en-NZ" sz="12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Number of Environmental Product Declaration products (EPDs) used in construction. 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228600" algn="l"/>
                <a:tab pos="457200" algn="l"/>
              </a:tabLst>
            </a:pPr>
            <a:r>
              <a:rPr lang="en-NZ" sz="12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Number of construction waste generating streams reported on and effective initiatives to reduce these demonstrated per bundle.</a:t>
            </a:r>
            <a:endParaRPr lang="en-US" sz="1200" dirty="0">
              <a:effectLst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228600" algn="l"/>
                <a:tab pos="457200" algn="l"/>
              </a:tabLst>
            </a:pPr>
            <a:r>
              <a:rPr lang="en-NZ" sz="12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Number of fossil fuel reliant construction activities which are either eliminated or reduced through the constructor’s methodology. </a:t>
            </a:r>
            <a:endParaRPr lang="en-US" sz="1200" dirty="0">
              <a:effectLst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7B9B7-D9A2-4338-8B0A-F46413289A1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86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228600" algn="l"/>
                <a:tab pos="457200" algn="l"/>
              </a:tabLst>
            </a:pPr>
            <a:r>
              <a:rPr lang="en-NZ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Future (long-term) expansion of the wastewater plant</a:t>
            </a:r>
            <a:endParaRPr lang="en-US" sz="1800" dirty="0">
              <a:effectLst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228600" algn="l"/>
                <a:tab pos="457200" algn="l"/>
              </a:tabLst>
            </a:pPr>
            <a:r>
              <a:rPr lang="en-NZ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Opportunity for future solids proceeding. </a:t>
            </a:r>
            <a:br>
              <a:rPr lang="en-NZ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NZ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Shotover, this included a centralised energy centre processing sludge from Shotover and other WWTPs in the region and other organic waste such as garden and/or kitchen (green) waste. Also producing a re-useable biosolids. </a:t>
            </a:r>
            <a:br>
              <a:rPr lang="en-NZ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NZ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Pure, is allowed space for solar drying</a:t>
            </a:r>
            <a:endParaRPr lang="en-US" sz="1800" dirty="0">
              <a:effectLst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228600" algn="l"/>
                <a:tab pos="457200" algn="l"/>
              </a:tabLst>
            </a:pPr>
            <a:r>
              <a:rPr lang="en-NZ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Municipal Recycling Facility (MRF) for Shotover </a:t>
            </a:r>
            <a:endParaRPr lang="en-US" sz="1800" dirty="0">
              <a:effectLst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228600" algn="l"/>
                <a:tab pos="457200" algn="l"/>
              </a:tabLst>
            </a:pPr>
            <a:r>
              <a:rPr lang="en-NZ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Future potential reuse facilities.</a:t>
            </a:r>
            <a:br>
              <a:rPr lang="en-NZ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NZ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Shotover, this was to allow for tertiary filtration and a reservoir to enable irrigation of a nearby golf course</a:t>
            </a:r>
            <a:br>
              <a:rPr lang="en-NZ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NZ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Pure, this was to allow for a pump station to pump the treated wastewater to nearby farmland.</a:t>
            </a:r>
            <a:br>
              <a:rPr lang="en-NZ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sz="1800" dirty="0">
              <a:effectLst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7B9B7-D9A2-4338-8B0A-F46413289A1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737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3DEFE3D-E789-6D14-B69F-DF4C943E2AA5}"/>
              </a:ext>
            </a:extLst>
          </p:cNvPr>
          <p:cNvSpPr/>
          <p:nvPr userDrawn="1"/>
        </p:nvSpPr>
        <p:spPr>
          <a:xfrm>
            <a:off x="1" y="0"/>
            <a:ext cx="12192000" cy="3114136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Logo&#10;&#10;Description automatically generated">
            <a:extLst>
              <a:ext uri="{FF2B5EF4-FFF2-40B4-BE49-F238E27FC236}">
                <a16:creationId xmlns:a16="http://schemas.microsoft.com/office/drawing/2014/main" id="{F5EB1545-BB27-216B-1E9A-A68B4959F3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059" y="5763030"/>
            <a:ext cx="2445918" cy="682174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9A65656-E3D7-2612-C6AD-4466958D3F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1688" y="3627363"/>
            <a:ext cx="10801350" cy="1526876"/>
          </a:xfrm>
        </p:spPr>
        <p:txBody>
          <a:bodyPr>
            <a:normAutofit/>
          </a:bodyPr>
          <a:lstStyle>
            <a:lvl1pPr marL="0" indent="0">
              <a:buNone/>
              <a:defRPr sz="5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presentation title</a:t>
            </a:r>
            <a:endParaRPr lang="en-NZ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8E84F63-AC7F-BCA2-2E87-1D2557F42D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1688" y="3114136"/>
            <a:ext cx="10801350" cy="405441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mi-NZ" dirty="0"/>
              <a:t>Click to add presentor name(s)</a:t>
            </a:r>
            <a:endParaRPr lang="en-NZ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EDDD1C2B-F27A-037D-953A-4C2BA5C6B5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1688" y="5822742"/>
            <a:ext cx="5132387" cy="405441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mi-NZ" dirty="0"/>
              <a:t>Click to add company name(s)</a:t>
            </a:r>
            <a:endParaRPr lang="en-NZ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C892C2C-CFDC-3579-CE70-17A9BFD0768E}"/>
              </a:ext>
            </a:extLst>
          </p:cNvPr>
          <p:cNvCxnSpPr/>
          <p:nvPr userDrawn="1"/>
        </p:nvCxnSpPr>
        <p:spPr>
          <a:xfrm>
            <a:off x="9549709" y="5763030"/>
            <a:ext cx="0" cy="74932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559255D-1248-9152-F6A3-4F7C22D78F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0"/>
          </a:blip>
          <a:srcRect l="1560" r="1247" b="5999"/>
          <a:stretch/>
        </p:blipFill>
        <p:spPr>
          <a:xfrm rot="10800000">
            <a:off x="0" y="-1"/>
            <a:ext cx="12192000" cy="23698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2F64F5-3274-8EFC-C52C-0E6C1F4651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80992" y="5248049"/>
            <a:ext cx="2043659" cy="160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6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8EE0E78-65F0-F7BE-ABED-BE96981BB4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70483"/>
            <a:ext cx="10515600" cy="787814"/>
          </a:xfrm>
        </p:spPr>
        <p:txBody>
          <a:bodyPr anchor="t">
            <a:normAutofit/>
          </a:bodyPr>
          <a:lstStyle>
            <a:lvl1pPr>
              <a:defRPr sz="5000" b="1"/>
            </a:lvl1pPr>
          </a:lstStyle>
          <a:p>
            <a:r>
              <a:rPr lang="en-US" dirty="0"/>
              <a:t>Click to edit title</a:t>
            </a:r>
            <a:endParaRPr lang="en-NZ" dirty="0"/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41E2E4DB-B440-E5F2-F2D8-F49219F84E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763963"/>
            <a:ext cx="3869703" cy="910654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mi-NZ" dirty="0"/>
              <a:t>Click to add subtitle</a:t>
            </a:r>
          </a:p>
          <a:p>
            <a:pPr lvl="0"/>
            <a:r>
              <a:rPr lang="mi-NZ" dirty="0"/>
              <a:t>Here if you need it</a:t>
            </a:r>
            <a:endParaRPr lang="en-NZ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3F2061-93CD-AE10-18C7-A8F2085749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</a:blip>
          <a:srcRect l="1560" r="1247" b="5999"/>
          <a:stretch/>
        </p:blipFill>
        <p:spPr>
          <a:xfrm rot="10800000">
            <a:off x="0" y="-1"/>
            <a:ext cx="12192000" cy="23698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CD139E-86DC-3DB2-EEB8-F9AA4FE066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71316" y="5237836"/>
            <a:ext cx="2056313" cy="162016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4E3B5F1-96CE-2285-2214-E09C17EDF66C}"/>
              </a:ext>
            </a:extLst>
          </p:cNvPr>
          <p:cNvCxnSpPr/>
          <p:nvPr userDrawn="1"/>
        </p:nvCxnSpPr>
        <p:spPr>
          <a:xfrm>
            <a:off x="9549709" y="5763030"/>
            <a:ext cx="0" cy="7493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Text, logo&#10;&#10;Description automatically generated">
            <a:extLst>
              <a:ext uri="{FF2B5EF4-FFF2-40B4-BE49-F238E27FC236}">
                <a16:creationId xmlns:a16="http://schemas.microsoft.com/office/drawing/2014/main" id="{CA733AFB-CCBC-3014-8B14-E188ED7AC1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059" y="5763030"/>
            <a:ext cx="2435088" cy="67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545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BC3CAF26-245F-98F0-7C42-226DDB5899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1688" y="768045"/>
            <a:ext cx="10801350" cy="570101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title</a:t>
            </a:r>
            <a:endParaRPr lang="en-NZ" dirty="0"/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C3FE55A0-6591-2432-34F1-B11F89B090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1688" y="1561171"/>
            <a:ext cx="10801350" cy="4528784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mi-NZ" dirty="0"/>
              <a:t>Click to add content</a:t>
            </a:r>
            <a:endParaRPr lang="en-NZ" dirty="0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90FEC8AD-B8DC-AEA5-C4D5-48310A619D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382" y="6089955"/>
            <a:ext cx="1558594" cy="43469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6678FE8-6634-7261-9936-4AF9AAB7AD30}"/>
              </a:ext>
            </a:extLst>
          </p:cNvPr>
          <p:cNvCxnSpPr/>
          <p:nvPr userDrawn="1"/>
        </p:nvCxnSpPr>
        <p:spPr>
          <a:xfrm>
            <a:off x="10487473" y="5887801"/>
            <a:ext cx="0" cy="74932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E580326-9E48-BD74-2583-F5180CDC09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05179" y="5712253"/>
            <a:ext cx="1376509" cy="108438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BEF93B5-B82E-469C-BF07-96BDFA5EE956}"/>
              </a:ext>
            </a:extLst>
          </p:cNvPr>
          <p:cNvSpPr/>
          <p:nvPr userDrawn="1"/>
        </p:nvSpPr>
        <p:spPr>
          <a:xfrm>
            <a:off x="8334375" y="5619750"/>
            <a:ext cx="3857625" cy="1238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44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C44D7D-ECF3-D24E-D424-CBEEA76979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97943" y="5712253"/>
            <a:ext cx="1383746" cy="109025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373CB9-0926-220D-61C4-2BE8FB9ED901}"/>
              </a:ext>
            </a:extLst>
          </p:cNvPr>
          <p:cNvCxnSpPr/>
          <p:nvPr userDrawn="1"/>
        </p:nvCxnSpPr>
        <p:spPr>
          <a:xfrm>
            <a:off x="10487473" y="5887801"/>
            <a:ext cx="0" cy="7493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Text, logo&#10;&#10;Description automatically generated">
            <a:extLst>
              <a:ext uri="{FF2B5EF4-FFF2-40B4-BE49-F238E27FC236}">
                <a16:creationId xmlns:a16="http://schemas.microsoft.com/office/drawing/2014/main" id="{46270A1E-9738-DAE1-718F-54215AB073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382" y="6089955"/>
            <a:ext cx="1558904" cy="434697"/>
          </a:xfrm>
          <a:prstGeom prst="rect">
            <a:avLst/>
          </a:prstGeom>
        </p:spPr>
      </p:pic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C17AF304-211B-62E3-E433-1947AD3A4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1688" y="768045"/>
            <a:ext cx="10801350" cy="570101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title</a:t>
            </a:r>
            <a:endParaRPr lang="en-NZ" dirty="0"/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A988B2F1-936C-A68C-D6D6-BEC9855A58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1688" y="1561171"/>
            <a:ext cx="10801350" cy="4528784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mi-NZ" dirty="0"/>
              <a:t>Click to add content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017260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8EE0E78-65F0-F7BE-ABED-BE96981BB4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70483"/>
            <a:ext cx="10515600" cy="787814"/>
          </a:xfrm>
        </p:spPr>
        <p:txBody>
          <a:bodyPr anchor="t">
            <a:normAutofit/>
          </a:bodyPr>
          <a:lstStyle>
            <a:lvl1pPr>
              <a:defRPr sz="5000" b="1"/>
            </a:lvl1pPr>
          </a:lstStyle>
          <a:p>
            <a:r>
              <a:rPr lang="en-US" dirty="0"/>
              <a:t>Click to edit title</a:t>
            </a:r>
            <a:endParaRPr lang="en-NZ" dirty="0"/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41E2E4DB-B440-E5F2-F2D8-F49219F84E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763963"/>
            <a:ext cx="3869703" cy="910654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mi-NZ" dirty="0"/>
              <a:t>Click to add subtitle</a:t>
            </a:r>
          </a:p>
          <a:p>
            <a:pPr lvl="0"/>
            <a:r>
              <a:rPr lang="mi-NZ" dirty="0"/>
              <a:t>Here if you need it</a:t>
            </a:r>
            <a:endParaRPr lang="en-NZ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3F2061-93CD-AE10-18C7-A8F2085749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</a:blip>
          <a:srcRect l="1560" r="1247" b="5999"/>
          <a:stretch/>
        </p:blipFill>
        <p:spPr>
          <a:xfrm rot="10800000">
            <a:off x="0" y="-1"/>
            <a:ext cx="12192000" cy="23698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CD139E-86DC-3DB2-EEB8-F9AA4FE066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71316" y="5237836"/>
            <a:ext cx="2056313" cy="162016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4E3B5F1-96CE-2285-2214-E09C17EDF66C}"/>
              </a:ext>
            </a:extLst>
          </p:cNvPr>
          <p:cNvCxnSpPr/>
          <p:nvPr userDrawn="1"/>
        </p:nvCxnSpPr>
        <p:spPr>
          <a:xfrm>
            <a:off x="9549709" y="5763030"/>
            <a:ext cx="0" cy="7493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Text, logo&#10;&#10;Description automatically generated">
            <a:extLst>
              <a:ext uri="{FF2B5EF4-FFF2-40B4-BE49-F238E27FC236}">
                <a16:creationId xmlns:a16="http://schemas.microsoft.com/office/drawing/2014/main" id="{CA733AFB-CCBC-3014-8B14-E188ED7AC1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059" y="5763030"/>
            <a:ext cx="2435088" cy="67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258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A18A5E-D86E-873A-48A0-D4B1BF864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A2191-ECCE-862D-E653-AED36CB2FB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631BC-5996-64C2-0657-8979CF7ACE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0BD6C-96E8-43CB-9D79-9C663A8654A2}" type="datetimeFigureOut">
              <a:rPr lang="en-NZ" smtClean="0"/>
              <a:t>14/10/2022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0B0B2-41C7-1871-81E1-EE12B54D01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C8A606-87D5-1756-77A8-B51B918C88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D5751-DAA3-456B-834F-AA431278AD3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59969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F47DC0-649D-E114-044B-A8D5C26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4CE76-1939-00C1-536C-98A864000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ED00E-4898-6235-E67A-95561B461E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4DE3AE-010B-4803-950B-65FA340740F5}" type="datetimeFigureOut">
              <a:rPr lang="en-NZ" smtClean="0"/>
              <a:t>14/10/2022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30CC7-01AF-8D1D-BD24-9FB1217FDB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97751E-055D-6BA5-8F5C-8084137D86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9BDA0-1A31-43F9-8F2C-2C4F2F718C3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17563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1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emf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52C912-36E9-82F5-773F-9537EA5E55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en-NZ" dirty="0"/>
              <a:t>PLANNING FOR SUSTAINABILITY, QLDC’S WASTEWATER STORY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1C0C9F-87C1-7C00-77DB-C58DBE0B3A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NZ" dirty="0"/>
              <a:t>Reuben Bouman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2A9300-84E8-4C98-BB63-084F914F6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71" y="5753491"/>
            <a:ext cx="2876876" cy="7570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CF6905-C3DA-4C6B-BCC5-63248BCB6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233" y="5788216"/>
            <a:ext cx="2876876" cy="71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02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B1188D-202A-4F64-99B4-C47537A911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1688" y="768045"/>
            <a:ext cx="11142662" cy="570101"/>
          </a:xfrm>
        </p:spPr>
        <p:txBody>
          <a:bodyPr/>
          <a:lstStyle/>
          <a:p>
            <a:r>
              <a:rPr lang="mi-NZ" dirty="0"/>
              <a:t>SustID Initiative – Efficient Blower &amp; Diffusers</a:t>
            </a: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FE5D224-9974-4EF0-BD99-B8E95E68DD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7765224"/>
              </p:ext>
            </p:extLst>
          </p:nvPr>
        </p:nvGraphicFramePr>
        <p:xfrm>
          <a:off x="398835" y="1693291"/>
          <a:ext cx="10564239" cy="40057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54093">
                  <a:extLst>
                    <a:ext uri="{9D8B030D-6E8A-4147-A177-3AD203B41FA5}">
                      <a16:colId xmlns:a16="http://schemas.microsoft.com/office/drawing/2014/main" val="2391686981"/>
                    </a:ext>
                  </a:extLst>
                </a:gridCol>
                <a:gridCol w="3677032">
                  <a:extLst>
                    <a:ext uri="{9D8B030D-6E8A-4147-A177-3AD203B41FA5}">
                      <a16:colId xmlns:a16="http://schemas.microsoft.com/office/drawing/2014/main" val="1931255805"/>
                    </a:ext>
                  </a:extLst>
                </a:gridCol>
                <a:gridCol w="3022075">
                  <a:extLst>
                    <a:ext uri="{9D8B030D-6E8A-4147-A177-3AD203B41FA5}">
                      <a16:colId xmlns:a16="http://schemas.microsoft.com/office/drawing/2014/main" val="3730541365"/>
                    </a:ext>
                  </a:extLst>
                </a:gridCol>
                <a:gridCol w="1511039">
                  <a:extLst>
                    <a:ext uri="{9D8B030D-6E8A-4147-A177-3AD203B41FA5}">
                      <a16:colId xmlns:a16="http://schemas.microsoft.com/office/drawing/2014/main" val="2873854767"/>
                    </a:ext>
                  </a:extLst>
                </a:gridCol>
              </a:tblGrid>
              <a:tr h="4584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Assessment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80" marR="558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Net Present Value Difference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80" marR="558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Whole of Life Carbon Difference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80" marR="558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Approx. Payback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80" marR="55880" marT="9525" marB="0"/>
                </a:tc>
                <a:extLst>
                  <a:ext uri="{0D108BD9-81ED-4DB2-BD59-A6C34878D82A}">
                    <a16:rowId xmlns:a16="http://schemas.microsoft.com/office/drawing/2014/main" val="227732550"/>
                  </a:ext>
                </a:extLst>
              </a:tr>
              <a:tr h="12655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More efficient blowers </a:t>
                      </a:r>
                    </a:p>
                  </a:txBody>
                  <a:tcPr marL="55880" marR="55880" marT="9525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385570" algn="r"/>
                        </a:tabLst>
                      </a:pPr>
                      <a:r>
                        <a:rPr lang="en-NZ" sz="1800" dirty="0">
                          <a:effectLst/>
                        </a:rPr>
                        <a:t>	$0.7M</a:t>
                      </a:r>
                      <a:endParaRPr lang="en-US" sz="18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NZ" sz="1800" dirty="0">
                          <a:effectLst/>
                        </a:rPr>
                        <a:t>Turbo blowers have a high capital cost but offer a 30% yearly power saving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80" marR="55880" marT="9525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NZ" sz="1800">
                          <a:effectLst/>
                        </a:rPr>
                        <a:t>1,200 tCO</a:t>
                      </a:r>
                      <a:r>
                        <a:rPr lang="en-NZ" sz="1800" baseline="-25000">
                          <a:effectLst/>
                        </a:rPr>
                        <a:t>2</a:t>
                      </a:r>
                      <a:r>
                        <a:rPr lang="en-NZ" sz="1800">
                          <a:effectLst/>
                        </a:rPr>
                        <a:t>-e</a:t>
                      </a:r>
                      <a:endParaRPr lang="en-US" sz="18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NZ" sz="1800">
                          <a:effectLst/>
                        </a:rPr>
                        <a:t>Turbo blowers have lower operational and whole of life carbon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80" marR="558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NZ" sz="1800">
                          <a:effectLst/>
                        </a:rPr>
                        <a:t>3 years</a:t>
                      </a:r>
                      <a:endParaRPr lang="en-US" sz="18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80" marR="55880" marT="9525" marB="0"/>
                </a:tc>
                <a:extLst>
                  <a:ext uri="{0D108BD9-81ED-4DB2-BD59-A6C34878D82A}">
                    <a16:rowId xmlns:a16="http://schemas.microsoft.com/office/drawing/2014/main" val="529219678"/>
                  </a:ext>
                </a:extLst>
              </a:tr>
              <a:tr h="12655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More efficient diffusers</a:t>
                      </a:r>
                    </a:p>
                  </a:txBody>
                  <a:tcPr marL="55880" marR="55880" marT="9525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NZ" sz="1800" dirty="0">
                          <a:effectLst/>
                        </a:rPr>
                        <a:t>$0.4M</a:t>
                      </a:r>
                      <a:endParaRPr lang="en-US" sz="18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NZ" sz="1800" dirty="0">
                          <a:effectLst/>
                        </a:rPr>
                        <a:t>Panel diffusers have a 50% higher capital cost but offer a 21% yearly power saving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80" marR="55880" marT="9525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NZ" sz="1800" dirty="0">
                          <a:effectLst/>
                        </a:rPr>
                        <a:t>650 tCO</a:t>
                      </a:r>
                      <a:r>
                        <a:rPr lang="en-NZ" sz="1800" baseline="-25000" dirty="0">
                          <a:effectLst/>
                        </a:rPr>
                        <a:t>2</a:t>
                      </a:r>
                      <a:r>
                        <a:rPr lang="en-NZ" sz="1800" dirty="0">
                          <a:effectLst/>
                        </a:rPr>
                        <a:t>-e </a:t>
                      </a:r>
                      <a:endParaRPr lang="en-US" sz="18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NZ" sz="1800" dirty="0">
                          <a:effectLst/>
                        </a:rPr>
                        <a:t>Panel diffusers have a lower capital and operational carbon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80" marR="558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NZ" sz="1800">
                          <a:effectLst/>
                        </a:rPr>
                        <a:t>7 years</a:t>
                      </a:r>
                      <a:endParaRPr lang="en-US" sz="18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80" marR="55880" marT="9525" marB="0"/>
                </a:tc>
                <a:extLst>
                  <a:ext uri="{0D108BD9-81ED-4DB2-BD59-A6C34878D82A}">
                    <a16:rowId xmlns:a16="http://schemas.microsoft.com/office/drawing/2014/main" val="1938175887"/>
                  </a:ext>
                </a:extLst>
              </a:tr>
              <a:tr h="6324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Blowers and diffusers combined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80" marR="55880" marT="9525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NZ" sz="1800" dirty="0">
                          <a:effectLst/>
                        </a:rPr>
                        <a:t>$1.0M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80" marR="55880" marT="9525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NZ" sz="1800" dirty="0">
                          <a:effectLst/>
                        </a:rPr>
                        <a:t>1,800 tCO</a:t>
                      </a:r>
                      <a:r>
                        <a:rPr lang="en-NZ" sz="1800" baseline="-25000" dirty="0">
                          <a:effectLst/>
                        </a:rPr>
                        <a:t>2</a:t>
                      </a:r>
                      <a:r>
                        <a:rPr lang="en-NZ" sz="1800" dirty="0">
                          <a:effectLst/>
                        </a:rPr>
                        <a:t>-e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80" marR="558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NZ" sz="1800" dirty="0">
                          <a:effectLst/>
                        </a:rPr>
                        <a:t>5 years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80" marR="55880" marT="9525" marB="0"/>
                </a:tc>
                <a:extLst>
                  <a:ext uri="{0D108BD9-81ED-4DB2-BD59-A6C34878D82A}">
                    <a16:rowId xmlns:a16="http://schemas.microsoft.com/office/drawing/2014/main" val="2374184430"/>
                  </a:ext>
                </a:extLst>
              </a:tr>
            </a:tbl>
          </a:graphicData>
        </a:graphic>
      </p:graphicFrame>
      <p:sp>
        <p:nvSpPr>
          <p:cNvPr id="5" name="Arrow: Down 4">
            <a:extLst>
              <a:ext uri="{FF2B5EF4-FFF2-40B4-BE49-F238E27FC236}">
                <a16:creationId xmlns:a16="http://schemas.microsoft.com/office/drawing/2014/main" id="{C9AF0C30-A99E-4D21-9326-6BDC1351E727}"/>
              </a:ext>
            </a:extLst>
          </p:cNvPr>
          <p:cNvSpPr/>
          <p:nvPr/>
        </p:nvSpPr>
        <p:spPr>
          <a:xfrm>
            <a:off x="5378790" y="2407354"/>
            <a:ext cx="288000" cy="25200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400518FE-D11A-4402-8215-FA3FDBBC49CC}"/>
              </a:ext>
            </a:extLst>
          </p:cNvPr>
          <p:cNvSpPr/>
          <p:nvPr/>
        </p:nvSpPr>
        <p:spPr>
          <a:xfrm>
            <a:off x="7745918" y="2407354"/>
            <a:ext cx="288000" cy="25200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3256A6DB-7C00-4F20-8FF6-88ADA58273DC}"/>
              </a:ext>
            </a:extLst>
          </p:cNvPr>
          <p:cNvSpPr/>
          <p:nvPr/>
        </p:nvSpPr>
        <p:spPr>
          <a:xfrm>
            <a:off x="5358153" y="3788719"/>
            <a:ext cx="288000" cy="25200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1CBD4BE3-6EC0-40F0-947E-B5F215AA0EE6}"/>
              </a:ext>
            </a:extLst>
          </p:cNvPr>
          <p:cNvSpPr/>
          <p:nvPr/>
        </p:nvSpPr>
        <p:spPr>
          <a:xfrm>
            <a:off x="7757031" y="3788719"/>
            <a:ext cx="288000" cy="25200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2C857A79-A49D-4229-ABEB-0BC717C4288D}"/>
              </a:ext>
            </a:extLst>
          </p:cNvPr>
          <p:cNvSpPr/>
          <p:nvPr/>
        </p:nvSpPr>
        <p:spPr>
          <a:xfrm>
            <a:off x="5358153" y="5158493"/>
            <a:ext cx="288000" cy="25200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BB6C9A27-D5AE-47FC-9E2D-60289C96F29F}"/>
              </a:ext>
            </a:extLst>
          </p:cNvPr>
          <p:cNvSpPr/>
          <p:nvPr/>
        </p:nvSpPr>
        <p:spPr>
          <a:xfrm>
            <a:off x="7757031" y="5158493"/>
            <a:ext cx="288000" cy="25200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64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632B056-D995-46F6-83D1-BF0C99957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36" y="1396679"/>
            <a:ext cx="11864435" cy="4766574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B1188D-202A-4F64-99B4-C47537A911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1688" y="768045"/>
            <a:ext cx="11708082" cy="570101"/>
          </a:xfrm>
        </p:spPr>
        <p:txBody>
          <a:bodyPr/>
          <a:lstStyle/>
          <a:p>
            <a:r>
              <a:rPr lang="mi-NZ" dirty="0"/>
              <a:t>SustID Initiative – N</a:t>
            </a:r>
            <a:r>
              <a:rPr lang="mi-NZ" baseline="-25000" dirty="0"/>
              <a:t>2</a:t>
            </a:r>
            <a:r>
              <a:rPr lang="mi-NZ" dirty="0"/>
              <a:t>O Emissions Factor Review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3EEB8C-50AD-42E9-8C2E-095500E3C7EE}"/>
              </a:ext>
            </a:extLst>
          </p:cNvPr>
          <p:cNvSpPr/>
          <p:nvPr/>
        </p:nvSpPr>
        <p:spPr>
          <a:xfrm>
            <a:off x="8334375" y="5773615"/>
            <a:ext cx="3857625" cy="1084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2720A690-C4BE-4B97-9E8C-0AE4941BFC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382" y="6089955"/>
            <a:ext cx="1558594" cy="43469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2F11851-88E1-4BB0-9EEA-7FEA6E4F3BCE}"/>
              </a:ext>
            </a:extLst>
          </p:cNvPr>
          <p:cNvCxnSpPr/>
          <p:nvPr/>
        </p:nvCxnSpPr>
        <p:spPr>
          <a:xfrm>
            <a:off x="10487473" y="5887801"/>
            <a:ext cx="0" cy="74932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18F0606F-C8C8-49B0-B3E8-EC5B8D632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5179" y="5712253"/>
            <a:ext cx="1376509" cy="108438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39E671E-86F1-4A4B-A1CC-7C023E6B31F5}"/>
              </a:ext>
            </a:extLst>
          </p:cNvPr>
          <p:cNvSpPr txBox="1"/>
          <p:nvPr/>
        </p:nvSpPr>
        <p:spPr>
          <a:xfrm>
            <a:off x="5796970" y="6190711"/>
            <a:ext cx="3312854" cy="50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300"/>
              </a:spcBef>
              <a:spcAft>
                <a:spcPts val="25"/>
              </a:spcAft>
              <a:buAutoNum type="arabicParenBoth"/>
              <a:tabLst>
                <a:tab pos="540385" algn="l"/>
              </a:tabLst>
            </a:pPr>
            <a:r>
              <a:rPr lang="en-NZ" sz="1200" kern="1400" dirty="0">
                <a:solidFill>
                  <a:srgbClr val="A6A6A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At start of anoxic phase </a:t>
            </a:r>
          </a:p>
          <a:p>
            <a:pPr marL="342900" indent="-342900">
              <a:spcBef>
                <a:spcPts val="300"/>
              </a:spcBef>
              <a:spcAft>
                <a:spcPts val="25"/>
              </a:spcAft>
              <a:buAutoNum type="arabicParenBoth"/>
              <a:tabLst>
                <a:tab pos="540385" algn="l"/>
              </a:tabLst>
            </a:pPr>
            <a:r>
              <a:rPr lang="en-NZ" sz="1200" kern="1400" dirty="0">
                <a:solidFill>
                  <a:srgbClr val="A6A6A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At start of aerobic phase</a:t>
            </a:r>
            <a:endParaRPr lang="en-US" sz="1200" kern="1400" dirty="0">
              <a:solidFill>
                <a:srgbClr val="26262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14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CAE63F-2808-4D5D-A3C5-F1A0CAEB8C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mi-NZ" dirty="0"/>
              <a:t>Sustainability in Contracts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DE60D-3AD8-4CA4-ABA7-238AC538E4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mi-NZ" sz="2800" dirty="0"/>
              <a:t>Construction Specifications</a:t>
            </a:r>
          </a:p>
          <a:p>
            <a:pPr lvl="1">
              <a:spcAft>
                <a:spcPts val="1200"/>
              </a:spcAft>
            </a:pPr>
            <a:r>
              <a:rPr lang="mi-NZ" dirty="0"/>
              <a:t>Waste Management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Tender Driven Sustainability</a:t>
            </a:r>
          </a:p>
          <a:p>
            <a:pPr lvl="1"/>
            <a:endParaRPr lang="en-US" dirty="0"/>
          </a:p>
          <a:p>
            <a:pPr>
              <a:spcAft>
                <a:spcPts val="1200"/>
              </a:spcAft>
            </a:pPr>
            <a:r>
              <a:rPr lang="en-US" sz="2800" dirty="0"/>
              <a:t>Panel Contract Key Performance Indicators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Professional Services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Physical Works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981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6AEE1B1-1026-4A2B-9080-89A49FB302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mi-NZ" dirty="0"/>
              <a:t>Sustainability in Construction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5F024B-1D53-4B45-B682-FC69B19554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mi-NZ" sz="2800" dirty="0"/>
              <a:t>Initial Sustainability in Construction Workshop </a:t>
            </a:r>
          </a:p>
          <a:p>
            <a:endParaRPr lang="mi-NZ" sz="2800" dirty="0"/>
          </a:p>
          <a:p>
            <a:r>
              <a:rPr lang="mi-NZ" sz="2800" dirty="0"/>
              <a:t>Waste minimisation  </a:t>
            </a:r>
          </a:p>
          <a:p>
            <a:pPr lvl="1"/>
            <a:r>
              <a:rPr lang="mi-NZ" dirty="0"/>
              <a:t>Heavily modified REBRI (</a:t>
            </a:r>
            <a:r>
              <a:rPr lang="en-NZ" dirty="0"/>
              <a:t>Resource Efficiency in the Building and Related Industry ) Methodology</a:t>
            </a:r>
          </a:p>
          <a:p>
            <a:pPr lvl="1"/>
            <a:r>
              <a:rPr lang="en-NZ" dirty="0"/>
              <a:t>Some small examples: office furniture, backfill material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NZ" sz="2800" dirty="0"/>
          </a:p>
          <a:p>
            <a:r>
              <a:rPr lang="en-NZ" sz="2800" dirty="0"/>
              <a:t>As-Built Carbon Reporting</a:t>
            </a:r>
          </a:p>
          <a:p>
            <a:pPr lvl="1"/>
            <a:r>
              <a:rPr lang="en-NZ" dirty="0"/>
              <a:t>Collaborative development of methodology</a:t>
            </a:r>
            <a:endParaRPr lang="mi-N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793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6AEE1B1-1026-4A2B-9080-89A49FB302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mi-NZ" dirty="0"/>
              <a:t>Planning for a Sustainability Future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5F024B-1D53-4B45-B682-FC69B19554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957226" y="1561171"/>
            <a:ext cx="4124528" cy="4936906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228600" algn="l"/>
                <a:tab pos="457200" algn="l"/>
              </a:tabLst>
            </a:pPr>
            <a:r>
              <a:rPr lang="en-NZ" sz="2400" dirty="0"/>
              <a:t>Future (long-term) expansion of the wastewater plant</a:t>
            </a:r>
            <a:endParaRPr lang="en-US" sz="2400" dirty="0"/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228600" algn="l"/>
                <a:tab pos="457200" algn="l"/>
              </a:tabLst>
            </a:pPr>
            <a:r>
              <a:rPr lang="en-NZ" sz="2400" dirty="0"/>
              <a:t>Opportunity for future solids proceeding 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228600" algn="l"/>
                <a:tab pos="457200" algn="l"/>
              </a:tabLst>
            </a:pPr>
            <a:r>
              <a:rPr lang="en-NZ" sz="2400" dirty="0"/>
              <a:t>Municipal Recycling Facility (MRF)</a:t>
            </a:r>
            <a:endParaRPr lang="en-US" sz="2400" dirty="0"/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228600" algn="l"/>
                <a:tab pos="457200" algn="l"/>
              </a:tabLst>
            </a:pPr>
            <a:r>
              <a:rPr lang="en-NZ" sz="2400" dirty="0"/>
              <a:t>Future potential water reuse facilities</a:t>
            </a:r>
            <a:br>
              <a:rPr lang="en-NZ" sz="2400" dirty="0"/>
            </a:br>
            <a:br>
              <a:rPr lang="en-NZ" sz="2400" dirty="0"/>
            </a:br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17B042-3EEF-4178-A8AE-A5CDBC5285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612"/>
          <a:stretch/>
        </p:blipFill>
        <p:spPr bwMode="auto">
          <a:xfrm>
            <a:off x="470853" y="1561170"/>
            <a:ext cx="7301764" cy="50479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62891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5FDDB-ECBF-25CD-BF5D-68D8BA18F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mi-NZ" b="1" i="0" u="none" strike="noStrike" dirty="0">
                <a:solidFill>
                  <a:srgbClr val="FFFFFF"/>
                </a:solidFill>
                <a:effectLst/>
                <a:latin typeface="Proxima Nova"/>
              </a:rPr>
              <a:t>Acknowledgments</a:t>
            </a:r>
            <a:endParaRPr lang="en-NZ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5A9679D-495F-4F1E-8DEE-9AC7E1F2EE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158" y="3408646"/>
            <a:ext cx="3736305" cy="1556795"/>
          </a:xfrm>
          <a:prstGeom prst="rect">
            <a:avLst/>
          </a:prstGeom>
        </p:spPr>
      </p:pic>
      <p:pic>
        <p:nvPicPr>
          <p:cNvPr id="1026" name="Picture 2" descr="Let's Talk Queenstown Lakes District Council">
            <a:extLst>
              <a:ext uri="{FF2B5EF4-FFF2-40B4-BE49-F238E27FC236}">
                <a16:creationId xmlns:a16="http://schemas.microsoft.com/office/drawing/2014/main" id="{74134BD8-BFC5-4AD2-BEF8-F68B14964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45" y="3736669"/>
            <a:ext cx="2872061" cy="82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E35262A-E8CF-4C21-AE73-51443D3CD9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8258" y="4846149"/>
            <a:ext cx="4628745" cy="2671669"/>
          </a:xfrm>
        </p:spPr>
        <p:txBody>
          <a:bodyPr/>
          <a:lstStyle/>
          <a:p>
            <a:r>
              <a:rPr lang="mi-NZ" sz="2400" dirty="0"/>
              <a:t>Trent Beckman-Cross</a:t>
            </a:r>
          </a:p>
          <a:p>
            <a:r>
              <a:rPr lang="mi-NZ" sz="2400" dirty="0"/>
              <a:t>Calum Pringle</a:t>
            </a:r>
          </a:p>
          <a:p>
            <a:r>
              <a:rPr lang="en-US" sz="2400" dirty="0"/>
              <a:t>Alex Hooren </a:t>
            </a:r>
          </a:p>
          <a:p>
            <a:r>
              <a:rPr lang="en-US" sz="2400" dirty="0"/>
              <a:t>Sarah Brawley </a:t>
            </a:r>
          </a:p>
          <a:p>
            <a:endParaRPr lang="en-US" sz="2400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02BC2228-6B20-468D-B007-FA72E149FB3E}"/>
              </a:ext>
            </a:extLst>
          </p:cNvPr>
          <p:cNvSpPr txBox="1">
            <a:spLocks/>
          </p:cNvSpPr>
          <p:nvPr/>
        </p:nvSpPr>
        <p:spPr>
          <a:xfrm>
            <a:off x="3827218" y="4846148"/>
            <a:ext cx="4628745" cy="14865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mi-NZ" sz="2400" dirty="0"/>
              <a:t>Evie Wallace</a:t>
            </a:r>
          </a:p>
          <a:p>
            <a:endParaRPr lang="mi-NZ" sz="2400" dirty="0"/>
          </a:p>
          <a:p>
            <a:r>
              <a:rPr lang="en-US" sz="2400" dirty="0"/>
              <a:t>Rae Stewart </a:t>
            </a:r>
          </a:p>
          <a:p>
            <a:r>
              <a:rPr lang="en-US" sz="2400" dirty="0"/>
              <a:t>John Crawford</a:t>
            </a:r>
          </a:p>
          <a:p>
            <a:endParaRPr lang="en-US" sz="2400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2C63242A-D7EB-44AC-9C5A-DCC4F21C18D4}"/>
              </a:ext>
            </a:extLst>
          </p:cNvPr>
          <p:cNvSpPr txBox="1">
            <a:spLocks/>
          </p:cNvSpPr>
          <p:nvPr/>
        </p:nvSpPr>
        <p:spPr>
          <a:xfrm>
            <a:off x="7387815" y="4851520"/>
            <a:ext cx="4628745" cy="9106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>
                <a:solidFill>
                  <a:schemeClr val="accent2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Matt Sullivan</a:t>
            </a:r>
          </a:p>
        </p:txBody>
      </p:sp>
      <p:pic>
        <p:nvPicPr>
          <p:cNvPr id="1030" name="Picture 6" descr="Salesforce | Davanti">
            <a:extLst>
              <a:ext uri="{FF2B5EF4-FFF2-40B4-BE49-F238E27FC236}">
                <a16:creationId xmlns:a16="http://schemas.microsoft.com/office/drawing/2014/main" id="{F731F219-1FEF-4520-9E1D-D6BCAA3B7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971" y="3003104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309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5FDDB-ECBF-25CD-BF5D-68D8BA18F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b="1" i="0" u="none" strike="noStrike" dirty="0">
                <a:solidFill>
                  <a:srgbClr val="FFFFFF"/>
                </a:solidFill>
                <a:effectLst/>
                <a:latin typeface="Proxima Nova"/>
              </a:rPr>
              <a:t>Questions / P</a:t>
            </a:r>
            <a:r>
              <a:rPr lang="mi-NZ" b="1" i="0" u="none" strike="noStrike" dirty="0">
                <a:solidFill>
                  <a:srgbClr val="FFFFFF"/>
                </a:solidFill>
                <a:effectLst/>
                <a:latin typeface="Proxima Nova"/>
              </a:rPr>
              <a:t>ā</a:t>
            </a:r>
            <a:r>
              <a:rPr lang="en-NZ" b="1" i="0" u="none" strike="noStrike" dirty="0">
                <a:solidFill>
                  <a:srgbClr val="FFFFFF"/>
                </a:solidFill>
                <a:effectLst/>
                <a:latin typeface="Proxima Nova"/>
              </a:rPr>
              <a:t>tai</a:t>
            </a:r>
            <a:endParaRPr lang="en-N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ACBB84-410E-BCD9-7F20-7197AB0F31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763963"/>
            <a:ext cx="5423704" cy="910654"/>
          </a:xfrm>
        </p:spPr>
        <p:txBody>
          <a:bodyPr/>
          <a:lstStyle/>
          <a:p>
            <a:r>
              <a:rPr lang="en-NZ" dirty="0"/>
              <a:t>Reuben.Bouman@beca.com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5A9679D-495F-4F1E-8DEE-9AC7E1F2EE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967" y="5301205"/>
            <a:ext cx="3736305" cy="1556795"/>
          </a:xfrm>
          <a:prstGeom prst="rect">
            <a:avLst/>
          </a:prstGeom>
        </p:spPr>
      </p:pic>
      <p:pic>
        <p:nvPicPr>
          <p:cNvPr id="1026" name="Picture 2" descr="Let's Talk Queenstown Lakes District Council">
            <a:extLst>
              <a:ext uri="{FF2B5EF4-FFF2-40B4-BE49-F238E27FC236}">
                <a16:creationId xmlns:a16="http://schemas.microsoft.com/office/drawing/2014/main" id="{74134BD8-BFC5-4AD2-BEF8-F68B14964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23" y="5574333"/>
            <a:ext cx="3160336" cy="91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A6A3834-8157-4E3D-8B5E-8A5BF930D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0252" y="2659590"/>
            <a:ext cx="3395320" cy="245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788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1E59D7-3C03-6A4F-3C2F-0AB6BEF7CF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Z" dirty="0"/>
              <a:t>Population Growth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403595-7C2E-40B7-8F74-614095B06C2C}"/>
              </a:ext>
            </a:extLst>
          </p:cNvPr>
          <p:cNvSpPr/>
          <p:nvPr/>
        </p:nvSpPr>
        <p:spPr>
          <a:xfrm>
            <a:off x="8334375" y="5496128"/>
            <a:ext cx="3857625" cy="1361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09CA1D2-D70E-4188-8D34-A3E376DB8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382" y="6089955"/>
            <a:ext cx="1558594" cy="43469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2AD6E1-0BB8-430C-90C4-9C04B636F8B4}"/>
              </a:ext>
            </a:extLst>
          </p:cNvPr>
          <p:cNvCxnSpPr/>
          <p:nvPr/>
        </p:nvCxnSpPr>
        <p:spPr>
          <a:xfrm>
            <a:off x="10487473" y="5887801"/>
            <a:ext cx="0" cy="74932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08C7237-7081-4510-B088-9CEBBEB0D0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47"/>
          <a:stretch/>
        </p:blipFill>
        <p:spPr bwMode="auto">
          <a:xfrm>
            <a:off x="508013" y="1504604"/>
            <a:ext cx="10671440" cy="45853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15CC0B-78D1-4C7C-BA90-A217BCA670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5179" y="5712253"/>
            <a:ext cx="1376509" cy="108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52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55B930-91D9-465A-9C95-35801063A4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Upgrades to QLDC WWTPs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1656816-4A97-4F82-9462-87D1793E72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1480633"/>
              </p:ext>
            </p:extLst>
          </p:nvPr>
        </p:nvGraphicFramePr>
        <p:xfrm>
          <a:off x="487872" y="1609131"/>
          <a:ext cx="11210205" cy="46414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1983">
                  <a:extLst>
                    <a:ext uri="{9D8B030D-6E8A-4147-A177-3AD203B41FA5}">
                      <a16:colId xmlns:a16="http://schemas.microsoft.com/office/drawing/2014/main" val="3813466736"/>
                    </a:ext>
                  </a:extLst>
                </a:gridCol>
                <a:gridCol w="7266562">
                  <a:extLst>
                    <a:ext uri="{9D8B030D-6E8A-4147-A177-3AD203B41FA5}">
                      <a16:colId xmlns:a16="http://schemas.microsoft.com/office/drawing/2014/main" val="2979638855"/>
                    </a:ext>
                  </a:extLst>
                </a:gridCol>
                <a:gridCol w="1211660">
                  <a:extLst>
                    <a:ext uri="{9D8B030D-6E8A-4147-A177-3AD203B41FA5}">
                      <a16:colId xmlns:a16="http://schemas.microsoft.com/office/drawing/2014/main" val="3316497500"/>
                    </a:ext>
                  </a:extLst>
                </a:gridCol>
              </a:tblGrid>
              <a:tr h="3920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NZ" sz="20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WWTP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NZ" sz="20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Upgrade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484243"/>
                  </a:ext>
                </a:extLst>
              </a:tr>
              <a:tr h="95047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Shotover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(Queenstown, inc. Arrowtown)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200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New Activated Sludge Reactor –Clarifier plant was built in 2013 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200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Second Reactor clarifier is to be built soon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4813719"/>
                  </a:ext>
                </a:extLst>
              </a:tr>
              <a:tr h="10160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Pure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(Wānaka, Albert Town and </a:t>
                      </a:r>
                      <a:r>
                        <a:rPr lang="en-US" sz="2000" dirty="0" err="1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Luggate</a:t>
                      </a:r>
                      <a:r>
                        <a:rPr lang="en-US" sz="200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200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New WWTP (2 x SBRs) was built in 2008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200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Third SBR is being built currently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3525215"/>
                  </a:ext>
                </a:extLst>
              </a:tr>
              <a:tr h="741052"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200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Hāwea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200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Temporary MBBR upgrade to existing pond based WWTP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200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Then the WWTP is to be decommissioned and wastewater pumped to Pure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9578461"/>
                  </a:ext>
                </a:extLst>
              </a:tr>
              <a:tr h="392006"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200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Cardrona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200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New WWTP (2 x SBRs) built in 2021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8581334"/>
                  </a:ext>
                </a:extLst>
              </a:tr>
              <a:tr h="392006"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200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Kingston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200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New WWTP (3 x SBRs) to be built in stages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3598800"/>
                  </a:ext>
                </a:extLst>
              </a:tr>
              <a:tr h="392006"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200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Glenorchy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en-US" sz="200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 upgrade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endParaRPr lang="en-US" sz="20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985072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3136E71F-9C2C-4476-8923-6FD43A98FD61}"/>
              </a:ext>
            </a:extLst>
          </p:cNvPr>
          <p:cNvSpPr/>
          <p:nvPr/>
        </p:nvSpPr>
        <p:spPr>
          <a:xfrm>
            <a:off x="8334375" y="5868345"/>
            <a:ext cx="3857625" cy="970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0BECD36-5CBE-4B6F-AEF0-8FC27A48A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382" y="6089955"/>
            <a:ext cx="1558594" cy="43469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A15CB3-59E5-43EA-98CA-430880190BFD}"/>
              </a:ext>
            </a:extLst>
          </p:cNvPr>
          <p:cNvCxnSpPr/>
          <p:nvPr/>
        </p:nvCxnSpPr>
        <p:spPr>
          <a:xfrm>
            <a:off x="10487473" y="5887801"/>
            <a:ext cx="0" cy="74932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71443060-DAA5-412A-BB05-DE8381FD9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5179" y="5712253"/>
            <a:ext cx="1376509" cy="108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373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A979B6-0629-45D2-BD47-B37E245AEE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Z" dirty="0"/>
              <a:t>Sustainable outcomes in project lifecycle</a:t>
            </a:r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1476754-7828-4BD2-A7FC-A3AC3785B852}"/>
              </a:ext>
            </a:extLst>
          </p:cNvPr>
          <p:cNvGrpSpPr/>
          <p:nvPr/>
        </p:nvGrpSpPr>
        <p:grpSpPr>
          <a:xfrm>
            <a:off x="958788" y="958788"/>
            <a:ext cx="9909509" cy="5761309"/>
            <a:chOff x="0" y="0"/>
            <a:chExt cx="10808803" cy="7011782"/>
          </a:xfrm>
        </p:grpSpPr>
        <p:graphicFrame>
          <p:nvGraphicFramePr>
            <p:cNvPr id="24" name="Chart 23">
              <a:extLst>
                <a:ext uri="{FF2B5EF4-FFF2-40B4-BE49-F238E27FC236}">
                  <a16:creationId xmlns:a16="http://schemas.microsoft.com/office/drawing/2014/main" id="{6FC65556-37B0-4635-A97F-4D68E0168A0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747051117"/>
                </p:ext>
              </p:extLst>
            </p:nvPr>
          </p:nvGraphicFramePr>
          <p:xfrm>
            <a:off x="0" y="0"/>
            <a:ext cx="10808803" cy="701178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5" name="TextBox 6">
              <a:extLst>
                <a:ext uri="{FF2B5EF4-FFF2-40B4-BE49-F238E27FC236}">
                  <a16:creationId xmlns:a16="http://schemas.microsoft.com/office/drawing/2014/main" id="{B043FCAD-6926-43A7-8156-A019E7D5E59B}"/>
                </a:ext>
              </a:extLst>
            </p:cNvPr>
            <p:cNvSpPr txBox="1"/>
            <p:nvPr/>
          </p:nvSpPr>
          <p:spPr>
            <a:xfrm>
              <a:off x="5708098" y="815858"/>
              <a:ext cx="4786186" cy="814457"/>
            </a:xfrm>
            <a:prstGeom prst="rect">
              <a:avLst/>
            </a:prstGeom>
            <a:solidFill>
              <a:schemeClr val="lt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1"/>
                <a:t>Build</a:t>
              </a:r>
              <a:r>
                <a:rPr lang="en-GB" sz="1400" b="1" baseline="0"/>
                <a:t> nothing- </a:t>
              </a:r>
              <a:r>
                <a:rPr lang="en-GB" sz="1400" b="0" baseline="0"/>
                <a:t>Challenge the root cause of the </a:t>
              </a:r>
              <a:r>
                <a:rPr lang="en-GB" sz="1400"/>
                <a:t>problem</a:t>
              </a:r>
              <a:r>
                <a:rPr lang="en-GB" sz="1400" b="0" baseline="0"/>
                <a:t>; explore alternative approaches to achieve the desired outcome</a:t>
              </a:r>
              <a:endParaRPr lang="en-GB" sz="1400" b="1"/>
            </a:p>
          </p:txBody>
        </p:sp>
        <p:sp>
          <p:nvSpPr>
            <p:cNvPr id="26" name="TextBox 7">
              <a:extLst>
                <a:ext uri="{FF2B5EF4-FFF2-40B4-BE49-F238E27FC236}">
                  <a16:creationId xmlns:a16="http://schemas.microsoft.com/office/drawing/2014/main" id="{A629633E-0E71-4C89-BE3B-240986F05C1A}"/>
                </a:ext>
              </a:extLst>
            </p:cNvPr>
            <p:cNvSpPr txBox="1"/>
            <p:nvPr/>
          </p:nvSpPr>
          <p:spPr>
            <a:xfrm>
              <a:off x="5694845" y="1756327"/>
              <a:ext cx="4985291" cy="814457"/>
            </a:xfrm>
            <a:prstGeom prst="rect">
              <a:avLst/>
            </a:prstGeom>
            <a:solidFill>
              <a:schemeClr val="lt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1"/>
                <a:t>Build</a:t>
              </a:r>
              <a:r>
                <a:rPr lang="en-GB" sz="1400" b="1" baseline="0"/>
                <a:t> less- </a:t>
              </a:r>
              <a:r>
                <a:rPr lang="en-GB" sz="1400" b="0" baseline="0"/>
                <a:t>maximise the use of existing assets; optimise asset operation and management to reduce the extent of new construction required</a:t>
              </a:r>
              <a:endParaRPr lang="en-GB" sz="1400" b="0"/>
            </a:p>
          </p:txBody>
        </p:sp>
        <p:sp>
          <p:nvSpPr>
            <p:cNvPr id="27" name="TextBox 8">
              <a:extLst>
                <a:ext uri="{FF2B5EF4-FFF2-40B4-BE49-F238E27FC236}">
                  <a16:creationId xmlns:a16="http://schemas.microsoft.com/office/drawing/2014/main" id="{8FF4AF76-80A5-405C-AA28-C93A7562314C}"/>
                </a:ext>
              </a:extLst>
            </p:cNvPr>
            <p:cNvSpPr txBox="1"/>
            <p:nvPr/>
          </p:nvSpPr>
          <p:spPr>
            <a:xfrm>
              <a:off x="5709202" y="2826716"/>
              <a:ext cx="4785082" cy="814456"/>
            </a:xfrm>
            <a:prstGeom prst="rect">
              <a:avLst/>
            </a:prstGeom>
            <a:solidFill>
              <a:schemeClr val="lt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1"/>
                <a:t>Build</a:t>
              </a:r>
              <a:r>
                <a:rPr lang="en-GB" sz="1400" b="1" baseline="0"/>
                <a:t> clever- </a:t>
              </a:r>
              <a:r>
                <a:rPr lang="en-GB" sz="1400" b="0" baseline="0"/>
                <a:t>Design in the use of low-carbon materials; streamline delivery processes; minimise resource consumption</a:t>
              </a:r>
              <a:endParaRPr lang="en-GB" sz="1400" b="1"/>
            </a:p>
          </p:txBody>
        </p:sp>
        <p:sp>
          <p:nvSpPr>
            <p:cNvPr id="28" name="TextBox 9">
              <a:extLst>
                <a:ext uri="{FF2B5EF4-FFF2-40B4-BE49-F238E27FC236}">
                  <a16:creationId xmlns:a16="http://schemas.microsoft.com/office/drawing/2014/main" id="{14ECAC26-511B-481E-A268-DF5CE2DC211E}"/>
                </a:ext>
              </a:extLst>
            </p:cNvPr>
            <p:cNvSpPr txBox="1"/>
            <p:nvPr/>
          </p:nvSpPr>
          <p:spPr>
            <a:xfrm>
              <a:off x="5709754" y="3772530"/>
              <a:ext cx="4555790" cy="814456"/>
            </a:xfrm>
            <a:prstGeom prst="rect">
              <a:avLst/>
            </a:prstGeom>
            <a:solidFill>
              <a:schemeClr val="lt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b="1"/>
                <a:t>Build</a:t>
              </a:r>
              <a:r>
                <a:rPr lang="en-GB" sz="1400" b="1" baseline="0"/>
                <a:t> efficiently- </a:t>
              </a:r>
              <a:r>
                <a:rPr lang="en-GB" sz="1400" b="0" baseline="0"/>
                <a:t>Embrace new construction technologies; eliminate waste</a:t>
              </a:r>
              <a:endParaRPr lang="en-GB" sz="1400" b="1"/>
            </a:p>
          </p:txBody>
        </p:sp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638D559E-6ADF-41DF-A29F-12AB1074CB22}"/>
                </a:ext>
              </a:extLst>
            </p:cNvPr>
            <p:cNvSpPr txBox="1"/>
            <p:nvPr/>
          </p:nvSpPr>
          <p:spPr>
            <a:xfrm>
              <a:off x="4372526" y="822537"/>
              <a:ext cx="1335572" cy="704021"/>
            </a:xfrm>
            <a:prstGeom prst="rect">
              <a:avLst/>
            </a:prstGeom>
            <a:solidFill>
              <a:schemeClr val="lt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Ins="0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GB" sz="2800" b="1" dirty="0">
                  <a:solidFill>
                    <a:srgbClr val="11A7B2"/>
                  </a:solidFill>
                </a:rPr>
                <a:t>100%</a:t>
              </a:r>
            </a:p>
          </p:txBody>
        </p:sp>
        <p:sp>
          <p:nvSpPr>
            <p:cNvPr id="30" name="TextBox 11">
              <a:extLst>
                <a:ext uri="{FF2B5EF4-FFF2-40B4-BE49-F238E27FC236}">
                  <a16:creationId xmlns:a16="http://schemas.microsoft.com/office/drawing/2014/main" id="{A471659B-EA98-4F50-B501-647F4E6BCE65}"/>
                </a:ext>
              </a:extLst>
            </p:cNvPr>
            <p:cNvSpPr txBox="1"/>
            <p:nvPr/>
          </p:nvSpPr>
          <p:spPr>
            <a:xfrm>
              <a:off x="3990007" y="1797741"/>
              <a:ext cx="1538634" cy="704022"/>
            </a:xfrm>
            <a:prstGeom prst="rect">
              <a:avLst/>
            </a:prstGeom>
            <a:solidFill>
              <a:schemeClr val="lt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GB" sz="2800" b="1">
                  <a:solidFill>
                    <a:srgbClr val="11A7B2"/>
                  </a:solidFill>
                </a:rPr>
                <a:t>80%</a:t>
              </a:r>
            </a:p>
          </p:txBody>
        </p:sp>
        <p:sp>
          <p:nvSpPr>
            <p:cNvPr id="31" name="TextBox 12">
              <a:extLst>
                <a:ext uri="{FF2B5EF4-FFF2-40B4-BE49-F238E27FC236}">
                  <a16:creationId xmlns:a16="http://schemas.microsoft.com/office/drawing/2014/main" id="{D5E72B39-6874-4BE1-B2EF-F9B3E3B1FDFB}"/>
                </a:ext>
              </a:extLst>
            </p:cNvPr>
            <p:cNvSpPr txBox="1"/>
            <p:nvPr/>
          </p:nvSpPr>
          <p:spPr>
            <a:xfrm>
              <a:off x="3976755" y="2895739"/>
              <a:ext cx="1538634" cy="704021"/>
            </a:xfrm>
            <a:prstGeom prst="rect">
              <a:avLst/>
            </a:prstGeom>
            <a:solidFill>
              <a:schemeClr val="lt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GB" sz="2800" b="1">
                  <a:solidFill>
                    <a:srgbClr val="11A7B2"/>
                  </a:solidFill>
                </a:rPr>
                <a:t>50%</a:t>
              </a:r>
            </a:p>
          </p:txBody>
        </p:sp>
        <p:sp>
          <p:nvSpPr>
            <p:cNvPr id="32" name="TextBox 13">
              <a:extLst>
                <a:ext uri="{FF2B5EF4-FFF2-40B4-BE49-F238E27FC236}">
                  <a16:creationId xmlns:a16="http://schemas.microsoft.com/office/drawing/2014/main" id="{40810150-A8C8-4CC6-82BE-67FFCF1DECDA}"/>
                </a:ext>
              </a:extLst>
            </p:cNvPr>
            <p:cNvSpPr txBox="1"/>
            <p:nvPr/>
          </p:nvSpPr>
          <p:spPr>
            <a:xfrm>
              <a:off x="4018720" y="3724117"/>
              <a:ext cx="1538634" cy="886931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GB" sz="2800" b="1">
                  <a:solidFill>
                    <a:srgbClr val="11A7B2"/>
                  </a:solidFill>
                </a:rPr>
                <a:t>20%</a:t>
              </a:r>
            </a:p>
          </p:txBody>
        </p:sp>
        <p:sp>
          <p:nvSpPr>
            <p:cNvPr id="33" name="Up Arrow 14">
              <a:extLst>
                <a:ext uri="{FF2B5EF4-FFF2-40B4-BE49-F238E27FC236}">
                  <a16:creationId xmlns:a16="http://schemas.microsoft.com/office/drawing/2014/main" id="{E55289F2-A21B-46D9-9898-57F5C4DBAA17}"/>
                </a:ext>
              </a:extLst>
            </p:cNvPr>
            <p:cNvSpPr/>
            <p:nvPr/>
          </p:nvSpPr>
          <p:spPr>
            <a:xfrm>
              <a:off x="3809999" y="1800640"/>
              <a:ext cx="534918" cy="545273"/>
            </a:xfrm>
            <a:prstGeom prst="upArrow">
              <a:avLst/>
            </a:prstGeom>
            <a:solidFill>
              <a:srgbClr val="C1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GB" sz="1050"/>
            </a:p>
          </p:txBody>
        </p:sp>
        <p:sp>
          <p:nvSpPr>
            <p:cNvPr id="34" name="Up Arrow 15">
              <a:extLst>
                <a:ext uri="{FF2B5EF4-FFF2-40B4-BE49-F238E27FC236}">
                  <a16:creationId xmlns:a16="http://schemas.microsoft.com/office/drawing/2014/main" id="{4FAC18F2-F4FA-4A88-8CC8-648D2C69E601}"/>
                </a:ext>
              </a:extLst>
            </p:cNvPr>
            <p:cNvSpPr/>
            <p:nvPr/>
          </p:nvSpPr>
          <p:spPr>
            <a:xfrm>
              <a:off x="3838160" y="2950405"/>
              <a:ext cx="534918" cy="534919"/>
            </a:xfrm>
            <a:prstGeom prst="upArrow">
              <a:avLst/>
            </a:prstGeom>
            <a:solidFill>
              <a:srgbClr val="C1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GB" sz="1050"/>
            </a:p>
          </p:txBody>
        </p:sp>
        <p:sp>
          <p:nvSpPr>
            <p:cNvPr id="35" name="Up Arrow 16">
              <a:extLst>
                <a:ext uri="{FF2B5EF4-FFF2-40B4-BE49-F238E27FC236}">
                  <a16:creationId xmlns:a16="http://schemas.microsoft.com/office/drawing/2014/main" id="{A802928C-D967-4FEE-ADFB-E57C9302AD66}"/>
                </a:ext>
              </a:extLst>
            </p:cNvPr>
            <p:cNvSpPr/>
            <p:nvPr/>
          </p:nvSpPr>
          <p:spPr>
            <a:xfrm>
              <a:off x="3852516" y="3894325"/>
              <a:ext cx="534918" cy="534919"/>
            </a:xfrm>
            <a:prstGeom prst="upArrow">
              <a:avLst/>
            </a:prstGeom>
            <a:solidFill>
              <a:srgbClr val="C1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GB" sz="1050"/>
            </a:p>
          </p:txBody>
        </p:sp>
        <p:sp>
          <p:nvSpPr>
            <p:cNvPr id="36" name="Up Arrow 17">
              <a:extLst>
                <a:ext uri="{FF2B5EF4-FFF2-40B4-BE49-F238E27FC236}">
                  <a16:creationId xmlns:a16="http://schemas.microsoft.com/office/drawing/2014/main" id="{484FBE50-ABEE-4B48-83DA-4ABA958B5F5C}"/>
                </a:ext>
              </a:extLst>
            </p:cNvPr>
            <p:cNvSpPr/>
            <p:nvPr/>
          </p:nvSpPr>
          <p:spPr>
            <a:xfrm>
              <a:off x="3810551" y="817633"/>
              <a:ext cx="534918" cy="545273"/>
            </a:xfrm>
            <a:prstGeom prst="upArrow">
              <a:avLst/>
            </a:prstGeom>
            <a:solidFill>
              <a:srgbClr val="C1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GB" sz="1050"/>
            </a:p>
          </p:txBody>
        </p:sp>
      </p:grpSp>
    </p:spTree>
    <p:extLst>
      <p:ext uri="{BB962C8B-B14F-4D97-AF65-F5344CB8AC3E}">
        <p14:creationId xmlns:p14="http://schemas.microsoft.com/office/powerpoint/2010/main" val="947322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738C51-0075-4925-B1C3-7D562C7A75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mi-NZ" dirty="0"/>
              <a:t>Hāwea Wastewater Business Case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F64657-4E51-46A5-82B1-D7A09CB2D9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15942" y="1561171"/>
            <a:ext cx="4587096" cy="4528784"/>
          </a:xfrm>
        </p:spPr>
        <p:txBody>
          <a:bodyPr/>
          <a:lstStyle/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228600" algn="l"/>
                <a:tab pos="457200" algn="l"/>
              </a:tabLst>
            </a:pPr>
            <a:r>
              <a:rPr lang="en-NZ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Option 1: New WWTP with irrigation</a:t>
            </a:r>
            <a:endParaRPr lang="en-US" sz="1800" dirty="0">
              <a:effectLst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228600" algn="l"/>
                <a:tab pos="457200" algn="l"/>
              </a:tabLst>
            </a:pPr>
            <a:r>
              <a:rPr lang="en-NZ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Option 2: Upgraded WWTP with Rapid Infiltration Basins</a:t>
            </a:r>
            <a:endParaRPr lang="en-US" sz="1800" dirty="0">
              <a:effectLst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  <a:tabLst>
                <a:tab pos="228600" algn="l"/>
                <a:tab pos="457200" algn="l"/>
              </a:tabLst>
            </a:pPr>
            <a:r>
              <a:rPr lang="en-NZ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Option 3: Pump to Pure WWTP (two different routes)</a:t>
            </a:r>
            <a:endParaRPr lang="en-US" sz="1800" dirty="0">
              <a:effectLst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228600" algn="l"/>
                <a:tab pos="457200" algn="l"/>
              </a:tabLst>
            </a:pPr>
            <a:r>
              <a:rPr lang="en-NZ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Option 4: Status Quo</a:t>
            </a:r>
            <a:endParaRPr lang="en-US" sz="1800" dirty="0">
              <a:effectLst/>
              <a:latin typeface="Verdana" panose="020B060403050404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292E66-8CB5-42B2-B129-C7633C100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6" y="1701814"/>
            <a:ext cx="6307282" cy="466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663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127E0C-1ED6-452B-9071-B1A134A342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Sustainability in Design Workshops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A1D919-6D9E-4162-83F9-04CB176D49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3A6974-C5E9-4F1F-9160-364F8B78B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28" y="1522275"/>
            <a:ext cx="10140477" cy="449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328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127E0C-1ED6-452B-9071-B1A134A342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The Sustainability in Design Matrix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4F9024-EAFE-421D-9226-DA18267384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" t="9524" r="1176" b="2031"/>
          <a:stretch/>
        </p:blipFill>
        <p:spPr bwMode="auto">
          <a:xfrm>
            <a:off x="756459" y="1552858"/>
            <a:ext cx="6799811" cy="5043174"/>
          </a:xfrm>
          <a:prstGeom prst="rect">
            <a:avLst/>
          </a:prstGeom>
          <a:ln w="19050" cap="flat" cmpd="sng" algn="ctr">
            <a:noFill/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Graphic 1">
            <a:extLst>
              <a:ext uri="{FF2B5EF4-FFF2-40B4-BE49-F238E27FC236}">
                <a16:creationId xmlns:a16="http://schemas.microsoft.com/office/drawing/2014/main" id="{C9F267ED-C1B9-4C59-9E98-A8906ECBB9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2834" t="3592" r="24418" b="24094"/>
          <a:stretch/>
        </p:blipFill>
        <p:spPr bwMode="auto">
          <a:xfrm>
            <a:off x="8138160" y="1256001"/>
            <a:ext cx="3717030" cy="44551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17360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2516C66-8002-485F-9957-3EDBC5277546}"/>
              </a:ext>
            </a:extLst>
          </p:cNvPr>
          <p:cNvSpPr/>
          <p:nvPr/>
        </p:nvSpPr>
        <p:spPr>
          <a:xfrm>
            <a:off x="8334375" y="5619750"/>
            <a:ext cx="3857625" cy="1238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6335E1-325C-41FD-A99D-1E68A0EDBC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mi-NZ" dirty="0"/>
              <a:t>SustID Matrix for Pure WWTP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34DDE-E113-4C39-AED4-C40D637A75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Graphic 1">
            <a:extLst>
              <a:ext uri="{FF2B5EF4-FFF2-40B4-BE49-F238E27FC236}">
                <a16:creationId xmlns:a16="http://schemas.microsoft.com/office/drawing/2014/main" id="{C9F267ED-C1B9-4C59-9E98-A8906ECBB9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761" t="5870" r="25387" b="77464"/>
          <a:stretch/>
        </p:blipFill>
        <p:spPr bwMode="auto">
          <a:xfrm>
            <a:off x="569461" y="1536700"/>
            <a:ext cx="11512294" cy="4711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C2A3DB1-C5A7-49DE-8F89-29E3F64781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382" y="6089955"/>
            <a:ext cx="1558594" cy="43469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300C8FC-D43A-4AA5-8DAD-BEC85B92D27B}"/>
              </a:ext>
            </a:extLst>
          </p:cNvPr>
          <p:cNvCxnSpPr/>
          <p:nvPr/>
        </p:nvCxnSpPr>
        <p:spPr>
          <a:xfrm>
            <a:off x="10487473" y="5887801"/>
            <a:ext cx="0" cy="74932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A79C225-03C7-4271-893C-1DC2282DA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5179" y="5712253"/>
            <a:ext cx="1376509" cy="108438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5353A91-D2B1-487C-97EB-72F3A9750A69}"/>
              </a:ext>
            </a:extLst>
          </p:cNvPr>
          <p:cNvCxnSpPr>
            <a:cxnSpLocks/>
          </p:cNvCxnSpPr>
          <p:nvPr/>
        </p:nvCxnSpPr>
        <p:spPr>
          <a:xfrm flipV="1">
            <a:off x="243192" y="2130357"/>
            <a:ext cx="0" cy="1439694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ECE7E0C-5257-40EE-93B6-09937B5713AA}"/>
              </a:ext>
            </a:extLst>
          </p:cNvPr>
          <p:cNvCxnSpPr>
            <a:cxnSpLocks/>
          </p:cNvCxnSpPr>
          <p:nvPr/>
        </p:nvCxnSpPr>
        <p:spPr>
          <a:xfrm>
            <a:off x="10082281" y="5434519"/>
            <a:ext cx="1520757" cy="0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D9B38FD-357F-4A8F-8B5B-EC4D6BD66BEC}"/>
              </a:ext>
            </a:extLst>
          </p:cNvPr>
          <p:cNvSpPr txBox="1"/>
          <p:nvPr/>
        </p:nvSpPr>
        <p:spPr>
          <a:xfrm>
            <a:off x="-36895" y="1471790"/>
            <a:ext cx="1366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i-NZ" dirty="0"/>
              <a:t>Easy to Implement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BFE891-B29D-4FBE-ABDC-0CBB45DA27AD}"/>
              </a:ext>
            </a:extLst>
          </p:cNvPr>
          <p:cNvSpPr txBox="1"/>
          <p:nvPr/>
        </p:nvSpPr>
        <p:spPr>
          <a:xfrm>
            <a:off x="10270285" y="4992146"/>
            <a:ext cx="1572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i-NZ" dirty="0"/>
              <a:t>High Impact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170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B1188D-202A-4F64-99B4-C47537A911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1688" y="768045"/>
            <a:ext cx="11142662" cy="570101"/>
          </a:xfrm>
        </p:spPr>
        <p:txBody>
          <a:bodyPr/>
          <a:lstStyle/>
          <a:p>
            <a:r>
              <a:rPr lang="mi-NZ" dirty="0"/>
              <a:t>SustID Initiative – Embodied Carbon Tracking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1BD0AD-C25E-40B2-8519-DA0B8905B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35" y="1619567"/>
            <a:ext cx="7490694" cy="4762183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0D195E3-FF3A-4F94-A031-19D5D5C491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56060" y="1945532"/>
            <a:ext cx="3246978" cy="3346316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NZ" sz="2800" dirty="0"/>
              <a:t>Embodied carbon assessments example for Shotover WWTP upgrade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100946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">
  <a:themeElements>
    <a:clrScheme name="Custom 1">
      <a:dk1>
        <a:srgbClr val="000000"/>
      </a:dk1>
      <a:lt1>
        <a:srgbClr val="FFFFFF"/>
      </a:lt1>
      <a:dk2>
        <a:srgbClr val="0067A3"/>
      </a:dk2>
      <a:lt2>
        <a:srgbClr val="E7F1F2"/>
      </a:lt2>
      <a:accent1>
        <a:srgbClr val="2A88B5"/>
      </a:accent1>
      <a:accent2>
        <a:srgbClr val="89CAEB"/>
      </a:accent2>
      <a:accent3>
        <a:srgbClr val="E7F1F2"/>
      </a:accent3>
      <a:accent4>
        <a:srgbClr val="0066A3"/>
      </a:accent4>
      <a:accent5>
        <a:srgbClr val="062F77"/>
      </a:accent5>
      <a:accent6>
        <a:srgbClr val="A5DFDD"/>
      </a:accent6>
      <a:hlink>
        <a:srgbClr val="009100"/>
      </a:hlink>
      <a:folHlink>
        <a:srgbClr val="85DFD0"/>
      </a:folHlink>
    </a:clrScheme>
    <a:fontScheme name="Custom 1">
      <a:majorFont>
        <a:latin typeface="Proxima Nova"/>
        <a:ea typeface=""/>
        <a:cs typeface=""/>
      </a:majorFont>
      <a:minorFont>
        <a:latin typeface="Proxima Nova"/>
        <a:ea typeface=""/>
        <a:cs typeface=""/>
      </a:minorFont>
    </a:fontScheme>
    <a:fmtScheme name="Frosted Glass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Slides">
  <a:themeElements>
    <a:clrScheme name="Custom 1">
      <a:dk1>
        <a:srgbClr val="000000"/>
      </a:dk1>
      <a:lt1>
        <a:srgbClr val="FFFFFF"/>
      </a:lt1>
      <a:dk2>
        <a:srgbClr val="0067A3"/>
      </a:dk2>
      <a:lt2>
        <a:srgbClr val="E7F1F2"/>
      </a:lt2>
      <a:accent1>
        <a:srgbClr val="2A88B5"/>
      </a:accent1>
      <a:accent2>
        <a:srgbClr val="89CAEB"/>
      </a:accent2>
      <a:accent3>
        <a:srgbClr val="E7F1F2"/>
      </a:accent3>
      <a:accent4>
        <a:srgbClr val="0066A3"/>
      </a:accent4>
      <a:accent5>
        <a:srgbClr val="062F77"/>
      </a:accent5>
      <a:accent6>
        <a:srgbClr val="A5DFDD"/>
      </a:accent6>
      <a:hlink>
        <a:srgbClr val="009100"/>
      </a:hlink>
      <a:folHlink>
        <a:srgbClr val="85DFD0"/>
      </a:folHlink>
    </a:clrScheme>
    <a:fontScheme name="Custom 1">
      <a:majorFont>
        <a:latin typeface="Proxima Nova"/>
        <a:ea typeface=""/>
        <a:cs typeface=""/>
      </a:majorFont>
      <a:minorFont>
        <a:latin typeface="Proxima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FD83D971FAD04DB2639AA82678211A" ma:contentTypeVersion="16" ma:contentTypeDescription="Create a new document." ma:contentTypeScope="" ma:versionID="c62304dd76f6b7d5ed8e2c9594665c1d">
  <xsd:schema xmlns:xsd="http://www.w3.org/2001/XMLSchema" xmlns:xs="http://www.w3.org/2001/XMLSchema" xmlns:p="http://schemas.microsoft.com/office/2006/metadata/properties" xmlns:ns2="1bf58d84-5e20-4a41-aa73-0a6f7670ae44" xmlns:ns3="ed53b97b-cfb5-43fb-98c8-420dca68bc0c" targetNamespace="http://schemas.microsoft.com/office/2006/metadata/properties" ma:root="true" ma:fieldsID="788901bc87c6534e3c103d3a989455eb" ns2:_="" ns3:_="">
    <xsd:import namespace="1bf58d84-5e20-4a41-aa73-0a6f7670ae44"/>
    <xsd:import namespace="ed53b97b-cfb5-43fb-98c8-420dca68bc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f58d84-5e20-4a41-aa73-0a6f7670ae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0e5db3c-8ba6-4bd5-be1c-b4e1caae56c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53b97b-cfb5-43fb-98c8-420dca68bc0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77a1829-6093-4983-9065-48e89054a285}" ma:internalName="TaxCatchAll" ma:showField="CatchAllData" ma:web="ed53b97b-cfb5-43fb-98c8-420dca68bc0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d53b97b-cfb5-43fb-98c8-420dca68bc0c">
      <UserInfo>
        <DisplayName>Katrina Guy</DisplayName>
        <AccountId>19</AccountId>
        <AccountType/>
      </UserInfo>
      <UserInfo>
        <DisplayName>Gillian Blythe</DisplayName>
        <AccountId>145</AccountId>
        <AccountType/>
      </UserInfo>
    </SharedWithUsers>
    <lcf76f155ced4ddcb4097134ff3c332f xmlns="1bf58d84-5e20-4a41-aa73-0a6f7670ae44">
      <Terms xmlns="http://schemas.microsoft.com/office/infopath/2007/PartnerControls"/>
    </lcf76f155ced4ddcb4097134ff3c332f>
    <TaxCatchAll xmlns="ed53b97b-cfb5-43fb-98c8-420dca68bc0c" xsi:nil="true"/>
  </documentManagement>
</p:properties>
</file>

<file path=customXml/itemProps1.xml><?xml version="1.0" encoding="utf-8"?>
<ds:datastoreItem xmlns:ds="http://schemas.openxmlformats.org/officeDocument/2006/customXml" ds:itemID="{9368C8F2-30F3-448A-B03E-9A940E33D1F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DB19568-55C3-4BC3-A428-7D9D689C7C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bf58d84-5e20-4a41-aa73-0a6f7670ae44"/>
    <ds:schemaRef ds:uri="ed53b97b-cfb5-43fb-98c8-420dca68bc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2B8B422-5282-451E-8EED-F88E351792B4}">
  <ds:schemaRefs>
    <ds:schemaRef ds:uri="http://schemas.microsoft.com/office/2006/metadata/properties"/>
    <ds:schemaRef ds:uri="http://schemas.microsoft.com/office/infopath/2007/PartnerControls"/>
    <ds:schemaRef ds:uri="ed53b97b-cfb5-43fb-98c8-420dca68bc0c"/>
    <ds:schemaRef ds:uri="1bf58d84-5e20-4a41-aa73-0a6f7670ae44"/>
  </ds:schemaRefs>
</ds:datastoreItem>
</file>

<file path=docMetadata/LabelInfo.xml><?xml version="1.0" encoding="utf-8"?>
<clbl:labelList xmlns:clbl="http://schemas.microsoft.com/office/2020/mipLabelMetadata">
  <clbl:label id="{bb0f7126-b1c5-4f3e-8ca1-2b24f0f74620}" enabled="0" method="" siteId="{bb0f7126-b1c5-4f3e-8ca1-2b24f0f7462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456</TotalTime>
  <Words>739</Words>
  <Application>Microsoft Office PowerPoint</Application>
  <PresentationFormat>Widescreen</PresentationFormat>
  <Paragraphs>121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Proxima Nova</vt:lpstr>
      <vt:lpstr>Symbol</vt:lpstr>
      <vt:lpstr>Verdana</vt:lpstr>
      <vt:lpstr>Title Slide</vt:lpstr>
      <vt:lpstr>Content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Acknowledgments</vt:lpstr>
      <vt:lpstr>Questions / Pātai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Paris Elwood</dc:creator>
  <cp:lastModifiedBy>Reuben Bouman</cp:lastModifiedBy>
  <cp:revision>5</cp:revision>
  <dcterms:created xsi:type="dcterms:W3CDTF">2022-05-04T02:33:18Z</dcterms:created>
  <dcterms:modified xsi:type="dcterms:W3CDTF">2022-10-14T00:50:07Z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0x01010035FD83D971FAD04DB2639AA82678211A</vt:lpwstr>
  </property>
  <property fmtid="{D5CDD505-2E9C-101B-9397-08002B2CF9AE}" pid="3" name="MediaServiceImageTags">
    <vt:lpwstr/>
  </property>
</Properties>
</file>