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41"/>
  </p:notesMasterIdLst>
  <p:handoutMasterIdLst>
    <p:handoutMasterId r:id="rId42"/>
  </p:handoutMasterIdLst>
  <p:sldIdLst>
    <p:sldId id="260" r:id="rId5"/>
    <p:sldId id="269" r:id="rId6"/>
    <p:sldId id="286" r:id="rId7"/>
    <p:sldId id="287" r:id="rId8"/>
    <p:sldId id="288" r:id="rId9"/>
    <p:sldId id="868" r:id="rId10"/>
    <p:sldId id="290" r:id="rId11"/>
    <p:sldId id="294" r:id="rId12"/>
    <p:sldId id="268" r:id="rId13"/>
    <p:sldId id="293" r:id="rId14"/>
    <p:sldId id="296" r:id="rId15"/>
    <p:sldId id="451" r:id="rId16"/>
    <p:sldId id="298" r:id="rId17"/>
    <p:sldId id="450" r:id="rId18"/>
    <p:sldId id="299" r:id="rId19"/>
    <p:sldId id="862" r:id="rId20"/>
    <p:sldId id="869" r:id="rId21"/>
    <p:sldId id="871" r:id="rId22"/>
    <p:sldId id="817" r:id="rId23"/>
    <p:sldId id="863" r:id="rId24"/>
    <p:sldId id="852" r:id="rId25"/>
    <p:sldId id="292" r:id="rId26"/>
    <p:sldId id="309" r:id="rId27"/>
    <p:sldId id="301" r:id="rId28"/>
    <p:sldId id="304" r:id="rId29"/>
    <p:sldId id="303" r:id="rId30"/>
    <p:sldId id="864" r:id="rId31"/>
    <p:sldId id="853" r:id="rId32"/>
    <p:sldId id="856" r:id="rId33"/>
    <p:sldId id="858" r:id="rId34"/>
    <p:sldId id="859" r:id="rId35"/>
    <p:sldId id="861" r:id="rId36"/>
    <p:sldId id="867" r:id="rId37"/>
    <p:sldId id="870" r:id="rId38"/>
    <p:sldId id="272" r:id="rId39"/>
    <p:sldId id="265" r:id="rId40"/>
  </p:sldIdLst>
  <p:sldSz cx="12192000" cy="6858000"/>
  <p:notesSz cx="6797675" cy="9926638"/>
  <p:embeddedFontLst>
    <p:embeddedFont>
      <p:font typeface="Calibri" panose="020F0502020204030204" pitchFamily="34" charset="0"/>
      <p:regular r:id="rId43"/>
      <p:bold r:id="rId44"/>
      <p:italic r:id="rId45"/>
      <p:boldItalic r:id="rId46"/>
    </p:embeddedFont>
    <p:embeddedFont>
      <p:font typeface="Montserrat" panose="00000500000000000000" pitchFamily="2" charset="0"/>
      <p:regular r:id="rId47"/>
      <p:bold r:id="rId48"/>
      <p:italic r:id="rId49"/>
      <p:boldItalic r:id="rId50"/>
    </p:embeddedFont>
    <p:embeddedFont>
      <p:font typeface="Montserrat SemiBold" panose="00000700000000000000" pitchFamily="2" charset="0"/>
      <p:bold r:id="rId51"/>
      <p:boldItalic r:id="rId5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72C47FDB-D128-7F4E-91AC-A20DEDB1EED8}">
          <p14:sldIdLst>
            <p14:sldId id="260"/>
          </p14:sldIdLst>
        </p14:section>
        <p14:section name="Content Pages" id="{78C528B3-687E-BE4B-BDCE-11EBCD988D3C}">
          <p14:sldIdLst>
            <p14:sldId id="269"/>
            <p14:sldId id="286"/>
            <p14:sldId id="287"/>
            <p14:sldId id="288"/>
            <p14:sldId id="868"/>
            <p14:sldId id="290"/>
            <p14:sldId id="294"/>
            <p14:sldId id="268"/>
            <p14:sldId id="293"/>
            <p14:sldId id="296"/>
            <p14:sldId id="451"/>
            <p14:sldId id="298"/>
            <p14:sldId id="450"/>
            <p14:sldId id="299"/>
            <p14:sldId id="862"/>
            <p14:sldId id="869"/>
            <p14:sldId id="871"/>
            <p14:sldId id="817"/>
            <p14:sldId id="863"/>
            <p14:sldId id="852"/>
            <p14:sldId id="292"/>
            <p14:sldId id="309"/>
            <p14:sldId id="301"/>
            <p14:sldId id="304"/>
            <p14:sldId id="303"/>
            <p14:sldId id="864"/>
            <p14:sldId id="853"/>
            <p14:sldId id="856"/>
            <p14:sldId id="858"/>
            <p14:sldId id="859"/>
            <p14:sldId id="861"/>
            <p14:sldId id="867"/>
            <p14:sldId id="870"/>
            <p14:sldId id="272"/>
            <p14:sldId id="265"/>
          </p14:sldIdLst>
        </p14:section>
        <p14:section name="Toolbox" id="{ABAF1B48-F672-2F46-A1F1-F02CACD5A9E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337"/>
    <a:srgbClr val="D9D9D6"/>
    <a:srgbClr val="1E242B"/>
    <a:srgbClr val="EEEBEA"/>
    <a:srgbClr val="D8E6F0"/>
    <a:srgbClr val="B3D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503" autoAdjust="0"/>
  </p:normalViewPr>
  <p:slideViewPr>
    <p:cSldViewPr snapToGrid="0" snapToObjects="1" showGuides="1">
      <p:cViewPr varScale="1">
        <p:scale>
          <a:sx n="104" d="100"/>
          <a:sy n="104" d="100"/>
        </p:scale>
        <p:origin x="618"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76" d="100"/>
          <a:sy n="76" d="100"/>
        </p:scale>
        <p:origin x="285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18345B-F20B-4ADC-B7C0-8480A23084D9}" type="doc">
      <dgm:prSet loTypeId="urn:microsoft.com/office/officeart/2005/8/layout/process1" loCatId="process" qsTypeId="urn:microsoft.com/office/officeart/2005/8/quickstyle/simple1" qsCatId="simple" csTypeId="urn:microsoft.com/office/officeart/2005/8/colors/accent1_2" csCatId="accent1" phldr="1"/>
      <dgm:spPr/>
    </dgm:pt>
    <dgm:pt modelId="{2B5481AE-59E8-4440-8BBC-737CC0D3D359}">
      <dgm:prSet phldrT="[Text]"/>
      <dgm:spPr/>
      <dgm:t>
        <a:bodyPr/>
        <a:lstStyle/>
        <a:p>
          <a:r>
            <a:rPr lang="en-NZ" dirty="0"/>
            <a:t>Specify Required Level of Service</a:t>
          </a:r>
        </a:p>
      </dgm:t>
    </dgm:pt>
    <dgm:pt modelId="{A1AE3EAF-4A9A-4DF0-9EEB-2BE670B9DA6E}" type="parTrans" cxnId="{0570389E-B2D7-466E-A833-E4DC99DC85AA}">
      <dgm:prSet/>
      <dgm:spPr/>
      <dgm:t>
        <a:bodyPr/>
        <a:lstStyle/>
        <a:p>
          <a:endParaRPr lang="en-NZ"/>
        </a:p>
      </dgm:t>
    </dgm:pt>
    <dgm:pt modelId="{06F4E79F-0F8E-467F-B6AB-2906D8EF93DE}" type="sibTrans" cxnId="{0570389E-B2D7-466E-A833-E4DC99DC85AA}">
      <dgm:prSet/>
      <dgm:spPr/>
      <dgm:t>
        <a:bodyPr/>
        <a:lstStyle/>
        <a:p>
          <a:endParaRPr lang="en-NZ"/>
        </a:p>
      </dgm:t>
    </dgm:pt>
    <dgm:pt modelId="{24887F8B-A61E-4F79-BA86-998E01A64443}">
      <dgm:prSet phldrT="[Text]"/>
      <dgm:spPr/>
      <dgm:t>
        <a:bodyPr/>
        <a:lstStyle/>
        <a:p>
          <a:r>
            <a:rPr lang="en-NZ" dirty="0"/>
            <a:t>Longlist Options</a:t>
          </a:r>
        </a:p>
      </dgm:t>
    </dgm:pt>
    <dgm:pt modelId="{4D4C7102-3F4D-4E6A-BAF8-95EC28284959}" type="parTrans" cxnId="{493BF2EF-F4E5-4290-B0F5-28488D62A665}">
      <dgm:prSet/>
      <dgm:spPr/>
      <dgm:t>
        <a:bodyPr/>
        <a:lstStyle/>
        <a:p>
          <a:endParaRPr lang="en-NZ"/>
        </a:p>
      </dgm:t>
    </dgm:pt>
    <dgm:pt modelId="{516EE7EB-D8A5-45DF-AB83-EFAC7B42FCA0}" type="sibTrans" cxnId="{493BF2EF-F4E5-4290-B0F5-28488D62A665}">
      <dgm:prSet/>
      <dgm:spPr/>
      <dgm:t>
        <a:bodyPr/>
        <a:lstStyle/>
        <a:p>
          <a:endParaRPr lang="en-NZ"/>
        </a:p>
      </dgm:t>
    </dgm:pt>
    <dgm:pt modelId="{A19465D3-4B05-4490-8EDA-247254DB34DF}">
      <dgm:prSet phldrT="[Text]"/>
      <dgm:spPr/>
      <dgm:t>
        <a:bodyPr/>
        <a:lstStyle/>
        <a:p>
          <a:r>
            <a:rPr lang="en-NZ" dirty="0"/>
            <a:t>Shortlist Options</a:t>
          </a:r>
        </a:p>
      </dgm:t>
    </dgm:pt>
    <dgm:pt modelId="{F14F196A-8C78-41F8-8EE2-2F33D31A3B98}" type="parTrans" cxnId="{F2ABB2D0-D0F6-4DF9-918C-7CAC9310A9E3}">
      <dgm:prSet/>
      <dgm:spPr/>
      <dgm:t>
        <a:bodyPr/>
        <a:lstStyle/>
        <a:p>
          <a:endParaRPr lang="en-NZ"/>
        </a:p>
      </dgm:t>
    </dgm:pt>
    <dgm:pt modelId="{7124B537-2AE3-43B7-8B2D-292907309087}" type="sibTrans" cxnId="{F2ABB2D0-D0F6-4DF9-918C-7CAC9310A9E3}">
      <dgm:prSet/>
      <dgm:spPr/>
      <dgm:t>
        <a:bodyPr/>
        <a:lstStyle/>
        <a:p>
          <a:endParaRPr lang="en-NZ"/>
        </a:p>
      </dgm:t>
    </dgm:pt>
    <dgm:pt modelId="{598DEC06-569E-45E3-8F3C-A58A60B38834}">
      <dgm:prSet/>
      <dgm:spPr/>
      <dgm:t>
        <a:bodyPr/>
        <a:lstStyle/>
        <a:p>
          <a:r>
            <a:rPr lang="en-NZ" dirty="0"/>
            <a:t>Design</a:t>
          </a:r>
        </a:p>
      </dgm:t>
    </dgm:pt>
    <dgm:pt modelId="{E8E85794-D928-461B-BA28-B014A7B05109}" type="parTrans" cxnId="{20AC0D92-68FB-4D4D-8BB1-C5D7AD8C0FD1}">
      <dgm:prSet/>
      <dgm:spPr/>
      <dgm:t>
        <a:bodyPr/>
        <a:lstStyle/>
        <a:p>
          <a:endParaRPr lang="en-NZ"/>
        </a:p>
      </dgm:t>
    </dgm:pt>
    <dgm:pt modelId="{FAED3B97-8289-47D3-965E-F0995BA36970}" type="sibTrans" cxnId="{20AC0D92-68FB-4D4D-8BB1-C5D7AD8C0FD1}">
      <dgm:prSet/>
      <dgm:spPr/>
      <dgm:t>
        <a:bodyPr/>
        <a:lstStyle/>
        <a:p>
          <a:endParaRPr lang="en-NZ"/>
        </a:p>
      </dgm:t>
    </dgm:pt>
    <dgm:pt modelId="{8B86DCE4-A796-4156-B84C-6B4FB2EA856D}" type="pres">
      <dgm:prSet presAssocID="{AB18345B-F20B-4ADC-B7C0-8480A23084D9}" presName="Name0" presStyleCnt="0">
        <dgm:presLayoutVars>
          <dgm:dir/>
          <dgm:resizeHandles val="exact"/>
        </dgm:presLayoutVars>
      </dgm:prSet>
      <dgm:spPr/>
    </dgm:pt>
    <dgm:pt modelId="{BC8C7BD8-5DB8-480D-A468-2D34FBABAEEB}" type="pres">
      <dgm:prSet presAssocID="{2B5481AE-59E8-4440-8BBC-737CC0D3D359}" presName="node" presStyleLbl="node1" presStyleIdx="0" presStyleCnt="4">
        <dgm:presLayoutVars>
          <dgm:bulletEnabled val="1"/>
        </dgm:presLayoutVars>
      </dgm:prSet>
      <dgm:spPr/>
    </dgm:pt>
    <dgm:pt modelId="{6723ACE0-76EF-46E0-AA5C-FBA21D2C93C1}" type="pres">
      <dgm:prSet presAssocID="{06F4E79F-0F8E-467F-B6AB-2906D8EF93DE}" presName="sibTrans" presStyleLbl="sibTrans2D1" presStyleIdx="0" presStyleCnt="3"/>
      <dgm:spPr/>
    </dgm:pt>
    <dgm:pt modelId="{207CBAE8-606D-4B64-9CF2-F1942866720D}" type="pres">
      <dgm:prSet presAssocID="{06F4E79F-0F8E-467F-B6AB-2906D8EF93DE}" presName="connectorText" presStyleLbl="sibTrans2D1" presStyleIdx="0" presStyleCnt="3"/>
      <dgm:spPr/>
    </dgm:pt>
    <dgm:pt modelId="{C40F0556-4A33-4DC8-8823-DB7300E40A88}" type="pres">
      <dgm:prSet presAssocID="{24887F8B-A61E-4F79-BA86-998E01A64443}" presName="node" presStyleLbl="node1" presStyleIdx="1" presStyleCnt="4">
        <dgm:presLayoutVars>
          <dgm:bulletEnabled val="1"/>
        </dgm:presLayoutVars>
      </dgm:prSet>
      <dgm:spPr/>
    </dgm:pt>
    <dgm:pt modelId="{7D0CA6A0-62C8-44B2-814E-5C0648A83F5F}" type="pres">
      <dgm:prSet presAssocID="{516EE7EB-D8A5-45DF-AB83-EFAC7B42FCA0}" presName="sibTrans" presStyleLbl="sibTrans2D1" presStyleIdx="1" presStyleCnt="3"/>
      <dgm:spPr/>
    </dgm:pt>
    <dgm:pt modelId="{00638408-B1B6-47FD-96B6-6D11BD7DF9C8}" type="pres">
      <dgm:prSet presAssocID="{516EE7EB-D8A5-45DF-AB83-EFAC7B42FCA0}" presName="connectorText" presStyleLbl="sibTrans2D1" presStyleIdx="1" presStyleCnt="3"/>
      <dgm:spPr/>
    </dgm:pt>
    <dgm:pt modelId="{D21325DF-F0CB-43A2-BA6C-7173E26AC185}" type="pres">
      <dgm:prSet presAssocID="{A19465D3-4B05-4490-8EDA-247254DB34DF}" presName="node" presStyleLbl="node1" presStyleIdx="2" presStyleCnt="4">
        <dgm:presLayoutVars>
          <dgm:bulletEnabled val="1"/>
        </dgm:presLayoutVars>
      </dgm:prSet>
      <dgm:spPr/>
    </dgm:pt>
    <dgm:pt modelId="{75416AE1-9B58-4AEA-B1E7-EBD93A4DBAD6}" type="pres">
      <dgm:prSet presAssocID="{7124B537-2AE3-43B7-8B2D-292907309087}" presName="sibTrans" presStyleLbl="sibTrans2D1" presStyleIdx="2" presStyleCnt="3"/>
      <dgm:spPr/>
    </dgm:pt>
    <dgm:pt modelId="{B64FE63F-1EE6-4BD1-A976-EBABE10D246A}" type="pres">
      <dgm:prSet presAssocID="{7124B537-2AE3-43B7-8B2D-292907309087}" presName="connectorText" presStyleLbl="sibTrans2D1" presStyleIdx="2" presStyleCnt="3"/>
      <dgm:spPr/>
    </dgm:pt>
    <dgm:pt modelId="{FDC66469-890D-4569-939F-7BBF1765061E}" type="pres">
      <dgm:prSet presAssocID="{598DEC06-569E-45E3-8F3C-A58A60B38834}" presName="node" presStyleLbl="node1" presStyleIdx="3" presStyleCnt="4">
        <dgm:presLayoutVars>
          <dgm:bulletEnabled val="1"/>
        </dgm:presLayoutVars>
      </dgm:prSet>
      <dgm:spPr/>
    </dgm:pt>
  </dgm:ptLst>
  <dgm:cxnLst>
    <dgm:cxn modelId="{64BF5E0C-52EB-4027-8E12-A3AC24C38933}" type="presOf" srcId="{516EE7EB-D8A5-45DF-AB83-EFAC7B42FCA0}" destId="{7D0CA6A0-62C8-44B2-814E-5C0648A83F5F}" srcOrd="0" destOrd="0" presId="urn:microsoft.com/office/officeart/2005/8/layout/process1"/>
    <dgm:cxn modelId="{C0334F26-BCE9-48BA-91AB-3C0240CC2A55}" type="presOf" srcId="{06F4E79F-0F8E-467F-B6AB-2906D8EF93DE}" destId="{6723ACE0-76EF-46E0-AA5C-FBA21D2C93C1}" srcOrd="0" destOrd="0" presId="urn:microsoft.com/office/officeart/2005/8/layout/process1"/>
    <dgm:cxn modelId="{7443F629-AE5D-4D9C-A8F1-2D8F2846C555}" type="presOf" srcId="{06F4E79F-0F8E-467F-B6AB-2906D8EF93DE}" destId="{207CBAE8-606D-4B64-9CF2-F1942866720D}" srcOrd="1" destOrd="0" presId="urn:microsoft.com/office/officeart/2005/8/layout/process1"/>
    <dgm:cxn modelId="{29222F2D-1C40-4E1A-89D1-4155262E756A}" type="presOf" srcId="{516EE7EB-D8A5-45DF-AB83-EFAC7B42FCA0}" destId="{00638408-B1B6-47FD-96B6-6D11BD7DF9C8}" srcOrd="1" destOrd="0" presId="urn:microsoft.com/office/officeart/2005/8/layout/process1"/>
    <dgm:cxn modelId="{765DB183-C22D-41D7-BFBB-450C13394904}" type="presOf" srcId="{2B5481AE-59E8-4440-8BBC-737CC0D3D359}" destId="{BC8C7BD8-5DB8-480D-A468-2D34FBABAEEB}" srcOrd="0" destOrd="0" presId="urn:microsoft.com/office/officeart/2005/8/layout/process1"/>
    <dgm:cxn modelId="{1BF14F8B-9934-4722-81FB-C1EDF3A687E3}" type="presOf" srcId="{7124B537-2AE3-43B7-8B2D-292907309087}" destId="{75416AE1-9B58-4AEA-B1E7-EBD93A4DBAD6}" srcOrd="0" destOrd="0" presId="urn:microsoft.com/office/officeart/2005/8/layout/process1"/>
    <dgm:cxn modelId="{50131A8D-0589-4B7C-95C5-BBF2D36A7950}" type="presOf" srcId="{AB18345B-F20B-4ADC-B7C0-8480A23084D9}" destId="{8B86DCE4-A796-4156-B84C-6B4FB2EA856D}" srcOrd="0" destOrd="0" presId="urn:microsoft.com/office/officeart/2005/8/layout/process1"/>
    <dgm:cxn modelId="{20AC0D92-68FB-4D4D-8BB1-C5D7AD8C0FD1}" srcId="{AB18345B-F20B-4ADC-B7C0-8480A23084D9}" destId="{598DEC06-569E-45E3-8F3C-A58A60B38834}" srcOrd="3" destOrd="0" parTransId="{E8E85794-D928-461B-BA28-B014A7B05109}" sibTransId="{FAED3B97-8289-47D3-965E-F0995BA36970}"/>
    <dgm:cxn modelId="{845CB295-7987-46E8-8B08-E6C4F5E08DF1}" type="presOf" srcId="{24887F8B-A61E-4F79-BA86-998E01A64443}" destId="{C40F0556-4A33-4DC8-8823-DB7300E40A88}" srcOrd="0" destOrd="0" presId="urn:microsoft.com/office/officeart/2005/8/layout/process1"/>
    <dgm:cxn modelId="{4049C095-4B89-4531-8FE6-98D12065C05E}" type="presOf" srcId="{A19465D3-4B05-4490-8EDA-247254DB34DF}" destId="{D21325DF-F0CB-43A2-BA6C-7173E26AC185}" srcOrd="0" destOrd="0" presId="urn:microsoft.com/office/officeart/2005/8/layout/process1"/>
    <dgm:cxn modelId="{0570389E-B2D7-466E-A833-E4DC99DC85AA}" srcId="{AB18345B-F20B-4ADC-B7C0-8480A23084D9}" destId="{2B5481AE-59E8-4440-8BBC-737CC0D3D359}" srcOrd="0" destOrd="0" parTransId="{A1AE3EAF-4A9A-4DF0-9EEB-2BE670B9DA6E}" sibTransId="{06F4E79F-0F8E-467F-B6AB-2906D8EF93DE}"/>
    <dgm:cxn modelId="{C518C5CE-589F-4F3C-89A6-B3F85D74E3A1}" type="presOf" srcId="{7124B537-2AE3-43B7-8B2D-292907309087}" destId="{B64FE63F-1EE6-4BD1-A976-EBABE10D246A}" srcOrd="1" destOrd="0" presId="urn:microsoft.com/office/officeart/2005/8/layout/process1"/>
    <dgm:cxn modelId="{F2ABB2D0-D0F6-4DF9-918C-7CAC9310A9E3}" srcId="{AB18345B-F20B-4ADC-B7C0-8480A23084D9}" destId="{A19465D3-4B05-4490-8EDA-247254DB34DF}" srcOrd="2" destOrd="0" parTransId="{F14F196A-8C78-41F8-8EE2-2F33D31A3B98}" sibTransId="{7124B537-2AE3-43B7-8B2D-292907309087}"/>
    <dgm:cxn modelId="{493BF2EF-F4E5-4290-B0F5-28488D62A665}" srcId="{AB18345B-F20B-4ADC-B7C0-8480A23084D9}" destId="{24887F8B-A61E-4F79-BA86-998E01A64443}" srcOrd="1" destOrd="0" parTransId="{4D4C7102-3F4D-4E6A-BAF8-95EC28284959}" sibTransId="{516EE7EB-D8A5-45DF-AB83-EFAC7B42FCA0}"/>
    <dgm:cxn modelId="{832C74F8-D9E5-48A8-8187-214F60839EF8}" type="presOf" srcId="{598DEC06-569E-45E3-8F3C-A58A60B38834}" destId="{FDC66469-890D-4569-939F-7BBF1765061E}" srcOrd="0" destOrd="0" presId="urn:microsoft.com/office/officeart/2005/8/layout/process1"/>
    <dgm:cxn modelId="{AF765606-CAA8-439A-8C1F-7B72648B3873}" type="presParOf" srcId="{8B86DCE4-A796-4156-B84C-6B4FB2EA856D}" destId="{BC8C7BD8-5DB8-480D-A468-2D34FBABAEEB}" srcOrd="0" destOrd="0" presId="urn:microsoft.com/office/officeart/2005/8/layout/process1"/>
    <dgm:cxn modelId="{D38FC24A-1B93-4778-9170-E60E71394E0B}" type="presParOf" srcId="{8B86DCE4-A796-4156-B84C-6B4FB2EA856D}" destId="{6723ACE0-76EF-46E0-AA5C-FBA21D2C93C1}" srcOrd="1" destOrd="0" presId="urn:microsoft.com/office/officeart/2005/8/layout/process1"/>
    <dgm:cxn modelId="{88DEC9D1-AC7D-4F55-A72D-1E67F533BE01}" type="presParOf" srcId="{6723ACE0-76EF-46E0-AA5C-FBA21D2C93C1}" destId="{207CBAE8-606D-4B64-9CF2-F1942866720D}" srcOrd="0" destOrd="0" presId="urn:microsoft.com/office/officeart/2005/8/layout/process1"/>
    <dgm:cxn modelId="{6F293B72-11B7-4970-9EB2-ABD61C0DAD26}" type="presParOf" srcId="{8B86DCE4-A796-4156-B84C-6B4FB2EA856D}" destId="{C40F0556-4A33-4DC8-8823-DB7300E40A88}" srcOrd="2" destOrd="0" presId="urn:microsoft.com/office/officeart/2005/8/layout/process1"/>
    <dgm:cxn modelId="{816BF1F8-AFD1-4520-BF53-0D6B7691F406}" type="presParOf" srcId="{8B86DCE4-A796-4156-B84C-6B4FB2EA856D}" destId="{7D0CA6A0-62C8-44B2-814E-5C0648A83F5F}" srcOrd="3" destOrd="0" presId="urn:microsoft.com/office/officeart/2005/8/layout/process1"/>
    <dgm:cxn modelId="{9973F4B6-5860-4E7E-9B0D-69D4EEC41658}" type="presParOf" srcId="{7D0CA6A0-62C8-44B2-814E-5C0648A83F5F}" destId="{00638408-B1B6-47FD-96B6-6D11BD7DF9C8}" srcOrd="0" destOrd="0" presId="urn:microsoft.com/office/officeart/2005/8/layout/process1"/>
    <dgm:cxn modelId="{A7807B3D-8883-414C-851B-DAE9E7CAB728}" type="presParOf" srcId="{8B86DCE4-A796-4156-B84C-6B4FB2EA856D}" destId="{D21325DF-F0CB-43A2-BA6C-7173E26AC185}" srcOrd="4" destOrd="0" presId="urn:microsoft.com/office/officeart/2005/8/layout/process1"/>
    <dgm:cxn modelId="{4459E9E8-88DB-45DF-9F47-77BFC16C83B7}" type="presParOf" srcId="{8B86DCE4-A796-4156-B84C-6B4FB2EA856D}" destId="{75416AE1-9B58-4AEA-B1E7-EBD93A4DBAD6}" srcOrd="5" destOrd="0" presId="urn:microsoft.com/office/officeart/2005/8/layout/process1"/>
    <dgm:cxn modelId="{5103BE40-E8DC-4128-8E5C-A4DD88D0E2D6}" type="presParOf" srcId="{75416AE1-9B58-4AEA-B1E7-EBD93A4DBAD6}" destId="{B64FE63F-1EE6-4BD1-A976-EBABE10D246A}" srcOrd="0" destOrd="0" presId="urn:microsoft.com/office/officeart/2005/8/layout/process1"/>
    <dgm:cxn modelId="{8F7063EB-4477-4C28-967D-16EF4FC4CB4B}" type="presParOf" srcId="{8B86DCE4-A796-4156-B84C-6B4FB2EA856D}" destId="{FDC66469-890D-4569-939F-7BBF1765061E}"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C7BD8-5DB8-480D-A468-2D34FBABAEEB}">
      <dsp:nvSpPr>
        <dsp:cNvPr id="0" name=""/>
        <dsp:cNvSpPr/>
      </dsp:nvSpPr>
      <dsp:spPr>
        <a:xfrm>
          <a:off x="3571" y="342958"/>
          <a:ext cx="1561703" cy="12444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dirty="0"/>
            <a:t>Specify Required Level of Service</a:t>
          </a:r>
        </a:p>
      </dsp:txBody>
      <dsp:txXfrm>
        <a:off x="40021" y="379408"/>
        <a:ext cx="1488803" cy="1171582"/>
      </dsp:txXfrm>
    </dsp:sp>
    <dsp:sp modelId="{6723ACE0-76EF-46E0-AA5C-FBA21D2C93C1}">
      <dsp:nvSpPr>
        <dsp:cNvPr id="0" name=""/>
        <dsp:cNvSpPr/>
      </dsp:nvSpPr>
      <dsp:spPr>
        <a:xfrm>
          <a:off x="1721445" y="771548"/>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NZ" sz="1400" kern="1200"/>
        </a:p>
      </dsp:txBody>
      <dsp:txXfrm>
        <a:off x="1721445" y="849008"/>
        <a:ext cx="231757" cy="232382"/>
      </dsp:txXfrm>
    </dsp:sp>
    <dsp:sp modelId="{C40F0556-4A33-4DC8-8823-DB7300E40A88}">
      <dsp:nvSpPr>
        <dsp:cNvPr id="0" name=""/>
        <dsp:cNvSpPr/>
      </dsp:nvSpPr>
      <dsp:spPr>
        <a:xfrm>
          <a:off x="2189956" y="342958"/>
          <a:ext cx="1561703" cy="12444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dirty="0"/>
            <a:t>Longlist Options</a:t>
          </a:r>
        </a:p>
      </dsp:txBody>
      <dsp:txXfrm>
        <a:off x="2226406" y="379408"/>
        <a:ext cx="1488803" cy="1171582"/>
      </dsp:txXfrm>
    </dsp:sp>
    <dsp:sp modelId="{7D0CA6A0-62C8-44B2-814E-5C0648A83F5F}">
      <dsp:nvSpPr>
        <dsp:cNvPr id="0" name=""/>
        <dsp:cNvSpPr/>
      </dsp:nvSpPr>
      <dsp:spPr>
        <a:xfrm>
          <a:off x="3907829" y="771548"/>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NZ" sz="1400" kern="1200"/>
        </a:p>
      </dsp:txBody>
      <dsp:txXfrm>
        <a:off x="3907829" y="849008"/>
        <a:ext cx="231757" cy="232382"/>
      </dsp:txXfrm>
    </dsp:sp>
    <dsp:sp modelId="{D21325DF-F0CB-43A2-BA6C-7173E26AC185}">
      <dsp:nvSpPr>
        <dsp:cNvPr id="0" name=""/>
        <dsp:cNvSpPr/>
      </dsp:nvSpPr>
      <dsp:spPr>
        <a:xfrm>
          <a:off x="4376340" y="342958"/>
          <a:ext cx="1561703" cy="12444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dirty="0"/>
            <a:t>Shortlist Options</a:t>
          </a:r>
        </a:p>
      </dsp:txBody>
      <dsp:txXfrm>
        <a:off x="4412790" y="379408"/>
        <a:ext cx="1488803" cy="1171582"/>
      </dsp:txXfrm>
    </dsp:sp>
    <dsp:sp modelId="{75416AE1-9B58-4AEA-B1E7-EBD93A4DBAD6}">
      <dsp:nvSpPr>
        <dsp:cNvPr id="0" name=""/>
        <dsp:cNvSpPr/>
      </dsp:nvSpPr>
      <dsp:spPr>
        <a:xfrm>
          <a:off x="6094214" y="771548"/>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NZ" sz="1400" kern="1200"/>
        </a:p>
      </dsp:txBody>
      <dsp:txXfrm>
        <a:off x="6094214" y="849008"/>
        <a:ext cx="231757" cy="232382"/>
      </dsp:txXfrm>
    </dsp:sp>
    <dsp:sp modelId="{FDC66469-890D-4569-939F-7BBF1765061E}">
      <dsp:nvSpPr>
        <dsp:cNvPr id="0" name=""/>
        <dsp:cNvSpPr/>
      </dsp:nvSpPr>
      <dsp:spPr>
        <a:xfrm>
          <a:off x="6562724" y="342958"/>
          <a:ext cx="1561703" cy="12444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dirty="0"/>
            <a:t>Design</a:t>
          </a:r>
        </a:p>
      </dsp:txBody>
      <dsp:txXfrm>
        <a:off x="6599174" y="379408"/>
        <a:ext cx="1488803" cy="11715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dirty="0">
              <a:latin typeface="Montserrat" panose="00000500000000000000" pitchFamily="2" charset="0"/>
            </a:endParaRP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A312493-3EF0-F140-9DE3-73B6E60D87D3}" type="datetimeFigureOut">
              <a:rPr lang="fr-FR" smtClean="0">
                <a:latin typeface="Montserrat" panose="00000500000000000000" pitchFamily="2" charset="0"/>
              </a:rPr>
              <a:t>11/03/2019</a:t>
            </a:fld>
            <a:endParaRPr lang="fr-FR" dirty="0">
              <a:latin typeface="Montserrat" panose="00000500000000000000" pitchFamily="2" charset="0"/>
            </a:endParaRP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dirty="0">
              <a:latin typeface="Montserrat" panose="00000500000000000000" pitchFamily="2" charset="0"/>
            </a:endParaRP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8B393B7-D41B-414F-B16D-BEE219EAF2BF}" type="slidenum">
              <a:rPr lang="fr-FR" smtClean="0">
                <a:latin typeface="Montserrat" panose="00000500000000000000" pitchFamily="2" charset="0"/>
              </a:rPr>
              <a:t>‹#›</a:t>
            </a:fld>
            <a:endParaRPr lang="fr-FR">
              <a:latin typeface="Montserrat" panose="00000500000000000000" pitchFamily="2" charset="0"/>
            </a:endParaRPr>
          </a:p>
        </p:txBody>
      </p:sp>
    </p:spTree>
    <p:extLst>
      <p:ext uri="{BB962C8B-B14F-4D97-AF65-F5344CB8AC3E}">
        <p14:creationId xmlns:p14="http://schemas.microsoft.com/office/powerpoint/2010/main" val="1665595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Montserrat" panose="00000500000000000000" pitchFamily="2" charset="0"/>
              </a:defRPr>
            </a:lvl1pPr>
          </a:lstStyle>
          <a:p>
            <a:endParaRPr lang="en-CA" dirty="0"/>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Montserrat" panose="00000500000000000000" pitchFamily="2" charset="0"/>
              </a:defRPr>
            </a:lvl1pPr>
          </a:lstStyle>
          <a:p>
            <a:fld id="{6EABAEEB-E490-AF48-B0D1-7B00A0A50865}" type="datetimeFigureOut">
              <a:rPr lang="en-CA" smtClean="0"/>
              <a:pPr/>
              <a:t>2019-03-11</a:t>
            </a:fld>
            <a:endParaRPr lang="en-CA" dirty="0"/>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latin typeface="Montserrat" panose="00000500000000000000" pitchFamily="2" charset="0"/>
            </a:endParaRP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CA" dirty="0" err="1"/>
              <a:t>Cliquez</a:t>
            </a:r>
            <a:r>
              <a:rPr lang="en-CA" dirty="0"/>
              <a:t> pour modifier les styles du </a:t>
            </a:r>
            <a:r>
              <a:rPr lang="en-CA" dirty="0" err="1"/>
              <a:t>texte</a:t>
            </a:r>
            <a:r>
              <a:rPr lang="en-CA" dirty="0"/>
              <a:t> du masque</a:t>
            </a:r>
          </a:p>
          <a:p>
            <a:pPr lvl="1"/>
            <a:r>
              <a:rPr lang="en-CA" dirty="0" err="1"/>
              <a:t>Deuxième</a:t>
            </a:r>
            <a:r>
              <a:rPr lang="en-CA" dirty="0"/>
              <a:t> </a:t>
            </a:r>
            <a:r>
              <a:rPr lang="en-CA" dirty="0" err="1"/>
              <a:t>niveau</a:t>
            </a:r>
            <a:endParaRPr lang="en-CA" dirty="0"/>
          </a:p>
          <a:p>
            <a:pPr lvl="2"/>
            <a:r>
              <a:rPr lang="en-CA" dirty="0" err="1"/>
              <a:t>Troisième</a:t>
            </a:r>
            <a:r>
              <a:rPr lang="en-CA" dirty="0"/>
              <a:t> </a:t>
            </a:r>
            <a:r>
              <a:rPr lang="en-CA" dirty="0" err="1"/>
              <a:t>niveau</a:t>
            </a:r>
            <a:endParaRPr lang="en-CA" dirty="0"/>
          </a:p>
          <a:p>
            <a:pPr lvl="3"/>
            <a:r>
              <a:rPr lang="en-CA" dirty="0" err="1"/>
              <a:t>Quatrième</a:t>
            </a:r>
            <a:r>
              <a:rPr lang="en-CA" dirty="0"/>
              <a:t> </a:t>
            </a:r>
            <a:r>
              <a:rPr lang="en-CA" dirty="0" err="1"/>
              <a:t>niveau</a:t>
            </a:r>
            <a:endParaRPr lang="en-CA" dirty="0"/>
          </a:p>
          <a:p>
            <a:pPr lvl="4"/>
            <a:r>
              <a:rPr lang="en-CA" dirty="0" err="1"/>
              <a:t>Cinquième</a:t>
            </a:r>
            <a:r>
              <a:rPr lang="en-CA" dirty="0"/>
              <a:t> </a:t>
            </a:r>
            <a:r>
              <a:rPr lang="en-CA" dirty="0" err="1"/>
              <a:t>niveau</a:t>
            </a:r>
            <a:endParaRPr lang="en-CA" dirty="0"/>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Montserrat" panose="00000500000000000000" pitchFamily="2" charset="0"/>
              </a:defRPr>
            </a:lvl1pPr>
          </a:lstStyle>
          <a:p>
            <a:endParaRPr lang="en-CA" dirty="0"/>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Montserrat" panose="00000500000000000000" pitchFamily="2" charset="0"/>
              </a:defRPr>
            </a:lvl1pPr>
          </a:lstStyle>
          <a:p>
            <a:fld id="{523C7FC6-2EB7-DC4F-9390-156888BAA8A2}" type="slidenum">
              <a:rPr lang="en-CA" smtClean="0"/>
              <a:pPr/>
              <a:t>‹#›</a:t>
            </a:fld>
            <a:endParaRPr lang="en-CA" dirty="0"/>
          </a:p>
        </p:txBody>
      </p:sp>
    </p:spTree>
    <p:extLst>
      <p:ext uri="{BB962C8B-B14F-4D97-AF65-F5344CB8AC3E}">
        <p14:creationId xmlns:p14="http://schemas.microsoft.com/office/powerpoint/2010/main" val="1389998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pitchFamily="2" charset="0"/>
        <a:ea typeface="+mn-ea"/>
        <a:cs typeface="+mn-cs"/>
      </a:defRPr>
    </a:lvl1pPr>
    <a:lvl2pPr marL="457200" algn="l" defTabSz="914400" rtl="0" eaLnBrk="1" latinLnBrk="0" hangingPunct="1">
      <a:defRPr sz="1200" kern="1200">
        <a:solidFill>
          <a:schemeClr val="tx1"/>
        </a:solidFill>
        <a:latin typeface="Montserrat" panose="00000500000000000000" pitchFamily="2" charset="0"/>
        <a:ea typeface="+mn-ea"/>
        <a:cs typeface="+mn-cs"/>
      </a:defRPr>
    </a:lvl2pPr>
    <a:lvl3pPr marL="914400" algn="l" defTabSz="914400" rtl="0" eaLnBrk="1" latinLnBrk="0" hangingPunct="1">
      <a:defRPr sz="1200" kern="1200">
        <a:solidFill>
          <a:schemeClr val="tx1"/>
        </a:solidFill>
        <a:latin typeface="Montserrat" panose="00000500000000000000" pitchFamily="2" charset="0"/>
        <a:ea typeface="+mn-ea"/>
        <a:cs typeface="+mn-cs"/>
      </a:defRPr>
    </a:lvl3pPr>
    <a:lvl4pPr marL="1371600" algn="l" defTabSz="914400" rtl="0" eaLnBrk="1" latinLnBrk="0" hangingPunct="1">
      <a:defRPr sz="1200" kern="1200">
        <a:solidFill>
          <a:schemeClr val="tx1"/>
        </a:solidFill>
        <a:latin typeface="Montserrat" panose="00000500000000000000" pitchFamily="2" charset="0"/>
        <a:ea typeface="+mn-ea"/>
        <a:cs typeface="+mn-cs"/>
      </a:defRPr>
    </a:lvl4pPr>
    <a:lvl5pPr marL="1828800" algn="l" defTabSz="914400" rtl="0" eaLnBrk="1" latinLnBrk="0" hangingPunct="1">
      <a:defRPr sz="12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1</a:t>
            </a:fld>
            <a:endParaRPr lang="en-CA" dirty="0">
              <a:latin typeface="Montserrat" panose="00000500000000000000" pitchFamily="2" charset="0"/>
            </a:endParaRPr>
          </a:p>
        </p:txBody>
      </p:sp>
    </p:spTree>
    <p:extLst>
      <p:ext uri="{BB962C8B-B14F-4D97-AF65-F5344CB8AC3E}">
        <p14:creationId xmlns:p14="http://schemas.microsoft.com/office/powerpoint/2010/main" val="4058621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23C7FC6-2EB7-DC4F-9390-156888BAA8A2}" type="slidenum">
              <a:rPr lang="en-CA" smtClean="0"/>
              <a:pPr/>
              <a:t>10</a:t>
            </a:fld>
            <a:endParaRPr lang="en-CA" dirty="0"/>
          </a:p>
        </p:txBody>
      </p:sp>
    </p:spTree>
    <p:extLst>
      <p:ext uri="{BB962C8B-B14F-4D97-AF65-F5344CB8AC3E}">
        <p14:creationId xmlns:p14="http://schemas.microsoft.com/office/powerpoint/2010/main" val="163757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23C7FC6-2EB7-DC4F-9390-156888BAA8A2}" type="slidenum">
              <a:rPr lang="en-CA" smtClean="0"/>
              <a:pPr/>
              <a:t>11</a:t>
            </a:fld>
            <a:endParaRPr lang="en-CA" dirty="0"/>
          </a:p>
        </p:txBody>
      </p:sp>
    </p:spTree>
    <p:extLst>
      <p:ext uri="{BB962C8B-B14F-4D97-AF65-F5344CB8AC3E}">
        <p14:creationId xmlns:p14="http://schemas.microsoft.com/office/powerpoint/2010/main" val="2023485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50AE867-09E4-49D3-8719-5C59E20F9A5B}" type="slidenum">
              <a:rPr lang="en-NZ" smtClean="0"/>
              <a:t>12</a:t>
            </a:fld>
            <a:endParaRPr lang="en-NZ"/>
          </a:p>
        </p:txBody>
      </p:sp>
    </p:spTree>
    <p:extLst>
      <p:ext uri="{BB962C8B-B14F-4D97-AF65-F5344CB8AC3E}">
        <p14:creationId xmlns:p14="http://schemas.microsoft.com/office/powerpoint/2010/main" val="69208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23C7FC6-2EB7-DC4F-9390-156888BAA8A2}" type="slidenum">
              <a:rPr lang="en-CA" smtClean="0"/>
              <a:pPr/>
              <a:t>13</a:t>
            </a:fld>
            <a:endParaRPr lang="en-CA" dirty="0"/>
          </a:p>
        </p:txBody>
      </p:sp>
    </p:spTree>
    <p:extLst>
      <p:ext uri="{BB962C8B-B14F-4D97-AF65-F5344CB8AC3E}">
        <p14:creationId xmlns:p14="http://schemas.microsoft.com/office/powerpoint/2010/main" val="469956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50AE867-09E4-49D3-8719-5C59E20F9A5B}" type="slidenum">
              <a:rPr lang="en-NZ" smtClean="0"/>
              <a:t>14</a:t>
            </a:fld>
            <a:endParaRPr lang="en-NZ"/>
          </a:p>
        </p:txBody>
      </p:sp>
    </p:spTree>
    <p:extLst>
      <p:ext uri="{BB962C8B-B14F-4D97-AF65-F5344CB8AC3E}">
        <p14:creationId xmlns:p14="http://schemas.microsoft.com/office/powerpoint/2010/main" val="2839366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23C7FC6-2EB7-DC4F-9390-156888BAA8A2}" type="slidenum">
              <a:rPr lang="en-CA" smtClean="0"/>
              <a:pPr/>
              <a:t>15</a:t>
            </a:fld>
            <a:endParaRPr lang="en-CA" dirty="0"/>
          </a:p>
        </p:txBody>
      </p:sp>
    </p:spTree>
    <p:extLst>
      <p:ext uri="{BB962C8B-B14F-4D97-AF65-F5344CB8AC3E}">
        <p14:creationId xmlns:p14="http://schemas.microsoft.com/office/powerpoint/2010/main" val="1434614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16</a:t>
            </a:fld>
            <a:endParaRPr lang="en-CA" dirty="0">
              <a:latin typeface="Montserrat" panose="00000500000000000000" pitchFamily="2" charset="0"/>
            </a:endParaRPr>
          </a:p>
        </p:txBody>
      </p:sp>
    </p:spTree>
    <p:extLst>
      <p:ext uri="{BB962C8B-B14F-4D97-AF65-F5344CB8AC3E}">
        <p14:creationId xmlns:p14="http://schemas.microsoft.com/office/powerpoint/2010/main" val="1486281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23C7FC6-2EB7-DC4F-9390-156888BAA8A2}" type="slidenum">
              <a:rPr lang="en-CA" smtClean="0"/>
              <a:pPr/>
              <a:t>17</a:t>
            </a:fld>
            <a:endParaRPr lang="en-CA" dirty="0"/>
          </a:p>
        </p:txBody>
      </p:sp>
    </p:spTree>
    <p:extLst>
      <p:ext uri="{BB962C8B-B14F-4D97-AF65-F5344CB8AC3E}">
        <p14:creationId xmlns:p14="http://schemas.microsoft.com/office/powerpoint/2010/main" val="2372817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58B231-048A-684C-9F17-55FC66586760}" type="slidenum">
              <a:rPr lang="en-US" smtClean="0"/>
              <a:pPr/>
              <a:t>19</a:t>
            </a:fld>
            <a:endParaRPr lang="en-US" dirty="0"/>
          </a:p>
        </p:txBody>
      </p:sp>
    </p:spTree>
    <p:extLst>
      <p:ext uri="{BB962C8B-B14F-4D97-AF65-F5344CB8AC3E}">
        <p14:creationId xmlns:p14="http://schemas.microsoft.com/office/powerpoint/2010/main" val="892096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20</a:t>
            </a:fld>
            <a:endParaRPr lang="en-CA" dirty="0">
              <a:latin typeface="Montserrat" panose="00000500000000000000" pitchFamily="2" charset="0"/>
            </a:endParaRPr>
          </a:p>
        </p:txBody>
      </p:sp>
    </p:spTree>
    <p:extLst>
      <p:ext uri="{BB962C8B-B14F-4D97-AF65-F5344CB8AC3E}">
        <p14:creationId xmlns:p14="http://schemas.microsoft.com/office/powerpoint/2010/main" val="2619760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2</a:t>
            </a:fld>
            <a:endParaRPr lang="en-CA" dirty="0">
              <a:latin typeface="Montserrat" panose="00000500000000000000" pitchFamily="2" charset="0"/>
            </a:endParaRPr>
          </a:p>
        </p:txBody>
      </p:sp>
    </p:spTree>
    <p:extLst>
      <p:ext uri="{BB962C8B-B14F-4D97-AF65-F5344CB8AC3E}">
        <p14:creationId xmlns:p14="http://schemas.microsoft.com/office/powerpoint/2010/main" val="926792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23C7FC6-2EB7-DC4F-9390-156888BAA8A2}" type="slidenum">
              <a:rPr lang="en-CA" smtClean="0"/>
              <a:pPr/>
              <a:t>21</a:t>
            </a:fld>
            <a:endParaRPr lang="en-CA" dirty="0"/>
          </a:p>
        </p:txBody>
      </p:sp>
    </p:spTree>
    <p:extLst>
      <p:ext uri="{BB962C8B-B14F-4D97-AF65-F5344CB8AC3E}">
        <p14:creationId xmlns:p14="http://schemas.microsoft.com/office/powerpoint/2010/main" val="3744189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661123CC-F73E-482F-ABC8-DC5341D84645}" type="slidenum">
              <a:rPr lang="en-NZ" smtClean="0"/>
              <a:t>22</a:t>
            </a:fld>
            <a:endParaRPr lang="en-NZ"/>
          </a:p>
        </p:txBody>
      </p:sp>
    </p:spTree>
    <p:extLst>
      <p:ext uri="{BB962C8B-B14F-4D97-AF65-F5344CB8AC3E}">
        <p14:creationId xmlns:p14="http://schemas.microsoft.com/office/powerpoint/2010/main" val="3536238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South Bend’s sewerage </a:t>
            </a:r>
            <a:r>
              <a:rPr lang="en-US" dirty="0"/>
              <a:t>system drains to a main interceptor tunnel running along the bank of the </a:t>
            </a:r>
            <a:r>
              <a:rPr lang="en-US" dirty="0">
                <a:highlight>
                  <a:srgbClr val="FFFF00"/>
                </a:highlight>
              </a:rPr>
              <a:t>St Joseph river with CSOs discharging to the river.</a:t>
            </a:r>
            <a:r>
              <a:rPr lang="en-US" dirty="0"/>
              <a:t>  CSO discharges were impacting on the river water quality.</a:t>
            </a:r>
            <a:endParaRPr lang="en-NZ" dirty="0"/>
          </a:p>
          <a:p>
            <a:r>
              <a:rPr lang="en-US" dirty="0" err="1"/>
              <a:t>EmNet</a:t>
            </a:r>
            <a:r>
              <a:rPr lang="en-US" dirty="0"/>
              <a:t> was formed in 2004 in partnership with the City of South Bend, Ind., and the University of Notre Dame for the specific purpose of solving South Bend’s combined sewer overflow problem using advanced control systems theory and civil engineering. </a:t>
            </a:r>
            <a:endParaRPr lang="en-NZ" dirty="0"/>
          </a:p>
          <a:p>
            <a:r>
              <a:rPr lang="en-US" dirty="0"/>
              <a:t>The South Bend ASM consists of </a:t>
            </a:r>
            <a:r>
              <a:rPr lang="en-US" dirty="0">
                <a:highlight>
                  <a:srgbClr val="FFFF00"/>
                </a:highlight>
              </a:rPr>
              <a:t>electrically actuated valves that balance flows from nine drainage areas to a large interceptor sewer.  The valves are automatically controlled by a distributed control scheme.  </a:t>
            </a:r>
            <a:r>
              <a:rPr lang="en-US" dirty="0"/>
              <a:t>Each CSO discharge has a damage cost allocated depending on the impact of the spill.  </a:t>
            </a:r>
            <a:r>
              <a:rPr lang="en-US" dirty="0">
                <a:highlight>
                  <a:srgbClr val="FFFF00"/>
                </a:highlight>
              </a:rPr>
              <a:t>The CSOs “bid” for the available downstream capacity.</a:t>
            </a:r>
            <a:r>
              <a:rPr lang="en-US" dirty="0"/>
              <a:t> Damage costs and control rules are designed and optimized using an off-line model</a:t>
            </a:r>
            <a:endParaRPr lang="en-NZ" dirty="0"/>
          </a:p>
          <a:p>
            <a:r>
              <a:rPr lang="en-US" dirty="0"/>
              <a:t>The comprehensive real-time decision support system has reduced South Bend </a:t>
            </a:r>
            <a:r>
              <a:rPr lang="en-US" dirty="0">
                <a:highlight>
                  <a:srgbClr val="FFFF00"/>
                </a:highlight>
              </a:rPr>
              <a:t>overflow volume by 70 percent, for less than one tenth of the original budget.</a:t>
            </a:r>
            <a:endParaRPr lang="en-NZ" dirty="0">
              <a:highlight>
                <a:srgbClr val="FFFF00"/>
              </a:highlight>
            </a:endParaRPr>
          </a:p>
          <a:p>
            <a:endParaRPr lang="en-NZ" dirty="0"/>
          </a:p>
        </p:txBody>
      </p:sp>
      <p:sp>
        <p:nvSpPr>
          <p:cNvPr id="4" name="Slide Number Placeholder 3"/>
          <p:cNvSpPr>
            <a:spLocks noGrp="1"/>
          </p:cNvSpPr>
          <p:nvPr>
            <p:ph type="sldNum" sz="quarter" idx="10"/>
          </p:nvPr>
        </p:nvSpPr>
        <p:spPr/>
        <p:txBody>
          <a:bodyPr/>
          <a:lstStyle/>
          <a:p>
            <a:fld id="{661123CC-F73E-482F-ABC8-DC5341D84645}" type="slidenum">
              <a:rPr lang="en-NZ" smtClean="0"/>
              <a:t>23</a:t>
            </a:fld>
            <a:endParaRPr lang="en-NZ"/>
          </a:p>
        </p:txBody>
      </p:sp>
    </p:spTree>
    <p:extLst>
      <p:ext uri="{BB962C8B-B14F-4D97-AF65-F5344CB8AC3E}">
        <p14:creationId xmlns:p14="http://schemas.microsoft.com/office/powerpoint/2010/main" val="1817474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61123CC-F73E-482F-ABC8-DC5341D84645}" type="slidenum">
              <a:rPr lang="en-NZ" smtClean="0"/>
              <a:t>24</a:t>
            </a:fld>
            <a:endParaRPr lang="en-NZ"/>
          </a:p>
        </p:txBody>
      </p:sp>
    </p:spTree>
    <p:extLst>
      <p:ext uri="{BB962C8B-B14F-4D97-AF65-F5344CB8AC3E}">
        <p14:creationId xmlns:p14="http://schemas.microsoft.com/office/powerpoint/2010/main" val="3518967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Thames Water set up a system using an on-line live model to cover the Hammersmith and Fulham area of west London, where there had been repeated flooding.  Alerts are defined so that if flooding is predicted at key locations, or if one or more key Combined Sewer Overflows (CSOs) are predicted to spill, then staff are alerted by email.  Standard rules set out what the operations staff should do for each alert.  The system has helped Thames Water to proactively deal with the on-going flooding problems.</a:t>
            </a:r>
            <a:endParaRPr lang="en-NZ" dirty="0"/>
          </a:p>
          <a:p>
            <a:endParaRPr lang="en-NZ" dirty="0"/>
          </a:p>
        </p:txBody>
      </p:sp>
      <p:sp>
        <p:nvSpPr>
          <p:cNvPr id="4" name="Slide Number Placeholder 3"/>
          <p:cNvSpPr>
            <a:spLocks noGrp="1"/>
          </p:cNvSpPr>
          <p:nvPr>
            <p:ph type="sldNum" sz="quarter" idx="10"/>
          </p:nvPr>
        </p:nvSpPr>
        <p:spPr/>
        <p:txBody>
          <a:bodyPr/>
          <a:lstStyle/>
          <a:p>
            <a:fld id="{661123CC-F73E-482F-ABC8-DC5341D84645}" type="slidenum">
              <a:rPr lang="en-NZ" smtClean="0"/>
              <a:t>25</a:t>
            </a:fld>
            <a:endParaRPr lang="en-NZ"/>
          </a:p>
        </p:txBody>
      </p:sp>
    </p:spTree>
    <p:extLst>
      <p:ext uri="{BB962C8B-B14F-4D97-AF65-F5344CB8AC3E}">
        <p14:creationId xmlns:p14="http://schemas.microsoft.com/office/powerpoint/2010/main" val="1104065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Safeswim</a:t>
            </a:r>
            <a:r>
              <a:rPr lang="en-US" dirty="0"/>
              <a:t> provides water quality forecasts and up-to-date information on risks to health and safety at 84 beaches and 8 freshwater locations around Auckland. It utilizes a predictive model based on past monitoring results, historical weather and other data. </a:t>
            </a:r>
            <a:r>
              <a:rPr lang="en-US" dirty="0">
                <a:highlight>
                  <a:srgbClr val="FFFF00"/>
                </a:highlight>
              </a:rPr>
              <a:t>Real-time weather, tide and wastewater system data </a:t>
            </a:r>
            <a:r>
              <a:rPr lang="en-US" dirty="0"/>
              <a:t>is fed into the model to predict current and future water quality risk, providing forecasts up to two days into the future. The forecasts are updated regularly as weather and other conditions change.</a:t>
            </a:r>
            <a:endParaRPr lang="en-NZ" dirty="0"/>
          </a:p>
          <a:p>
            <a:r>
              <a:rPr lang="en-US" dirty="0" err="1"/>
              <a:t>Safeswim</a:t>
            </a:r>
            <a:r>
              <a:rPr lang="en-US" dirty="0"/>
              <a:t> is a joint initiative between Auckland Council, </a:t>
            </a:r>
            <a:r>
              <a:rPr lang="en-US" dirty="0" err="1"/>
              <a:t>Watercare</a:t>
            </a:r>
            <a:r>
              <a:rPr lang="en-US" dirty="0"/>
              <a:t>, Surf Lifesaving Northern Region and the Auckland Regional Public Health Service.  </a:t>
            </a:r>
            <a:r>
              <a:rPr lang="en-US" dirty="0">
                <a:highlight>
                  <a:srgbClr val="FFFF00"/>
                </a:highlight>
              </a:rPr>
              <a:t>Public awareness that it is sometimes unsafe to swim due to pollution has increased since the site was upgraded in November 2017. It has proved good opportunities to engage and inform the public on water quality issues.</a:t>
            </a:r>
            <a:endParaRPr lang="en-NZ" dirty="0">
              <a:highlight>
                <a:srgbClr val="FFFF00"/>
              </a:highlight>
            </a:endParaRPr>
          </a:p>
        </p:txBody>
      </p:sp>
      <p:sp>
        <p:nvSpPr>
          <p:cNvPr id="4" name="Slide Number Placeholder 3"/>
          <p:cNvSpPr>
            <a:spLocks noGrp="1"/>
          </p:cNvSpPr>
          <p:nvPr>
            <p:ph type="sldNum" sz="quarter" idx="10"/>
          </p:nvPr>
        </p:nvSpPr>
        <p:spPr/>
        <p:txBody>
          <a:bodyPr/>
          <a:lstStyle/>
          <a:p>
            <a:fld id="{661123CC-F73E-482F-ABC8-DC5341D84645}" type="slidenum">
              <a:rPr lang="en-NZ" smtClean="0"/>
              <a:t>26</a:t>
            </a:fld>
            <a:endParaRPr lang="en-NZ"/>
          </a:p>
        </p:txBody>
      </p:sp>
    </p:spTree>
    <p:extLst>
      <p:ext uri="{BB962C8B-B14F-4D97-AF65-F5344CB8AC3E}">
        <p14:creationId xmlns:p14="http://schemas.microsoft.com/office/powerpoint/2010/main" val="3239618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27</a:t>
            </a:fld>
            <a:endParaRPr lang="en-CA" dirty="0">
              <a:latin typeface="Montserrat" panose="00000500000000000000" pitchFamily="2" charset="0"/>
            </a:endParaRPr>
          </a:p>
        </p:txBody>
      </p:sp>
    </p:spTree>
    <p:extLst>
      <p:ext uri="{BB962C8B-B14F-4D97-AF65-F5344CB8AC3E}">
        <p14:creationId xmlns:p14="http://schemas.microsoft.com/office/powerpoint/2010/main" val="4119183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23C7FC6-2EB7-DC4F-9390-156888BAA8A2}" type="slidenum">
              <a:rPr lang="en-CA" smtClean="0"/>
              <a:pPr/>
              <a:t>28</a:t>
            </a:fld>
            <a:endParaRPr lang="en-CA" dirty="0"/>
          </a:p>
        </p:txBody>
      </p:sp>
    </p:spTree>
    <p:extLst>
      <p:ext uri="{BB962C8B-B14F-4D97-AF65-F5344CB8AC3E}">
        <p14:creationId xmlns:p14="http://schemas.microsoft.com/office/powerpoint/2010/main" val="3667904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23C7FC6-2EB7-DC4F-9390-156888BAA8A2}" type="slidenum">
              <a:rPr lang="en-CA" smtClean="0"/>
              <a:pPr/>
              <a:t>29</a:t>
            </a:fld>
            <a:endParaRPr lang="en-CA" dirty="0"/>
          </a:p>
        </p:txBody>
      </p:sp>
    </p:spTree>
    <p:extLst>
      <p:ext uri="{BB962C8B-B14F-4D97-AF65-F5344CB8AC3E}">
        <p14:creationId xmlns:p14="http://schemas.microsoft.com/office/powerpoint/2010/main" val="1425191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23C7FC6-2EB7-DC4F-9390-156888BAA8A2}" type="slidenum">
              <a:rPr lang="en-CA" smtClean="0"/>
              <a:pPr/>
              <a:t>30</a:t>
            </a:fld>
            <a:endParaRPr lang="en-CA" dirty="0"/>
          </a:p>
        </p:txBody>
      </p:sp>
    </p:spTree>
    <p:extLst>
      <p:ext uri="{BB962C8B-B14F-4D97-AF65-F5344CB8AC3E}">
        <p14:creationId xmlns:p14="http://schemas.microsoft.com/office/powerpoint/2010/main" val="181546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1984 – 15,000, 1990 70,000, 2000 – 28,000, 2017 2,000</a:t>
            </a:r>
          </a:p>
        </p:txBody>
      </p:sp>
      <p:sp>
        <p:nvSpPr>
          <p:cNvPr id="4" name="Slide Number Placeholder 3"/>
          <p:cNvSpPr>
            <a:spLocks noGrp="1"/>
          </p:cNvSpPr>
          <p:nvPr>
            <p:ph type="sldNum" sz="quarter" idx="10"/>
          </p:nvPr>
        </p:nvSpPr>
        <p:spPr/>
        <p:txBody>
          <a:bodyPr/>
          <a:lstStyle/>
          <a:p>
            <a:fld id="{523C7FC6-2EB7-DC4F-9390-156888BAA8A2}" type="slidenum">
              <a:rPr lang="en-CA" smtClean="0"/>
              <a:pPr/>
              <a:t>3</a:t>
            </a:fld>
            <a:endParaRPr lang="en-CA" dirty="0"/>
          </a:p>
        </p:txBody>
      </p:sp>
    </p:spTree>
    <p:extLst>
      <p:ext uri="{BB962C8B-B14F-4D97-AF65-F5344CB8AC3E}">
        <p14:creationId xmlns:p14="http://schemas.microsoft.com/office/powerpoint/2010/main" val="1076072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23C7FC6-2EB7-DC4F-9390-156888BAA8A2}" type="slidenum">
              <a:rPr lang="en-CA" smtClean="0"/>
              <a:pPr/>
              <a:t>31</a:t>
            </a:fld>
            <a:endParaRPr lang="en-CA" dirty="0"/>
          </a:p>
        </p:txBody>
      </p:sp>
    </p:spTree>
    <p:extLst>
      <p:ext uri="{BB962C8B-B14F-4D97-AF65-F5344CB8AC3E}">
        <p14:creationId xmlns:p14="http://schemas.microsoft.com/office/powerpoint/2010/main" val="1197475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23C7FC6-2EB7-DC4F-9390-156888BAA8A2}" type="slidenum">
              <a:rPr lang="en-CA" smtClean="0"/>
              <a:pPr/>
              <a:t>32</a:t>
            </a:fld>
            <a:endParaRPr lang="en-CA" dirty="0"/>
          </a:p>
        </p:txBody>
      </p:sp>
    </p:spTree>
    <p:extLst>
      <p:ext uri="{BB962C8B-B14F-4D97-AF65-F5344CB8AC3E}">
        <p14:creationId xmlns:p14="http://schemas.microsoft.com/office/powerpoint/2010/main" val="712779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33</a:t>
            </a:fld>
            <a:endParaRPr lang="en-CA" dirty="0">
              <a:latin typeface="Montserrat" panose="00000500000000000000" pitchFamily="2" charset="0"/>
            </a:endParaRPr>
          </a:p>
        </p:txBody>
      </p:sp>
    </p:spTree>
    <p:extLst>
      <p:ext uri="{BB962C8B-B14F-4D97-AF65-F5344CB8AC3E}">
        <p14:creationId xmlns:p14="http://schemas.microsoft.com/office/powerpoint/2010/main" val="3572458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ontserrat" panose="00000500000000000000" pitchFamily="2" charset="0"/>
                <a:ea typeface="+mn-ea"/>
                <a:cs typeface="+mn-cs"/>
              </a:rPr>
              <a:t>one-fifth of the global work force will be affected</a:t>
            </a:r>
            <a:r>
              <a:rPr lang="en-NZ" dirty="0"/>
              <a:t> </a:t>
            </a:r>
          </a:p>
        </p:txBody>
      </p:sp>
      <p:sp>
        <p:nvSpPr>
          <p:cNvPr id="4" name="Slide Number Placeholder 3"/>
          <p:cNvSpPr>
            <a:spLocks noGrp="1"/>
          </p:cNvSpPr>
          <p:nvPr>
            <p:ph type="sldNum" sz="quarter" idx="10"/>
          </p:nvPr>
        </p:nvSpPr>
        <p:spPr/>
        <p:txBody>
          <a:bodyPr/>
          <a:lstStyle/>
          <a:p>
            <a:fld id="{523C7FC6-2EB7-DC4F-9390-156888BAA8A2}" type="slidenum">
              <a:rPr lang="en-CA" smtClean="0"/>
              <a:pPr/>
              <a:t>34</a:t>
            </a:fld>
            <a:endParaRPr lang="en-CA" dirty="0"/>
          </a:p>
        </p:txBody>
      </p:sp>
    </p:spTree>
    <p:extLst>
      <p:ext uri="{BB962C8B-B14F-4D97-AF65-F5344CB8AC3E}">
        <p14:creationId xmlns:p14="http://schemas.microsoft.com/office/powerpoint/2010/main" val="1456034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35</a:t>
            </a:fld>
            <a:endParaRPr lang="en-CA" dirty="0">
              <a:latin typeface="Montserrat" panose="00000500000000000000" pitchFamily="2" charset="0"/>
            </a:endParaRPr>
          </a:p>
        </p:txBody>
      </p:sp>
    </p:spTree>
    <p:extLst>
      <p:ext uri="{BB962C8B-B14F-4D97-AF65-F5344CB8AC3E}">
        <p14:creationId xmlns:p14="http://schemas.microsoft.com/office/powerpoint/2010/main" val="31336516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36</a:t>
            </a:fld>
            <a:endParaRPr lang="en-CA" dirty="0">
              <a:latin typeface="Montserrat" panose="00000500000000000000" pitchFamily="2" charset="0"/>
            </a:endParaRPr>
          </a:p>
        </p:txBody>
      </p:sp>
    </p:spTree>
    <p:extLst>
      <p:ext uri="{BB962C8B-B14F-4D97-AF65-F5344CB8AC3E}">
        <p14:creationId xmlns:p14="http://schemas.microsoft.com/office/powerpoint/2010/main" val="272243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23C7FC6-2EB7-DC4F-9390-156888BAA8A2}" type="slidenum">
              <a:rPr lang="en-CA" smtClean="0"/>
              <a:pPr/>
              <a:t>4</a:t>
            </a:fld>
            <a:endParaRPr lang="en-CA" dirty="0"/>
          </a:p>
        </p:txBody>
      </p:sp>
    </p:spTree>
    <p:extLst>
      <p:ext uri="{BB962C8B-B14F-4D97-AF65-F5344CB8AC3E}">
        <p14:creationId xmlns:p14="http://schemas.microsoft.com/office/powerpoint/2010/main" val="198031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ontserrat" panose="00000500000000000000" pitchFamily="2" charset="0"/>
                <a:ea typeface="+mn-ea"/>
                <a:cs typeface="+mn-cs"/>
              </a:rPr>
              <a:t>one-fifth of the global work force will be affected</a:t>
            </a:r>
            <a:r>
              <a:rPr lang="en-NZ" dirty="0"/>
              <a:t> </a:t>
            </a:r>
          </a:p>
        </p:txBody>
      </p:sp>
      <p:sp>
        <p:nvSpPr>
          <p:cNvPr id="4" name="Slide Number Placeholder 3"/>
          <p:cNvSpPr>
            <a:spLocks noGrp="1"/>
          </p:cNvSpPr>
          <p:nvPr>
            <p:ph type="sldNum" sz="quarter" idx="10"/>
          </p:nvPr>
        </p:nvSpPr>
        <p:spPr/>
        <p:txBody>
          <a:bodyPr/>
          <a:lstStyle/>
          <a:p>
            <a:fld id="{523C7FC6-2EB7-DC4F-9390-156888BAA8A2}" type="slidenum">
              <a:rPr lang="en-CA" smtClean="0"/>
              <a:pPr/>
              <a:t>5</a:t>
            </a:fld>
            <a:endParaRPr lang="en-CA" dirty="0"/>
          </a:p>
        </p:txBody>
      </p:sp>
    </p:spTree>
    <p:extLst>
      <p:ext uri="{BB962C8B-B14F-4D97-AF65-F5344CB8AC3E}">
        <p14:creationId xmlns:p14="http://schemas.microsoft.com/office/powerpoint/2010/main" val="1522672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6</a:t>
            </a:fld>
            <a:endParaRPr lang="en-CA" dirty="0">
              <a:latin typeface="Montserrat" panose="00000500000000000000" pitchFamily="2" charset="0"/>
            </a:endParaRPr>
          </a:p>
        </p:txBody>
      </p:sp>
    </p:spTree>
    <p:extLst>
      <p:ext uri="{BB962C8B-B14F-4D97-AF65-F5344CB8AC3E}">
        <p14:creationId xmlns:p14="http://schemas.microsoft.com/office/powerpoint/2010/main" val="569672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23C7FC6-2EB7-DC4F-9390-156888BAA8A2}" type="slidenum">
              <a:rPr lang="en-CA" smtClean="0"/>
              <a:pPr/>
              <a:t>7</a:t>
            </a:fld>
            <a:endParaRPr lang="en-CA" dirty="0"/>
          </a:p>
        </p:txBody>
      </p:sp>
    </p:spTree>
    <p:extLst>
      <p:ext uri="{BB962C8B-B14F-4D97-AF65-F5344CB8AC3E}">
        <p14:creationId xmlns:p14="http://schemas.microsoft.com/office/powerpoint/2010/main" val="1167704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8</a:t>
            </a:fld>
            <a:endParaRPr lang="en-CA" dirty="0">
              <a:latin typeface="Montserrat" panose="00000500000000000000" pitchFamily="2" charset="0"/>
            </a:endParaRPr>
          </a:p>
        </p:txBody>
      </p:sp>
    </p:spTree>
    <p:extLst>
      <p:ext uri="{BB962C8B-B14F-4D97-AF65-F5344CB8AC3E}">
        <p14:creationId xmlns:p14="http://schemas.microsoft.com/office/powerpoint/2010/main" val="419699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latin typeface="Montserrat" panose="00000500000000000000" pitchFamily="2" charset="0"/>
            </a:endParaRPr>
          </a:p>
        </p:txBody>
      </p:sp>
      <p:sp>
        <p:nvSpPr>
          <p:cNvPr id="4" name="Espace réservé du numéro de diapositive 3"/>
          <p:cNvSpPr>
            <a:spLocks noGrp="1"/>
          </p:cNvSpPr>
          <p:nvPr>
            <p:ph type="sldNum" sz="quarter" idx="10"/>
          </p:nvPr>
        </p:nvSpPr>
        <p:spPr/>
        <p:txBody>
          <a:bodyPr/>
          <a:lstStyle/>
          <a:p>
            <a:fld id="{523C7FC6-2EB7-DC4F-9390-156888BAA8A2}" type="slidenum">
              <a:rPr lang="en-CA" smtClean="0">
                <a:latin typeface="Montserrat" panose="00000500000000000000" pitchFamily="2" charset="0"/>
              </a:rPr>
              <a:t>9</a:t>
            </a:fld>
            <a:endParaRPr lang="en-CA" dirty="0">
              <a:latin typeface="Montserrat" panose="00000500000000000000" pitchFamily="2" charset="0"/>
            </a:endParaRPr>
          </a:p>
        </p:txBody>
      </p:sp>
    </p:spTree>
    <p:extLst>
      <p:ext uri="{BB962C8B-B14F-4D97-AF65-F5344CB8AC3E}">
        <p14:creationId xmlns:p14="http://schemas.microsoft.com/office/powerpoint/2010/main" val="20487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Hero Red logo + Images">
    <p:spTree>
      <p:nvGrpSpPr>
        <p:cNvPr id="1" name=""/>
        <p:cNvGrpSpPr/>
        <p:nvPr/>
      </p:nvGrpSpPr>
      <p:grpSpPr>
        <a:xfrm>
          <a:off x="0" y="0"/>
          <a:ext cx="0" cy="0"/>
          <a:chOff x="0" y="0"/>
          <a:chExt cx="0" cy="0"/>
        </a:xfrm>
      </p:grpSpPr>
      <p:sp>
        <p:nvSpPr>
          <p:cNvPr id="9" name="Espace réservé pour une image  5"/>
          <p:cNvSpPr>
            <a:spLocks noGrp="1"/>
          </p:cNvSpPr>
          <p:nvPr>
            <p:ph type="pic" sz="quarter" idx="12"/>
          </p:nvPr>
        </p:nvSpPr>
        <p:spPr>
          <a:xfrm>
            <a:off x="0" y="0"/>
            <a:ext cx="12192001" cy="6858000"/>
          </a:xfrm>
          <a:gradFill flip="none" rotWithShape="1">
            <a:gsLst>
              <a:gs pos="0">
                <a:srgbClr val="B3D6EC"/>
              </a:gs>
              <a:gs pos="39000">
                <a:srgbClr val="D8E6F0"/>
              </a:gs>
              <a:gs pos="100000">
                <a:schemeClr val="bg1"/>
              </a:gs>
            </a:gsLst>
            <a:path path="circle">
              <a:fillToRect t="100000" r="100000"/>
            </a:path>
            <a:tileRect l="-100000" b="-100000"/>
          </a:gradFill>
        </p:spPr>
        <p:txBody>
          <a:bodyPr anchor="t">
            <a:normAutofit/>
          </a:bodyPr>
          <a:lstStyle>
            <a:lvl1pPr marL="0" indent="0" algn="l">
              <a:buNone/>
              <a:defRPr sz="1000">
                <a:solidFill>
                  <a:schemeClr val="bg1"/>
                </a:solidFill>
              </a:defRPr>
            </a:lvl1pPr>
          </a:lstStyle>
          <a:p>
            <a:pPr marL="0" lvl="0" indent="0">
              <a:buNone/>
            </a:pPr>
            <a:r>
              <a:rPr lang="en-US"/>
              <a:t>Click icon to add picture</a:t>
            </a:r>
            <a:endParaRPr lang="en-CA" dirty="0"/>
          </a:p>
        </p:txBody>
      </p:sp>
      <p:sp>
        <p:nvSpPr>
          <p:cNvPr id="2" name="Titre 1"/>
          <p:cNvSpPr>
            <a:spLocks noGrp="1"/>
          </p:cNvSpPr>
          <p:nvPr>
            <p:ph type="ctrTitle" hasCustomPrompt="1"/>
          </p:nvPr>
        </p:nvSpPr>
        <p:spPr>
          <a:xfrm>
            <a:off x="227013" y="4182035"/>
            <a:ext cx="5832475" cy="1889251"/>
          </a:xfrm>
        </p:spPr>
        <p:txBody>
          <a:bodyPr anchor="b">
            <a:normAutofit/>
          </a:bodyPr>
          <a:lstStyle>
            <a:lvl1pPr algn="l">
              <a:defRPr sz="2800" baseline="0"/>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id="{A2DD4B32-613C-4EEE-9443-80F9363C2BD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1" name="Picture 10">
            <a:extLst>
              <a:ext uri="{FF2B5EF4-FFF2-40B4-BE49-F238E27FC236}">
                <a16:creationId xmlns:a16="http://schemas.microsoft.com/office/drawing/2014/main" id="{EC492AD7-E59B-4E48-B205-D52D4DAAD9DC}"/>
              </a:ext>
            </a:extLst>
          </p:cNvPr>
          <p:cNvPicPr>
            <a:picLocks noChangeAspect="1"/>
          </p:cNvPicPr>
          <p:nvPr userDrawn="1"/>
        </p:nvPicPr>
        <p:blipFill>
          <a:blip r:embed="rId3"/>
          <a:stretch>
            <a:fillRect/>
          </a:stretch>
        </p:blipFill>
        <p:spPr>
          <a:xfrm>
            <a:off x="2069861" y="2077101"/>
            <a:ext cx="8052278" cy="2094812"/>
          </a:xfrm>
          <a:prstGeom prst="rect">
            <a:avLst/>
          </a:prstGeom>
        </p:spPr>
      </p:pic>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Title: Red Text + Sky Gradient">
    <p:spTree>
      <p:nvGrpSpPr>
        <p:cNvPr id="1" name=""/>
        <p:cNvGrpSpPr/>
        <p:nvPr/>
      </p:nvGrpSpPr>
      <p:grpSpPr>
        <a:xfrm>
          <a:off x="0" y="0"/>
          <a:ext cx="0" cy="0"/>
          <a:chOff x="0" y="0"/>
          <a:chExt cx="0" cy="0"/>
        </a:xfrm>
      </p:grpSpPr>
      <p:sp>
        <p:nvSpPr>
          <p:cNvPr id="11" name="Rectangle 10"/>
          <p:cNvSpPr/>
          <p:nvPr userDrawn="1"/>
        </p:nvSpPr>
        <p:spPr>
          <a:xfrm>
            <a:off x="1703388" y="0"/>
            <a:ext cx="10488611"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Image 4"/>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pic>
        <p:nvPicPr>
          <p:cNvPr id="8" name="Image 7"/>
          <p:cNvPicPr>
            <a:picLocks noChangeAspect="1"/>
          </p:cNvPicPr>
          <p:nvPr userDrawn="1"/>
        </p:nvPicPr>
        <p:blipFill rotWithShape="1">
          <a:blip r:embed="rId3">
            <a:extLst>
              <a:ext uri="{28A0092B-C50C-407E-A947-70E740481C1C}">
                <a14:useLocalDpi xmlns:a14="http://schemas.microsoft.com/office/drawing/2010/main"/>
              </a:ext>
            </a:extLst>
          </a:blip>
          <a:srcRect l="55622" t="49" r="1171" b="-49"/>
          <a:stretch/>
        </p:blipFill>
        <p:spPr>
          <a:xfrm>
            <a:off x="1706148" y="1052513"/>
            <a:ext cx="3267962" cy="5838279"/>
          </a:xfrm>
          <a:prstGeom prst="rect">
            <a:avLst/>
          </a:prstGeom>
        </p:spPr>
      </p:pic>
      <p:sp>
        <p:nvSpPr>
          <p:cNvPr id="2" name="Titre 1"/>
          <p:cNvSpPr>
            <a:spLocks noGrp="1"/>
          </p:cNvSpPr>
          <p:nvPr>
            <p:ph type="ctrTitle" hasCustomPrompt="1"/>
          </p:nvPr>
        </p:nvSpPr>
        <p:spPr>
          <a:xfrm>
            <a:off x="2208213" y="620713"/>
            <a:ext cx="9251950" cy="5022206"/>
          </a:xfrm>
        </p:spPr>
        <p:txBody>
          <a:bodyPr anchor="ctr">
            <a:normAutofit/>
          </a:bodyPr>
          <a:lstStyle>
            <a:lvl1pPr algn="ctr">
              <a:defRPr sz="5400" b="0" i="0">
                <a:latin typeface="Montserrat" charset="0"/>
                <a:ea typeface="Montserrat" charset="0"/>
                <a:cs typeface="Montserrat" charset="0"/>
              </a:defRPr>
            </a:lvl1pPr>
          </a:lstStyle>
          <a:p>
            <a:r>
              <a:rPr lang="en-CA" dirty="0"/>
              <a:t>Insert presentation title here</a:t>
            </a:r>
          </a:p>
        </p:txBody>
      </p:sp>
      <p:sp>
        <p:nvSpPr>
          <p:cNvPr id="9"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12"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Title: White Text + Red Background">
    <p:spTree>
      <p:nvGrpSpPr>
        <p:cNvPr id="1" name=""/>
        <p:cNvGrpSpPr/>
        <p:nvPr/>
      </p:nvGrpSpPr>
      <p:grpSpPr>
        <a:xfrm>
          <a:off x="0" y="0"/>
          <a:ext cx="0" cy="0"/>
          <a:chOff x="0" y="0"/>
          <a:chExt cx="0" cy="0"/>
        </a:xfrm>
      </p:grpSpPr>
      <p:sp>
        <p:nvSpPr>
          <p:cNvPr id="11" name="Rectangle 10"/>
          <p:cNvSpPr/>
          <p:nvPr userDrawn="1"/>
        </p:nvSpPr>
        <p:spPr>
          <a:xfrm>
            <a:off x="1703388" y="0"/>
            <a:ext cx="10488611" cy="6875248"/>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4337"/>
              </a:solidFill>
            </a:endParaRPr>
          </a:p>
        </p:txBody>
      </p:sp>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baseline="0">
                <a:solidFill>
                  <a:schemeClr val="bg1"/>
                </a:solidFill>
                <a:latin typeface="Montserrat" charset="0"/>
                <a:ea typeface="Montserrat" charset="0"/>
                <a:cs typeface="Montserrat" charset="0"/>
              </a:defRPr>
            </a:lvl1pPr>
          </a:lstStyle>
          <a:p>
            <a:r>
              <a:rPr lang="en-CA" dirty="0"/>
              <a:t>Insert presentation title </a:t>
            </a:r>
            <a:br>
              <a:rPr lang="en-CA" dirty="0"/>
            </a:br>
            <a:r>
              <a:rPr lang="en-CA" dirty="0"/>
              <a:t>here</a:t>
            </a:r>
          </a:p>
        </p:txBody>
      </p:sp>
      <p:sp>
        <p:nvSpPr>
          <p:cNvPr id="6"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7"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 Title: White Text + Image Gradient">
    <p:spTree>
      <p:nvGrpSpPr>
        <p:cNvPr id="1" name=""/>
        <p:cNvGrpSpPr/>
        <p:nvPr/>
      </p:nvGrpSpPr>
      <p:grpSpPr>
        <a:xfrm>
          <a:off x="0" y="0"/>
          <a:ext cx="0" cy="0"/>
          <a:chOff x="0" y="0"/>
          <a:chExt cx="0" cy="0"/>
        </a:xfrm>
      </p:grpSpPr>
      <p:sp>
        <p:nvSpPr>
          <p:cNvPr id="5" name="Espace réservé pour une image  5"/>
          <p:cNvSpPr>
            <a:spLocks noGrp="1"/>
          </p:cNvSpPr>
          <p:nvPr>
            <p:ph type="pic" sz="quarter" idx="11" hasCustomPrompt="1"/>
          </p:nvPr>
        </p:nvSpPr>
        <p:spPr>
          <a:xfrm>
            <a:off x="1703388" y="0"/>
            <a:ext cx="10488612"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baseline="0">
                <a:solidFill>
                  <a:schemeClr val="bg1"/>
                </a:solidFill>
                <a:latin typeface="Montserrat" charset="0"/>
                <a:ea typeface="Montserrat" charset="0"/>
                <a:cs typeface="Montserrat" charset="0"/>
              </a:defRPr>
            </a:lvl1pPr>
          </a:lstStyle>
          <a:p>
            <a:r>
              <a:rPr lang="en-CA" dirty="0"/>
              <a:t>Insert presentation title here</a:t>
            </a:r>
          </a:p>
        </p:txBody>
      </p:sp>
      <p:sp>
        <p:nvSpPr>
          <p:cNvPr id="4"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sp>
        <p:nvSpPr>
          <p:cNvPr id="6"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 Section: 2 Images">
    <p:spTree>
      <p:nvGrpSpPr>
        <p:cNvPr id="1" name=""/>
        <p:cNvGrpSpPr/>
        <p:nvPr/>
      </p:nvGrpSpPr>
      <p:grpSpPr>
        <a:xfrm>
          <a:off x="0" y="0"/>
          <a:ext cx="0" cy="0"/>
          <a:chOff x="0" y="0"/>
          <a:chExt cx="0" cy="0"/>
        </a:xfrm>
      </p:grpSpPr>
      <p:sp>
        <p:nvSpPr>
          <p:cNvPr id="10" name="Espace réservé pour une image  5"/>
          <p:cNvSpPr>
            <a:spLocks noGrp="1"/>
          </p:cNvSpPr>
          <p:nvPr>
            <p:ph type="pic" sz="quarter" idx="13" hasCustomPrompt="1"/>
          </p:nvPr>
        </p:nvSpPr>
        <p:spPr>
          <a:xfrm>
            <a:off x="3179763" y="0"/>
            <a:ext cx="5832475"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4" name="Titre 3"/>
          <p:cNvSpPr>
            <a:spLocks noGrp="1"/>
          </p:cNvSpPr>
          <p:nvPr>
            <p:ph type="title" hasCustomPrompt="1"/>
          </p:nvPr>
        </p:nvSpPr>
        <p:spPr>
          <a:xfrm>
            <a:off x="227013" y="1052513"/>
            <a:ext cx="2376487" cy="3132137"/>
          </a:xfrm>
        </p:spPr>
        <p:txBody>
          <a:bodyPr/>
          <a:lstStyle>
            <a:lvl1pPr>
              <a:defRPr/>
            </a:lvl1pPr>
          </a:lstStyle>
          <a:p>
            <a:r>
              <a:rPr lang="en-CA" dirty="0"/>
              <a:t>Insert section title here</a:t>
            </a:r>
          </a:p>
        </p:txBody>
      </p:sp>
      <p:sp>
        <p:nvSpPr>
          <p:cNvPr id="14" name="Espace réservé pour une image  5"/>
          <p:cNvSpPr>
            <a:spLocks noGrp="1"/>
          </p:cNvSpPr>
          <p:nvPr>
            <p:ph type="pic" sz="quarter" idx="14" hasCustomPrompt="1"/>
          </p:nvPr>
        </p:nvSpPr>
        <p:spPr>
          <a:xfrm>
            <a:off x="9010651" y="0"/>
            <a:ext cx="3181349"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pic>
        <p:nvPicPr>
          <p:cNvPr id="7" name="Image 6"/>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spTree>
    <p:extLst>
      <p:ext uri="{BB962C8B-B14F-4D97-AF65-F5344CB8AC3E}">
        <p14:creationId xmlns:p14="http://schemas.microsoft.com/office/powerpoint/2010/main" val="1048241360"/>
      </p:ext>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 Section: 1 image">
    <p:spTree>
      <p:nvGrpSpPr>
        <p:cNvPr id="1" name=""/>
        <p:cNvGrpSpPr/>
        <p:nvPr/>
      </p:nvGrpSpPr>
      <p:grpSpPr>
        <a:xfrm>
          <a:off x="0" y="0"/>
          <a:ext cx="0" cy="0"/>
          <a:chOff x="0" y="0"/>
          <a:chExt cx="0" cy="0"/>
        </a:xfrm>
      </p:grpSpPr>
      <p:sp>
        <p:nvSpPr>
          <p:cNvPr id="10" name="Espace réservé pour une image  5"/>
          <p:cNvSpPr>
            <a:spLocks noGrp="1"/>
          </p:cNvSpPr>
          <p:nvPr>
            <p:ph type="pic" sz="quarter" idx="13" hasCustomPrompt="1"/>
          </p:nvPr>
        </p:nvSpPr>
        <p:spPr>
          <a:xfrm>
            <a:off x="3179763" y="0"/>
            <a:ext cx="9012237"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4" name="Titre 3"/>
          <p:cNvSpPr>
            <a:spLocks noGrp="1"/>
          </p:cNvSpPr>
          <p:nvPr>
            <p:ph type="title" hasCustomPrompt="1"/>
          </p:nvPr>
        </p:nvSpPr>
        <p:spPr>
          <a:xfrm>
            <a:off x="227013" y="1052513"/>
            <a:ext cx="2376487" cy="3132137"/>
          </a:xfrm>
        </p:spPr>
        <p:txBody>
          <a:bodyPr/>
          <a:lstStyle/>
          <a:p>
            <a:r>
              <a:rPr lang="en-CA" dirty="0"/>
              <a:t>Insert section title here</a:t>
            </a:r>
          </a:p>
        </p:txBody>
      </p:sp>
      <p:pic>
        <p:nvPicPr>
          <p:cNvPr id="6" name="Image 5"/>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spTree>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 Section: Sky Gradient">
    <p:spTree>
      <p:nvGrpSpPr>
        <p:cNvPr id="1" name=""/>
        <p:cNvGrpSpPr/>
        <p:nvPr/>
      </p:nvGrpSpPr>
      <p:grpSpPr>
        <a:xfrm>
          <a:off x="0" y="0"/>
          <a:ext cx="0" cy="0"/>
          <a:chOff x="0" y="0"/>
          <a:chExt cx="0" cy="0"/>
        </a:xfrm>
      </p:grpSpPr>
      <p:sp>
        <p:nvSpPr>
          <p:cNvPr id="4" name="Titre 3"/>
          <p:cNvSpPr>
            <a:spLocks noGrp="1"/>
          </p:cNvSpPr>
          <p:nvPr>
            <p:ph type="title" hasCustomPrompt="1"/>
          </p:nvPr>
        </p:nvSpPr>
        <p:spPr>
          <a:xfrm>
            <a:off x="227013" y="1052513"/>
            <a:ext cx="2376487" cy="3132137"/>
          </a:xfrm>
        </p:spPr>
        <p:txBody>
          <a:bodyPr/>
          <a:lstStyle>
            <a:lvl1pPr>
              <a:defRPr baseline="0"/>
            </a:lvl1pPr>
          </a:lstStyle>
          <a:p>
            <a:r>
              <a:rPr lang="en-CA" dirty="0"/>
              <a:t>Insert section title here</a:t>
            </a:r>
          </a:p>
        </p:txBody>
      </p:sp>
      <p:sp>
        <p:nvSpPr>
          <p:cNvPr id="6" name="Rectangle 5"/>
          <p:cNvSpPr/>
          <p:nvPr userDrawn="1"/>
        </p:nvSpPr>
        <p:spPr>
          <a:xfrm>
            <a:off x="3190662" y="0"/>
            <a:ext cx="9001338" cy="6875248"/>
          </a:xfrm>
          <a:prstGeom prst="rect">
            <a:avLst/>
          </a:prstGeom>
          <a:gradFill flip="none" rotWithShape="1">
            <a:gsLst>
              <a:gs pos="0">
                <a:srgbClr val="B3D6EC"/>
              </a:gs>
              <a:gs pos="25000">
                <a:srgbClr val="D8E6F0"/>
              </a:gs>
              <a:gs pos="8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Image 8"/>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spTree>
    <p:extLst/>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 Project: Photo">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1703388" y="0"/>
            <a:ext cx="10488612" cy="6876364"/>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project image here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2208214" y="620713"/>
            <a:ext cx="9251949" cy="1152526"/>
          </a:xfrm>
        </p:spPr>
        <p:txBody>
          <a:bodyPr/>
          <a:lstStyle>
            <a:lvl1pPr>
              <a:defRPr baseline="0"/>
            </a:lvl1pPr>
          </a:lstStyle>
          <a:p>
            <a:r>
              <a:rPr lang="en-CA" dirty="0"/>
              <a:t>Insert project title here</a:t>
            </a:r>
          </a:p>
        </p:txBody>
      </p:sp>
    </p:spTree>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 Project: 1 Photo + Description">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1703388" y="0"/>
            <a:ext cx="6805612" cy="6903695"/>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dirty="0"/>
              <a:t>Insert project image here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8580438" y="620713"/>
            <a:ext cx="3384550" cy="1152526"/>
          </a:xfrm>
        </p:spPr>
        <p:txBody>
          <a:bodyPr/>
          <a:lstStyle>
            <a:lvl1pPr algn="l">
              <a:defRPr baseline="0"/>
            </a:lvl1pPr>
          </a:lstStyle>
          <a:p>
            <a:r>
              <a:rPr lang="en-CA" dirty="0"/>
              <a:t>Insert project title here</a:t>
            </a:r>
            <a:br>
              <a:rPr lang="en-CA" dirty="0"/>
            </a:br>
            <a:endParaRPr lang="en-CA" dirty="0"/>
          </a:p>
        </p:txBody>
      </p:sp>
      <p:sp>
        <p:nvSpPr>
          <p:cNvPr id="3" name="Espace réservé du contenu 2"/>
          <p:cNvSpPr>
            <a:spLocks noGrp="1"/>
          </p:cNvSpPr>
          <p:nvPr>
            <p:ph sz="quarter" idx="16" hasCustomPrompt="1"/>
          </p:nvPr>
        </p:nvSpPr>
        <p:spPr>
          <a:xfrm>
            <a:off x="8580438" y="1844675"/>
            <a:ext cx="3384549" cy="4358875"/>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dirty="0"/>
              <a:t>Insert project description here</a:t>
            </a:r>
          </a:p>
        </p:txBody>
      </p:sp>
    </p:spTree>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 Project: 2 Photos + Description">
    <p:spTree>
      <p:nvGrpSpPr>
        <p:cNvPr id="1" name=""/>
        <p:cNvGrpSpPr/>
        <p:nvPr/>
      </p:nvGrpSpPr>
      <p:grpSpPr>
        <a:xfrm>
          <a:off x="0" y="0"/>
          <a:ext cx="0" cy="0"/>
          <a:chOff x="0" y="0"/>
          <a:chExt cx="0" cy="0"/>
        </a:xfrm>
      </p:grpSpPr>
      <p:sp>
        <p:nvSpPr>
          <p:cNvPr id="11" name="Espace réservé pour une image  5"/>
          <p:cNvSpPr>
            <a:spLocks noGrp="1"/>
          </p:cNvSpPr>
          <p:nvPr>
            <p:ph type="pic" sz="quarter" idx="15" hasCustomPrompt="1"/>
          </p:nvPr>
        </p:nvSpPr>
        <p:spPr>
          <a:xfrm>
            <a:off x="6794219" y="225425"/>
            <a:ext cx="5170769" cy="2771776"/>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dirty="0"/>
              <a:t>Insert project image here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1930400" y="3281137"/>
            <a:ext cx="4597400" cy="754748"/>
          </a:xfrm>
        </p:spPr>
        <p:txBody>
          <a:bodyPr/>
          <a:lstStyle>
            <a:lvl1pPr algn="l">
              <a:defRPr baseline="0"/>
            </a:lvl1pPr>
          </a:lstStyle>
          <a:p>
            <a:r>
              <a:rPr lang="en-CA" dirty="0"/>
              <a:t>Insert project title here</a:t>
            </a:r>
            <a:br>
              <a:rPr lang="en-CA" dirty="0"/>
            </a:br>
            <a:endParaRPr lang="en-CA" dirty="0"/>
          </a:p>
        </p:txBody>
      </p:sp>
      <p:sp>
        <p:nvSpPr>
          <p:cNvPr id="3" name="Espace réservé du contenu 2"/>
          <p:cNvSpPr>
            <a:spLocks noGrp="1"/>
          </p:cNvSpPr>
          <p:nvPr>
            <p:ph sz="quarter" idx="16" hasCustomPrompt="1"/>
          </p:nvPr>
        </p:nvSpPr>
        <p:spPr>
          <a:xfrm>
            <a:off x="1930400" y="4257675"/>
            <a:ext cx="4597400" cy="1945876"/>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dirty="0"/>
              <a:t>Insert project description here</a:t>
            </a:r>
          </a:p>
        </p:txBody>
      </p:sp>
      <p:sp>
        <p:nvSpPr>
          <p:cNvPr id="10" name="Espace réservé pour une image  5"/>
          <p:cNvSpPr>
            <a:spLocks noGrp="1"/>
          </p:cNvSpPr>
          <p:nvPr>
            <p:ph type="pic" sz="quarter" idx="17" hasCustomPrompt="1"/>
          </p:nvPr>
        </p:nvSpPr>
        <p:spPr>
          <a:xfrm>
            <a:off x="1703389" y="225425"/>
            <a:ext cx="5090830" cy="2771776"/>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baseline="0" dirty="0">
                <a:solidFill>
                  <a:schemeClr val="bg1"/>
                </a:solidFill>
              </a:defRPr>
            </a:lvl1pPr>
          </a:lstStyle>
          <a:p>
            <a:pPr marL="0" lvl="0" indent="0">
              <a:buNone/>
            </a:pPr>
            <a:r>
              <a:rPr lang="en-CA" dirty="0"/>
              <a:t>Insert project image here</a:t>
            </a:r>
          </a:p>
        </p:txBody>
      </p:sp>
      <p:sp>
        <p:nvSpPr>
          <p:cNvPr id="14" name="Espace réservé du contenu 2"/>
          <p:cNvSpPr>
            <a:spLocks noGrp="1"/>
          </p:cNvSpPr>
          <p:nvPr>
            <p:ph sz="quarter" idx="18" hasCustomPrompt="1"/>
          </p:nvPr>
        </p:nvSpPr>
        <p:spPr>
          <a:xfrm>
            <a:off x="7104063" y="4257675"/>
            <a:ext cx="4860925" cy="1945876"/>
          </a:xfrm>
        </p:spPr>
        <p:txBody>
          <a:bodyPr anchor="b">
            <a:normAutofit/>
          </a:bodyPr>
          <a:lstStyle>
            <a:lvl1pPr marL="0" indent="0">
              <a:buNone/>
              <a:defRPr sz="1400" baseline="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CA" dirty="0"/>
              <a:t>Insert project description here</a:t>
            </a:r>
          </a:p>
        </p:txBody>
      </p:sp>
      <p:cxnSp>
        <p:nvCxnSpPr>
          <p:cNvPr id="16" name="Connecteur droit 15"/>
          <p:cNvCxnSpPr/>
          <p:nvPr userDrawn="1"/>
        </p:nvCxnSpPr>
        <p:spPr>
          <a:xfrm>
            <a:off x="6794219" y="3254188"/>
            <a:ext cx="0" cy="2949363"/>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sp>
        <p:nvSpPr>
          <p:cNvPr id="19" name="Espace réservé du texte 18"/>
          <p:cNvSpPr>
            <a:spLocks noGrp="1"/>
          </p:cNvSpPr>
          <p:nvPr>
            <p:ph type="body" sz="quarter" idx="19" hasCustomPrompt="1"/>
          </p:nvPr>
        </p:nvSpPr>
        <p:spPr>
          <a:xfrm>
            <a:off x="7104063" y="3281363"/>
            <a:ext cx="4860925" cy="754062"/>
          </a:xfrm>
        </p:spPr>
        <p:txBody>
          <a:bodyPr/>
          <a:lstStyle>
            <a:lvl1pPr marL="0" indent="0">
              <a:buNone/>
              <a:defRPr/>
            </a:lvl1pPr>
          </a:lstStyle>
          <a:p>
            <a:pPr lvl="0"/>
            <a:r>
              <a:rPr kumimoji="0" lang="en-CA" sz="2800" b="1" i="0" u="none" strike="noStrike" kern="1200" cap="none" spc="0" normalizeH="0" baseline="0" noProof="0" dirty="0">
                <a:ln>
                  <a:noFill/>
                </a:ln>
                <a:solidFill>
                  <a:srgbClr val="FF4337"/>
                </a:solidFill>
                <a:effectLst/>
                <a:uLnTx/>
                <a:uFillTx/>
                <a:latin typeface="Montserrat SemiBold" charset="0"/>
                <a:ea typeface="Montserrat SemiBold" charset="0"/>
                <a:cs typeface="Montserrat SemiBold" charset="0"/>
              </a:rPr>
              <a:t>Insert project title here</a:t>
            </a:r>
            <a:br>
              <a:rPr kumimoji="0" lang="en-CA" sz="2800" b="1" i="0" u="none" strike="noStrike" kern="1200" cap="none" spc="0" normalizeH="0" baseline="0" noProof="0" dirty="0">
                <a:ln>
                  <a:noFill/>
                </a:ln>
                <a:solidFill>
                  <a:srgbClr val="FF4337"/>
                </a:solidFill>
                <a:effectLst/>
                <a:uLnTx/>
                <a:uFillTx/>
                <a:latin typeface="Montserrat SemiBold" charset="0"/>
                <a:ea typeface="Montserrat SemiBold" charset="0"/>
                <a:cs typeface="Montserrat SemiBold" charset="0"/>
              </a:rPr>
            </a:br>
            <a:endParaRPr lang="en-CA" dirty="0"/>
          </a:p>
        </p:txBody>
      </p:sp>
    </p:spTree>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 Content : 1 column">
    <p:spTree>
      <p:nvGrpSpPr>
        <p:cNvPr id="1" name=""/>
        <p:cNvGrpSpPr/>
        <p:nvPr/>
      </p:nvGrpSpPr>
      <p:grpSpPr>
        <a:xfrm>
          <a:off x="0" y="0"/>
          <a:ext cx="0" cy="0"/>
          <a:chOff x="0" y="0"/>
          <a:chExt cx="0" cy="0"/>
        </a:xfrm>
      </p:grpSpPr>
      <p:sp>
        <p:nvSpPr>
          <p:cNvPr id="7" name="Rectangle 6"/>
          <p:cNvSpPr/>
          <p:nvPr userDrawn="1"/>
        </p:nvSpPr>
        <p:spPr>
          <a:xfrm>
            <a:off x="1" y="0"/>
            <a:ext cx="1703387"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noProof="0"/>
          </a:p>
        </p:txBody>
      </p:sp>
      <p:sp>
        <p:nvSpPr>
          <p:cNvPr id="6" name="Espace réservé du numéro de diapositive 5"/>
          <p:cNvSpPr>
            <a:spLocks noGrp="1"/>
          </p:cNvSpPr>
          <p:nvPr>
            <p:ph type="sldNum" sz="quarter" idx="12"/>
          </p:nvPr>
        </p:nvSpPr>
        <p:spPr>
          <a:xfrm>
            <a:off x="10481628" y="6226764"/>
            <a:ext cx="1404936" cy="323850"/>
          </a:xfrm>
        </p:spPr>
        <p:txBody>
          <a:bodyPr/>
          <a:lstStyle/>
          <a:p>
            <a:fld id="{52326D77-2960-1A4A-B5CA-B95B3484A035}" type="slidenum">
              <a:rPr lang="en-NZ" noProof="0" smtClean="0"/>
              <a:t>‹#›</a:t>
            </a:fld>
            <a:endParaRPr lang="en-NZ" noProof="0"/>
          </a:p>
        </p:txBody>
      </p:sp>
      <p:sp>
        <p:nvSpPr>
          <p:cNvPr id="3" name="Espace réservé du contenu 2"/>
          <p:cNvSpPr>
            <a:spLocks noGrp="1"/>
          </p:cNvSpPr>
          <p:nvPr>
            <p:ph sz="quarter" idx="13" hasCustomPrompt="1"/>
          </p:nvPr>
        </p:nvSpPr>
        <p:spPr>
          <a:xfrm>
            <a:off x="2208213" y="1844675"/>
            <a:ext cx="9251950" cy="4356100"/>
          </a:xfrm>
        </p:spPr>
        <p:txBody>
          <a:bodyPr/>
          <a:lstStyle>
            <a:lvl1pPr>
              <a:defRPr/>
            </a:lvl1pPr>
            <a:lvl2pPr>
              <a:defRPr/>
            </a:lvl2pPr>
            <a:lvl3pPr>
              <a:defRPr/>
            </a:lvl3pPr>
            <a:lvl4pPr>
              <a:defRPr/>
            </a:lvl4pPr>
            <a:lvl5pPr>
              <a:defRPr/>
            </a:lvl5pPr>
          </a:lstStyle>
          <a:p>
            <a:pPr lvl="0"/>
            <a:r>
              <a:rPr lang="en-NZ" dirty="0"/>
              <a:t>Click to add text </a:t>
            </a:r>
          </a:p>
          <a:p>
            <a:pPr lvl="1"/>
            <a:r>
              <a:rPr lang="en-NZ" dirty="0"/>
              <a:t>second level </a:t>
            </a:r>
          </a:p>
          <a:p>
            <a:pPr lvl="2"/>
            <a:r>
              <a:rPr lang="en-NZ" dirty="0"/>
              <a:t>third level </a:t>
            </a:r>
          </a:p>
          <a:p>
            <a:pPr lvl="3"/>
            <a:r>
              <a:rPr lang="en-NZ" dirty="0"/>
              <a:t>fourth level </a:t>
            </a:r>
          </a:p>
          <a:p>
            <a:pPr lvl="4"/>
            <a:r>
              <a:rPr lang="en-NZ" dirty="0"/>
              <a:t>fifth level</a:t>
            </a:r>
            <a:endParaRPr lang="en-CA" dirty="0"/>
          </a:p>
        </p:txBody>
      </p:sp>
      <p:pic>
        <p:nvPicPr>
          <p:cNvPr id="9" name="Picture 8">
            <a:extLst>
              <a:ext uri="{FF2B5EF4-FFF2-40B4-BE49-F238E27FC236}">
                <a16:creationId xmlns:a16="http://schemas.microsoft.com/office/drawing/2014/main" id="{54796294-21C6-423A-927C-7C1BCEAACAE8}"/>
              </a:ext>
            </a:extLst>
          </p:cNvPr>
          <p:cNvPicPr>
            <a:picLocks noChangeAspect="1"/>
          </p:cNvPicPr>
          <p:nvPr userDrawn="1"/>
        </p:nvPicPr>
        <p:blipFill>
          <a:blip r:embed="rId2"/>
          <a:stretch>
            <a:fillRect/>
          </a:stretch>
        </p:blipFill>
        <p:spPr>
          <a:xfrm>
            <a:off x="258546" y="6200775"/>
            <a:ext cx="1270710" cy="349839"/>
          </a:xfrm>
          <a:prstGeom prst="rect">
            <a:avLst/>
          </a:prstGeom>
        </p:spPr>
      </p:pic>
      <p:sp>
        <p:nvSpPr>
          <p:cNvPr id="8" name="Titre 12">
            <a:extLst>
              <a:ext uri="{FF2B5EF4-FFF2-40B4-BE49-F238E27FC236}">
                <a16:creationId xmlns:a16="http://schemas.microsoft.com/office/drawing/2014/main" id="{B72B538F-52DA-4B2E-B7F3-4E35F34459D6}"/>
              </a:ext>
            </a:extLst>
          </p:cNvPr>
          <p:cNvSpPr>
            <a:spLocks noGrp="1"/>
          </p:cNvSpPr>
          <p:nvPr>
            <p:ph type="title" hasCustomPrompt="1"/>
          </p:nvPr>
        </p:nvSpPr>
        <p:spPr>
          <a:xfrm>
            <a:off x="2208214" y="620713"/>
            <a:ext cx="9251949" cy="1152526"/>
          </a:xfrm>
        </p:spPr>
        <p:txBody>
          <a:bodyPr/>
          <a:lstStyle/>
          <a:p>
            <a:r>
              <a:rPr lang="en-CA" dirty="0"/>
              <a:t>Insert slide title here</a:t>
            </a:r>
          </a:p>
        </p:txBody>
      </p:sp>
    </p:spTree>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Hero White logo + Images">
    <p:spTree>
      <p:nvGrpSpPr>
        <p:cNvPr id="1" name=""/>
        <p:cNvGrpSpPr/>
        <p:nvPr/>
      </p:nvGrpSpPr>
      <p:grpSpPr>
        <a:xfrm>
          <a:off x="0" y="0"/>
          <a:ext cx="0" cy="0"/>
          <a:chOff x="0" y="0"/>
          <a:chExt cx="0" cy="0"/>
        </a:xfrm>
      </p:grpSpPr>
      <p:sp>
        <p:nvSpPr>
          <p:cNvPr id="9" name="Espace réservé pour une image  5"/>
          <p:cNvSpPr>
            <a:spLocks noGrp="1"/>
          </p:cNvSpPr>
          <p:nvPr>
            <p:ph type="pic" sz="quarter" idx="12"/>
          </p:nvPr>
        </p:nvSpPr>
        <p:spPr>
          <a:xfrm>
            <a:off x="1" y="0"/>
            <a:ext cx="12192000" cy="6858000"/>
          </a:xfrm>
          <a:solidFill>
            <a:schemeClr val="tx2"/>
          </a:solidFill>
        </p:spPr>
        <p:txBody>
          <a:bodyPr anchor="t">
            <a:normAutofit/>
          </a:bodyPr>
          <a:lstStyle>
            <a:lvl1pPr marL="0" indent="0" algn="l">
              <a:buNone/>
              <a:defRPr sz="1000">
                <a:solidFill>
                  <a:schemeClr val="bg1"/>
                </a:solidFill>
              </a:defRPr>
            </a:lvl1pPr>
          </a:lstStyle>
          <a:p>
            <a:pPr marL="0" lvl="0" indent="0">
              <a:buNone/>
            </a:pPr>
            <a:r>
              <a:rPr lang="en-US"/>
              <a:t>Click icon to add picture</a:t>
            </a:r>
            <a:endParaRPr lang="en-CA" dirty="0"/>
          </a:p>
        </p:txBody>
      </p:sp>
      <p:sp>
        <p:nvSpPr>
          <p:cNvPr id="2" name="Titre 1"/>
          <p:cNvSpPr>
            <a:spLocks noGrp="1"/>
          </p:cNvSpPr>
          <p:nvPr>
            <p:ph type="ctrTitle" hasCustomPrompt="1"/>
          </p:nvPr>
        </p:nvSpPr>
        <p:spPr>
          <a:xfrm>
            <a:off x="227013" y="4168589"/>
            <a:ext cx="5832475"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id="{BFC5696B-CDB3-46FD-A7B0-01B2C17A0DA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2" name="Picture 11">
            <a:extLst>
              <a:ext uri="{FF2B5EF4-FFF2-40B4-BE49-F238E27FC236}">
                <a16:creationId xmlns:a16="http://schemas.microsoft.com/office/drawing/2014/main" id="{DF03603C-032D-4C52-861F-457032E4D1C9}"/>
              </a:ext>
            </a:extLst>
          </p:cNvPr>
          <p:cNvPicPr>
            <a:picLocks noChangeAspect="1"/>
          </p:cNvPicPr>
          <p:nvPr userDrawn="1"/>
        </p:nvPicPr>
        <p:blipFill>
          <a:blip r:embed="rId3"/>
          <a:stretch>
            <a:fillRect/>
          </a:stretch>
        </p:blipFill>
        <p:spPr>
          <a:xfrm>
            <a:off x="2069860" y="2077100"/>
            <a:ext cx="8052278" cy="2094812"/>
          </a:xfrm>
          <a:prstGeom prst="rect">
            <a:avLst/>
          </a:prstGeom>
        </p:spPr>
      </p:pic>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 Content : 2 columns">
    <p:spTree>
      <p:nvGrpSpPr>
        <p:cNvPr id="1" name=""/>
        <p:cNvGrpSpPr/>
        <p:nvPr/>
      </p:nvGrpSpPr>
      <p:grpSpPr>
        <a:xfrm>
          <a:off x="0" y="0"/>
          <a:ext cx="0" cy="0"/>
          <a:chOff x="0" y="0"/>
          <a:chExt cx="0" cy="0"/>
        </a:xfrm>
      </p:grpSpPr>
      <p:sp>
        <p:nvSpPr>
          <p:cNvPr id="7" name="Rectangle 6"/>
          <p:cNvSpPr/>
          <p:nvPr userDrawn="1"/>
        </p:nvSpPr>
        <p:spPr>
          <a:xfrm>
            <a:off x="1" y="0"/>
            <a:ext cx="1703387"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sp>
        <p:nvSpPr>
          <p:cNvPr id="13" name="Titre 12"/>
          <p:cNvSpPr>
            <a:spLocks noGrp="1"/>
          </p:cNvSpPr>
          <p:nvPr>
            <p:ph type="title" hasCustomPrompt="1"/>
          </p:nvPr>
        </p:nvSpPr>
        <p:spPr>
          <a:xfrm>
            <a:off x="2208214" y="620713"/>
            <a:ext cx="9251949" cy="1152526"/>
          </a:xfrm>
        </p:spPr>
        <p:txBody>
          <a:bodyPr/>
          <a:lstStyle/>
          <a:p>
            <a:r>
              <a:rPr lang="en-CA" dirty="0"/>
              <a:t>Insert slide title here</a:t>
            </a:r>
          </a:p>
        </p:txBody>
      </p:sp>
      <p:sp>
        <p:nvSpPr>
          <p:cNvPr id="3" name="Espace réservé du contenu 2"/>
          <p:cNvSpPr>
            <a:spLocks noGrp="1"/>
          </p:cNvSpPr>
          <p:nvPr>
            <p:ph sz="quarter" idx="13" hasCustomPrompt="1"/>
          </p:nvPr>
        </p:nvSpPr>
        <p:spPr>
          <a:xfrm>
            <a:off x="2208213" y="1844675"/>
            <a:ext cx="4319587" cy="4356100"/>
          </a:xfrm>
        </p:spPr>
        <p:txBody>
          <a:bodyPr/>
          <a:lstStyle>
            <a:lvl1pPr>
              <a:defRPr/>
            </a:lvl1pPr>
            <a:lvl2pPr>
              <a:defRPr/>
            </a:lvl2pPr>
            <a:lvl3pPr>
              <a:defRPr/>
            </a:lvl3pPr>
            <a:lvl4pPr>
              <a:defRPr/>
            </a:lvl4pPr>
            <a:lvl5pPr>
              <a:defRPr/>
            </a:lvl5pPr>
          </a:lstStyle>
          <a:p>
            <a:pPr lvl="0"/>
            <a:r>
              <a:rPr lang="en-NZ" dirty="0"/>
              <a:t>Click to add text </a:t>
            </a:r>
          </a:p>
          <a:p>
            <a:pPr lvl="1"/>
            <a:r>
              <a:rPr lang="en-NZ" dirty="0"/>
              <a:t>second level </a:t>
            </a:r>
          </a:p>
          <a:p>
            <a:pPr lvl="2"/>
            <a:r>
              <a:rPr lang="en-NZ" dirty="0"/>
              <a:t>third level </a:t>
            </a:r>
          </a:p>
          <a:p>
            <a:pPr lvl="3"/>
            <a:r>
              <a:rPr lang="en-NZ" dirty="0"/>
              <a:t>fourth level </a:t>
            </a:r>
          </a:p>
          <a:p>
            <a:pPr lvl="4"/>
            <a:r>
              <a:rPr lang="en-NZ" dirty="0"/>
              <a:t>fifth level</a:t>
            </a:r>
            <a:endParaRPr lang="en-CA" dirty="0"/>
          </a:p>
        </p:txBody>
      </p:sp>
      <p:sp>
        <p:nvSpPr>
          <p:cNvPr id="9" name="Espace réservé du contenu 2"/>
          <p:cNvSpPr>
            <a:spLocks noGrp="1"/>
          </p:cNvSpPr>
          <p:nvPr>
            <p:ph sz="quarter" idx="14" hasCustomPrompt="1"/>
          </p:nvPr>
        </p:nvSpPr>
        <p:spPr>
          <a:xfrm>
            <a:off x="7104064" y="1844675"/>
            <a:ext cx="4356100" cy="4356100"/>
          </a:xfrm>
        </p:spPr>
        <p:txBody>
          <a:bodyPr/>
          <a:lstStyle>
            <a:lvl1pPr>
              <a:defRPr/>
            </a:lvl1pPr>
            <a:lvl2pPr>
              <a:defRPr/>
            </a:lvl2pPr>
            <a:lvl3pPr>
              <a:defRPr/>
            </a:lvl3pPr>
            <a:lvl4pPr>
              <a:defRPr/>
            </a:lvl4pPr>
            <a:lvl5pPr>
              <a:defRPr/>
            </a:lvl5pPr>
          </a:lstStyle>
          <a:p>
            <a:pPr lvl="0"/>
            <a:r>
              <a:rPr lang="en-NZ" dirty="0"/>
              <a:t>Click to add text </a:t>
            </a:r>
          </a:p>
          <a:p>
            <a:pPr lvl="1"/>
            <a:r>
              <a:rPr lang="en-NZ" dirty="0"/>
              <a:t>second level </a:t>
            </a:r>
          </a:p>
          <a:p>
            <a:pPr lvl="2"/>
            <a:r>
              <a:rPr lang="en-NZ" dirty="0"/>
              <a:t>third level </a:t>
            </a:r>
          </a:p>
          <a:p>
            <a:pPr lvl="3"/>
            <a:r>
              <a:rPr lang="en-NZ" dirty="0"/>
              <a:t>fourth level </a:t>
            </a:r>
          </a:p>
          <a:p>
            <a:pPr lvl="4"/>
            <a:r>
              <a:rPr lang="en-NZ" dirty="0"/>
              <a:t>fifth level</a:t>
            </a:r>
            <a:endParaRPr lang="en-CA" dirty="0"/>
          </a:p>
        </p:txBody>
      </p:sp>
      <p:cxnSp>
        <p:nvCxnSpPr>
          <p:cNvPr id="4" name="Connecteur droit 3"/>
          <p:cNvCxnSpPr>
            <a:stCxn id="13" idx="2"/>
          </p:cNvCxnSpPr>
          <p:nvPr userDrawn="1"/>
        </p:nvCxnSpPr>
        <p:spPr>
          <a:xfrm flipH="1">
            <a:off x="6790765" y="1773239"/>
            <a:ext cx="43424" cy="4427536"/>
          </a:xfrm>
          <a:prstGeom prst="line">
            <a:avLst/>
          </a:prstGeom>
          <a:ln>
            <a:solidFill>
              <a:srgbClr val="FF433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3244DE0-5FF0-4B74-AE8A-8121EAA07415}"/>
              </a:ext>
            </a:extLst>
          </p:cNvPr>
          <p:cNvPicPr>
            <a:picLocks noChangeAspect="1"/>
          </p:cNvPicPr>
          <p:nvPr userDrawn="1"/>
        </p:nvPicPr>
        <p:blipFill>
          <a:blip r:embed="rId2"/>
          <a:stretch>
            <a:fillRect/>
          </a:stretch>
        </p:blipFill>
        <p:spPr>
          <a:xfrm>
            <a:off x="258546" y="6200775"/>
            <a:ext cx="1270710" cy="349839"/>
          </a:xfrm>
          <a:prstGeom prst="rect">
            <a:avLst/>
          </a:prstGeom>
        </p:spPr>
      </p:pic>
    </p:spTree>
  </p:cSld>
  <p:clrMapOvr>
    <a:masterClrMapping/>
  </p:clrMapOvr>
  <p:transition spd="slow">
    <p:push dir="u"/>
  </p:transition>
  <p:extLst mod="1">
    <p:ext uri="{DCECCB84-F9BA-43D5-87BE-67443E8EF086}">
      <p15:sldGuideLst xmlns:p15="http://schemas.microsoft.com/office/powerpoint/2012/main">
        <p15:guide id="7" orient="horz" pos="14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Optimatics | Confidential | page </a:t>
            </a:r>
            <a:fld id="{82758EBF-4D6C-854F-90EC-FBBCCAA6654F}" type="slidenum">
              <a:rPr lang="en-US" smtClean="0"/>
              <a:pPr/>
              <a:t>‹#›</a:t>
            </a:fld>
            <a:endParaRPr lang="en-US" dirty="0"/>
          </a:p>
        </p:txBody>
      </p:sp>
    </p:spTree>
    <p:extLst>
      <p:ext uri="{BB962C8B-B14F-4D97-AF65-F5344CB8AC3E}">
        <p14:creationId xmlns:p14="http://schemas.microsoft.com/office/powerpoint/2010/main" val="377157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6" name="Text Placeholder 8"/>
          <p:cNvSpPr txBox="1">
            <a:spLocks/>
          </p:cNvSpPr>
          <p:nvPr userDrawn="1"/>
        </p:nvSpPr>
        <p:spPr>
          <a:xfrm>
            <a:off x="9185189" y="6308725"/>
            <a:ext cx="2023607" cy="25031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000" b="1" dirty="0">
                <a:solidFill>
                  <a:srgbClr val="FF4438"/>
                </a:solidFill>
                <a:latin typeface="Arial" panose="020B0604020202020204" pitchFamily="34" charset="0"/>
                <a:cs typeface="Arial" panose="020B0604020202020204" pitchFamily="34" charset="0"/>
              </a:rPr>
              <a:t>WSP Opus</a:t>
            </a:r>
          </a:p>
        </p:txBody>
      </p:sp>
      <p:sp>
        <p:nvSpPr>
          <p:cNvPr id="7" name="Text Placeholder 8"/>
          <p:cNvSpPr>
            <a:spLocks noGrp="1"/>
          </p:cNvSpPr>
          <p:nvPr>
            <p:ph type="body" sz="quarter" idx="10"/>
          </p:nvPr>
        </p:nvSpPr>
        <p:spPr>
          <a:xfrm>
            <a:off x="858649" y="6308724"/>
            <a:ext cx="5959593" cy="230832"/>
          </a:xfrm>
          <a:prstGeom prst="rect">
            <a:avLst/>
          </a:prstGeom>
        </p:spPr>
        <p:txBody>
          <a:bodyPr wrap="square">
            <a:spAutoFit/>
          </a:bodyPr>
          <a:lstStyle>
            <a:lvl1pPr marL="0" indent="0">
              <a:buNone/>
              <a:defRPr sz="1000" b="0">
                <a:solidFill>
                  <a:srgbClr val="FF4438"/>
                </a:solidFill>
                <a:latin typeface="Arial" panose="020B0604020202020204" pitchFamily="34" charset="0"/>
                <a:cs typeface="Arial" panose="020B0604020202020204" pitchFamily="34" charset="0"/>
              </a:defRPr>
            </a:lvl1pPr>
          </a:lstStyle>
          <a:p>
            <a:pPr lvl="0"/>
            <a:r>
              <a:rPr lang="en-US"/>
              <a:t>Edit Master text styles</a:t>
            </a:r>
          </a:p>
        </p:txBody>
      </p:sp>
      <p:sp>
        <p:nvSpPr>
          <p:cNvPr id="11" name="Text Placeholder 10"/>
          <p:cNvSpPr>
            <a:spLocks noGrp="1"/>
          </p:cNvSpPr>
          <p:nvPr>
            <p:ph type="body" sz="quarter" idx="11" hasCustomPrompt="1"/>
          </p:nvPr>
        </p:nvSpPr>
        <p:spPr>
          <a:xfrm>
            <a:off x="838200" y="549620"/>
            <a:ext cx="10253870" cy="646331"/>
          </a:xfrm>
          <a:prstGeom prst="rect">
            <a:avLst/>
          </a:prstGeom>
        </p:spPr>
        <p:txBody>
          <a:bodyPr wrap="square">
            <a:spAutoFit/>
          </a:bodyPr>
          <a:lstStyle>
            <a:lvl1pPr marL="0" indent="0">
              <a:buFontTx/>
              <a:buNone/>
              <a:defRPr sz="4000" b="1" baseline="0">
                <a:solidFill>
                  <a:srgbClr val="FF4438"/>
                </a:solidFill>
                <a:latin typeface="Arial" panose="020B0604020202020204" pitchFamily="34" charset="0"/>
                <a:cs typeface="Arial" panose="020B0604020202020204" pitchFamily="34" charset="0"/>
              </a:defRPr>
            </a:lvl1pPr>
          </a:lstStyle>
          <a:p>
            <a:pPr lvl="0"/>
            <a:r>
              <a:rPr lang="en-US" dirty="0"/>
              <a:t>Click to edit Master title style</a:t>
            </a:r>
          </a:p>
        </p:txBody>
      </p:sp>
      <p:sp>
        <p:nvSpPr>
          <p:cNvPr id="13" name="Text Placeholder 12"/>
          <p:cNvSpPr>
            <a:spLocks noGrp="1"/>
          </p:cNvSpPr>
          <p:nvPr>
            <p:ph type="body" sz="quarter" idx="12"/>
          </p:nvPr>
        </p:nvSpPr>
        <p:spPr>
          <a:xfrm>
            <a:off x="1112838" y="1888435"/>
            <a:ext cx="7623175" cy="682751"/>
          </a:xfrm>
          <a:prstGeom prst="rect">
            <a:avLst/>
          </a:prstGeom>
        </p:spPr>
        <p:txBody>
          <a:bodyPr>
            <a:spAutoFit/>
          </a:bodyPr>
          <a:lstStyle>
            <a:lvl1pPr marL="0" indent="0">
              <a:buFontTx/>
              <a:buNone/>
              <a:defRPr sz="2000">
                <a:solidFill>
                  <a:srgbClr val="666666"/>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1800">
                <a:solidFill>
                  <a:srgbClr val="666666"/>
                </a:solidFill>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057007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A dou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endParaRPr lang="en-GB" noProof="0"/>
          </a:p>
        </p:txBody>
      </p:sp>
      <p:sp>
        <p:nvSpPr>
          <p:cNvPr id="4" name="Footer Placeholder 3"/>
          <p:cNvSpPr>
            <a:spLocks noGrp="1"/>
          </p:cNvSpPr>
          <p:nvPr>
            <p:ph type="ftr" sz="quarter" idx="11"/>
          </p:nvPr>
        </p:nvSpPr>
        <p:spPr/>
        <p:txBody>
          <a:bodyPr/>
          <a:lstStyle/>
          <a:p>
            <a:r>
              <a:rPr lang="en-GB" noProof="0"/>
              <a:t>© DHI</a:t>
            </a:r>
          </a:p>
        </p:txBody>
      </p:sp>
      <p:sp>
        <p:nvSpPr>
          <p:cNvPr id="5" name="Slide Number Placeholder 4"/>
          <p:cNvSpPr>
            <a:spLocks noGrp="1"/>
          </p:cNvSpPr>
          <p:nvPr>
            <p:ph type="sldNum" sz="quarter" idx="12"/>
          </p:nvPr>
        </p:nvSpPr>
        <p:spPr/>
        <p:txBody>
          <a:bodyPr/>
          <a:lstStyle/>
          <a:p>
            <a:r>
              <a:rPr lang="en-GB" noProof="0"/>
              <a:t>#</a:t>
            </a:r>
            <a:fld id="{EC98167B-91FF-498B-85F5-63F1D9402506}" type="slidenum">
              <a:rPr lang="en-GB" noProof="0" smtClean="0"/>
              <a:pPr/>
              <a:t>‹#›</a:t>
            </a:fld>
            <a:r>
              <a:rPr lang="en-GB" noProof="0"/>
              <a:t>  </a:t>
            </a:r>
          </a:p>
        </p:txBody>
      </p:sp>
      <p:sp>
        <p:nvSpPr>
          <p:cNvPr id="7" name="Content Placeholder 6"/>
          <p:cNvSpPr>
            <a:spLocks noGrp="1"/>
          </p:cNvSpPr>
          <p:nvPr>
            <p:ph sz="quarter" idx="13"/>
          </p:nvPr>
        </p:nvSpPr>
        <p:spPr>
          <a:xfrm>
            <a:off x="738719" y="1589743"/>
            <a:ext cx="4987925" cy="4123764"/>
          </a:xfrm>
        </p:spPr>
        <p:txBody>
          <a:bodyPr/>
          <a:lstStyle>
            <a:lvl1pPr marL="359991" indent="-359991">
              <a:buFont typeface="Arial" pitchFamily="34" charset="0"/>
              <a:buChar char="•"/>
              <a:defRPr>
                <a:solidFill>
                  <a:schemeClr val="accent3"/>
                </a:solidFill>
              </a:defRPr>
            </a:lvl1pPr>
            <a:lvl2pPr marL="719982" indent="-359991">
              <a:buFont typeface="Arial" pitchFamily="34" charset="0"/>
              <a:buChar char="−"/>
              <a:defRPr>
                <a:solidFill>
                  <a:schemeClr val="accent3"/>
                </a:solidFill>
              </a:defRPr>
            </a:lvl2pPr>
            <a:lvl3pPr marL="1079973" indent="-359991">
              <a:buFont typeface="Arial" pitchFamily="34" charset="0"/>
              <a:buChar char="•"/>
              <a:defRPr>
                <a:solidFill>
                  <a:schemeClr val="accent3"/>
                </a:solidFill>
              </a:defRPr>
            </a:lvl3pPr>
            <a:lvl4pPr marL="1439964" indent="-359991">
              <a:buFont typeface="Arial" pitchFamily="34" charset="0"/>
              <a:buChar char="−"/>
              <a:defRPr>
                <a:solidFill>
                  <a:schemeClr val="accent3"/>
                </a:solidFill>
              </a:defRPr>
            </a:lvl4pPr>
            <a:lvl5pPr marL="1799955" indent="-359991">
              <a:defRPr>
                <a:solidFill>
                  <a:schemeClr val="accent3"/>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6"/>
          <p:cNvSpPr>
            <a:spLocks noGrp="1"/>
          </p:cNvSpPr>
          <p:nvPr>
            <p:ph sz="quarter" idx="14"/>
          </p:nvPr>
        </p:nvSpPr>
        <p:spPr>
          <a:xfrm>
            <a:off x="6465359" y="1589743"/>
            <a:ext cx="4987925" cy="4123764"/>
          </a:xfrm>
        </p:spPr>
        <p:txBody>
          <a:bodyPr/>
          <a:lstStyle>
            <a:lvl1pPr marL="359991" indent="-359991">
              <a:buFont typeface="Arial" pitchFamily="34" charset="0"/>
              <a:buChar char="•"/>
              <a:defRPr>
                <a:solidFill>
                  <a:schemeClr val="accent3"/>
                </a:solidFill>
              </a:defRPr>
            </a:lvl1pPr>
            <a:lvl2pPr marL="719982" indent="-359991">
              <a:buFont typeface="Arial" pitchFamily="34" charset="0"/>
              <a:buChar char="−"/>
              <a:defRPr>
                <a:solidFill>
                  <a:schemeClr val="accent3"/>
                </a:solidFill>
              </a:defRPr>
            </a:lvl2pPr>
            <a:lvl3pPr marL="1079973" indent="-359991">
              <a:buFont typeface="Arial" pitchFamily="34" charset="0"/>
              <a:buChar char="•"/>
              <a:defRPr>
                <a:solidFill>
                  <a:schemeClr val="accent3"/>
                </a:solidFill>
              </a:defRPr>
            </a:lvl3pPr>
            <a:lvl4pPr marL="1439964" indent="-359991" defTabSz="1219170">
              <a:buFont typeface="Arial" pitchFamily="34" charset="0"/>
              <a:buChar char="−"/>
              <a:defRPr>
                <a:solidFill>
                  <a:schemeClr val="accent3"/>
                </a:solidFill>
              </a:defRPr>
            </a:lvl4pPr>
            <a:lvl5pPr marL="1799955" indent="-359991">
              <a:defRPr>
                <a:solidFill>
                  <a:schemeClr val="accent3"/>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ext Placeholder 28"/>
          <p:cNvSpPr>
            <a:spLocks noGrp="1"/>
          </p:cNvSpPr>
          <p:nvPr>
            <p:ph type="body" sz="quarter" idx="21" hasCustomPrompt="1"/>
          </p:nvPr>
        </p:nvSpPr>
        <p:spPr>
          <a:xfrm>
            <a:off x="6465370" y="5814575"/>
            <a:ext cx="4987732" cy="210636"/>
          </a:xfrm>
        </p:spPr>
        <p:txBody>
          <a:bodyPr/>
          <a:lstStyle>
            <a:lvl1pPr marL="0" indent="0">
              <a:buNone/>
              <a:defRPr sz="1067" b="0">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dirty="0"/>
              <a:t>Legend</a:t>
            </a:r>
          </a:p>
        </p:txBody>
      </p:sp>
    </p:spTree>
    <p:extLst>
      <p:ext uri="{BB962C8B-B14F-4D97-AF65-F5344CB8AC3E}">
        <p14:creationId xmlns:p14="http://schemas.microsoft.com/office/powerpoint/2010/main" val="176327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 Title: Hero White logo + Building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FFC731-000D-4654-B17A-4B05B1E5210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Lst>
          </a:blip>
          <a:stretch>
            <a:fillRect/>
          </a:stretch>
        </p:blipFill>
        <p:spPr>
          <a:xfrm>
            <a:off x="0" y="0"/>
            <a:ext cx="12192000" cy="6858000"/>
          </a:xfrm>
          <a:prstGeom prst="rect">
            <a:avLst/>
          </a:prstGeom>
        </p:spPr>
      </p:pic>
      <p:sp>
        <p:nvSpPr>
          <p:cNvPr id="2" name="Titre 1"/>
          <p:cNvSpPr>
            <a:spLocks noGrp="1"/>
          </p:cNvSpPr>
          <p:nvPr>
            <p:ph type="ctrTitle" hasCustomPrompt="1"/>
          </p:nvPr>
        </p:nvSpPr>
        <p:spPr>
          <a:xfrm>
            <a:off x="227013" y="4168589"/>
            <a:ext cx="3278187"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3278187"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id="{BFC5696B-CDB3-46FD-A7B0-01B2C17A0DA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2" name="Picture 11">
            <a:extLst>
              <a:ext uri="{FF2B5EF4-FFF2-40B4-BE49-F238E27FC236}">
                <a16:creationId xmlns:a16="http://schemas.microsoft.com/office/drawing/2014/main" id="{DF03603C-032D-4C52-861F-457032E4D1C9}"/>
              </a:ext>
            </a:extLst>
          </p:cNvPr>
          <p:cNvPicPr>
            <a:picLocks noChangeAspect="1"/>
          </p:cNvPicPr>
          <p:nvPr userDrawn="1"/>
        </p:nvPicPr>
        <p:blipFill>
          <a:blip r:embed="rId5"/>
          <a:stretch>
            <a:fillRect/>
          </a:stretch>
        </p:blipFill>
        <p:spPr>
          <a:xfrm>
            <a:off x="2069860" y="2077100"/>
            <a:ext cx="8052278" cy="2094812"/>
          </a:xfrm>
          <a:prstGeom prst="rect">
            <a:avLst/>
          </a:prstGeom>
        </p:spPr>
      </p:pic>
    </p:spTree>
    <p:extLst>
      <p:ext uri="{BB962C8B-B14F-4D97-AF65-F5344CB8AC3E}">
        <p14:creationId xmlns:p14="http://schemas.microsoft.com/office/powerpoint/2010/main" val="373210709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 Title: Hero Red logo + Building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B82254-3D9A-4189-AA63-C072ABDE2B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p:cNvSpPr>
            <a:spLocks noGrp="1"/>
          </p:cNvSpPr>
          <p:nvPr>
            <p:ph type="ctrTitle" hasCustomPrompt="1"/>
          </p:nvPr>
        </p:nvSpPr>
        <p:spPr>
          <a:xfrm>
            <a:off x="227013" y="4168589"/>
            <a:ext cx="4192587"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4192587"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id="{BFC5696B-CDB3-46FD-A7B0-01B2C17A0DA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0" name="Picture 9">
            <a:extLst>
              <a:ext uri="{FF2B5EF4-FFF2-40B4-BE49-F238E27FC236}">
                <a16:creationId xmlns:a16="http://schemas.microsoft.com/office/drawing/2014/main" id="{8A63C07B-6A61-421C-959B-FD91FFD67122}"/>
              </a:ext>
            </a:extLst>
          </p:cNvPr>
          <p:cNvPicPr>
            <a:picLocks noChangeAspect="1"/>
          </p:cNvPicPr>
          <p:nvPr userDrawn="1"/>
        </p:nvPicPr>
        <p:blipFill>
          <a:blip r:embed="rId4"/>
          <a:stretch>
            <a:fillRect/>
          </a:stretch>
        </p:blipFill>
        <p:spPr>
          <a:xfrm>
            <a:off x="2069861" y="2077101"/>
            <a:ext cx="8052278" cy="2094812"/>
          </a:xfrm>
          <a:prstGeom prst="rect">
            <a:avLst/>
          </a:prstGeom>
        </p:spPr>
      </p:pic>
    </p:spTree>
    <p:extLst>
      <p:ext uri="{BB962C8B-B14F-4D97-AF65-F5344CB8AC3E}">
        <p14:creationId xmlns:p14="http://schemas.microsoft.com/office/powerpoint/2010/main" val="240958952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 Title: Hero White logo + Wat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FFC731-000D-4654-B17A-4B05B1E5210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5000"/>
                    </a14:imgEffect>
                  </a14:imgLayer>
                </a14:imgProps>
              </a:ext>
            </a:extLst>
          </a:blip>
          <a:stretch>
            <a:fillRect/>
          </a:stretch>
        </p:blipFill>
        <p:spPr>
          <a:xfrm>
            <a:off x="0" y="0"/>
            <a:ext cx="12192000" cy="6858000"/>
          </a:xfrm>
          <a:prstGeom prst="rect">
            <a:avLst/>
          </a:prstGeom>
        </p:spPr>
      </p:pic>
      <p:sp>
        <p:nvSpPr>
          <p:cNvPr id="2" name="Titre 1"/>
          <p:cNvSpPr>
            <a:spLocks noGrp="1"/>
          </p:cNvSpPr>
          <p:nvPr>
            <p:ph type="ctrTitle" hasCustomPrompt="1"/>
          </p:nvPr>
        </p:nvSpPr>
        <p:spPr>
          <a:xfrm>
            <a:off x="227013" y="4168589"/>
            <a:ext cx="3278187"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3278187"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id="{BFC5696B-CDB3-46FD-A7B0-01B2C17A0DA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2" name="Picture 11">
            <a:extLst>
              <a:ext uri="{FF2B5EF4-FFF2-40B4-BE49-F238E27FC236}">
                <a16:creationId xmlns:a16="http://schemas.microsoft.com/office/drawing/2014/main" id="{DF03603C-032D-4C52-861F-457032E4D1C9}"/>
              </a:ext>
            </a:extLst>
          </p:cNvPr>
          <p:cNvPicPr>
            <a:picLocks noChangeAspect="1"/>
          </p:cNvPicPr>
          <p:nvPr userDrawn="1"/>
        </p:nvPicPr>
        <p:blipFill>
          <a:blip r:embed="rId5"/>
          <a:stretch>
            <a:fillRect/>
          </a:stretch>
        </p:blipFill>
        <p:spPr>
          <a:xfrm>
            <a:off x="2069860" y="2077100"/>
            <a:ext cx="8052278" cy="2094812"/>
          </a:xfrm>
          <a:prstGeom prst="rect">
            <a:avLst/>
          </a:prstGeom>
        </p:spPr>
      </p:pic>
    </p:spTree>
    <p:extLst>
      <p:ext uri="{BB962C8B-B14F-4D97-AF65-F5344CB8AC3E}">
        <p14:creationId xmlns:p14="http://schemas.microsoft.com/office/powerpoint/2010/main" val="380669574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 Title: Hero White logo + Pow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8703A9-FB63-4ED2-8F23-985028D0E3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p:cNvSpPr>
            <a:spLocks noGrp="1"/>
          </p:cNvSpPr>
          <p:nvPr>
            <p:ph type="ctrTitle" hasCustomPrompt="1"/>
          </p:nvPr>
        </p:nvSpPr>
        <p:spPr>
          <a:xfrm>
            <a:off x="227013" y="4168589"/>
            <a:ext cx="5832475"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id="{BFC5696B-CDB3-46FD-A7B0-01B2C17A0DA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2" name="Picture 11">
            <a:extLst>
              <a:ext uri="{FF2B5EF4-FFF2-40B4-BE49-F238E27FC236}">
                <a16:creationId xmlns:a16="http://schemas.microsoft.com/office/drawing/2014/main" id="{DF03603C-032D-4C52-861F-457032E4D1C9}"/>
              </a:ext>
            </a:extLst>
          </p:cNvPr>
          <p:cNvPicPr>
            <a:picLocks noChangeAspect="1"/>
          </p:cNvPicPr>
          <p:nvPr userDrawn="1"/>
        </p:nvPicPr>
        <p:blipFill>
          <a:blip r:embed="rId4"/>
          <a:stretch>
            <a:fillRect/>
          </a:stretch>
        </p:blipFill>
        <p:spPr>
          <a:xfrm>
            <a:off x="2069860" y="2077100"/>
            <a:ext cx="8052278" cy="2094812"/>
          </a:xfrm>
          <a:prstGeom prst="rect">
            <a:avLst/>
          </a:prstGeom>
        </p:spPr>
      </p:pic>
    </p:spTree>
    <p:extLst>
      <p:ext uri="{BB962C8B-B14F-4D97-AF65-F5344CB8AC3E}">
        <p14:creationId xmlns:p14="http://schemas.microsoft.com/office/powerpoint/2010/main" val="387109874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 Title: Hero White logo + Transpor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8703A9-FB63-4ED2-8F23-985028D0E3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Lst>
          </a:blip>
          <a:stretch>
            <a:fillRect/>
          </a:stretch>
        </p:blipFill>
        <p:spPr>
          <a:xfrm>
            <a:off x="0" y="0"/>
            <a:ext cx="12192000" cy="6858000"/>
          </a:xfrm>
          <a:prstGeom prst="rect">
            <a:avLst/>
          </a:prstGeom>
        </p:spPr>
      </p:pic>
      <p:sp>
        <p:nvSpPr>
          <p:cNvPr id="2" name="Titre 1"/>
          <p:cNvSpPr>
            <a:spLocks noGrp="1"/>
          </p:cNvSpPr>
          <p:nvPr>
            <p:ph type="ctrTitle" hasCustomPrompt="1"/>
          </p:nvPr>
        </p:nvSpPr>
        <p:spPr>
          <a:xfrm>
            <a:off x="227013" y="4168589"/>
            <a:ext cx="5832475" cy="1902698"/>
          </a:xfrm>
        </p:spPr>
        <p:txBody>
          <a:bodyPr anchor="b">
            <a:normAutofit/>
          </a:bodyPr>
          <a:lstStyle>
            <a:lvl1pPr algn="l">
              <a:defRPr sz="2800">
                <a:solidFill>
                  <a:schemeClr val="bg1"/>
                </a:solidFill>
              </a:defRPr>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a:solidFill>
                  <a:schemeClr val="bg1"/>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chemeClr val="bg1"/>
                </a:solidFill>
                <a:latin typeface="Montserrat" charset="0"/>
                <a:ea typeface="Montserrat" charset="0"/>
                <a:cs typeface="Montserrat" charset="0"/>
              </a:defRPr>
            </a:lvl1pPr>
          </a:lstStyle>
          <a:p>
            <a:endParaRPr lang="en-CA" dirty="0"/>
          </a:p>
        </p:txBody>
      </p:sp>
      <p:pic>
        <p:nvPicPr>
          <p:cNvPr id="13" name="Image 6">
            <a:extLst>
              <a:ext uri="{FF2B5EF4-FFF2-40B4-BE49-F238E27FC236}">
                <a16:creationId xmlns:a16="http://schemas.microsoft.com/office/drawing/2014/main" id="{BFC5696B-CDB3-46FD-A7B0-01B2C17A0DA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2" name="Picture 11">
            <a:extLst>
              <a:ext uri="{FF2B5EF4-FFF2-40B4-BE49-F238E27FC236}">
                <a16:creationId xmlns:a16="http://schemas.microsoft.com/office/drawing/2014/main" id="{DF03603C-032D-4C52-861F-457032E4D1C9}"/>
              </a:ext>
            </a:extLst>
          </p:cNvPr>
          <p:cNvPicPr>
            <a:picLocks noChangeAspect="1"/>
          </p:cNvPicPr>
          <p:nvPr userDrawn="1"/>
        </p:nvPicPr>
        <p:blipFill>
          <a:blip r:embed="rId5"/>
          <a:stretch>
            <a:fillRect/>
          </a:stretch>
        </p:blipFill>
        <p:spPr>
          <a:xfrm>
            <a:off x="2069860" y="2077100"/>
            <a:ext cx="8052278" cy="2094812"/>
          </a:xfrm>
          <a:prstGeom prst="rect">
            <a:avLst/>
          </a:prstGeom>
        </p:spPr>
      </p:pic>
    </p:spTree>
    <p:extLst>
      <p:ext uri="{BB962C8B-B14F-4D97-AF65-F5344CB8AC3E}">
        <p14:creationId xmlns:p14="http://schemas.microsoft.com/office/powerpoint/2010/main" val="40989969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Title: Hero Red logo + Sky Gradient">
    <p:spTree>
      <p:nvGrpSpPr>
        <p:cNvPr id="1" name=""/>
        <p:cNvGrpSpPr/>
        <p:nvPr/>
      </p:nvGrpSpPr>
      <p:grpSpPr>
        <a:xfrm>
          <a:off x="0" y="0"/>
          <a:ext cx="0" cy="0"/>
          <a:chOff x="0" y="0"/>
          <a:chExt cx="0" cy="0"/>
        </a:xfrm>
      </p:grpSpPr>
      <p:sp>
        <p:nvSpPr>
          <p:cNvPr id="12" name="Rectangle 11"/>
          <p:cNvSpPr/>
          <p:nvPr userDrawn="1"/>
        </p:nvSpPr>
        <p:spPr>
          <a:xfrm>
            <a:off x="0" y="0"/>
            <a:ext cx="12192001" cy="6875248"/>
          </a:xfrm>
          <a:prstGeom prst="rect">
            <a:avLst/>
          </a:prstGeom>
          <a:gradFill flip="none" rotWithShape="1">
            <a:gsLst>
              <a:gs pos="0">
                <a:srgbClr val="B3D6EC"/>
              </a:gs>
              <a:gs pos="39000">
                <a:srgbClr val="D8E6F0"/>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Image 13"/>
          <p:cNvPicPr>
            <a:picLocks noChangeAspect="1"/>
          </p:cNvPicPr>
          <p:nvPr userDrawn="1"/>
        </p:nvPicPr>
        <p:blipFill rotWithShape="1">
          <a:blip r:embed="rId2">
            <a:extLst>
              <a:ext uri="{28A0092B-C50C-407E-A947-70E740481C1C}">
                <a14:useLocalDpi xmlns:a14="http://schemas.microsoft.com/office/drawing/2010/main"/>
              </a:ext>
            </a:extLst>
          </a:blip>
          <a:srcRect l="55622" t="49" r="1171" b="-49"/>
          <a:stretch/>
        </p:blipFill>
        <p:spPr>
          <a:xfrm>
            <a:off x="31886" y="1047583"/>
            <a:ext cx="3270722" cy="5843209"/>
          </a:xfrm>
          <a:prstGeom prst="rect">
            <a:avLst/>
          </a:prstGeom>
        </p:spPr>
      </p:pic>
      <p:sp>
        <p:nvSpPr>
          <p:cNvPr id="2" name="Titre 1"/>
          <p:cNvSpPr>
            <a:spLocks noGrp="1"/>
          </p:cNvSpPr>
          <p:nvPr>
            <p:ph type="ctrTitle" hasCustomPrompt="1"/>
          </p:nvPr>
        </p:nvSpPr>
        <p:spPr>
          <a:xfrm>
            <a:off x="227013" y="4689475"/>
            <a:ext cx="5832475" cy="1381811"/>
          </a:xfrm>
        </p:spPr>
        <p:txBody>
          <a:bodyPr anchor="b">
            <a:normAutofit/>
          </a:bodyPr>
          <a:lstStyle>
            <a:lvl1pPr algn="l">
              <a:defRPr sz="2800" baseline="0"/>
            </a:lvl1pPr>
          </a:lstStyle>
          <a:p>
            <a:r>
              <a:rPr lang="en-CA" dirty="0"/>
              <a:t>Insert presentation title here</a:t>
            </a:r>
          </a:p>
        </p:txBody>
      </p:sp>
      <p:sp>
        <p:nvSpPr>
          <p:cNvPr id="3" name="Sous-titre 2"/>
          <p:cNvSpPr>
            <a:spLocks noGrp="1"/>
          </p:cNvSpPr>
          <p:nvPr>
            <p:ph type="subTitle" idx="1" hasCustomPrompt="1"/>
          </p:nvPr>
        </p:nvSpPr>
        <p:spPr>
          <a:xfrm>
            <a:off x="227013" y="6071286"/>
            <a:ext cx="5832475" cy="557770"/>
          </a:xfrm>
        </p:spPr>
        <p:txBody>
          <a:bodyPr anchor="b">
            <a:normAutofit/>
          </a:bodyPr>
          <a:lstStyle>
            <a:lvl1pPr marL="0" indent="0" algn="l">
              <a:buNone/>
              <a:defRPr sz="1600" b="0" i="1" baseline="0">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
        <p:nvSpPr>
          <p:cNvPr id="4" name="Espace réservé de la date 3"/>
          <p:cNvSpPr>
            <a:spLocks noGrp="1"/>
          </p:cNvSpPr>
          <p:nvPr>
            <p:ph type="dt" sz="half" idx="10"/>
          </p:nvPr>
        </p:nvSpPr>
        <p:spPr>
          <a:xfrm>
            <a:off x="227013" y="225425"/>
            <a:ext cx="2743200" cy="365125"/>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15" name="Image 6">
            <a:extLst>
              <a:ext uri="{FF2B5EF4-FFF2-40B4-BE49-F238E27FC236}">
                <a16:creationId xmlns:a16="http://schemas.microsoft.com/office/drawing/2014/main" id="{B63D85D1-F27B-4B21-BD2A-95FC5D30C8F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8579" r="42719"/>
          <a:stretch/>
        </p:blipFill>
        <p:spPr>
          <a:xfrm>
            <a:off x="9159575" y="-1"/>
            <a:ext cx="3032425" cy="5438873"/>
          </a:xfrm>
          <a:prstGeom prst="rect">
            <a:avLst/>
          </a:prstGeom>
        </p:spPr>
      </p:pic>
      <p:pic>
        <p:nvPicPr>
          <p:cNvPr id="13" name="Picture 12">
            <a:extLst>
              <a:ext uri="{FF2B5EF4-FFF2-40B4-BE49-F238E27FC236}">
                <a16:creationId xmlns:a16="http://schemas.microsoft.com/office/drawing/2014/main" id="{2FA6A44A-E95D-410A-B605-ADC7FAD83034}"/>
              </a:ext>
            </a:extLst>
          </p:cNvPr>
          <p:cNvPicPr>
            <a:picLocks noChangeAspect="1"/>
          </p:cNvPicPr>
          <p:nvPr userDrawn="1"/>
        </p:nvPicPr>
        <p:blipFill>
          <a:blip r:embed="rId4"/>
          <a:stretch>
            <a:fillRect/>
          </a:stretch>
        </p:blipFill>
        <p:spPr>
          <a:xfrm>
            <a:off x="2069861" y="2077101"/>
            <a:ext cx="8052278" cy="2094812"/>
          </a:xfrm>
          <a:prstGeom prst="rect">
            <a:avLst/>
          </a:prstGeom>
        </p:spPr>
      </p:pic>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Title: Red Text + Image">
    <p:spTree>
      <p:nvGrpSpPr>
        <p:cNvPr id="1" name=""/>
        <p:cNvGrpSpPr/>
        <p:nvPr/>
      </p:nvGrpSpPr>
      <p:grpSpPr>
        <a:xfrm>
          <a:off x="0" y="0"/>
          <a:ext cx="0" cy="0"/>
          <a:chOff x="0" y="0"/>
          <a:chExt cx="0" cy="0"/>
        </a:xfrm>
      </p:grpSpPr>
      <p:sp>
        <p:nvSpPr>
          <p:cNvPr id="5" name="Espace réservé pour une image  5"/>
          <p:cNvSpPr>
            <a:spLocks noGrp="1"/>
          </p:cNvSpPr>
          <p:nvPr>
            <p:ph type="pic" sz="quarter" idx="11" hasCustomPrompt="1"/>
          </p:nvPr>
        </p:nvSpPr>
        <p:spPr>
          <a:xfrm>
            <a:off x="1703388" y="0"/>
            <a:ext cx="10488612" cy="6858000"/>
          </a:xfrm>
          <a:gradFill>
            <a:gsLst>
              <a:gs pos="0">
                <a:srgbClr val="B3D6EC"/>
              </a:gs>
              <a:gs pos="39000">
                <a:srgbClr val="D8E6F0"/>
              </a:gs>
              <a:gs pos="100000">
                <a:schemeClr val="bg1"/>
              </a:gs>
            </a:gsLst>
            <a:path path="circle">
              <a:fillToRect r="100000" b="100000"/>
            </a:path>
          </a:gradFill>
        </p:spPr>
        <p:txBody>
          <a:bodyPr vert="horz" lIns="91440" tIns="45720" rIns="91440" bIns="45720" rtlCol="0" anchor="t">
            <a:normAutofit/>
          </a:bodyPr>
          <a:lstStyle>
            <a:lvl1pPr>
              <a:defRPr lang="fr-FR" sz="1000" dirty="0">
                <a:solidFill>
                  <a:schemeClr val="bg1"/>
                </a:solidFill>
              </a:defRPr>
            </a:lvl1pPr>
          </a:lstStyle>
          <a:p>
            <a:pPr marL="0" lvl="0" indent="0">
              <a:buNone/>
            </a:pPr>
            <a:r>
              <a:rPr lang="en-CA" dirty="0"/>
              <a:t>Insert hero image here</a:t>
            </a:r>
          </a:p>
        </p:txBody>
      </p:sp>
      <p:sp>
        <p:nvSpPr>
          <p:cNvPr id="4" name="Espace réservé de la date 3"/>
          <p:cNvSpPr>
            <a:spLocks noGrp="1"/>
          </p:cNvSpPr>
          <p:nvPr>
            <p:ph type="dt" sz="half" idx="10"/>
          </p:nvPr>
        </p:nvSpPr>
        <p:spPr>
          <a:xfrm>
            <a:off x="227013" y="225426"/>
            <a:ext cx="1404937" cy="323850"/>
          </a:xfrm>
          <a:prstGeom prst="rect">
            <a:avLst/>
          </a:prstGeom>
        </p:spPr>
        <p:txBody>
          <a:bodyPr/>
          <a:lstStyle>
            <a:lvl1pPr>
              <a:defRPr sz="1000">
                <a:solidFill>
                  <a:srgbClr val="FF4337"/>
                </a:solidFill>
                <a:latin typeface="Montserrat" charset="0"/>
                <a:ea typeface="Montserrat" charset="0"/>
                <a:cs typeface="Montserrat" charset="0"/>
              </a:defRPr>
            </a:lvl1pPr>
          </a:lstStyle>
          <a:p>
            <a:endParaRPr lang="en-CA" dirty="0"/>
          </a:p>
        </p:txBody>
      </p:sp>
      <p:pic>
        <p:nvPicPr>
          <p:cNvPr id="6" name="Image 5"/>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67339" y="-6093"/>
            <a:ext cx="3032425" cy="5949194"/>
          </a:xfrm>
          <a:prstGeom prst="rect">
            <a:avLst/>
          </a:prstGeom>
        </p:spPr>
      </p:pic>
      <p:sp>
        <p:nvSpPr>
          <p:cNvPr id="2" name="Titre 1"/>
          <p:cNvSpPr>
            <a:spLocks noGrp="1"/>
          </p:cNvSpPr>
          <p:nvPr>
            <p:ph type="ctrTitle" hasCustomPrompt="1"/>
          </p:nvPr>
        </p:nvSpPr>
        <p:spPr>
          <a:xfrm>
            <a:off x="2208213" y="620713"/>
            <a:ext cx="9251950" cy="5038682"/>
          </a:xfrm>
        </p:spPr>
        <p:txBody>
          <a:bodyPr anchor="ctr">
            <a:normAutofit/>
          </a:bodyPr>
          <a:lstStyle>
            <a:lvl1pPr algn="ctr">
              <a:defRPr sz="5400" b="0" i="0">
                <a:latin typeface="Montserrat" charset="0"/>
                <a:ea typeface="Montserrat" charset="0"/>
                <a:cs typeface="Montserrat" charset="0"/>
              </a:defRPr>
            </a:lvl1pPr>
          </a:lstStyle>
          <a:p>
            <a:r>
              <a:rPr lang="en-CA" dirty="0"/>
              <a:t>Insert presentation title here</a:t>
            </a:r>
          </a:p>
        </p:txBody>
      </p:sp>
      <p:sp>
        <p:nvSpPr>
          <p:cNvPr id="8" name="Sous-titre 2"/>
          <p:cNvSpPr>
            <a:spLocks noGrp="1"/>
          </p:cNvSpPr>
          <p:nvPr>
            <p:ph type="subTitle" idx="1" hasCustomPrompt="1"/>
          </p:nvPr>
        </p:nvSpPr>
        <p:spPr>
          <a:xfrm>
            <a:off x="2224216" y="5651157"/>
            <a:ext cx="9242854" cy="541294"/>
          </a:xfrm>
        </p:spPr>
        <p:txBody>
          <a:bodyPr anchor="b">
            <a:normAutofit/>
          </a:bodyPr>
          <a:lstStyle>
            <a:lvl1pPr marL="0" indent="0" algn="ctr">
              <a:buNone/>
              <a:defRPr sz="1600" b="0" i="1">
                <a:solidFill>
                  <a:srgbClr val="FF4337"/>
                </a:solidFill>
                <a:latin typeface="Montserrat" charset="0"/>
                <a:ea typeface="Montserrat" charset="0"/>
                <a:cs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Insert sub-title here</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703388" y="2231048"/>
            <a:ext cx="9756775" cy="3969727"/>
          </a:xfrm>
          <a:prstGeom prst="rect">
            <a:avLst/>
          </a:prstGeom>
        </p:spPr>
        <p:txBody>
          <a:bodyPr vert="horz" lIns="91440" tIns="45720" rIns="91440" bIns="45720" rtlCol="0">
            <a:normAutofit/>
          </a:bodyPr>
          <a:lstStyle/>
          <a:p>
            <a:pPr lvl="0"/>
            <a:r>
              <a:rPr lang="en-NZ" dirty="0"/>
              <a:t>Click to add text </a:t>
            </a:r>
          </a:p>
          <a:p>
            <a:pPr lvl="1"/>
            <a:r>
              <a:rPr lang="en-NZ" dirty="0"/>
              <a:t>second level </a:t>
            </a:r>
          </a:p>
          <a:p>
            <a:pPr lvl="2"/>
            <a:r>
              <a:rPr lang="en-NZ" dirty="0"/>
              <a:t>third level </a:t>
            </a:r>
          </a:p>
          <a:p>
            <a:pPr lvl="3"/>
            <a:r>
              <a:rPr lang="en-NZ" dirty="0"/>
              <a:t>fourth level </a:t>
            </a:r>
          </a:p>
          <a:p>
            <a:pPr lvl="4"/>
            <a:r>
              <a:rPr lang="en-NZ" dirty="0"/>
              <a:t>fifth level</a:t>
            </a:r>
            <a:endParaRPr lang="en-CA" dirty="0"/>
          </a:p>
        </p:txBody>
      </p:sp>
      <p:sp>
        <p:nvSpPr>
          <p:cNvPr id="6" name="Espace réservé du numéro de diapositive 5"/>
          <p:cNvSpPr>
            <a:spLocks noGrp="1"/>
          </p:cNvSpPr>
          <p:nvPr>
            <p:ph type="sldNum" sz="quarter" idx="4"/>
          </p:nvPr>
        </p:nvSpPr>
        <p:spPr>
          <a:xfrm>
            <a:off x="10481628" y="6257244"/>
            <a:ext cx="1404936" cy="323850"/>
          </a:xfrm>
          <a:prstGeom prst="rect">
            <a:avLst/>
          </a:prstGeom>
        </p:spPr>
        <p:txBody>
          <a:bodyPr vert="horz" lIns="91440" tIns="45720" rIns="91440" bIns="45720" rtlCol="0" anchor="ctr"/>
          <a:lstStyle>
            <a:lvl1pPr algn="r">
              <a:defRPr sz="1000">
                <a:solidFill>
                  <a:srgbClr val="FF4337"/>
                </a:solidFill>
                <a:latin typeface="Montserrat" charset="0"/>
                <a:ea typeface="Montserrat" charset="0"/>
                <a:cs typeface="Montserrat" charset="0"/>
              </a:defRPr>
            </a:lvl1pPr>
          </a:lstStyle>
          <a:p>
            <a:fld id="{52326D77-2960-1A4A-B5CA-B95B3484A035}" type="slidenum">
              <a:rPr lang="en-CA" smtClean="0"/>
              <a:pPr/>
              <a:t>‹#›</a:t>
            </a:fld>
            <a:endParaRPr lang="en-CA" dirty="0"/>
          </a:p>
        </p:txBody>
      </p:sp>
      <p:sp>
        <p:nvSpPr>
          <p:cNvPr id="13" name="Espace réservé du titre 12"/>
          <p:cNvSpPr>
            <a:spLocks noGrp="1"/>
          </p:cNvSpPr>
          <p:nvPr>
            <p:ph type="title"/>
          </p:nvPr>
        </p:nvSpPr>
        <p:spPr>
          <a:xfrm>
            <a:off x="1703388" y="620713"/>
            <a:ext cx="9756775" cy="1152525"/>
          </a:xfrm>
          <a:prstGeom prst="rect">
            <a:avLst/>
          </a:prstGeom>
        </p:spPr>
        <p:txBody>
          <a:bodyPr vert="horz" lIns="91440" tIns="45720" rIns="91440" bIns="45720" rtlCol="0" anchor="t">
            <a:normAutofit/>
          </a:bodyPr>
          <a:lstStyle/>
          <a:p>
            <a:endParaRPr lang="en-CA" dirty="0"/>
          </a:p>
        </p:txBody>
      </p:sp>
      <p:pic>
        <p:nvPicPr>
          <p:cNvPr id="4" name="Picture 3">
            <a:extLst>
              <a:ext uri="{FF2B5EF4-FFF2-40B4-BE49-F238E27FC236}">
                <a16:creationId xmlns:a16="http://schemas.microsoft.com/office/drawing/2014/main" id="{050CDEE8-701B-4600-8A7D-928D4CB491BE}"/>
              </a:ext>
            </a:extLst>
          </p:cNvPr>
          <p:cNvPicPr>
            <a:picLocks noChangeAspect="1"/>
          </p:cNvPicPr>
          <p:nvPr userDrawn="1"/>
        </p:nvPicPr>
        <p:blipFill>
          <a:blip r:embed="rId25"/>
          <a:stretch>
            <a:fillRect/>
          </a:stretch>
        </p:blipFill>
        <p:spPr>
          <a:xfrm>
            <a:off x="258546" y="6200775"/>
            <a:ext cx="1270710" cy="349839"/>
          </a:xfrm>
          <a:prstGeom prst="rect">
            <a:avLst/>
          </a:prstGeom>
        </p:spPr>
      </p:pic>
    </p:spTree>
    <p:extLst>
      <p:ext uri="{BB962C8B-B14F-4D97-AF65-F5344CB8AC3E}">
        <p14:creationId xmlns:p14="http://schemas.microsoft.com/office/powerpoint/2010/main" val="156196158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71" r:id="rId3"/>
    <p:sldLayoutId id="2147483670" r:id="rId4"/>
    <p:sldLayoutId id="2147483673" r:id="rId5"/>
    <p:sldLayoutId id="2147483672" r:id="rId6"/>
    <p:sldLayoutId id="2147483674" r:id="rId7"/>
    <p:sldLayoutId id="2147483657" r:id="rId8"/>
    <p:sldLayoutId id="2147483659" r:id="rId9"/>
    <p:sldLayoutId id="2147483658" r:id="rId10"/>
    <p:sldLayoutId id="2147483666" r:id="rId11"/>
    <p:sldLayoutId id="2147483661" r:id="rId12"/>
    <p:sldLayoutId id="2147483649" r:id="rId13"/>
    <p:sldLayoutId id="2147483664" r:id="rId14"/>
    <p:sldLayoutId id="2147483662" r:id="rId15"/>
    <p:sldLayoutId id="2147483663" r:id="rId16"/>
    <p:sldLayoutId id="2147483665" r:id="rId17"/>
    <p:sldLayoutId id="2147483668" r:id="rId18"/>
    <p:sldLayoutId id="2147483650" r:id="rId19"/>
    <p:sldLayoutId id="2147483660" r:id="rId20"/>
    <p:sldLayoutId id="2147483676" r:id="rId21"/>
    <p:sldLayoutId id="2147483677" r:id="rId22"/>
    <p:sldLayoutId id="2147483678" r:id="rId23"/>
  </p:sldLayoutIdLst>
  <p:transition spd="slow">
    <p:push dir="u"/>
  </p:transition>
  <p:hf hdr="0" dt="0"/>
  <p:txStyles>
    <p:title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p:titleStyle>
    <p:bodyStyle>
      <a:lvl1pPr marL="403225" indent="-403225" algn="l" defTabSz="914400" rtl="0" eaLnBrk="1" latinLnBrk="0" hangingPunct="1">
        <a:lnSpc>
          <a:spcPct val="90000"/>
        </a:lnSpc>
        <a:spcBef>
          <a:spcPts val="1000"/>
        </a:spcBef>
        <a:buFont typeface="Montserrat"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Montserrat"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43">
          <p15:clr>
            <a:srgbClr val="F26B43"/>
          </p15:clr>
        </p15:guide>
        <p15:guide id="2" pos="7537">
          <p15:clr>
            <a:srgbClr val="F26B43"/>
          </p15:clr>
        </p15:guide>
        <p15:guide id="3" pos="3863">
          <p15:clr>
            <a:srgbClr val="F26B43"/>
          </p15:clr>
        </p15:guide>
        <p15:guide id="4" pos="3817">
          <p15:clr>
            <a:srgbClr val="F26B43"/>
          </p15:clr>
        </p15:guide>
        <p15:guide id="5" pos="415">
          <p15:clr>
            <a:srgbClr val="F26B43"/>
          </p15:clr>
        </p15:guide>
        <p15:guide id="6" pos="710">
          <p15:clr>
            <a:srgbClr val="F26B43"/>
          </p15:clr>
        </p15:guide>
        <p15:guide id="7" pos="756">
          <p15:clr>
            <a:srgbClr val="F26B43"/>
          </p15:clr>
        </p15:guide>
        <p15:guide id="8" pos="461">
          <p15:clr>
            <a:srgbClr val="F26B43"/>
          </p15:clr>
        </p15:guide>
        <p15:guide id="9" pos="1028">
          <p15:clr>
            <a:srgbClr val="F26B43"/>
          </p15:clr>
        </p15:guide>
        <p15:guide id="10" pos="1073">
          <p15:clr>
            <a:srgbClr val="F26B43"/>
          </p15:clr>
        </p15:guide>
        <p15:guide id="11" pos="1345">
          <p15:clr>
            <a:srgbClr val="F26B43"/>
          </p15:clr>
        </p15:guide>
        <p15:guide id="12" pos="1391">
          <p15:clr>
            <a:srgbClr val="F26B43"/>
          </p15:clr>
        </p15:guide>
        <p15:guide id="13" pos="1640">
          <p15:clr>
            <a:srgbClr val="F26B43"/>
          </p15:clr>
        </p15:guide>
        <p15:guide id="14" pos="1685">
          <p15:clr>
            <a:srgbClr val="F26B43"/>
          </p15:clr>
        </p15:guide>
        <p15:guide id="15" pos="1958">
          <p15:clr>
            <a:srgbClr val="F26B43"/>
          </p15:clr>
        </p15:guide>
        <p15:guide id="16" pos="2003">
          <p15:clr>
            <a:srgbClr val="F26B43"/>
          </p15:clr>
        </p15:guide>
        <p15:guide id="17" pos="2275">
          <p15:clr>
            <a:srgbClr val="F26B43"/>
          </p15:clr>
        </p15:guide>
        <p15:guide id="18" pos="2320">
          <p15:clr>
            <a:srgbClr val="F26B43"/>
          </p15:clr>
        </p15:guide>
        <p15:guide id="19" pos="2570">
          <p15:clr>
            <a:srgbClr val="F26B43"/>
          </p15:clr>
        </p15:guide>
        <p15:guide id="20" pos="2615">
          <p15:clr>
            <a:srgbClr val="F26B43"/>
          </p15:clr>
        </p15:guide>
        <p15:guide id="21" pos="2865">
          <p15:clr>
            <a:srgbClr val="F26B43"/>
          </p15:clr>
        </p15:guide>
        <p15:guide id="22" pos="2933">
          <p15:clr>
            <a:srgbClr val="F26B43"/>
          </p15:clr>
        </p15:guide>
        <p15:guide id="23" pos="3205">
          <p15:clr>
            <a:srgbClr val="F26B43"/>
          </p15:clr>
        </p15:guide>
        <p15:guide id="24" pos="3250">
          <p15:clr>
            <a:srgbClr val="F26B43"/>
          </p15:clr>
        </p15:guide>
        <p15:guide id="25" pos="3500">
          <p15:clr>
            <a:srgbClr val="F26B43"/>
          </p15:clr>
        </p15:guide>
        <p15:guide id="26" pos="3545">
          <p15:clr>
            <a:srgbClr val="F26B43"/>
          </p15:clr>
        </p15:guide>
        <p15:guide id="27" pos="4112">
          <p15:clr>
            <a:srgbClr val="F26B43"/>
          </p15:clr>
        </p15:guide>
        <p15:guide id="28" pos="4158">
          <p15:clr>
            <a:srgbClr val="F26B43"/>
          </p15:clr>
        </p15:guide>
        <p15:guide id="29" pos="4430">
          <p15:clr>
            <a:srgbClr val="F26B43"/>
          </p15:clr>
        </p15:guide>
        <p15:guide id="30" pos="4475">
          <p15:clr>
            <a:srgbClr val="F26B43"/>
          </p15:clr>
        </p15:guide>
        <p15:guide id="31" pos="4747">
          <p15:clr>
            <a:srgbClr val="F26B43"/>
          </p15:clr>
        </p15:guide>
        <p15:guide id="32" pos="4793">
          <p15:clr>
            <a:srgbClr val="F26B43"/>
          </p15:clr>
        </p15:guide>
        <p15:guide id="33" pos="5042">
          <p15:clr>
            <a:srgbClr val="F26B43"/>
          </p15:clr>
        </p15:guide>
        <p15:guide id="34" pos="5087">
          <p15:clr>
            <a:srgbClr val="F26B43"/>
          </p15:clr>
        </p15:guide>
        <p15:guide id="35" pos="5360">
          <p15:clr>
            <a:srgbClr val="F26B43"/>
          </p15:clr>
        </p15:guide>
        <p15:guide id="36" pos="5677">
          <p15:clr>
            <a:srgbClr val="F26B43"/>
          </p15:clr>
        </p15:guide>
        <p15:guide id="37" pos="5722">
          <p15:clr>
            <a:srgbClr val="F26B43"/>
          </p15:clr>
        </p15:guide>
        <p15:guide id="38" pos="5405">
          <p15:clr>
            <a:srgbClr val="F26B43"/>
          </p15:clr>
        </p15:guide>
        <p15:guide id="39" pos="5972">
          <p15:clr>
            <a:srgbClr val="F26B43"/>
          </p15:clr>
        </p15:guide>
        <p15:guide id="40" pos="6017">
          <p15:clr>
            <a:srgbClr val="F26B43"/>
          </p15:clr>
        </p15:guide>
        <p15:guide id="41" pos="6289">
          <p15:clr>
            <a:srgbClr val="F26B43"/>
          </p15:clr>
        </p15:guide>
        <p15:guide id="42" pos="6335">
          <p15:clr>
            <a:srgbClr val="F26B43"/>
          </p15:clr>
        </p15:guide>
        <p15:guide id="43" pos="6607">
          <p15:clr>
            <a:srgbClr val="F26B43"/>
          </p15:clr>
        </p15:guide>
        <p15:guide id="44" pos="6652">
          <p15:clr>
            <a:srgbClr val="F26B43"/>
          </p15:clr>
        </p15:guide>
        <p15:guide id="45" pos="6902">
          <p15:clr>
            <a:srgbClr val="F26B43"/>
          </p15:clr>
        </p15:guide>
        <p15:guide id="46" pos="6947">
          <p15:clr>
            <a:srgbClr val="F26B43"/>
          </p15:clr>
        </p15:guide>
        <p15:guide id="47" pos="7219">
          <p15:clr>
            <a:srgbClr val="F26B43"/>
          </p15:clr>
        </p15:guide>
        <p15:guide id="48" pos="7265">
          <p15:clr>
            <a:srgbClr val="F26B43"/>
          </p15:clr>
        </p15:guide>
        <p15:guide id="49" orient="horz" pos="142">
          <p15:clr>
            <a:srgbClr val="F26B43"/>
          </p15:clr>
        </p15:guide>
        <p15:guide id="50" orient="horz" pos="346">
          <p15:clr>
            <a:srgbClr val="F26B43"/>
          </p15:clr>
        </p15:guide>
        <p15:guide id="51" orient="horz" pos="391">
          <p15:clr>
            <a:srgbClr val="F26B43"/>
          </p15:clr>
        </p15:guide>
        <p15:guide id="52" orient="horz" pos="618">
          <p15:clr>
            <a:srgbClr val="F26B43"/>
          </p15:clr>
        </p15:guide>
        <p15:guide id="53" orient="horz" pos="663">
          <p15:clr>
            <a:srgbClr val="F26B43"/>
          </p15:clr>
        </p15:guide>
        <p15:guide id="54" orient="horz" pos="867">
          <p15:clr>
            <a:srgbClr val="F26B43"/>
          </p15:clr>
        </p15:guide>
        <p15:guide id="55" orient="horz" pos="913">
          <p15:clr>
            <a:srgbClr val="F26B43"/>
          </p15:clr>
        </p15:guide>
        <p15:guide id="56" orient="horz" pos="1117">
          <p15:clr>
            <a:srgbClr val="F26B43"/>
          </p15:clr>
        </p15:guide>
        <p15:guide id="57" orient="horz" pos="1162">
          <p15:clr>
            <a:srgbClr val="F26B43"/>
          </p15:clr>
        </p15:guide>
        <p15:guide id="58" orient="horz" pos="1366">
          <p15:clr>
            <a:srgbClr val="F26B43"/>
          </p15:clr>
        </p15:guide>
        <p15:guide id="59" orient="horz" pos="1412">
          <p15:clr>
            <a:srgbClr val="F26B43"/>
          </p15:clr>
        </p15:guide>
        <p15:guide id="60" orient="horz" pos="1616">
          <p15:clr>
            <a:srgbClr val="F26B43"/>
          </p15:clr>
        </p15:guide>
        <p15:guide id="61" orient="horz" pos="1684">
          <p15:clr>
            <a:srgbClr val="F26B43"/>
          </p15:clr>
        </p15:guide>
        <p15:guide id="62" orient="horz" pos="1888">
          <p15:clr>
            <a:srgbClr val="F26B43"/>
          </p15:clr>
        </p15:guide>
        <p15:guide id="63" orient="horz" pos="1933">
          <p15:clr>
            <a:srgbClr val="F26B43"/>
          </p15:clr>
        </p15:guide>
        <p15:guide id="64" orient="horz" pos="2137">
          <p15:clr>
            <a:srgbClr val="F26B43"/>
          </p15:clr>
        </p15:guide>
        <p15:guide id="65" orient="horz" pos="2183">
          <p15:clr>
            <a:srgbClr val="F26B43"/>
          </p15:clr>
        </p15:guide>
        <p15:guide id="66" orient="horz" pos="2387">
          <p15:clr>
            <a:srgbClr val="F26B43"/>
          </p15:clr>
        </p15:guide>
        <p15:guide id="67" orient="horz" pos="2432">
          <p15:clr>
            <a:srgbClr val="F26B43"/>
          </p15:clr>
        </p15:guide>
        <p15:guide id="68" orient="horz" pos="2636">
          <p15:clr>
            <a:srgbClr val="F26B43"/>
          </p15:clr>
        </p15:guide>
        <p15:guide id="69" orient="horz" pos="2682">
          <p15:clr>
            <a:srgbClr val="F26B43"/>
          </p15:clr>
        </p15:guide>
        <p15:guide id="70" orient="horz" pos="2908">
          <p15:clr>
            <a:srgbClr val="F26B43"/>
          </p15:clr>
        </p15:guide>
        <p15:guide id="71" orient="horz" pos="2954">
          <p15:clr>
            <a:srgbClr val="F26B43"/>
          </p15:clr>
        </p15:guide>
        <p15:guide id="72" orient="horz" pos="3158">
          <p15:clr>
            <a:srgbClr val="F26B43"/>
          </p15:clr>
        </p15:guide>
        <p15:guide id="73" orient="horz" pos="3203">
          <p15:clr>
            <a:srgbClr val="F26B43"/>
          </p15:clr>
        </p15:guide>
        <p15:guide id="74" orient="horz" pos="3407">
          <p15:clr>
            <a:srgbClr val="F26B43"/>
          </p15:clr>
        </p15:guide>
        <p15:guide id="75" orient="horz" pos="3453">
          <p15:clr>
            <a:srgbClr val="F26B43"/>
          </p15:clr>
        </p15:guide>
        <p15:guide id="76" orient="horz" pos="3657">
          <p15:clr>
            <a:srgbClr val="F26B43"/>
          </p15:clr>
        </p15:guide>
        <p15:guide id="77" orient="horz" pos="3702">
          <p15:clr>
            <a:srgbClr val="F26B43"/>
          </p15:clr>
        </p15:guide>
        <p15:guide id="78" orient="horz" pos="3906">
          <p15:clr>
            <a:srgbClr val="F26B43"/>
          </p15:clr>
        </p15:guide>
        <p15:guide id="79" orient="horz" pos="3952">
          <p15:clr>
            <a:srgbClr val="F26B43"/>
          </p15:clr>
        </p15:guide>
        <p15:guide id="80" orient="horz" pos="41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microsoft.com/office/2007/relationships/hdphoto" Target="../media/hdphoto4.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4.jp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Espace réservé pour une image  20"/>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17307" b="17307"/>
          <a:stretch/>
        </p:blipFill>
        <p:spPr/>
      </p:pic>
      <p:sp>
        <p:nvSpPr>
          <p:cNvPr id="4" name="Titre 3"/>
          <p:cNvSpPr>
            <a:spLocks noGrp="1"/>
          </p:cNvSpPr>
          <p:nvPr>
            <p:ph type="ctrTitle"/>
          </p:nvPr>
        </p:nvSpPr>
        <p:spPr/>
        <p:txBody>
          <a:bodyPr/>
          <a:lstStyle/>
          <a:p>
            <a:r>
              <a:rPr lang="en-CA" dirty="0">
                <a:solidFill>
                  <a:schemeClr val="bg1"/>
                </a:solidFill>
                <a:latin typeface="Montserrat" panose="00000500000000000000" pitchFamily="2" charset="0"/>
              </a:rPr>
              <a:t>The Future of Modelling</a:t>
            </a:r>
            <a:br>
              <a:rPr lang="en-CA" dirty="0">
                <a:solidFill>
                  <a:schemeClr val="bg1"/>
                </a:solidFill>
                <a:latin typeface="Montserrat" panose="00000500000000000000" pitchFamily="2" charset="0"/>
              </a:rPr>
            </a:br>
            <a:r>
              <a:rPr lang="en-CA" sz="1600" i="1" dirty="0">
                <a:solidFill>
                  <a:schemeClr val="bg1"/>
                </a:solidFill>
              </a:rPr>
              <a:t>Personnel Views from Non Practitioners</a:t>
            </a:r>
          </a:p>
        </p:txBody>
      </p:sp>
      <p:sp>
        <p:nvSpPr>
          <p:cNvPr id="5" name="Sous-titre 4"/>
          <p:cNvSpPr>
            <a:spLocks noGrp="1"/>
          </p:cNvSpPr>
          <p:nvPr>
            <p:ph type="subTitle" idx="1"/>
          </p:nvPr>
        </p:nvSpPr>
        <p:spPr/>
        <p:txBody>
          <a:bodyPr/>
          <a:lstStyle/>
          <a:p>
            <a:r>
              <a:rPr lang="en-CA" dirty="0">
                <a:solidFill>
                  <a:schemeClr val="bg1"/>
                </a:solidFill>
              </a:rPr>
              <a:t>By Philip Mcfarlane &amp; Martin </a:t>
            </a:r>
            <a:r>
              <a:rPr lang="en-GB" dirty="0">
                <a:solidFill>
                  <a:schemeClr val="bg1"/>
                </a:solidFill>
              </a:rPr>
              <a:t>Osborne</a:t>
            </a:r>
            <a:endParaRPr lang="en-CA" dirty="0">
              <a:solidFill>
                <a:schemeClr val="bg1"/>
              </a:solidFill>
            </a:endParaRPr>
          </a:p>
        </p:txBody>
      </p:sp>
    </p:spTree>
    <p:extLst>
      <p:ext uri="{BB962C8B-B14F-4D97-AF65-F5344CB8AC3E}">
        <p14:creationId xmlns:p14="http://schemas.microsoft.com/office/powerpoint/2010/main" val="114950969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EB88397-D064-4EAE-9634-98FAA2D5244D}"/>
              </a:ext>
            </a:extLst>
          </p:cNvPr>
          <p:cNvPicPr>
            <a:picLocks noGrp="1" noChangeAspect="1"/>
          </p:cNvPicPr>
          <p:nvPr>
            <p:ph type="pic" sz="quarter" idx="15"/>
          </p:nvPr>
        </p:nvPicPr>
        <p:blipFill rotWithShape="1">
          <a:blip r:embed="rId3"/>
          <a:srcRect l="255" r="-77"/>
          <a:stretch/>
        </p:blipFill>
        <p:spPr>
          <a:xfrm>
            <a:off x="1932148" y="1353280"/>
            <a:ext cx="9251948" cy="5227814"/>
          </a:xfrm>
          <a:prstGeom prst="rect">
            <a:avLst/>
          </a:prstGeom>
        </p:spPr>
      </p:pic>
      <p:sp>
        <p:nvSpPr>
          <p:cNvPr id="3" name="Slide Number Placeholder 2">
            <a:extLst>
              <a:ext uri="{FF2B5EF4-FFF2-40B4-BE49-F238E27FC236}">
                <a16:creationId xmlns:a16="http://schemas.microsoft.com/office/drawing/2014/main" id="{80121A77-7A01-4070-808C-B7678957AA9E}"/>
              </a:ext>
            </a:extLst>
          </p:cNvPr>
          <p:cNvSpPr>
            <a:spLocks noGrp="1"/>
          </p:cNvSpPr>
          <p:nvPr>
            <p:ph type="sldNum" sz="quarter" idx="12"/>
          </p:nvPr>
        </p:nvSpPr>
        <p:spPr/>
        <p:txBody>
          <a:bodyPr/>
          <a:lstStyle/>
          <a:p>
            <a:fld id="{52326D77-2960-1A4A-B5CA-B95B3484A035}" type="slidenum">
              <a:rPr lang="en-CA" smtClean="0"/>
              <a:t>10</a:t>
            </a:fld>
            <a:endParaRPr lang="en-CA" dirty="0"/>
          </a:p>
        </p:txBody>
      </p:sp>
      <p:sp>
        <p:nvSpPr>
          <p:cNvPr id="4" name="Title 3">
            <a:extLst>
              <a:ext uri="{FF2B5EF4-FFF2-40B4-BE49-F238E27FC236}">
                <a16:creationId xmlns:a16="http://schemas.microsoft.com/office/drawing/2014/main" id="{58E3FF5D-73B5-43FD-AE61-224C1DDFF169}"/>
              </a:ext>
            </a:extLst>
          </p:cNvPr>
          <p:cNvSpPr>
            <a:spLocks noGrp="1"/>
          </p:cNvSpPr>
          <p:nvPr>
            <p:ph type="title"/>
          </p:nvPr>
        </p:nvSpPr>
        <p:spPr/>
        <p:txBody>
          <a:bodyPr/>
          <a:lstStyle/>
          <a:p>
            <a:r>
              <a:rPr lang="en-NZ" dirty="0"/>
              <a:t>Greater Focus on Contaminate Modelling</a:t>
            </a:r>
          </a:p>
        </p:txBody>
      </p:sp>
      <p:sp>
        <p:nvSpPr>
          <p:cNvPr id="6" name="Rectangle 5">
            <a:extLst>
              <a:ext uri="{FF2B5EF4-FFF2-40B4-BE49-F238E27FC236}">
                <a16:creationId xmlns:a16="http://schemas.microsoft.com/office/drawing/2014/main" id="{7F639FFD-4936-4840-AB72-D0D702F954D0}"/>
              </a:ext>
            </a:extLst>
          </p:cNvPr>
          <p:cNvSpPr/>
          <p:nvPr/>
        </p:nvSpPr>
        <p:spPr>
          <a:xfrm>
            <a:off x="11080894" y="6529134"/>
            <a:ext cx="987771" cy="286232"/>
          </a:xfrm>
          <a:prstGeom prst="rect">
            <a:avLst/>
          </a:prstGeom>
        </p:spPr>
        <p:txBody>
          <a:bodyPr wrap="none">
            <a:spAutoFit/>
          </a:bodyPr>
          <a:lstStyle/>
          <a:p>
            <a:pPr>
              <a:lnSpc>
                <a:spcPct val="90000"/>
              </a:lnSpc>
              <a:spcBef>
                <a:spcPts val="1000"/>
              </a:spcBef>
            </a:pPr>
            <a:r>
              <a:rPr lang="en-NZ" sz="1400" dirty="0">
                <a:solidFill>
                  <a:srgbClr val="1E242B"/>
                </a:solidFill>
                <a:latin typeface="Montserrat" panose="00000500000000000000" pitchFamily="2" charset="0"/>
              </a:rPr>
              <a:t>MEDUSA</a:t>
            </a:r>
          </a:p>
        </p:txBody>
      </p:sp>
    </p:spTree>
    <p:extLst>
      <p:ext uri="{BB962C8B-B14F-4D97-AF65-F5344CB8AC3E}">
        <p14:creationId xmlns:p14="http://schemas.microsoft.com/office/powerpoint/2010/main" val="111195197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looking at a computer&#10;&#10;Description generated with high confidence">
            <a:extLst>
              <a:ext uri="{FF2B5EF4-FFF2-40B4-BE49-F238E27FC236}">
                <a16:creationId xmlns:a16="http://schemas.microsoft.com/office/drawing/2014/main" id="{1E10253C-5746-4D5B-A852-6D09CE19D786}"/>
              </a:ext>
            </a:extLst>
          </p:cNvPr>
          <p:cNvPicPr>
            <a:picLocks noGrp="1" noChangeAspect="1"/>
          </p:cNvPicPr>
          <p:nvPr>
            <p:ph type="pic" sz="quarter" idx="15"/>
          </p:nvPr>
        </p:nvPicPr>
        <p:blipFill>
          <a:blip r:embed="rId3"/>
          <a:srcRect l="14594" r="14594"/>
          <a:stretch>
            <a:fillRect/>
          </a:stretch>
        </p:blipFill>
        <p:spPr>
          <a:xfrm>
            <a:off x="1703388" y="0"/>
            <a:ext cx="10488612" cy="6876364"/>
          </a:xfrm>
        </p:spPr>
      </p:pic>
      <p:sp>
        <p:nvSpPr>
          <p:cNvPr id="3" name="Slide Number Placeholder 2">
            <a:extLst>
              <a:ext uri="{FF2B5EF4-FFF2-40B4-BE49-F238E27FC236}">
                <a16:creationId xmlns:a16="http://schemas.microsoft.com/office/drawing/2014/main" id="{0B30CA13-B1BA-4F9B-801E-611231FB0D02}"/>
              </a:ext>
            </a:extLst>
          </p:cNvPr>
          <p:cNvSpPr>
            <a:spLocks noGrp="1"/>
          </p:cNvSpPr>
          <p:nvPr>
            <p:ph type="sldNum" sz="quarter" idx="12"/>
          </p:nvPr>
        </p:nvSpPr>
        <p:spPr/>
        <p:txBody>
          <a:bodyPr/>
          <a:lstStyle/>
          <a:p>
            <a:fld id="{52326D77-2960-1A4A-B5CA-B95B3484A035}" type="slidenum">
              <a:rPr lang="en-CA" smtClean="0"/>
              <a:t>11</a:t>
            </a:fld>
            <a:endParaRPr lang="en-CA" dirty="0"/>
          </a:p>
        </p:txBody>
      </p:sp>
      <p:sp>
        <p:nvSpPr>
          <p:cNvPr id="7" name="Title 3">
            <a:extLst>
              <a:ext uri="{FF2B5EF4-FFF2-40B4-BE49-F238E27FC236}">
                <a16:creationId xmlns:a16="http://schemas.microsoft.com/office/drawing/2014/main" id="{D9E84EF0-FAE8-4C85-86C9-8B58C4297020}"/>
              </a:ext>
            </a:extLst>
          </p:cNvPr>
          <p:cNvSpPr>
            <a:spLocks noGrp="1"/>
          </p:cNvSpPr>
          <p:nvPr>
            <p:ph type="title"/>
          </p:nvPr>
        </p:nvSpPr>
        <p:spPr>
          <a:xfrm>
            <a:off x="2208214" y="620713"/>
            <a:ext cx="9251949" cy="1152526"/>
          </a:xfrm>
        </p:spPr>
        <p:txBody>
          <a:bodyPr/>
          <a:lstStyle/>
          <a:p>
            <a:r>
              <a:rPr lang="en-NZ" dirty="0"/>
              <a:t>Modelling Will No Longer Solely be the Domain of Specialists</a:t>
            </a:r>
          </a:p>
        </p:txBody>
      </p:sp>
    </p:spTree>
    <p:extLst>
      <p:ext uri="{BB962C8B-B14F-4D97-AF65-F5344CB8AC3E}">
        <p14:creationId xmlns:p14="http://schemas.microsoft.com/office/powerpoint/2010/main" val="43393042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NZ" dirty="0"/>
              <a:t>Operationalising Models</a:t>
            </a:r>
            <a:endParaRPr lang="en-NZ" sz="2800" b="1" dirty="0"/>
          </a:p>
        </p:txBody>
      </p:sp>
      <p:sp>
        <p:nvSpPr>
          <p:cNvPr id="10" name="Content Placeholder 9"/>
          <p:cNvSpPr>
            <a:spLocks noGrp="1"/>
          </p:cNvSpPr>
          <p:nvPr>
            <p:ph sz="quarter" idx="13"/>
          </p:nvPr>
        </p:nvSpPr>
        <p:spPr>
          <a:xfrm>
            <a:off x="1783483" y="1077399"/>
            <a:ext cx="9596584" cy="645874"/>
          </a:xfrm>
        </p:spPr>
        <p:txBody>
          <a:bodyPr/>
          <a:lstStyle/>
          <a:p>
            <a:pPr marL="0" indent="0">
              <a:buNone/>
            </a:pPr>
            <a:r>
              <a:rPr lang="en-NZ" sz="1400" dirty="0">
                <a:solidFill>
                  <a:srgbClr val="1E242B"/>
                </a:solidFill>
              </a:rPr>
              <a:t>Real time dynamic linking of spatial information with publicly available portals, which are linked to the cloud’s hydraulic engines</a:t>
            </a:r>
          </a:p>
          <a:p>
            <a:endParaRPr lang="en-NZ" sz="2000" dirty="0"/>
          </a:p>
        </p:txBody>
      </p:sp>
      <p:pic>
        <p:nvPicPr>
          <p:cNvPr id="6146" name="Picture 2" descr="Image result for layers data"/>
          <p:cNvPicPr>
            <a:picLocks noChangeAspect="1" noChangeArrowheads="1"/>
          </p:cNvPicPr>
          <p:nvPr/>
        </p:nvPicPr>
        <p:blipFill rotWithShape="1">
          <a:blip r:embed="rId3">
            <a:extLst>
              <a:ext uri="{28A0092B-C50C-407E-A947-70E740481C1C}">
                <a14:useLocalDpi xmlns:a14="http://schemas.microsoft.com/office/drawing/2010/main" val="0"/>
              </a:ext>
            </a:extLst>
          </a:blip>
          <a:srcRect r="43705"/>
          <a:stretch/>
        </p:blipFill>
        <p:spPr bwMode="auto">
          <a:xfrm>
            <a:off x="3770123" y="3347529"/>
            <a:ext cx="2203803" cy="31681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621540" y="2775945"/>
            <a:ext cx="3186035" cy="3335243"/>
          </a:xfrm>
          <a:prstGeom prst="rect">
            <a:avLst/>
          </a:prstGeom>
        </p:spPr>
      </p:pic>
      <p:pic>
        <p:nvPicPr>
          <p:cNvPr id="6150" name="Picture 6" descr="Image result for uav lid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89" y="2319181"/>
            <a:ext cx="2809875" cy="162877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cloud computing dhi"/>
          <p:cNvPicPr>
            <a:picLocks noChangeAspect="1" noChangeArrowheads="1"/>
          </p:cNvPicPr>
          <p:nvPr/>
        </p:nvPicPr>
        <p:blipFill>
          <a:blip r:embed="rId6">
            <a:clrChange>
              <a:clrFrom>
                <a:srgbClr val="FDFDFB"/>
              </a:clrFrom>
              <a:clrTo>
                <a:srgbClr val="FDFDFB">
                  <a:alpha val="0"/>
                </a:srgbClr>
              </a:clrTo>
            </a:clrChange>
            <a:extLst>
              <a:ext uri="{28A0092B-C50C-407E-A947-70E740481C1C}">
                <a14:useLocalDpi xmlns:a14="http://schemas.microsoft.com/office/drawing/2010/main" val="0"/>
              </a:ext>
            </a:extLst>
          </a:blip>
          <a:srcRect/>
          <a:stretch>
            <a:fillRect/>
          </a:stretch>
        </p:blipFill>
        <p:spPr bwMode="auto">
          <a:xfrm>
            <a:off x="5481776" y="1538302"/>
            <a:ext cx="2514600" cy="1819276"/>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rot="1865649">
            <a:off x="2937951" y="3516176"/>
            <a:ext cx="577936" cy="303049"/>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9" name="Right Arrow 28"/>
          <p:cNvSpPr/>
          <p:nvPr/>
        </p:nvSpPr>
        <p:spPr>
          <a:xfrm rot="19261223">
            <a:off x="6269571" y="3386376"/>
            <a:ext cx="577936" cy="484632"/>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Right Arrow 29"/>
          <p:cNvSpPr/>
          <p:nvPr/>
        </p:nvSpPr>
        <p:spPr>
          <a:xfrm rot="2191661">
            <a:off x="7931444" y="2710737"/>
            <a:ext cx="577936" cy="484632"/>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6154" name="Picture 10" descr="Image result for Wellington rain rada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152" y="4443566"/>
            <a:ext cx="2809119" cy="1583816"/>
          </a:xfrm>
          <a:prstGeom prst="rect">
            <a:avLst/>
          </a:prstGeom>
          <a:noFill/>
          <a:extLst>
            <a:ext uri="{909E8E84-426E-40DD-AFC4-6F175D3DCCD1}">
              <a14:hiddenFill xmlns:a14="http://schemas.microsoft.com/office/drawing/2010/main">
                <a:solidFill>
                  <a:srgbClr val="FFFFFF"/>
                </a:solidFill>
              </a14:hiddenFill>
            </a:ext>
          </a:extLst>
        </p:spPr>
      </p:pic>
      <p:sp>
        <p:nvSpPr>
          <p:cNvPr id="33" name="Right Arrow 32"/>
          <p:cNvSpPr/>
          <p:nvPr/>
        </p:nvSpPr>
        <p:spPr>
          <a:xfrm>
            <a:off x="3113617" y="5428229"/>
            <a:ext cx="577936" cy="303049"/>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305405078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lose up of a map&#10;&#10;Description generated with high confidence">
            <a:extLst>
              <a:ext uri="{FF2B5EF4-FFF2-40B4-BE49-F238E27FC236}">
                <a16:creationId xmlns:a16="http://schemas.microsoft.com/office/drawing/2014/main" id="{89E41067-17A4-4645-A072-4FE31278A83E}"/>
              </a:ext>
            </a:extLst>
          </p:cNvPr>
          <p:cNvPicPr>
            <a:picLocks noGrp="1" noChangeAspect="1"/>
          </p:cNvPicPr>
          <p:nvPr>
            <p:ph type="pic" sz="quarter" idx="15"/>
          </p:nvPr>
        </p:nvPicPr>
        <p:blipFill>
          <a:blip r:embed="rId3"/>
          <a:srcRect t="15265" b="15265"/>
          <a:stretch>
            <a:fillRect/>
          </a:stretch>
        </p:blipFill>
        <p:spPr/>
      </p:pic>
      <p:sp>
        <p:nvSpPr>
          <p:cNvPr id="3" name="Slide Number Placeholder 2">
            <a:extLst>
              <a:ext uri="{FF2B5EF4-FFF2-40B4-BE49-F238E27FC236}">
                <a16:creationId xmlns:a16="http://schemas.microsoft.com/office/drawing/2014/main" id="{1F7672DA-C52A-4C16-AEFC-28F0ED10D7DE}"/>
              </a:ext>
            </a:extLst>
          </p:cNvPr>
          <p:cNvSpPr>
            <a:spLocks noGrp="1"/>
          </p:cNvSpPr>
          <p:nvPr>
            <p:ph type="sldNum" sz="quarter" idx="12"/>
          </p:nvPr>
        </p:nvSpPr>
        <p:spPr/>
        <p:txBody>
          <a:bodyPr/>
          <a:lstStyle/>
          <a:p>
            <a:fld id="{52326D77-2960-1A4A-B5CA-B95B3484A035}" type="slidenum">
              <a:rPr lang="en-CA" smtClean="0"/>
              <a:t>13</a:t>
            </a:fld>
            <a:endParaRPr lang="en-CA" dirty="0"/>
          </a:p>
        </p:txBody>
      </p:sp>
      <p:sp>
        <p:nvSpPr>
          <p:cNvPr id="4" name="Title 3">
            <a:extLst>
              <a:ext uri="{FF2B5EF4-FFF2-40B4-BE49-F238E27FC236}">
                <a16:creationId xmlns:a16="http://schemas.microsoft.com/office/drawing/2014/main" id="{4B2B1101-1BAC-4639-81AE-454410BF9CEA}"/>
              </a:ext>
            </a:extLst>
          </p:cNvPr>
          <p:cNvSpPr>
            <a:spLocks noGrp="1"/>
          </p:cNvSpPr>
          <p:nvPr>
            <p:ph type="title"/>
          </p:nvPr>
        </p:nvSpPr>
        <p:spPr/>
        <p:txBody>
          <a:bodyPr>
            <a:normAutofit fontScale="90000"/>
          </a:bodyPr>
          <a:lstStyle/>
          <a:p>
            <a:r>
              <a:rPr lang="en-NZ" dirty="0"/>
              <a:t>Greater Engagement Through Visualisation</a:t>
            </a:r>
          </a:p>
        </p:txBody>
      </p:sp>
    </p:spTree>
    <p:extLst>
      <p:ext uri="{BB962C8B-B14F-4D97-AF65-F5344CB8AC3E}">
        <p14:creationId xmlns:p14="http://schemas.microsoft.com/office/powerpoint/2010/main" val="257132138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39102" y="375248"/>
            <a:ext cx="10714183" cy="896016"/>
          </a:xfrm>
        </p:spPr>
        <p:txBody>
          <a:bodyPr/>
          <a:lstStyle/>
          <a:p>
            <a:r>
              <a:rPr lang="en-NZ" sz="2800" b="1" dirty="0"/>
              <a:t>Augmented Reality For Improved Visualisation</a:t>
            </a:r>
          </a:p>
        </p:txBody>
      </p:sp>
      <p:pic>
        <p:nvPicPr>
          <p:cNvPr id="3075"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4578" b="27040"/>
          <a:stretch/>
        </p:blipFill>
        <p:spPr bwMode="auto">
          <a:xfrm>
            <a:off x="738911" y="1411113"/>
            <a:ext cx="10714183" cy="412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24743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close up of a map&#10;&#10;Description generated with high confidence">
            <a:extLst>
              <a:ext uri="{FF2B5EF4-FFF2-40B4-BE49-F238E27FC236}">
                <a16:creationId xmlns:a16="http://schemas.microsoft.com/office/drawing/2014/main" id="{9FDD8DEE-A069-4FD6-B0E5-1C726E66ECD7}"/>
              </a:ext>
            </a:extLst>
          </p:cNvPr>
          <p:cNvPicPr>
            <a:picLocks noGrp="1" noChangeAspect="1"/>
          </p:cNvPicPr>
          <p:nvPr>
            <p:ph type="pic" sz="quarter" idx="15"/>
          </p:nvPr>
        </p:nvPicPr>
        <p:blipFill rotWithShape="1">
          <a:blip r:embed="rId3"/>
          <a:srcRect l="7609" t="90" r="-192"/>
          <a:stretch/>
        </p:blipFill>
        <p:spPr>
          <a:xfrm>
            <a:off x="0" y="620713"/>
            <a:ext cx="8451273" cy="5134192"/>
          </a:xfrm>
        </p:spPr>
      </p:pic>
      <p:sp>
        <p:nvSpPr>
          <p:cNvPr id="3" name="Slide Number Placeholder 2">
            <a:extLst>
              <a:ext uri="{FF2B5EF4-FFF2-40B4-BE49-F238E27FC236}">
                <a16:creationId xmlns:a16="http://schemas.microsoft.com/office/drawing/2014/main" id="{5AF54FF6-BB8F-4CFA-88B6-95BE4928542D}"/>
              </a:ext>
            </a:extLst>
          </p:cNvPr>
          <p:cNvSpPr>
            <a:spLocks noGrp="1"/>
          </p:cNvSpPr>
          <p:nvPr>
            <p:ph type="sldNum" sz="quarter" idx="12"/>
          </p:nvPr>
        </p:nvSpPr>
        <p:spPr/>
        <p:txBody>
          <a:bodyPr/>
          <a:lstStyle/>
          <a:p>
            <a:fld id="{52326D77-2960-1A4A-B5CA-B95B3484A035}" type="slidenum">
              <a:rPr lang="en-CA" smtClean="0"/>
              <a:t>15</a:t>
            </a:fld>
            <a:endParaRPr lang="en-CA" dirty="0"/>
          </a:p>
        </p:txBody>
      </p:sp>
      <p:sp>
        <p:nvSpPr>
          <p:cNvPr id="4" name="Title 3">
            <a:extLst>
              <a:ext uri="{FF2B5EF4-FFF2-40B4-BE49-F238E27FC236}">
                <a16:creationId xmlns:a16="http://schemas.microsoft.com/office/drawing/2014/main" id="{62C62F93-A129-40EB-BD80-1CF1C82A6B6C}"/>
              </a:ext>
            </a:extLst>
          </p:cNvPr>
          <p:cNvSpPr>
            <a:spLocks noGrp="1"/>
          </p:cNvSpPr>
          <p:nvPr>
            <p:ph type="title"/>
          </p:nvPr>
        </p:nvSpPr>
        <p:spPr/>
        <p:txBody>
          <a:bodyPr/>
          <a:lstStyle/>
          <a:p>
            <a:r>
              <a:rPr lang="en-NZ" dirty="0"/>
              <a:t>Next Level Engagement</a:t>
            </a:r>
          </a:p>
        </p:txBody>
      </p:sp>
      <p:sp>
        <p:nvSpPr>
          <p:cNvPr id="5" name="Content Placeholder 4">
            <a:extLst>
              <a:ext uri="{FF2B5EF4-FFF2-40B4-BE49-F238E27FC236}">
                <a16:creationId xmlns:a16="http://schemas.microsoft.com/office/drawing/2014/main" id="{C557841A-069C-4CBE-AE44-22A391630B9E}"/>
              </a:ext>
            </a:extLst>
          </p:cNvPr>
          <p:cNvSpPr>
            <a:spLocks noGrp="1"/>
          </p:cNvSpPr>
          <p:nvPr>
            <p:ph sz="quarter" idx="16"/>
          </p:nvPr>
        </p:nvSpPr>
        <p:spPr>
          <a:xfrm>
            <a:off x="8580438" y="1550267"/>
            <a:ext cx="3384549" cy="445943"/>
          </a:xfrm>
        </p:spPr>
        <p:txBody>
          <a:bodyPr>
            <a:normAutofit fontScale="92500" lnSpcReduction="20000"/>
          </a:bodyPr>
          <a:lstStyle/>
          <a:p>
            <a:pPr>
              <a:lnSpc>
                <a:spcPct val="100000"/>
              </a:lnSpc>
            </a:pPr>
            <a:r>
              <a:rPr lang="en-NZ" dirty="0"/>
              <a:t>Using models to simulate the impact of decisions in </a:t>
            </a:r>
            <a:r>
              <a:rPr lang="en-NZ" dirty="0" err="1"/>
              <a:t>realtime</a:t>
            </a:r>
            <a:endParaRPr lang="en-NZ" dirty="0"/>
          </a:p>
        </p:txBody>
      </p:sp>
    </p:spTree>
    <p:extLst>
      <p:ext uri="{BB962C8B-B14F-4D97-AF65-F5344CB8AC3E}">
        <p14:creationId xmlns:p14="http://schemas.microsoft.com/office/powerpoint/2010/main" val="28896444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013" y="1052513"/>
            <a:ext cx="2699067" cy="3132137"/>
          </a:xfrm>
        </p:spPr>
        <p:txBody>
          <a:bodyPr/>
          <a:lstStyle/>
          <a:p>
            <a:r>
              <a:rPr lang="en-CA" dirty="0"/>
              <a:t>Modelling &amp; Optimisation Software Turns the  Design Process on its Head</a:t>
            </a:r>
          </a:p>
        </p:txBody>
      </p:sp>
    </p:spTree>
    <p:extLst>
      <p:ext uri="{BB962C8B-B14F-4D97-AF65-F5344CB8AC3E}">
        <p14:creationId xmlns:p14="http://schemas.microsoft.com/office/powerpoint/2010/main" val="193918522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2099-DEEF-4FE9-9C70-9A342A40BE57}"/>
              </a:ext>
            </a:extLst>
          </p:cNvPr>
          <p:cNvSpPr>
            <a:spLocks noGrp="1"/>
          </p:cNvSpPr>
          <p:nvPr>
            <p:ph type="title"/>
          </p:nvPr>
        </p:nvSpPr>
        <p:spPr/>
        <p:txBody>
          <a:bodyPr/>
          <a:lstStyle/>
          <a:p>
            <a:r>
              <a:rPr lang="en-NZ" dirty="0"/>
              <a:t>Traditional Design Approach</a:t>
            </a:r>
          </a:p>
        </p:txBody>
      </p:sp>
      <p:sp>
        <p:nvSpPr>
          <p:cNvPr id="3" name="Footer Placeholder 2">
            <a:extLst>
              <a:ext uri="{FF2B5EF4-FFF2-40B4-BE49-F238E27FC236}">
                <a16:creationId xmlns:a16="http://schemas.microsoft.com/office/drawing/2014/main" id="{E90E59F2-0D3E-4FD1-B8F1-BF86834A80EF}"/>
              </a:ext>
            </a:extLst>
          </p:cNvPr>
          <p:cNvSpPr>
            <a:spLocks noGrp="1"/>
          </p:cNvSpPr>
          <p:nvPr>
            <p:ph type="ftr" sz="quarter" idx="10"/>
          </p:nvPr>
        </p:nvSpPr>
        <p:spPr/>
        <p:txBody>
          <a:bodyPr/>
          <a:lstStyle/>
          <a:p>
            <a:endParaRPr lang="en-US" dirty="0"/>
          </a:p>
        </p:txBody>
      </p:sp>
      <p:graphicFrame>
        <p:nvGraphicFramePr>
          <p:cNvPr id="4" name="Diagram 3">
            <a:extLst>
              <a:ext uri="{FF2B5EF4-FFF2-40B4-BE49-F238E27FC236}">
                <a16:creationId xmlns:a16="http://schemas.microsoft.com/office/drawing/2014/main" id="{75965CB5-15B9-4C4C-B131-B2FC50D0AE63}"/>
              </a:ext>
            </a:extLst>
          </p:cNvPr>
          <p:cNvGraphicFramePr/>
          <p:nvPr>
            <p:extLst>
              <p:ext uri="{D42A27DB-BD31-4B8C-83A1-F6EECF244321}">
                <p14:modId xmlns:p14="http://schemas.microsoft.com/office/powerpoint/2010/main" val="30209495"/>
              </p:ext>
            </p:extLst>
          </p:nvPr>
        </p:nvGraphicFramePr>
        <p:xfrm>
          <a:off x="1874982" y="1297709"/>
          <a:ext cx="8128000" cy="193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9274EDC5-47EF-4CCB-AD3B-B1FAB4E48D44}"/>
              </a:ext>
            </a:extLst>
          </p:cNvPr>
          <p:cNvSpPr txBox="1">
            <a:spLocks/>
          </p:cNvSpPr>
          <p:nvPr/>
        </p:nvSpPr>
        <p:spPr>
          <a:xfrm>
            <a:off x="1874982" y="3406920"/>
            <a:ext cx="8331200" cy="1677843"/>
          </a:xfrm>
          <a:prstGeom prst="rect">
            <a:avLst/>
          </a:prstGeom>
        </p:spPr>
        <p:txBody>
          <a:bodyPr>
            <a:normAutofit fontScale="70000" lnSpcReduction="20000"/>
          </a:bodyPr>
          <a:lstStyle>
            <a:lvl1pPr marL="403225" indent="-403225" algn="l" defTabSz="914400" rtl="0" eaLnBrk="1" latinLnBrk="0" hangingPunct="1">
              <a:lnSpc>
                <a:spcPct val="90000"/>
              </a:lnSpc>
              <a:spcBef>
                <a:spcPts val="1000"/>
              </a:spcBef>
              <a:buFont typeface="Montserrat"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Montserrat"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Montserrat"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NZ" dirty="0"/>
              <a:t>Shortcomings</a:t>
            </a:r>
          </a:p>
          <a:p>
            <a:pPr>
              <a:lnSpc>
                <a:spcPct val="100000"/>
              </a:lnSpc>
            </a:pPr>
            <a:r>
              <a:rPr lang="en-NZ" dirty="0"/>
              <a:t>What level of Service is affordable?</a:t>
            </a:r>
          </a:p>
          <a:p>
            <a:pPr>
              <a:lnSpc>
                <a:spcPct val="100000"/>
              </a:lnSpc>
            </a:pPr>
            <a:r>
              <a:rPr lang="en-NZ" dirty="0"/>
              <a:t>Only a few options considered. </a:t>
            </a:r>
          </a:p>
          <a:p>
            <a:pPr>
              <a:lnSpc>
                <a:spcPct val="100000"/>
              </a:lnSpc>
            </a:pPr>
            <a:r>
              <a:rPr lang="en-NZ" dirty="0"/>
              <a:t>Options might be overlooked</a:t>
            </a:r>
          </a:p>
          <a:p>
            <a:pPr>
              <a:lnSpc>
                <a:spcPct val="100000"/>
              </a:lnSpc>
            </a:pPr>
            <a:r>
              <a:rPr lang="en-NZ" dirty="0"/>
              <a:t>Addresses only one issue at a time</a:t>
            </a:r>
          </a:p>
        </p:txBody>
      </p:sp>
    </p:spTree>
    <p:extLst>
      <p:ext uri="{BB962C8B-B14F-4D97-AF65-F5344CB8AC3E}">
        <p14:creationId xmlns:p14="http://schemas.microsoft.com/office/powerpoint/2010/main" val="63290985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02EA-160E-4AF6-A668-CD909D610D41}"/>
              </a:ext>
            </a:extLst>
          </p:cNvPr>
          <p:cNvSpPr>
            <a:spLocks noGrp="1"/>
          </p:cNvSpPr>
          <p:nvPr>
            <p:ph type="title"/>
          </p:nvPr>
        </p:nvSpPr>
        <p:spPr>
          <a:xfrm>
            <a:off x="983167" y="528349"/>
            <a:ext cx="9756775" cy="1152525"/>
          </a:xfrm>
        </p:spPr>
        <p:txBody>
          <a:bodyPr/>
          <a:lstStyle/>
          <a:p>
            <a:r>
              <a:rPr lang="en-US" dirty="0"/>
              <a:t>What if we considered millions of alternatives and selected the optimal strategy</a:t>
            </a:r>
            <a:endParaRPr lang="en-NZ" dirty="0"/>
          </a:p>
        </p:txBody>
      </p:sp>
      <p:sp>
        <p:nvSpPr>
          <p:cNvPr id="3" name="Footer Placeholder 2">
            <a:extLst>
              <a:ext uri="{FF2B5EF4-FFF2-40B4-BE49-F238E27FC236}">
                <a16:creationId xmlns:a16="http://schemas.microsoft.com/office/drawing/2014/main" id="{01121AA0-F579-4522-A024-7F09982EB30A}"/>
              </a:ext>
            </a:extLst>
          </p:cNvPr>
          <p:cNvSpPr>
            <a:spLocks noGrp="1"/>
          </p:cNvSpPr>
          <p:nvPr>
            <p:ph type="ftr" sz="quarter" idx="10"/>
          </p:nvPr>
        </p:nvSpPr>
        <p:spPr/>
        <p:txBody>
          <a:bodyPr/>
          <a:lstStyle/>
          <a:p>
            <a:endParaRPr lang="en-US" dirty="0"/>
          </a:p>
        </p:txBody>
      </p:sp>
      <p:pic>
        <p:nvPicPr>
          <p:cNvPr id="4" name="Picture 3">
            <a:extLst>
              <a:ext uri="{FF2B5EF4-FFF2-40B4-BE49-F238E27FC236}">
                <a16:creationId xmlns:a16="http://schemas.microsoft.com/office/drawing/2014/main" id="{87D374C9-60A2-4D70-A7D7-5F34449F241C}"/>
              </a:ext>
            </a:extLst>
          </p:cNvPr>
          <p:cNvPicPr>
            <a:picLocks noChangeAspect="1"/>
          </p:cNvPicPr>
          <p:nvPr/>
        </p:nvPicPr>
        <p:blipFill>
          <a:blip r:embed="rId2"/>
          <a:stretch>
            <a:fillRect/>
          </a:stretch>
        </p:blipFill>
        <p:spPr>
          <a:xfrm>
            <a:off x="371619" y="1555686"/>
            <a:ext cx="10979872" cy="4681601"/>
          </a:xfrm>
          <a:prstGeom prst="rect">
            <a:avLst/>
          </a:prstGeom>
        </p:spPr>
      </p:pic>
    </p:spTree>
    <p:extLst>
      <p:ext uri="{BB962C8B-B14F-4D97-AF65-F5344CB8AC3E}">
        <p14:creationId xmlns:p14="http://schemas.microsoft.com/office/powerpoint/2010/main" val="2497691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AF86210-CC7B-459A-96F0-A0345D4771D1}"/>
              </a:ext>
            </a:extLst>
          </p:cNvPr>
          <p:cNvSpPr/>
          <p:nvPr/>
        </p:nvSpPr>
        <p:spPr>
          <a:xfrm>
            <a:off x="7840134" y="1463959"/>
            <a:ext cx="3742265" cy="481407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solidFill>
                <a:srgbClr val="B4DF2E"/>
              </a:solidFill>
            </a:endParaRPr>
          </a:p>
        </p:txBody>
      </p:sp>
      <p:sp>
        <p:nvSpPr>
          <p:cNvPr id="6" name="Content Placeholder 5">
            <a:extLst>
              <a:ext uri="{FF2B5EF4-FFF2-40B4-BE49-F238E27FC236}">
                <a16:creationId xmlns:a16="http://schemas.microsoft.com/office/drawing/2014/main" id="{115AAB97-3DF8-4BBD-8950-8989CCAEFC95}"/>
              </a:ext>
            </a:extLst>
          </p:cNvPr>
          <p:cNvSpPr>
            <a:spLocks noGrp="1"/>
          </p:cNvSpPr>
          <p:nvPr>
            <p:ph sz="quarter" idx="13"/>
          </p:nvPr>
        </p:nvSpPr>
        <p:spPr/>
        <p:txBody>
          <a:bodyPr/>
          <a:lstStyle/>
          <a:p>
            <a:endParaRPr lang="en-NZ" dirty="0"/>
          </a:p>
        </p:txBody>
      </p:sp>
      <p:sp>
        <p:nvSpPr>
          <p:cNvPr id="17" name="Title 1">
            <a:extLst>
              <a:ext uri="{FF2B5EF4-FFF2-40B4-BE49-F238E27FC236}">
                <a16:creationId xmlns:a16="http://schemas.microsoft.com/office/drawing/2014/main" id="{8DBCF2F6-9082-4F34-A837-62E7CD447294}"/>
              </a:ext>
            </a:extLst>
          </p:cNvPr>
          <p:cNvSpPr>
            <a:spLocks noGrp="1"/>
          </p:cNvSpPr>
          <p:nvPr>
            <p:ph type="title"/>
          </p:nvPr>
        </p:nvSpPr>
        <p:spPr/>
        <p:txBody>
          <a:bodyPr>
            <a:normAutofit fontScale="90000"/>
          </a:bodyPr>
          <a:lstStyle/>
          <a:p>
            <a:r>
              <a:rPr lang="en-US" sz="4267" dirty="0"/>
              <a:t>UPDATING SD1’s WATERSHED PLAN </a:t>
            </a:r>
          </a:p>
        </p:txBody>
      </p:sp>
      <p:sp>
        <p:nvSpPr>
          <p:cNvPr id="13" name="TextBox 12">
            <a:extLst>
              <a:ext uri="{FF2B5EF4-FFF2-40B4-BE49-F238E27FC236}">
                <a16:creationId xmlns:a16="http://schemas.microsoft.com/office/drawing/2014/main" id="{DD5E3C3B-0F14-4FA4-BC6E-311A54D9EFFD}"/>
              </a:ext>
            </a:extLst>
          </p:cNvPr>
          <p:cNvSpPr txBox="1"/>
          <p:nvPr/>
        </p:nvSpPr>
        <p:spPr>
          <a:xfrm>
            <a:off x="7779454" y="2578101"/>
            <a:ext cx="3929945" cy="4790799"/>
          </a:xfrm>
          <a:prstGeom prst="rect">
            <a:avLst/>
          </a:prstGeom>
          <a:noFill/>
        </p:spPr>
        <p:txBody>
          <a:bodyPr wrap="square" rtlCol="0">
            <a:spAutoFit/>
          </a:bodyPr>
          <a:lstStyle/>
          <a:p>
            <a:pPr marL="380981" indent="-380981">
              <a:buFont typeface="Arial" panose="020B0604020202020204" pitchFamily="34" charset="0"/>
              <a:buChar char="•"/>
            </a:pPr>
            <a:endParaRPr lang="en-US" sz="2000" dirty="0">
              <a:solidFill>
                <a:srgbClr val="FFFFFF"/>
              </a:solidFill>
            </a:endParaRPr>
          </a:p>
          <a:p>
            <a:pPr marL="380981" indent="-380981">
              <a:buFont typeface="Arial" panose="020B0604020202020204" pitchFamily="34" charset="0"/>
              <a:buChar char="•"/>
            </a:pPr>
            <a:r>
              <a:rPr lang="en-US" sz="2000" dirty="0">
                <a:solidFill>
                  <a:srgbClr val="FFFFFF"/>
                </a:solidFill>
              </a:rPr>
              <a:t>Optimizer filtered down hundreds of alternative locations and options to handful of best performing strategies</a:t>
            </a:r>
          </a:p>
          <a:p>
            <a:pPr marL="380981" indent="-380981">
              <a:buFont typeface="Arial" panose="020B0604020202020204" pitchFamily="34" charset="0"/>
              <a:buChar char="•"/>
            </a:pPr>
            <a:r>
              <a:rPr lang="en-US" sz="2000" dirty="0">
                <a:solidFill>
                  <a:srgbClr val="FFFFFF"/>
                </a:solidFill>
              </a:rPr>
              <a:t>50% cost reduction from previously developed plan</a:t>
            </a:r>
          </a:p>
          <a:p>
            <a:pPr marL="380981" indent="-380981">
              <a:buFont typeface="Arial" panose="020B0604020202020204" pitchFamily="34" charset="0"/>
              <a:buChar char="•"/>
            </a:pPr>
            <a:r>
              <a:rPr lang="en-US" sz="2000" dirty="0">
                <a:solidFill>
                  <a:srgbClr val="FFFFFF"/>
                </a:solidFill>
              </a:rPr>
              <a:t>Transparent and defensible approach</a:t>
            </a:r>
          </a:p>
          <a:p>
            <a:pPr marL="380981" indent="-380981">
              <a:buFont typeface="Arial" panose="020B0604020202020204" pitchFamily="34" charset="0"/>
              <a:buChar char="•"/>
            </a:pPr>
            <a:endParaRPr lang="en-US" sz="2000" dirty="0">
              <a:solidFill>
                <a:srgbClr val="FFFFFF"/>
              </a:solidFill>
            </a:endParaRPr>
          </a:p>
          <a:p>
            <a:pPr marL="380981" indent="-380981">
              <a:buFont typeface="Arial" panose="020B0604020202020204" pitchFamily="34" charset="0"/>
              <a:buChar char="•"/>
            </a:pPr>
            <a:endParaRPr lang="en-US" sz="2133" dirty="0">
              <a:solidFill>
                <a:srgbClr val="FFFFFF"/>
              </a:solidFill>
            </a:endParaRPr>
          </a:p>
          <a:p>
            <a:pPr marL="380981" indent="-380981">
              <a:buFont typeface="Arial" panose="020B0604020202020204" pitchFamily="34" charset="0"/>
              <a:buChar char="•"/>
            </a:pPr>
            <a:endParaRPr lang="en-US" sz="2133" dirty="0">
              <a:solidFill>
                <a:srgbClr val="FFFFFF"/>
              </a:solidFill>
            </a:endParaRPr>
          </a:p>
          <a:p>
            <a:pPr marL="380981" indent="-380981">
              <a:buFont typeface="Arial" panose="020B0604020202020204" pitchFamily="34" charset="0"/>
              <a:buChar char="•"/>
            </a:pPr>
            <a:endParaRPr lang="en-US" sz="2133" dirty="0">
              <a:solidFill>
                <a:srgbClr val="FFFFFF"/>
              </a:solidFill>
            </a:endParaRPr>
          </a:p>
          <a:p>
            <a:pPr marL="380981" indent="-380981">
              <a:buFont typeface="Arial" panose="020B0604020202020204" pitchFamily="34" charset="0"/>
              <a:buChar char="•"/>
            </a:pPr>
            <a:endParaRPr lang="en-US" sz="2133" dirty="0">
              <a:solidFill>
                <a:srgbClr val="FFFFFF"/>
              </a:solidFill>
            </a:endParaRPr>
          </a:p>
        </p:txBody>
      </p:sp>
      <p:pic>
        <p:nvPicPr>
          <p:cNvPr id="4" name="Picture 3">
            <a:extLst>
              <a:ext uri="{FF2B5EF4-FFF2-40B4-BE49-F238E27FC236}">
                <a16:creationId xmlns:a16="http://schemas.microsoft.com/office/drawing/2014/main" id="{52F52F0C-F3CA-4522-B078-522034C131CE}"/>
              </a:ext>
            </a:extLst>
          </p:cNvPr>
          <p:cNvPicPr>
            <a:picLocks noChangeAspect="1"/>
          </p:cNvPicPr>
          <p:nvPr/>
        </p:nvPicPr>
        <p:blipFill>
          <a:blip r:embed="rId3"/>
          <a:stretch>
            <a:fillRect/>
          </a:stretch>
        </p:blipFill>
        <p:spPr>
          <a:xfrm>
            <a:off x="1674926" y="2185932"/>
            <a:ext cx="6038207" cy="4092102"/>
          </a:xfrm>
          <a:prstGeom prst="rect">
            <a:avLst/>
          </a:prstGeom>
        </p:spPr>
      </p:pic>
      <p:pic>
        <p:nvPicPr>
          <p:cNvPr id="1028" name="Picture 4" descr="Image result for sd1 kentucky">
            <a:extLst>
              <a:ext uri="{FF2B5EF4-FFF2-40B4-BE49-F238E27FC236}">
                <a16:creationId xmlns:a16="http://schemas.microsoft.com/office/drawing/2014/main" id="{A872B43C-752D-4847-BF66-70280E3C23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0300" y1="66291" x2="40300" y2="66291"/>
                        <a14:foregroundMark x1="41900" y1="66701" x2="41900" y2="66701"/>
                        <a14:foregroundMark x1="37000" y1="66291" x2="37000" y2="66291"/>
                        <a14:foregroundMark x1="45700" y1="67418" x2="45700" y2="67418"/>
                        <a14:foregroundMark x1="29900" y1="65779" x2="29900" y2="65779"/>
                        <a14:foregroundMark x1="36400" y1="88115" x2="36400" y2="88115"/>
                        <a14:foregroundMark x1="31000" y1="83094" x2="31000" y2="83094"/>
                      </a14:backgroundRemoval>
                    </a14:imgEffect>
                  </a14:imgLayer>
                </a14:imgProps>
              </a:ext>
              <a:ext uri="{28A0092B-C50C-407E-A947-70E740481C1C}">
                <a14:useLocalDpi xmlns:a14="http://schemas.microsoft.com/office/drawing/2010/main" val="0"/>
              </a:ext>
            </a:extLst>
          </a:blip>
          <a:srcRect/>
          <a:stretch>
            <a:fillRect/>
          </a:stretch>
        </p:blipFill>
        <p:spPr bwMode="auto">
          <a:xfrm>
            <a:off x="7779454" y="1399300"/>
            <a:ext cx="1325029" cy="129310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189FC60-F428-461E-9DB9-F946BEE6C60E}"/>
              </a:ext>
            </a:extLst>
          </p:cNvPr>
          <p:cNvSpPr txBox="1"/>
          <p:nvPr/>
        </p:nvSpPr>
        <p:spPr>
          <a:xfrm>
            <a:off x="9024050" y="1658930"/>
            <a:ext cx="2431351" cy="1241622"/>
          </a:xfrm>
          <a:prstGeom prst="rect">
            <a:avLst/>
          </a:prstGeom>
          <a:noFill/>
        </p:spPr>
        <p:txBody>
          <a:bodyPr wrap="square" rtlCol="0">
            <a:spAutoFit/>
          </a:bodyPr>
          <a:lstStyle/>
          <a:p>
            <a:r>
              <a:rPr lang="en-US" sz="1867" dirty="0">
                <a:solidFill>
                  <a:srgbClr val="FFFFFF"/>
                </a:solidFill>
              </a:rPr>
              <a:t>Sanitary District No. 1 of Northern Kentucky</a:t>
            </a:r>
          </a:p>
          <a:p>
            <a:pPr marL="380981" indent="-380981">
              <a:buFont typeface="Arial" panose="020B0604020202020204" pitchFamily="34" charset="0"/>
              <a:buChar char="•"/>
            </a:pPr>
            <a:endParaRPr lang="en-US" sz="1867" dirty="0">
              <a:solidFill>
                <a:srgbClr val="FFFFFF"/>
              </a:solidFill>
            </a:endParaRPr>
          </a:p>
        </p:txBody>
      </p:sp>
    </p:spTree>
    <p:extLst>
      <p:ext uri="{BB962C8B-B14F-4D97-AF65-F5344CB8AC3E}">
        <p14:creationId xmlns:p14="http://schemas.microsoft.com/office/powerpoint/2010/main" val="334671616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p:cNvPicPr>
            <a:picLocks noGrp="1" noChangeAspect="1"/>
          </p:cNvPicPr>
          <p:nvPr>
            <p:ph type="pic" sz="quarter" idx="15"/>
          </p:nvPr>
        </p:nvPicPr>
        <p:blipFill>
          <a:blip r:embed="rId3"/>
          <a:stretch>
            <a:fillRect/>
          </a:stretch>
        </p:blipFill>
        <p:spPr>
          <a:xfrm>
            <a:off x="4333306" y="3827809"/>
            <a:ext cx="3810000" cy="2591360"/>
          </a:xfrm>
        </p:spPr>
      </p:pic>
      <p:sp>
        <p:nvSpPr>
          <p:cNvPr id="2" name="Espace réservé du numéro de diapositive 1"/>
          <p:cNvSpPr>
            <a:spLocks noGrp="1"/>
          </p:cNvSpPr>
          <p:nvPr>
            <p:ph type="sldNum" sz="quarter" idx="12"/>
          </p:nvPr>
        </p:nvSpPr>
        <p:spPr/>
        <p:txBody>
          <a:bodyPr/>
          <a:lstStyle/>
          <a:p>
            <a:fld id="{52326D77-2960-1A4A-B5CA-B95B3484A035}" type="slidenum">
              <a:rPr lang="en-CA" smtClean="0"/>
              <a:t>2</a:t>
            </a:fld>
            <a:endParaRPr lang="en-CA" dirty="0"/>
          </a:p>
        </p:txBody>
      </p:sp>
      <p:sp>
        <p:nvSpPr>
          <p:cNvPr id="3" name="Titre 2"/>
          <p:cNvSpPr>
            <a:spLocks noGrp="1"/>
          </p:cNvSpPr>
          <p:nvPr>
            <p:ph type="title"/>
          </p:nvPr>
        </p:nvSpPr>
        <p:spPr>
          <a:xfrm>
            <a:off x="887414" y="528349"/>
            <a:ext cx="9251949" cy="1152526"/>
          </a:xfrm>
        </p:spPr>
        <p:txBody>
          <a:bodyPr/>
          <a:lstStyle/>
          <a:p>
            <a:r>
              <a:rPr lang="en-CA" dirty="0">
                <a:solidFill>
                  <a:srgbClr val="FF0000"/>
                </a:solidFill>
              </a:rPr>
              <a:t>Looking Back to Look Forward - 1984</a:t>
            </a:r>
          </a:p>
        </p:txBody>
      </p:sp>
      <p:pic>
        <p:nvPicPr>
          <p:cNvPr id="5" name="Picture 4" descr="A close up of text on a white background&#10;&#10;Description generated with very high confidence">
            <a:extLst>
              <a:ext uri="{FF2B5EF4-FFF2-40B4-BE49-F238E27FC236}">
                <a16:creationId xmlns:a16="http://schemas.microsoft.com/office/drawing/2014/main" id="{85BA4811-D92A-4CD9-B9DC-B37FFD2EC2DE}"/>
              </a:ext>
            </a:extLst>
          </p:cNvPr>
          <p:cNvPicPr>
            <a:picLocks noChangeAspect="1"/>
          </p:cNvPicPr>
          <p:nvPr/>
        </p:nvPicPr>
        <p:blipFill>
          <a:blip r:embed="rId4"/>
          <a:stretch>
            <a:fillRect/>
          </a:stretch>
        </p:blipFill>
        <p:spPr>
          <a:xfrm>
            <a:off x="6329363" y="1235796"/>
            <a:ext cx="3810000" cy="2409825"/>
          </a:xfrm>
          <a:prstGeom prst="rect">
            <a:avLst/>
          </a:prstGeom>
        </p:spPr>
      </p:pic>
      <p:pic>
        <p:nvPicPr>
          <p:cNvPr id="7" name="Picture 6" descr="A sign on the side of a building&#10;&#10;Description generated with very high confidence">
            <a:extLst>
              <a:ext uri="{FF2B5EF4-FFF2-40B4-BE49-F238E27FC236}">
                <a16:creationId xmlns:a16="http://schemas.microsoft.com/office/drawing/2014/main" id="{8018D3DD-0F6E-4A6F-929C-BAC216D8FF81}"/>
              </a:ext>
            </a:extLst>
          </p:cNvPr>
          <p:cNvPicPr>
            <a:picLocks noChangeAspect="1"/>
          </p:cNvPicPr>
          <p:nvPr/>
        </p:nvPicPr>
        <p:blipFill>
          <a:blip r:embed="rId5"/>
          <a:stretch>
            <a:fillRect/>
          </a:stretch>
        </p:blipFill>
        <p:spPr>
          <a:xfrm>
            <a:off x="931286" y="1149975"/>
            <a:ext cx="4582102" cy="2581466"/>
          </a:xfrm>
          <a:prstGeom prst="rect">
            <a:avLst/>
          </a:prstGeom>
        </p:spPr>
      </p:pic>
    </p:spTree>
    <p:extLst>
      <p:ext uri="{BB962C8B-B14F-4D97-AF65-F5344CB8AC3E}">
        <p14:creationId xmlns:p14="http://schemas.microsoft.com/office/powerpoint/2010/main" val="214283642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a:t>Modelling Underpins Smart Networks</a:t>
            </a:r>
          </a:p>
        </p:txBody>
      </p:sp>
    </p:spTree>
    <p:extLst>
      <p:ext uri="{BB962C8B-B14F-4D97-AF65-F5344CB8AC3E}">
        <p14:creationId xmlns:p14="http://schemas.microsoft.com/office/powerpoint/2010/main" val="277090444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indoor, wall, building&#10;&#10;Description generated with high confidence">
            <a:extLst>
              <a:ext uri="{FF2B5EF4-FFF2-40B4-BE49-F238E27FC236}">
                <a16:creationId xmlns:a16="http://schemas.microsoft.com/office/drawing/2014/main" id="{072E9C29-83C9-4495-8C39-9FD05410890D}"/>
              </a:ext>
            </a:extLst>
          </p:cNvPr>
          <p:cNvPicPr>
            <a:picLocks noGrp="1" noChangeAspect="1"/>
          </p:cNvPicPr>
          <p:nvPr>
            <p:ph type="pic" sz="quarter" idx="15"/>
          </p:nvPr>
        </p:nvPicPr>
        <p:blipFill>
          <a:blip r:embed="rId3"/>
          <a:srcRect l="22212" r="22212"/>
          <a:stretch>
            <a:fillRect/>
          </a:stretch>
        </p:blipFill>
        <p:spPr/>
      </p:pic>
      <p:sp>
        <p:nvSpPr>
          <p:cNvPr id="3" name="Slide Number Placeholder 2">
            <a:extLst>
              <a:ext uri="{FF2B5EF4-FFF2-40B4-BE49-F238E27FC236}">
                <a16:creationId xmlns:a16="http://schemas.microsoft.com/office/drawing/2014/main" id="{1F7D0C90-8223-44A1-8266-C060E5FD18D7}"/>
              </a:ext>
            </a:extLst>
          </p:cNvPr>
          <p:cNvSpPr>
            <a:spLocks noGrp="1"/>
          </p:cNvSpPr>
          <p:nvPr>
            <p:ph type="sldNum" sz="quarter" idx="12"/>
          </p:nvPr>
        </p:nvSpPr>
        <p:spPr/>
        <p:txBody>
          <a:bodyPr/>
          <a:lstStyle/>
          <a:p>
            <a:fld id="{52326D77-2960-1A4A-B5CA-B95B3484A035}" type="slidenum">
              <a:rPr lang="en-CA" smtClean="0"/>
              <a:t>21</a:t>
            </a:fld>
            <a:endParaRPr lang="en-CA" dirty="0"/>
          </a:p>
        </p:txBody>
      </p:sp>
      <p:sp>
        <p:nvSpPr>
          <p:cNvPr id="4" name="Title 3">
            <a:extLst>
              <a:ext uri="{FF2B5EF4-FFF2-40B4-BE49-F238E27FC236}">
                <a16:creationId xmlns:a16="http://schemas.microsoft.com/office/drawing/2014/main" id="{3ACE2EBF-D5F2-4B9A-9205-28FBEF6BC730}"/>
              </a:ext>
            </a:extLst>
          </p:cNvPr>
          <p:cNvSpPr>
            <a:spLocks noGrp="1"/>
          </p:cNvSpPr>
          <p:nvPr>
            <p:ph type="title"/>
          </p:nvPr>
        </p:nvSpPr>
        <p:spPr/>
        <p:txBody>
          <a:bodyPr>
            <a:normAutofit fontScale="90000"/>
          </a:bodyPr>
          <a:lstStyle/>
          <a:p>
            <a:r>
              <a:rPr lang="en-AU" dirty="0"/>
              <a:t>Technology Unchanged for 2500 years</a:t>
            </a:r>
            <a:endParaRPr lang="en-NZ" dirty="0"/>
          </a:p>
        </p:txBody>
      </p:sp>
      <p:sp>
        <p:nvSpPr>
          <p:cNvPr id="5" name="Content Placeholder 4">
            <a:extLst>
              <a:ext uri="{FF2B5EF4-FFF2-40B4-BE49-F238E27FC236}">
                <a16:creationId xmlns:a16="http://schemas.microsoft.com/office/drawing/2014/main" id="{D40FCC45-85E8-43A3-93D6-1D9FF541FC1D}"/>
              </a:ext>
            </a:extLst>
          </p:cNvPr>
          <p:cNvSpPr>
            <a:spLocks noGrp="1"/>
          </p:cNvSpPr>
          <p:nvPr>
            <p:ph sz="quarter" idx="16"/>
          </p:nvPr>
        </p:nvSpPr>
        <p:spPr/>
        <p:txBody>
          <a:bodyPr/>
          <a:lstStyle/>
          <a:p>
            <a:endParaRPr lang="en-NZ"/>
          </a:p>
        </p:txBody>
      </p:sp>
    </p:spTree>
    <p:extLst>
      <p:ext uri="{BB962C8B-B14F-4D97-AF65-F5344CB8AC3E}">
        <p14:creationId xmlns:p14="http://schemas.microsoft.com/office/powerpoint/2010/main" val="383575888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CAC18C-2FA8-4BD4-90D8-E704B8A6ABBF}"/>
              </a:ext>
            </a:extLst>
          </p:cNvPr>
          <p:cNvSpPr>
            <a:spLocks noGrp="1"/>
          </p:cNvSpPr>
          <p:nvPr>
            <p:ph type="body" sz="quarter" idx="10"/>
          </p:nvPr>
        </p:nvSpPr>
        <p:spPr/>
        <p:txBody>
          <a:bodyPr/>
          <a:lstStyle/>
          <a:p>
            <a:r>
              <a:rPr lang="en-NZ" dirty="0" err="1"/>
              <a:t>WaterNZ</a:t>
            </a:r>
            <a:r>
              <a:rPr lang="en-NZ" dirty="0"/>
              <a:t> 2018</a:t>
            </a:r>
          </a:p>
        </p:txBody>
      </p:sp>
      <p:sp>
        <p:nvSpPr>
          <p:cNvPr id="3" name="Text Placeholder 2">
            <a:extLst>
              <a:ext uri="{FF2B5EF4-FFF2-40B4-BE49-F238E27FC236}">
                <a16:creationId xmlns:a16="http://schemas.microsoft.com/office/drawing/2014/main" id="{E8FC2236-BF44-41A7-9DB5-9960A606A2EA}"/>
              </a:ext>
            </a:extLst>
          </p:cNvPr>
          <p:cNvSpPr>
            <a:spLocks noGrp="1"/>
          </p:cNvSpPr>
          <p:nvPr>
            <p:ph type="body" sz="quarter" idx="11"/>
          </p:nvPr>
        </p:nvSpPr>
        <p:spPr>
          <a:xfrm>
            <a:off x="838200" y="549620"/>
            <a:ext cx="10253870" cy="1217769"/>
          </a:xfrm>
        </p:spPr>
        <p:txBody>
          <a:bodyPr/>
          <a:lstStyle/>
          <a:p>
            <a:r>
              <a:rPr lang="en-NZ" sz="3200" dirty="0"/>
              <a:t>Active System Management</a:t>
            </a:r>
          </a:p>
          <a:p>
            <a:endParaRPr lang="en-NZ" dirty="0"/>
          </a:p>
        </p:txBody>
      </p:sp>
      <p:sp>
        <p:nvSpPr>
          <p:cNvPr id="4" name="Text Placeholder 3">
            <a:extLst>
              <a:ext uri="{FF2B5EF4-FFF2-40B4-BE49-F238E27FC236}">
                <a16:creationId xmlns:a16="http://schemas.microsoft.com/office/drawing/2014/main" id="{B0A231E8-A3C9-4785-BDD5-0EAB377C99E1}"/>
              </a:ext>
            </a:extLst>
          </p:cNvPr>
          <p:cNvSpPr>
            <a:spLocks noGrp="1"/>
          </p:cNvSpPr>
          <p:nvPr>
            <p:ph type="body" sz="quarter" idx="12"/>
          </p:nvPr>
        </p:nvSpPr>
        <p:spPr>
          <a:xfrm>
            <a:off x="858649" y="1365530"/>
            <a:ext cx="7623175" cy="2672526"/>
          </a:xfrm>
        </p:spPr>
        <p:txBody>
          <a:bodyPr/>
          <a:lstStyle/>
          <a:p>
            <a:r>
              <a:rPr lang="en-US" dirty="0"/>
              <a:t>Integrating:</a:t>
            </a:r>
          </a:p>
          <a:p>
            <a:pPr marL="342900" indent="-342900">
              <a:buFont typeface="Arial" panose="020B0604020202020204" pitchFamily="34" charset="0"/>
              <a:buChar char="•"/>
            </a:pPr>
            <a:r>
              <a:rPr lang="en-US" dirty="0"/>
              <a:t>Monitoring</a:t>
            </a:r>
          </a:p>
          <a:p>
            <a:pPr marL="342900" indent="-342900">
              <a:buFont typeface="Arial" panose="020B0604020202020204" pitchFamily="34" charset="0"/>
              <a:buChar char="•"/>
            </a:pPr>
            <a:r>
              <a:rPr lang="en-US" dirty="0"/>
              <a:t>Management</a:t>
            </a:r>
          </a:p>
          <a:p>
            <a:pPr marL="342900" indent="-342900">
              <a:buFont typeface="Arial" panose="020B0604020202020204" pitchFamily="34" charset="0"/>
              <a:buChar char="•"/>
            </a:pPr>
            <a:r>
              <a:rPr lang="en-US" dirty="0"/>
              <a:t>Modelling</a:t>
            </a:r>
          </a:p>
          <a:p>
            <a:endParaRPr lang="en-US" dirty="0"/>
          </a:p>
          <a:p>
            <a:r>
              <a:rPr lang="en-US" dirty="0"/>
              <a:t>To provide smarter water systems that deliver improved performance at less cost</a:t>
            </a:r>
            <a:endParaRPr lang="en-NZ" dirty="0"/>
          </a:p>
        </p:txBody>
      </p:sp>
    </p:spTree>
    <p:extLst>
      <p:ext uri="{BB962C8B-B14F-4D97-AF65-F5344CB8AC3E}">
        <p14:creationId xmlns:p14="http://schemas.microsoft.com/office/powerpoint/2010/main" val="144898830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BB64D-F275-4685-98AA-21229688EE9D}"/>
              </a:ext>
            </a:extLst>
          </p:cNvPr>
          <p:cNvSpPr>
            <a:spLocks noGrp="1"/>
          </p:cNvSpPr>
          <p:nvPr>
            <p:ph type="body" sz="quarter" idx="10"/>
          </p:nvPr>
        </p:nvSpPr>
        <p:spPr/>
        <p:txBody>
          <a:bodyPr/>
          <a:lstStyle/>
          <a:p>
            <a:r>
              <a:rPr lang="en-NZ" dirty="0" err="1"/>
              <a:t>WaterNZ</a:t>
            </a:r>
            <a:r>
              <a:rPr lang="en-NZ" dirty="0"/>
              <a:t> 2018</a:t>
            </a:r>
          </a:p>
        </p:txBody>
      </p:sp>
      <p:sp>
        <p:nvSpPr>
          <p:cNvPr id="3" name="Text Placeholder 2">
            <a:extLst>
              <a:ext uri="{FF2B5EF4-FFF2-40B4-BE49-F238E27FC236}">
                <a16:creationId xmlns:a16="http://schemas.microsoft.com/office/drawing/2014/main" id="{5B0D10E7-15A1-492C-A028-65C79D4BA291}"/>
              </a:ext>
            </a:extLst>
          </p:cNvPr>
          <p:cNvSpPr>
            <a:spLocks noGrp="1"/>
          </p:cNvSpPr>
          <p:nvPr>
            <p:ph type="body" sz="quarter" idx="11"/>
          </p:nvPr>
        </p:nvSpPr>
        <p:spPr>
          <a:xfrm>
            <a:off x="838200" y="549620"/>
            <a:ext cx="10253870" cy="535531"/>
          </a:xfrm>
        </p:spPr>
        <p:txBody>
          <a:bodyPr/>
          <a:lstStyle/>
          <a:p>
            <a:r>
              <a:rPr lang="en-US" sz="3200" dirty="0"/>
              <a:t>South Bend - Indiana </a:t>
            </a:r>
            <a:r>
              <a:rPr lang="en-US" sz="2000" dirty="0"/>
              <a:t>(Area rules, Global Data Analysis)</a:t>
            </a:r>
            <a:endParaRPr lang="en-NZ" sz="2000" dirty="0"/>
          </a:p>
        </p:txBody>
      </p:sp>
      <p:sp>
        <p:nvSpPr>
          <p:cNvPr id="4" name="Text Placeholder 3">
            <a:extLst>
              <a:ext uri="{FF2B5EF4-FFF2-40B4-BE49-F238E27FC236}">
                <a16:creationId xmlns:a16="http://schemas.microsoft.com/office/drawing/2014/main" id="{0CEE50FE-FF9B-4162-AC27-C573DAE089F2}"/>
              </a:ext>
            </a:extLst>
          </p:cNvPr>
          <p:cNvSpPr>
            <a:spLocks noGrp="1"/>
          </p:cNvSpPr>
          <p:nvPr>
            <p:ph type="body" sz="quarter" idx="12"/>
          </p:nvPr>
        </p:nvSpPr>
        <p:spPr/>
        <p:txBody>
          <a:bodyPr/>
          <a:lstStyle/>
          <a:p>
            <a:endParaRPr lang="en-NZ" dirty="0"/>
          </a:p>
        </p:txBody>
      </p:sp>
      <p:pic>
        <p:nvPicPr>
          <p:cNvPr id="5" name="Picture 4" descr="alt">
            <a:extLst>
              <a:ext uri="{FF2B5EF4-FFF2-40B4-BE49-F238E27FC236}">
                <a16:creationId xmlns:a16="http://schemas.microsoft.com/office/drawing/2014/main" id="{EF207454-3B1E-4E59-A139-0293C062B9A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35147" y="1388326"/>
            <a:ext cx="6600866" cy="4343974"/>
          </a:xfrm>
          <a:prstGeom prst="rect">
            <a:avLst/>
          </a:prstGeom>
          <a:noFill/>
          <a:ln>
            <a:noFill/>
          </a:ln>
        </p:spPr>
      </p:pic>
      <p:sp>
        <p:nvSpPr>
          <p:cNvPr id="6" name="Rectangle 5">
            <a:extLst>
              <a:ext uri="{FF2B5EF4-FFF2-40B4-BE49-F238E27FC236}">
                <a16:creationId xmlns:a16="http://schemas.microsoft.com/office/drawing/2014/main" id="{96168D0F-2068-44B8-B1D7-908E87607FAB}"/>
              </a:ext>
            </a:extLst>
          </p:cNvPr>
          <p:cNvSpPr/>
          <p:nvPr/>
        </p:nvSpPr>
        <p:spPr>
          <a:xfrm>
            <a:off x="9026012" y="1749949"/>
            <a:ext cx="2703871" cy="1477328"/>
          </a:xfrm>
          <a:prstGeom prst="rect">
            <a:avLst/>
          </a:prstGeom>
        </p:spPr>
        <p:txBody>
          <a:bodyPr wrap="square">
            <a:spAutoFit/>
          </a:bodyPr>
          <a:lstStyle/>
          <a:p>
            <a:pPr>
              <a:lnSpc>
                <a:spcPct val="90000"/>
              </a:lnSpc>
              <a:spcBef>
                <a:spcPts val="1000"/>
              </a:spcBef>
            </a:pPr>
            <a:r>
              <a:rPr lang="en-US" sz="2000" dirty="0">
                <a:solidFill>
                  <a:srgbClr val="666666"/>
                </a:solidFill>
                <a:latin typeface="Arial" panose="020B0604020202020204" pitchFamily="34" charset="0"/>
                <a:cs typeface="Arial" panose="020B0604020202020204" pitchFamily="34" charset="0"/>
              </a:rPr>
              <a:t>Overflow volume reduced by 70 percent, for less than one tenth of the original budget</a:t>
            </a:r>
            <a:endParaRPr lang="en-NZ" sz="2000" dirty="0">
              <a:solidFill>
                <a:srgbClr val="6666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72546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687A69-12D4-4028-AA16-63B6F8D287D3}"/>
              </a:ext>
            </a:extLst>
          </p:cNvPr>
          <p:cNvSpPr>
            <a:spLocks noGrp="1"/>
          </p:cNvSpPr>
          <p:nvPr>
            <p:ph type="body" sz="quarter" idx="10"/>
          </p:nvPr>
        </p:nvSpPr>
        <p:spPr>
          <a:xfrm>
            <a:off x="838200" y="6260482"/>
            <a:ext cx="5959593" cy="230832"/>
          </a:xfrm>
        </p:spPr>
        <p:txBody>
          <a:bodyPr/>
          <a:lstStyle/>
          <a:p>
            <a:r>
              <a:rPr lang="en-NZ" dirty="0" err="1"/>
              <a:t>WaterNZ</a:t>
            </a:r>
            <a:r>
              <a:rPr lang="en-NZ" dirty="0"/>
              <a:t> 2018</a:t>
            </a:r>
          </a:p>
        </p:txBody>
      </p:sp>
      <p:sp>
        <p:nvSpPr>
          <p:cNvPr id="3" name="Text Placeholder 2">
            <a:extLst>
              <a:ext uri="{FF2B5EF4-FFF2-40B4-BE49-F238E27FC236}">
                <a16:creationId xmlns:a16="http://schemas.microsoft.com/office/drawing/2014/main" id="{51CAC15C-2108-46AF-85B8-86570453E3F3}"/>
              </a:ext>
            </a:extLst>
          </p:cNvPr>
          <p:cNvSpPr>
            <a:spLocks noGrp="1"/>
          </p:cNvSpPr>
          <p:nvPr>
            <p:ph type="body" sz="quarter" idx="11"/>
          </p:nvPr>
        </p:nvSpPr>
        <p:spPr>
          <a:xfrm>
            <a:off x="838200" y="549620"/>
            <a:ext cx="10253870" cy="535531"/>
          </a:xfrm>
        </p:spPr>
        <p:txBody>
          <a:bodyPr/>
          <a:lstStyle/>
          <a:p>
            <a:r>
              <a:rPr lang="en-NZ" sz="3200" dirty="0"/>
              <a:t>Classification of Active System Management</a:t>
            </a:r>
          </a:p>
        </p:txBody>
      </p:sp>
      <p:pic>
        <p:nvPicPr>
          <p:cNvPr id="5" name="Picture 4">
            <a:extLst>
              <a:ext uri="{FF2B5EF4-FFF2-40B4-BE49-F238E27FC236}">
                <a16:creationId xmlns:a16="http://schemas.microsoft.com/office/drawing/2014/main" id="{F25F5F5B-0AD1-427A-A77F-C4241C6D69D3}"/>
              </a:ext>
            </a:extLst>
          </p:cNvPr>
          <p:cNvPicPr>
            <a:picLocks noChangeAspect="1"/>
          </p:cNvPicPr>
          <p:nvPr/>
        </p:nvPicPr>
        <p:blipFill>
          <a:blip r:embed="rId3"/>
          <a:stretch>
            <a:fillRect/>
          </a:stretch>
        </p:blipFill>
        <p:spPr>
          <a:xfrm>
            <a:off x="737362" y="1450898"/>
            <a:ext cx="10455546" cy="4602879"/>
          </a:xfrm>
          <a:prstGeom prst="rect">
            <a:avLst/>
          </a:prstGeom>
        </p:spPr>
      </p:pic>
      <p:sp>
        <p:nvSpPr>
          <p:cNvPr id="4" name="Text Placeholder 3">
            <a:extLst>
              <a:ext uri="{FF2B5EF4-FFF2-40B4-BE49-F238E27FC236}">
                <a16:creationId xmlns:a16="http://schemas.microsoft.com/office/drawing/2014/main" id="{10A7053E-77B5-4784-9873-DA1C0C3DF110}"/>
              </a:ext>
            </a:extLst>
          </p:cNvPr>
          <p:cNvSpPr>
            <a:spLocks noGrp="1"/>
          </p:cNvSpPr>
          <p:nvPr>
            <p:ph type="body" sz="quarter" idx="12"/>
          </p:nvPr>
        </p:nvSpPr>
        <p:spPr/>
        <p:txBody>
          <a:bodyPr/>
          <a:lstStyle/>
          <a:p>
            <a:endParaRPr lang="en-NZ" dirty="0"/>
          </a:p>
        </p:txBody>
      </p:sp>
      <p:sp>
        <p:nvSpPr>
          <p:cNvPr id="6" name="Rectangle 5">
            <a:extLst>
              <a:ext uri="{FF2B5EF4-FFF2-40B4-BE49-F238E27FC236}">
                <a16:creationId xmlns:a16="http://schemas.microsoft.com/office/drawing/2014/main" id="{E60429C4-9270-4941-9228-C7767AB31EB2}"/>
              </a:ext>
            </a:extLst>
          </p:cNvPr>
          <p:cNvSpPr/>
          <p:nvPr/>
        </p:nvSpPr>
        <p:spPr>
          <a:xfrm>
            <a:off x="4279533" y="5755884"/>
            <a:ext cx="4674678" cy="369332"/>
          </a:xfrm>
          <a:prstGeom prst="rect">
            <a:avLst/>
          </a:prstGeom>
        </p:spPr>
        <p:txBody>
          <a:bodyPr wrap="none">
            <a:spAutoFit/>
          </a:bodyPr>
          <a:lstStyle/>
          <a:p>
            <a:pPr>
              <a:lnSpc>
                <a:spcPct val="90000"/>
              </a:lnSpc>
              <a:spcBef>
                <a:spcPts val="1000"/>
              </a:spcBef>
            </a:pPr>
            <a:r>
              <a:rPr lang="en-GB" sz="2000" dirty="0">
                <a:solidFill>
                  <a:srgbClr val="666666"/>
                </a:solidFill>
                <a:latin typeface="Arial" panose="020B0604020202020204" pitchFamily="34" charset="0"/>
                <a:cs typeface="Arial" panose="020B0604020202020204" pitchFamily="34" charset="0"/>
              </a:rPr>
              <a:t>Keep the solution as simple as possible</a:t>
            </a:r>
            <a:endParaRPr lang="en-NZ" sz="2000" dirty="0">
              <a:solidFill>
                <a:srgbClr val="6666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79727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16024B-698E-44E2-9544-8B745623A5E1}"/>
              </a:ext>
            </a:extLst>
          </p:cNvPr>
          <p:cNvSpPr>
            <a:spLocks noGrp="1"/>
          </p:cNvSpPr>
          <p:nvPr>
            <p:ph type="body" sz="quarter" idx="10"/>
          </p:nvPr>
        </p:nvSpPr>
        <p:spPr/>
        <p:txBody>
          <a:bodyPr/>
          <a:lstStyle/>
          <a:p>
            <a:r>
              <a:rPr lang="en-NZ" dirty="0" err="1"/>
              <a:t>WaterNZ</a:t>
            </a:r>
            <a:r>
              <a:rPr lang="en-NZ" dirty="0"/>
              <a:t> 2018</a:t>
            </a:r>
          </a:p>
        </p:txBody>
      </p:sp>
      <p:sp>
        <p:nvSpPr>
          <p:cNvPr id="3" name="Text Placeholder 2">
            <a:extLst>
              <a:ext uri="{FF2B5EF4-FFF2-40B4-BE49-F238E27FC236}">
                <a16:creationId xmlns:a16="http://schemas.microsoft.com/office/drawing/2014/main" id="{E0271C6A-8385-4E45-8DD9-1C17E99B3D0B}"/>
              </a:ext>
            </a:extLst>
          </p:cNvPr>
          <p:cNvSpPr>
            <a:spLocks noGrp="1"/>
          </p:cNvSpPr>
          <p:nvPr>
            <p:ph type="body" sz="quarter" idx="11"/>
          </p:nvPr>
        </p:nvSpPr>
        <p:spPr>
          <a:xfrm>
            <a:off x="838199" y="549620"/>
            <a:ext cx="11255478" cy="646331"/>
          </a:xfrm>
        </p:spPr>
        <p:txBody>
          <a:bodyPr/>
          <a:lstStyle/>
          <a:p>
            <a:r>
              <a:rPr lang="en-US" sz="3200" dirty="0"/>
              <a:t>Thames Water - London</a:t>
            </a:r>
            <a:r>
              <a:rPr lang="en-US" dirty="0"/>
              <a:t> </a:t>
            </a:r>
            <a:r>
              <a:rPr lang="en-US" sz="2000" dirty="0"/>
              <a:t>(Dispatch, Forecast)</a:t>
            </a:r>
            <a:endParaRPr lang="en-NZ" sz="2000" dirty="0"/>
          </a:p>
        </p:txBody>
      </p:sp>
      <p:sp>
        <p:nvSpPr>
          <p:cNvPr id="4" name="Text Placeholder 3">
            <a:extLst>
              <a:ext uri="{FF2B5EF4-FFF2-40B4-BE49-F238E27FC236}">
                <a16:creationId xmlns:a16="http://schemas.microsoft.com/office/drawing/2014/main" id="{E55E0109-D95C-44DF-95EA-B5FE6BED90AA}"/>
              </a:ext>
            </a:extLst>
          </p:cNvPr>
          <p:cNvSpPr>
            <a:spLocks noGrp="1"/>
          </p:cNvSpPr>
          <p:nvPr>
            <p:ph type="body" sz="quarter" idx="12"/>
          </p:nvPr>
        </p:nvSpPr>
        <p:spPr/>
        <p:txBody>
          <a:bodyPr/>
          <a:lstStyle/>
          <a:p>
            <a:endParaRPr lang="en-NZ" dirty="0"/>
          </a:p>
        </p:txBody>
      </p:sp>
      <p:pic>
        <p:nvPicPr>
          <p:cNvPr id="6" name="Picture 5">
            <a:extLst>
              <a:ext uri="{FF2B5EF4-FFF2-40B4-BE49-F238E27FC236}">
                <a16:creationId xmlns:a16="http://schemas.microsoft.com/office/drawing/2014/main" id="{CC6F94D2-04F9-47FD-AF8B-1EDB59C73982}"/>
              </a:ext>
            </a:extLst>
          </p:cNvPr>
          <p:cNvPicPr>
            <a:picLocks noChangeAspect="1"/>
          </p:cNvPicPr>
          <p:nvPr/>
        </p:nvPicPr>
        <p:blipFill>
          <a:blip r:embed="rId3"/>
          <a:stretch>
            <a:fillRect/>
          </a:stretch>
        </p:blipFill>
        <p:spPr>
          <a:xfrm>
            <a:off x="971350" y="1377157"/>
            <a:ext cx="4849837" cy="4703504"/>
          </a:xfrm>
          <a:prstGeom prst="rect">
            <a:avLst/>
          </a:prstGeom>
        </p:spPr>
      </p:pic>
      <p:pic>
        <p:nvPicPr>
          <p:cNvPr id="7" name="Picture 6">
            <a:extLst>
              <a:ext uri="{FF2B5EF4-FFF2-40B4-BE49-F238E27FC236}">
                <a16:creationId xmlns:a16="http://schemas.microsoft.com/office/drawing/2014/main" id="{E2107E04-03FB-4F77-829A-5D4436806D00}"/>
              </a:ext>
            </a:extLst>
          </p:cNvPr>
          <p:cNvPicPr>
            <a:picLocks noChangeAspect="1" noChangeArrowheads="1"/>
          </p:cNvPicPr>
          <p:nvPr/>
        </p:nvPicPr>
        <p:blipFill>
          <a:blip r:embed="rId4" cstate="print"/>
          <a:srcRect b="7143"/>
          <a:stretch>
            <a:fillRect/>
          </a:stretch>
        </p:blipFill>
        <p:spPr bwMode="auto">
          <a:xfrm>
            <a:off x="6145406" y="1377157"/>
            <a:ext cx="5624051" cy="2467245"/>
          </a:xfrm>
          <a:prstGeom prst="rect">
            <a:avLst/>
          </a:prstGeom>
          <a:noFill/>
          <a:ln w="9525">
            <a:noFill/>
            <a:miter lim="800000"/>
            <a:headEnd/>
            <a:tailEnd/>
          </a:ln>
        </p:spPr>
      </p:pic>
    </p:spTree>
    <p:extLst>
      <p:ext uri="{BB962C8B-B14F-4D97-AF65-F5344CB8AC3E}">
        <p14:creationId xmlns:p14="http://schemas.microsoft.com/office/powerpoint/2010/main" val="353336044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64AA49-325D-467C-94AC-B0A7C232877B}"/>
              </a:ext>
            </a:extLst>
          </p:cNvPr>
          <p:cNvSpPr>
            <a:spLocks noGrp="1"/>
          </p:cNvSpPr>
          <p:nvPr>
            <p:ph type="body" sz="quarter" idx="10"/>
          </p:nvPr>
        </p:nvSpPr>
        <p:spPr/>
        <p:txBody>
          <a:bodyPr/>
          <a:lstStyle/>
          <a:p>
            <a:r>
              <a:rPr lang="en-NZ" dirty="0" err="1"/>
              <a:t>WaterNZ</a:t>
            </a:r>
            <a:r>
              <a:rPr lang="en-NZ" dirty="0"/>
              <a:t> 2018</a:t>
            </a:r>
          </a:p>
        </p:txBody>
      </p:sp>
      <p:sp>
        <p:nvSpPr>
          <p:cNvPr id="3" name="Text Placeholder 2">
            <a:extLst>
              <a:ext uri="{FF2B5EF4-FFF2-40B4-BE49-F238E27FC236}">
                <a16:creationId xmlns:a16="http://schemas.microsoft.com/office/drawing/2014/main" id="{7262C7B3-0E5B-441A-92EC-6BF04980D447}"/>
              </a:ext>
            </a:extLst>
          </p:cNvPr>
          <p:cNvSpPr>
            <a:spLocks noGrp="1"/>
          </p:cNvSpPr>
          <p:nvPr>
            <p:ph type="body" sz="quarter" idx="11"/>
          </p:nvPr>
        </p:nvSpPr>
        <p:spPr>
          <a:xfrm>
            <a:off x="838200" y="549620"/>
            <a:ext cx="10253870" cy="646331"/>
          </a:xfrm>
        </p:spPr>
        <p:txBody>
          <a:bodyPr/>
          <a:lstStyle/>
          <a:p>
            <a:r>
              <a:rPr lang="en-US" sz="3200" cap="all" dirty="0" err="1"/>
              <a:t>Safeswim</a:t>
            </a:r>
            <a:r>
              <a:rPr lang="en-US" cap="all" dirty="0"/>
              <a:t> </a:t>
            </a:r>
            <a:r>
              <a:rPr lang="en-US" sz="2000" dirty="0"/>
              <a:t>(Warning, Predictive) </a:t>
            </a:r>
            <a:endParaRPr lang="en-NZ" sz="2000" dirty="0"/>
          </a:p>
        </p:txBody>
      </p:sp>
      <p:sp>
        <p:nvSpPr>
          <p:cNvPr id="4" name="Text Placeholder 3">
            <a:extLst>
              <a:ext uri="{FF2B5EF4-FFF2-40B4-BE49-F238E27FC236}">
                <a16:creationId xmlns:a16="http://schemas.microsoft.com/office/drawing/2014/main" id="{BBE16552-7841-428E-AABD-26D72E02BBAB}"/>
              </a:ext>
            </a:extLst>
          </p:cNvPr>
          <p:cNvSpPr>
            <a:spLocks noGrp="1"/>
          </p:cNvSpPr>
          <p:nvPr>
            <p:ph type="body" sz="quarter" idx="12"/>
          </p:nvPr>
        </p:nvSpPr>
        <p:spPr>
          <a:xfrm>
            <a:off x="2836677" y="3559552"/>
            <a:ext cx="9674716" cy="850513"/>
          </a:xfrm>
        </p:spPr>
        <p:txBody>
          <a:bodyPr/>
          <a:lstStyle/>
          <a:p>
            <a:endParaRPr lang="en-NZ" dirty="0"/>
          </a:p>
        </p:txBody>
      </p:sp>
      <p:pic>
        <p:nvPicPr>
          <p:cNvPr id="1026" name="Picture 1">
            <a:extLst>
              <a:ext uri="{FF2B5EF4-FFF2-40B4-BE49-F238E27FC236}">
                <a16:creationId xmlns:a16="http://schemas.microsoft.com/office/drawing/2014/main" id="{DEE6EC59-9502-4409-8A89-03D6B5D3C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319" y="1398066"/>
            <a:ext cx="8074100" cy="47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52190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013" y="1052513"/>
            <a:ext cx="2689442" cy="3132137"/>
          </a:xfrm>
        </p:spPr>
        <p:txBody>
          <a:bodyPr/>
          <a:lstStyle/>
          <a:p>
            <a:r>
              <a:rPr lang="en-CA" dirty="0"/>
              <a:t>Addressing an  Uncertain Future</a:t>
            </a:r>
          </a:p>
        </p:txBody>
      </p:sp>
    </p:spTree>
    <p:extLst>
      <p:ext uri="{BB962C8B-B14F-4D97-AF65-F5344CB8AC3E}">
        <p14:creationId xmlns:p14="http://schemas.microsoft.com/office/powerpoint/2010/main" val="158069005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35F53C4-990C-4259-8DEA-B4E82CA93DA1}"/>
              </a:ext>
            </a:extLst>
          </p:cNvPr>
          <p:cNvPicPr>
            <a:picLocks noGrp="1" noChangeAspect="1"/>
          </p:cNvPicPr>
          <p:nvPr>
            <p:ph type="pic" sz="quarter" idx="15"/>
          </p:nvPr>
        </p:nvPicPr>
        <p:blipFill rotWithShape="1">
          <a:blip r:embed="rId3"/>
          <a:srcRect l="-57" r="110"/>
          <a:stretch/>
        </p:blipFill>
        <p:spPr>
          <a:xfrm>
            <a:off x="307936" y="0"/>
            <a:ext cx="8272502" cy="6183259"/>
          </a:xfrm>
        </p:spPr>
      </p:pic>
      <p:sp>
        <p:nvSpPr>
          <p:cNvPr id="3" name="Slide Number Placeholder 2">
            <a:extLst>
              <a:ext uri="{FF2B5EF4-FFF2-40B4-BE49-F238E27FC236}">
                <a16:creationId xmlns:a16="http://schemas.microsoft.com/office/drawing/2014/main" id="{0BEBB18D-1021-4A99-A6BA-3BF80E852580}"/>
              </a:ext>
            </a:extLst>
          </p:cNvPr>
          <p:cNvSpPr>
            <a:spLocks noGrp="1"/>
          </p:cNvSpPr>
          <p:nvPr>
            <p:ph type="sldNum" sz="quarter" idx="12"/>
          </p:nvPr>
        </p:nvSpPr>
        <p:spPr/>
        <p:txBody>
          <a:bodyPr/>
          <a:lstStyle/>
          <a:p>
            <a:fld id="{52326D77-2960-1A4A-B5CA-B95B3484A035}" type="slidenum">
              <a:rPr lang="en-CA" smtClean="0"/>
              <a:t>28</a:t>
            </a:fld>
            <a:endParaRPr lang="en-CA" dirty="0"/>
          </a:p>
        </p:txBody>
      </p:sp>
      <p:sp>
        <p:nvSpPr>
          <p:cNvPr id="4" name="Title 3">
            <a:extLst>
              <a:ext uri="{FF2B5EF4-FFF2-40B4-BE49-F238E27FC236}">
                <a16:creationId xmlns:a16="http://schemas.microsoft.com/office/drawing/2014/main" id="{D28B014F-1C4E-4615-838D-4DB6680C3D0F}"/>
              </a:ext>
            </a:extLst>
          </p:cNvPr>
          <p:cNvSpPr>
            <a:spLocks noGrp="1"/>
          </p:cNvSpPr>
          <p:nvPr>
            <p:ph type="title"/>
          </p:nvPr>
        </p:nvSpPr>
        <p:spPr>
          <a:xfrm>
            <a:off x="8917322" y="620713"/>
            <a:ext cx="3384550" cy="1152526"/>
          </a:xfrm>
        </p:spPr>
        <p:txBody>
          <a:bodyPr/>
          <a:lstStyle/>
          <a:p>
            <a:r>
              <a:rPr lang="en-NZ" dirty="0"/>
              <a:t>Future Ready</a:t>
            </a:r>
          </a:p>
        </p:txBody>
      </p:sp>
      <p:sp>
        <p:nvSpPr>
          <p:cNvPr id="5" name="Content Placeholder 4">
            <a:extLst>
              <a:ext uri="{FF2B5EF4-FFF2-40B4-BE49-F238E27FC236}">
                <a16:creationId xmlns:a16="http://schemas.microsoft.com/office/drawing/2014/main" id="{2A34AA52-40D9-4D70-B709-9FADF0C87B74}"/>
              </a:ext>
            </a:extLst>
          </p:cNvPr>
          <p:cNvSpPr>
            <a:spLocks noGrp="1"/>
          </p:cNvSpPr>
          <p:nvPr>
            <p:ph sz="quarter" idx="16"/>
          </p:nvPr>
        </p:nvSpPr>
        <p:spPr/>
        <p:txBody>
          <a:bodyPr/>
          <a:lstStyle/>
          <a:p>
            <a:endParaRPr lang="en-NZ"/>
          </a:p>
        </p:txBody>
      </p:sp>
    </p:spTree>
    <p:extLst>
      <p:ext uri="{BB962C8B-B14F-4D97-AF65-F5344CB8AC3E}">
        <p14:creationId xmlns:p14="http://schemas.microsoft.com/office/powerpoint/2010/main" val="398712592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A4095FA-D0BB-4270-BD28-E6D3CDCF8065}"/>
              </a:ext>
            </a:extLst>
          </p:cNvPr>
          <p:cNvPicPr>
            <a:picLocks noGrp="1" noChangeAspect="1"/>
          </p:cNvPicPr>
          <p:nvPr>
            <p:ph type="pic" sz="quarter" idx="15"/>
          </p:nvPr>
        </p:nvPicPr>
        <p:blipFill>
          <a:blip r:embed="rId3"/>
          <a:srcRect l="690" r="690"/>
          <a:stretch>
            <a:fillRect/>
          </a:stretch>
        </p:blipFill>
        <p:spPr>
          <a:xfrm>
            <a:off x="2311399" y="1618704"/>
            <a:ext cx="7569202" cy="4962390"/>
          </a:xfrm>
        </p:spPr>
      </p:pic>
      <p:sp>
        <p:nvSpPr>
          <p:cNvPr id="3" name="Slide Number Placeholder 2">
            <a:extLst>
              <a:ext uri="{FF2B5EF4-FFF2-40B4-BE49-F238E27FC236}">
                <a16:creationId xmlns:a16="http://schemas.microsoft.com/office/drawing/2014/main" id="{15704A0E-3385-4BC2-9BE7-205C3C72D899}"/>
              </a:ext>
            </a:extLst>
          </p:cNvPr>
          <p:cNvSpPr>
            <a:spLocks noGrp="1"/>
          </p:cNvSpPr>
          <p:nvPr>
            <p:ph type="sldNum" sz="quarter" idx="12"/>
          </p:nvPr>
        </p:nvSpPr>
        <p:spPr/>
        <p:txBody>
          <a:bodyPr/>
          <a:lstStyle/>
          <a:p>
            <a:fld id="{52326D77-2960-1A4A-B5CA-B95B3484A035}" type="slidenum">
              <a:rPr lang="en-CA" smtClean="0"/>
              <a:t>29</a:t>
            </a:fld>
            <a:endParaRPr lang="en-CA" dirty="0"/>
          </a:p>
        </p:txBody>
      </p:sp>
      <p:sp>
        <p:nvSpPr>
          <p:cNvPr id="4" name="Title 3">
            <a:extLst>
              <a:ext uri="{FF2B5EF4-FFF2-40B4-BE49-F238E27FC236}">
                <a16:creationId xmlns:a16="http://schemas.microsoft.com/office/drawing/2014/main" id="{E76A0194-46DA-441D-B250-45FEA3E7CDC4}"/>
              </a:ext>
            </a:extLst>
          </p:cNvPr>
          <p:cNvSpPr>
            <a:spLocks noGrp="1"/>
          </p:cNvSpPr>
          <p:nvPr>
            <p:ph type="title"/>
          </p:nvPr>
        </p:nvSpPr>
        <p:spPr/>
        <p:txBody>
          <a:bodyPr/>
          <a:lstStyle/>
          <a:p>
            <a:r>
              <a:rPr lang="en-NZ" dirty="0"/>
              <a:t>How Certain is the Future?</a:t>
            </a:r>
            <a:br>
              <a:rPr lang="en-NZ" dirty="0"/>
            </a:br>
            <a:r>
              <a:rPr lang="en-NZ" dirty="0"/>
              <a:t>What Rainfall Intensity Do We Use for Design</a:t>
            </a:r>
          </a:p>
        </p:txBody>
      </p:sp>
      <p:sp>
        <p:nvSpPr>
          <p:cNvPr id="7" name="Rectangle 6">
            <a:extLst>
              <a:ext uri="{FF2B5EF4-FFF2-40B4-BE49-F238E27FC236}">
                <a16:creationId xmlns:a16="http://schemas.microsoft.com/office/drawing/2014/main" id="{3A82AB07-660B-4D4A-9759-BA0DA6AD02E9}"/>
              </a:ext>
            </a:extLst>
          </p:cNvPr>
          <p:cNvSpPr/>
          <p:nvPr/>
        </p:nvSpPr>
        <p:spPr>
          <a:xfrm>
            <a:off x="9983786" y="5296225"/>
            <a:ext cx="2077547" cy="923330"/>
          </a:xfrm>
          <a:prstGeom prst="rect">
            <a:avLst/>
          </a:prstGeom>
        </p:spPr>
        <p:txBody>
          <a:bodyPr wrap="square">
            <a:spAutoFit/>
          </a:bodyPr>
          <a:lstStyle/>
          <a:p>
            <a:r>
              <a:rPr lang="en-GB" dirty="0">
                <a:latin typeface="Arial" panose="020B0604020202020204" pitchFamily="34" charset="0"/>
                <a:ea typeface="Calibri" panose="020F0502020204030204" pitchFamily="34" charset="0"/>
                <a:cs typeface="Times New Roman" panose="02020603050405020304" pitchFamily="18" charset="0"/>
              </a:rPr>
              <a:t>UKWIR report on rainfall for urban drainage design </a:t>
            </a:r>
            <a:endParaRPr lang="en-NZ" dirty="0"/>
          </a:p>
        </p:txBody>
      </p:sp>
    </p:spTree>
    <p:extLst>
      <p:ext uri="{BB962C8B-B14F-4D97-AF65-F5344CB8AC3E}">
        <p14:creationId xmlns:p14="http://schemas.microsoft.com/office/powerpoint/2010/main" val="367811611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ign above a store&#10;&#10;Description generated with very high confidence">
            <a:extLst>
              <a:ext uri="{FF2B5EF4-FFF2-40B4-BE49-F238E27FC236}">
                <a16:creationId xmlns:a16="http://schemas.microsoft.com/office/drawing/2014/main" id="{2BB69822-5BDA-4BEE-AD38-80B5AC65B31F}"/>
              </a:ext>
            </a:extLst>
          </p:cNvPr>
          <p:cNvPicPr>
            <a:picLocks noGrp="1" noChangeAspect="1"/>
          </p:cNvPicPr>
          <p:nvPr>
            <p:ph type="pic" sz="quarter" idx="15"/>
          </p:nvPr>
        </p:nvPicPr>
        <p:blipFill rotWithShape="1">
          <a:blip r:embed="rId3"/>
          <a:srcRect t="825" r="5900" b="9680"/>
          <a:stretch/>
        </p:blipFill>
        <p:spPr>
          <a:xfrm>
            <a:off x="1703388" y="0"/>
            <a:ext cx="10817370" cy="6858000"/>
          </a:xfrm>
        </p:spPr>
      </p:pic>
      <p:sp>
        <p:nvSpPr>
          <p:cNvPr id="3" name="Slide Number Placeholder 2">
            <a:extLst>
              <a:ext uri="{FF2B5EF4-FFF2-40B4-BE49-F238E27FC236}">
                <a16:creationId xmlns:a16="http://schemas.microsoft.com/office/drawing/2014/main" id="{427DC08F-8C0D-4E35-AAFA-9DDD3B4F48A2}"/>
              </a:ext>
            </a:extLst>
          </p:cNvPr>
          <p:cNvSpPr>
            <a:spLocks noGrp="1"/>
          </p:cNvSpPr>
          <p:nvPr>
            <p:ph type="sldNum" sz="quarter" idx="12"/>
          </p:nvPr>
        </p:nvSpPr>
        <p:spPr/>
        <p:txBody>
          <a:bodyPr/>
          <a:lstStyle/>
          <a:p>
            <a:fld id="{52326D77-2960-1A4A-B5CA-B95B3484A035}" type="slidenum">
              <a:rPr lang="en-CA" smtClean="0"/>
              <a:t>3</a:t>
            </a:fld>
            <a:endParaRPr lang="en-CA" dirty="0"/>
          </a:p>
        </p:txBody>
      </p:sp>
      <p:sp>
        <p:nvSpPr>
          <p:cNvPr id="10" name="Title 9">
            <a:extLst>
              <a:ext uri="{FF2B5EF4-FFF2-40B4-BE49-F238E27FC236}">
                <a16:creationId xmlns:a16="http://schemas.microsoft.com/office/drawing/2014/main" id="{B5B94408-6F72-473C-87F4-7141B2BC232A}"/>
              </a:ext>
            </a:extLst>
          </p:cNvPr>
          <p:cNvSpPr>
            <a:spLocks noGrp="1"/>
          </p:cNvSpPr>
          <p:nvPr>
            <p:ph type="title"/>
          </p:nvPr>
        </p:nvSpPr>
        <p:spPr/>
        <p:txBody>
          <a:bodyPr/>
          <a:lstStyle/>
          <a:p>
            <a:endParaRPr lang="en-NZ"/>
          </a:p>
        </p:txBody>
      </p:sp>
    </p:spTree>
    <p:extLst>
      <p:ext uri="{BB962C8B-B14F-4D97-AF65-F5344CB8AC3E}">
        <p14:creationId xmlns:p14="http://schemas.microsoft.com/office/powerpoint/2010/main" val="413808869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53AF2A-3CB8-4C63-B22B-B1327FB538C2}"/>
              </a:ext>
            </a:extLst>
          </p:cNvPr>
          <p:cNvSpPr>
            <a:spLocks noGrp="1"/>
          </p:cNvSpPr>
          <p:nvPr>
            <p:ph type="title"/>
          </p:nvPr>
        </p:nvSpPr>
        <p:spPr>
          <a:xfrm>
            <a:off x="1703388" y="620714"/>
            <a:ext cx="9756775" cy="640196"/>
          </a:xfrm>
        </p:spPr>
        <p:txBody>
          <a:bodyPr/>
          <a:lstStyle/>
          <a:p>
            <a:r>
              <a:rPr lang="en-NZ" dirty="0"/>
              <a:t>Changing Customer Behaviours</a:t>
            </a:r>
          </a:p>
        </p:txBody>
      </p:sp>
      <p:pic>
        <p:nvPicPr>
          <p:cNvPr id="6" name="Picture 5">
            <a:extLst>
              <a:ext uri="{FF2B5EF4-FFF2-40B4-BE49-F238E27FC236}">
                <a16:creationId xmlns:a16="http://schemas.microsoft.com/office/drawing/2014/main" id="{9A692245-5E09-404E-88A7-03E7F1D73A36}"/>
              </a:ext>
            </a:extLst>
          </p:cNvPr>
          <p:cNvPicPr>
            <a:picLocks noChangeAspect="1"/>
          </p:cNvPicPr>
          <p:nvPr/>
        </p:nvPicPr>
        <p:blipFill>
          <a:blip r:embed="rId3"/>
          <a:stretch>
            <a:fillRect/>
          </a:stretch>
        </p:blipFill>
        <p:spPr>
          <a:xfrm>
            <a:off x="0" y="1935479"/>
            <a:ext cx="12236771" cy="2998009"/>
          </a:xfrm>
          <a:prstGeom prst="rect">
            <a:avLst/>
          </a:prstGeom>
        </p:spPr>
      </p:pic>
    </p:spTree>
    <p:extLst>
      <p:ext uri="{BB962C8B-B14F-4D97-AF65-F5344CB8AC3E}">
        <p14:creationId xmlns:p14="http://schemas.microsoft.com/office/powerpoint/2010/main" val="240824902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A6A793-4027-4352-9224-3DC641F87D0E}"/>
              </a:ext>
            </a:extLst>
          </p:cNvPr>
          <p:cNvSpPr>
            <a:spLocks noGrp="1"/>
          </p:cNvSpPr>
          <p:nvPr>
            <p:ph type="title"/>
          </p:nvPr>
        </p:nvSpPr>
        <p:spPr/>
        <p:txBody>
          <a:bodyPr/>
          <a:lstStyle/>
          <a:p>
            <a:r>
              <a:rPr lang="en-NZ" dirty="0"/>
              <a:t>What Will Cause Problems in the Future?</a:t>
            </a:r>
          </a:p>
        </p:txBody>
      </p:sp>
      <p:pic>
        <p:nvPicPr>
          <p:cNvPr id="6" name="Picture 5" descr="A group of people posing for the camera&#10;&#10;Description generated with high confidence">
            <a:extLst>
              <a:ext uri="{FF2B5EF4-FFF2-40B4-BE49-F238E27FC236}">
                <a16:creationId xmlns:a16="http://schemas.microsoft.com/office/drawing/2014/main" id="{3B7DB5D4-9D67-4EB7-ABEA-79116DC8EAB0}"/>
              </a:ext>
            </a:extLst>
          </p:cNvPr>
          <p:cNvPicPr>
            <a:picLocks noChangeAspect="1"/>
          </p:cNvPicPr>
          <p:nvPr/>
        </p:nvPicPr>
        <p:blipFill>
          <a:blip r:embed="rId3"/>
          <a:stretch>
            <a:fillRect/>
          </a:stretch>
        </p:blipFill>
        <p:spPr>
          <a:xfrm>
            <a:off x="3727586" y="1337174"/>
            <a:ext cx="4736828" cy="5202382"/>
          </a:xfrm>
          <a:prstGeom prst="rect">
            <a:avLst/>
          </a:prstGeom>
        </p:spPr>
      </p:pic>
    </p:spTree>
    <p:extLst>
      <p:ext uri="{BB962C8B-B14F-4D97-AF65-F5344CB8AC3E}">
        <p14:creationId xmlns:p14="http://schemas.microsoft.com/office/powerpoint/2010/main" val="80145899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A2C8ACC-6418-4640-AEC0-9510E38B8B5D}"/>
              </a:ext>
            </a:extLst>
          </p:cNvPr>
          <p:cNvSpPr>
            <a:spLocks noGrp="1"/>
          </p:cNvSpPr>
          <p:nvPr>
            <p:ph type="title"/>
          </p:nvPr>
        </p:nvSpPr>
        <p:spPr/>
        <p:txBody>
          <a:bodyPr/>
          <a:lstStyle/>
          <a:p>
            <a:r>
              <a:rPr lang="en-NZ" dirty="0"/>
              <a:t>Dynamic Adaptive Policy Pathways</a:t>
            </a:r>
          </a:p>
        </p:txBody>
      </p:sp>
      <p:pic>
        <p:nvPicPr>
          <p:cNvPr id="6" name="Picture 5">
            <a:extLst>
              <a:ext uri="{FF2B5EF4-FFF2-40B4-BE49-F238E27FC236}">
                <a16:creationId xmlns:a16="http://schemas.microsoft.com/office/drawing/2014/main" id="{57719ED6-90CD-47A6-A6FF-49F816BE178A}"/>
              </a:ext>
            </a:extLst>
          </p:cNvPr>
          <p:cNvPicPr>
            <a:picLocks noChangeAspect="1"/>
          </p:cNvPicPr>
          <p:nvPr/>
        </p:nvPicPr>
        <p:blipFill>
          <a:blip r:embed="rId3"/>
          <a:stretch>
            <a:fillRect/>
          </a:stretch>
        </p:blipFill>
        <p:spPr>
          <a:xfrm>
            <a:off x="7340339" y="1490511"/>
            <a:ext cx="4567498" cy="4308208"/>
          </a:xfrm>
          <a:prstGeom prst="rect">
            <a:avLst/>
          </a:prstGeom>
        </p:spPr>
      </p:pic>
      <p:sp>
        <p:nvSpPr>
          <p:cNvPr id="7" name="Rectangle 6">
            <a:extLst>
              <a:ext uri="{FF2B5EF4-FFF2-40B4-BE49-F238E27FC236}">
                <a16:creationId xmlns:a16="http://schemas.microsoft.com/office/drawing/2014/main" id="{CE07E379-6BE5-4A77-B2B9-9CEB2E8678EF}"/>
              </a:ext>
            </a:extLst>
          </p:cNvPr>
          <p:cNvSpPr/>
          <p:nvPr/>
        </p:nvSpPr>
        <p:spPr>
          <a:xfrm>
            <a:off x="7129655" y="5973599"/>
            <a:ext cx="3966150" cy="261610"/>
          </a:xfrm>
          <a:prstGeom prst="rect">
            <a:avLst/>
          </a:prstGeom>
        </p:spPr>
        <p:txBody>
          <a:bodyPr wrap="none">
            <a:spAutoFit/>
          </a:bodyPr>
          <a:lstStyle/>
          <a:p>
            <a:r>
              <a:rPr lang="fr-FR" sz="1100" dirty="0">
                <a:latin typeface="Arial" panose="020B0604020202020204" pitchFamily="34" charset="0"/>
                <a:cs typeface="Times New Roman" panose="02020603050405020304" pitchFamily="18" charset="0"/>
              </a:rPr>
              <a:t>M. </a:t>
            </a:r>
            <a:r>
              <a:rPr lang="fr-FR" sz="1100" dirty="0" err="1">
                <a:latin typeface="Arial" panose="020B0604020202020204" pitchFamily="34" charset="0"/>
                <a:cs typeface="Times New Roman" panose="02020603050405020304" pitchFamily="18" charset="0"/>
              </a:rPr>
              <a:t>Haasnoot</a:t>
            </a:r>
            <a:r>
              <a:rPr lang="fr-FR" sz="1100" dirty="0">
                <a:latin typeface="Arial" panose="020B0604020202020204" pitchFamily="34" charset="0"/>
                <a:cs typeface="Times New Roman" panose="02020603050405020304" pitchFamily="18" charset="0"/>
              </a:rPr>
              <a:t> et al. / Global </a:t>
            </a:r>
            <a:r>
              <a:rPr lang="fr-FR" sz="1100" dirty="0" err="1">
                <a:latin typeface="Arial" panose="020B0604020202020204" pitchFamily="34" charset="0"/>
                <a:cs typeface="Times New Roman" panose="02020603050405020304" pitchFamily="18" charset="0"/>
              </a:rPr>
              <a:t>Environmental</a:t>
            </a:r>
            <a:r>
              <a:rPr lang="fr-FR" sz="1100" dirty="0">
                <a:latin typeface="Arial" panose="020B0604020202020204" pitchFamily="34" charset="0"/>
                <a:cs typeface="Times New Roman" panose="02020603050405020304" pitchFamily="18" charset="0"/>
              </a:rPr>
              <a:t> Change 23 (2013)</a:t>
            </a:r>
            <a:endParaRPr lang="en-NZ" sz="1100" dirty="0">
              <a:latin typeface="Arial" panose="020B06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70FF5298-36A3-44B8-9E4A-9343CC7A92F5}"/>
              </a:ext>
            </a:extLst>
          </p:cNvPr>
          <p:cNvPicPr>
            <a:picLocks noChangeAspect="1"/>
          </p:cNvPicPr>
          <p:nvPr/>
        </p:nvPicPr>
        <p:blipFill>
          <a:blip r:embed="rId4"/>
          <a:stretch>
            <a:fillRect/>
          </a:stretch>
        </p:blipFill>
        <p:spPr>
          <a:xfrm>
            <a:off x="1002899" y="1437412"/>
            <a:ext cx="4962236" cy="4414405"/>
          </a:xfrm>
          <a:prstGeom prst="rect">
            <a:avLst/>
          </a:prstGeom>
        </p:spPr>
      </p:pic>
    </p:spTree>
    <p:extLst>
      <p:ext uri="{BB962C8B-B14F-4D97-AF65-F5344CB8AC3E}">
        <p14:creationId xmlns:p14="http://schemas.microsoft.com/office/powerpoint/2010/main" val="119503033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a:t>Summary</a:t>
            </a:r>
          </a:p>
        </p:txBody>
      </p:sp>
    </p:spTree>
    <p:extLst>
      <p:ext uri="{BB962C8B-B14F-4D97-AF65-F5344CB8AC3E}">
        <p14:creationId xmlns:p14="http://schemas.microsoft.com/office/powerpoint/2010/main" val="87008567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wall, indoor&#10;&#10;Description generated with high confidence">
            <a:extLst>
              <a:ext uri="{FF2B5EF4-FFF2-40B4-BE49-F238E27FC236}">
                <a16:creationId xmlns:a16="http://schemas.microsoft.com/office/drawing/2014/main" id="{4776C506-5873-4759-865D-DDBFA3F7EE6C}"/>
              </a:ext>
            </a:extLst>
          </p:cNvPr>
          <p:cNvPicPr>
            <a:picLocks noGrp="1" noChangeAspect="1"/>
          </p:cNvPicPr>
          <p:nvPr>
            <p:ph type="pic" sz="quarter" idx="15"/>
          </p:nvPr>
        </p:nvPicPr>
        <p:blipFill rotWithShape="1">
          <a:blip r:embed="rId3"/>
          <a:srcRect l="-78" r="40425" b="267"/>
          <a:stretch/>
        </p:blipFill>
        <p:spPr>
          <a:xfrm>
            <a:off x="2859578" y="1362415"/>
            <a:ext cx="6096000" cy="5350213"/>
          </a:xfrm>
        </p:spPr>
      </p:pic>
      <p:sp>
        <p:nvSpPr>
          <p:cNvPr id="3" name="Slide Number Placeholder 2">
            <a:extLst>
              <a:ext uri="{FF2B5EF4-FFF2-40B4-BE49-F238E27FC236}">
                <a16:creationId xmlns:a16="http://schemas.microsoft.com/office/drawing/2014/main" id="{CBD62DE9-ADE4-4477-A27D-DEB026ED5EB4}"/>
              </a:ext>
            </a:extLst>
          </p:cNvPr>
          <p:cNvSpPr>
            <a:spLocks noGrp="1"/>
          </p:cNvSpPr>
          <p:nvPr>
            <p:ph type="sldNum" sz="quarter" idx="12"/>
          </p:nvPr>
        </p:nvSpPr>
        <p:spPr/>
        <p:txBody>
          <a:bodyPr/>
          <a:lstStyle/>
          <a:p>
            <a:fld id="{52326D77-2960-1A4A-B5CA-B95B3484A035}" type="slidenum">
              <a:rPr lang="en-CA" smtClean="0"/>
              <a:t>34</a:t>
            </a:fld>
            <a:endParaRPr lang="en-CA" dirty="0"/>
          </a:p>
        </p:txBody>
      </p:sp>
      <p:sp>
        <p:nvSpPr>
          <p:cNvPr id="4" name="Title 3">
            <a:extLst>
              <a:ext uri="{FF2B5EF4-FFF2-40B4-BE49-F238E27FC236}">
                <a16:creationId xmlns:a16="http://schemas.microsoft.com/office/drawing/2014/main" id="{FF0D75B0-C6A4-4834-A203-B093873EEA04}"/>
              </a:ext>
            </a:extLst>
          </p:cNvPr>
          <p:cNvSpPr>
            <a:spLocks noGrp="1"/>
          </p:cNvSpPr>
          <p:nvPr>
            <p:ph type="title"/>
          </p:nvPr>
        </p:nvSpPr>
        <p:spPr>
          <a:xfrm>
            <a:off x="1089892" y="558304"/>
            <a:ext cx="10259436" cy="1152526"/>
          </a:xfrm>
        </p:spPr>
        <p:txBody>
          <a:bodyPr>
            <a:normAutofit fontScale="90000"/>
          </a:bodyPr>
          <a:lstStyle/>
          <a:p>
            <a:pPr algn="ctr"/>
            <a:r>
              <a:rPr lang="en-NZ" dirty="0"/>
              <a:t>133 million New Jobs will be Created by 2022</a:t>
            </a:r>
            <a:br>
              <a:rPr lang="en-NZ" dirty="0"/>
            </a:br>
            <a:br>
              <a:rPr lang="en-NZ" dirty="0"/>
            </a:br>
            <a:endParaRPr lang="en-NZ" dirty="0"/>
          </a:p>
        </p:txBody>
      </p:sp>
      <p:sp>
        <p:nvSpPr>
          <p:cNvPr id="2" name="Rectangle 1">
            <a:extLst>
              <a:ext uri="{FF2B5EF4-FFF2-40B4-BE49-F238E27FC236}">
                <a16:creationId xmlns:a16="http://schemas.microsoft.com/office/drawing/2014/main" id="{89BE4B6A-5106-40D8-A319-0285B2A41905}"/>
              </a:ext>
            </a:extLst>
          </p:cNvPr>
          <p:cNvSpPr/>
          <p:nvPr/>
        </p:nvSpPr>
        <p:spPr>
          <a:xfrm>
            <a:off x="9134375" y="4303113"/>
            <a:ext cx="2435052" cy="480131"/>
          </a:xfrm>
          <a:prstGeom prst="rect">
            <a:avLst/>
          </a:prstGeom>
        </p:spPr>
        <p:txBody>
          <a:bodyPr wrap="square">
            <a:spAutoFit/>
          </a:bodyPr>
          <a:lstStyle/>
          <a:p>
            <a:pPr>
              <a:lnSpc>
                <a:spcPct val="90000"/>
              </a:lnSpc>
              <a:spcBef>
                <a:spcPts val="1000"/>
              </a:spcBef>
            </a:pPr>
            <a:r>
              <a:rPr lang="en-NZ" sz="1400" dirty="0">
                <a:solidFill>
                  <a:srgbClr val="1E242B"/>
                </a:solidFill>
                <a:latin typeface="Montserrat" panose="00000500000000000000" pitchFamily="2" charset="0"/>
              </a:rPr>
              <a:t>The Future of  Jobs Report 2018</a:t>
            </a:r>
          </a:p>
        </p:txBody>
      </p:sp>
    </p:spTree>
    <p:extLst>
      <p:ext uri="{BB962C8B-B14F-4D97-AF65-F5344CB8AC3E}">
        <p14:creationId xmlns:p14="http://schemas.microsoft.com/office/powerpoint/2010/main" val="126479140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52326D77-2960-1A4A-B5CA-B95B3484A035}" type="slidenum">
              <a:rPr lang="en-CA" smtClean="0"/>
              <a:t>35</a:t>
            </a:fld>
            <a:endParaRPr lang="en-CA" dirty="0"/>
          </a:p>
        </p:txBody>
      </p:sp>
      <p:sp>
        <p:nvSpPr>
          <p:cNvPr id="2" name="Titre 1"/>
          <p:cNvSpPr>
            <a:spLocks noGrp="1"/>
          </p:cNvSpPr>
          <p:nvPr>
            <p:ph type="title"/>
          </p:nvPr>
        </p:nvSpPr>
        <p:spPr>
          <a:xfrm>
            <a:off x="2208214" y="620713"/>
            <a:ext cx="9251949" cy="1152526"/>
          </a:xfrm>
        </p:spPr>
        <p:txBody>
          <a:bodyPr/>
          <a:lstStyle/>
          <a:p>
            <a:r>
              <a:rPr lang="en-CA" dirty="0"/>
              <a:t>The Future of Modelling is Bright</a:t>
            </a:r>
          </a:p>
        </p:txBody>
      </p:sp>
      <p:sp>
        <p:nvSpPr>
          <p:cNvPr id="3" name="Espace réservé du contenu 2"/>
          <p:cNvSpPr>
            <a:spLocks noGrp="1"/>
          </p:cNvSpPr>
          <p:nvPr>
            <p:ph sz="quarter" idx="13"/>
          </p:nvPr>
        </p:nvSpPr>
        <p:spPr/>
        <p:txBody>
          <a:bodyPr>
            <a:normAutofit/>
          </a:bodyPr>
          <a:lstStyle/>
          <a:p>
            <a:r>
              <a:rPr lang="en-CA" dirty="0"/>
              <a:t>Needed to Address the Infrastructure Challenge – building the right infrastructure at the right time</a:t>
            </a:r>
          </a:p>
          <a:p>
            <a:r>
              <a:rPr lang="en-CA" dirty="0"/>
              <a:t>Greater focus on Contaminant Modelling</a:t>
            </a:r>
          </a:p>
          <a:p>
            <a:r>
              <a:rPr lang="en-CA" dirty="0"/>
              <a:t>Operationalisation of Models</a:t>
            </a:r>
          </a:p>
          <a:p>
            <a:r>
              <a:rPr lang="en-CA" dirty="0"/>
              <a:t>Greater Engagement through Modelling</a:t>
            </a:r>
          </a:p>
          <a:p>
            <a:r>
              <a:rPr lang="en-CA" dirty="0"/>
              <a:t>Optimisation Generates More for Less</a:t>
            </a:r>
          </a:p>
          <a:p>
            <a:r>
              <a:rPr lang="en-CA" dirty="0"/>
              <a:t>Smart Networks Underpinned by Modelling</a:t>
            </a:r>
          </a:p>
          <a:p>
            <a:r>
              <a:rPr lang="en-CA" dirty="0"/>
              <a:t>Dynamic Approach Needed to Address an Uncertain Future</a:t>
            </a:r>
          </a:p>
        </p:txBody>
      </p:sp>
    </p:spTree>
    <p:extLst>
      <p:ext uri="{BB962C8B-B14F-4D97-AF65-F5344CB8AC3E}">
        <p14:creationId xmlns:p14="http://schemas.microsoft.com/office/powerpoint/2010/main" val="69444929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CA" dirty="0"/>
              <a:t>Thank you!</a:t>
            </a:r>
          </a:p>
        </p:txBody>
      </p:sp>
      <p:sp>
        <p:nvSpPr>
          <p:cNvPr id="4" name="Sous-titre 3"/>
          <p:cNvSpPr>
            <a:spLocks noGrp="1"/>
          </p:cNvSpPr>
          <p:nvPr>
            <p:ph type="subTitle" idx="1"/>
          </p:nvPr>
        </p:nvSpPr>
        <p:spPr/>
        <p:txBody>
          <a:bodyPr/>
          <a:lstStyle/>
          <a:p>
            <a:r>
              <a:rPr lang="en-CA" dirty="0"/>
              <a:t>wsp-opus.co.nz</a:t>
            </a:r>
          </a:p>
          <a:p>
            <a:endParaRPr lang="en-CA" dirty="0"/>
          </a:p>
        </p:txBody>
      </p:sp>
    </p:spTree>
    <p:extLst>
      <p:ext uri="{BB962C8B-B14F-4D97-AF65-F5344CB8AC3E}">
        <p14:creationId xmlns:p14="http://schemas.microsoft.com/office/powerpoint/2010/main" val="123380552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posing for the camera&#10;&#10;Description generated with very high confidence">
            <a:extLst>
              <a:ext uri="{FF2B5EF4-FFF2-40B4-BE49-F238E27FC236}">
                <a16:creationId xmlns:a16="http://schemas.microsoft.com/office/drawing/2014/main" id="{8FB61909-1744-4638-A9B6-2AA542DAB8D4}"/>
              </a:ext>
            </a:extLst>
          </p:cNvPr>
          <p:cNvPicPr>
            <a:picLocks noGrp="1" noChangeAspect="1"/>
          </p:cNvPicPr>
          <p:nvPr>
            <p:ph type="pic" sz="quarter" idx="15"/>
          </p:nvPr>
        </p:nvPicPr>
        <p:blipFill>
          <a:blip r:embed="rId3"/>
          <a:srcRect l="7074" r="7074"/>
          <a:stretch>
            <a:fillRect/>
          </a:stretch>
        </p:blipFill>
        <p:spPr/>
      </p:pic>
      <p:sp>
        <p:nvSpPr>
          <p:cNvPr id="3" name="Slide Number Placeholder 2">
            <a:extLst>
              <a:ext uri="{FF2B5EF4-FFF2-40B4-BE49-F238E27FC236}">
                <a16:creationId xmlns:a16="http://schemas.microsoft.com/office/drawing/2014/main" id="{43F0396E-174D-4CD9-80C9-F2A8760822D2}"/>
              </a:ext>
            </a:extLst>
          </p:cNvPr>
          <p:cNvSpPr>
            <a:spLocks noGrp="1"/>
          </p:cNvSpPr>
          <p:nvPr>
            <p:ph type="sldNum" sz="quarter" idx="12"/>
          </p:nvPr>
        </p:nvSpPr>
        <p:spPr/>
        <p:txBody>
          <a:bodyPr/>
          <a:lstStyle/>
          <a:p>
            <a:fld id="{52326D77-2960-1A4A-B5CA-B95B3484A035}" type="slidenum">
              <a:rPr lang="en-CA" smtClean="0"/>
              <a:t>4</a:t>
            </a:fld>
            <a:endParaRPr lang="en-CA" dirty="0"/>
          </a:p>
        </p:txBody>
      </p:sp>
      <p:sp>
        <p:nvSpPr>
          <p:cNvPr id="4" name="Title 3">
            <a:extLst>
              <a:ext uri="{FF2B5EF4-FFF2-40B4-BE49-F238E27FC236}">
                <a16:creationId xmlns:a16="http://schemas.microsoft.com/office/drawing/2014/main" id="{956C02E7-1A0B-40B0-9125-0DF1F0A507D5}"/>
              </a:ext>
            </a:extLst>
          </p:cNvPr>
          <p:cNvSpPr>
            <a:spLocks noGrp="1"/>
          </p:cNvSpPr>
          <p:nvPr>
            <p:ph type="title"/>
          </p:nvPr>
        </p:nvSpPr>
        <p:spPr/>
        <p:txBody>
          <a:bodyPr/>
          <a:lstStyle/>
          <a:p>
            <a:r>
              <a:rPr lang="en-NZ" b="0" dirty="0"/>
              <a:t>New Zealand's financial advice landscape set to be transformed</a:t>
            </a:r>
            <a:endParaRPr lang="en-NZ" dirty="0"/>
          </a:p>
        </p:txBody>
      </p:sp>
    </p:spTree>
    <p:extLst>
      <p:ext uri="{BB962C8B-B14F-4D97-AF65-F5344CB8AC3E}">
        <p14:creationId xmlns:p14="http://schemas.microsoft.com/office/powerpoint/2010/main" val="284077444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wall, indoor&#10;&#10;Description generated with high confidence">
            <a:extLst>
              <a:ext uri="{FF2B5EF4-FFF2-40B4-BE49-F238E27FC236}">
                <a16:creationId xmlns:a16="http://schemas.microsoft.com/office/drawing/2014/main" id="{4776C506-5873-4759-865D-DDBFA3F7EE6C}"/>
              </a:ext>
            </a:extLst>
          </p:cNvPr>
          <p:cNvPicPr>
            <a:picLocks noGrp="1" noChangeAspect="1"/>
          </p:cNvPicPr>
          <p:nvPr>
            <p:ph type="pic" sz="quarter" idx="15"/>
          </p:nvPr>
        </p:nvPicPr>
        <p:blipFill rotWithShape="1">
          <a:blip r:embed="rId3"/>
          <a:srcRect l="-78" r="40425" b="267"/>
          <a:stretch/>
        </p:blipFill>
        <p:spPr>
          <a:xfrm>
            <a:off x="3408218" y="1521248"/>
            <a:ext cx="6096000" cy="5350213"/>
          </a:xfrm>
        </p:spPr>
      </p:pic>
      <p:sp>
        <p:nvSpPr>
          <p:cNvPr id="3" name="Slide Number Placeholder 2">
            <a:extLst>
              <a:ext uri="{FF2B5EF4-FFF2-40B4-BE49-F238E27FC236}">
                <a16:creationId xmlns:a16="http://schemas.microsoft.com/office/drawing/2014/main" id="{CBD62DE9-ADE4-4477-A27D-DEB026ED5EB4}"/>
              </a:ext>
            </a:extLst>
          </p:cNvPr>
          <p:cNvSpPr>
            <a:spLocks noGrp="1"/>
          </p:cNvSpPr>
          <p:nvPr>
            <p:ph type="sldNum" sz="quarter" idx="12"/>
          </p:nvPr>
        </p:nvSpPr>
        <p:spPr/>
        <p:txBody>
          <a:bodyPr/>
          <a:lstStyle/>
          <a:p>
            <a:fld id="{52326D77-2960-1A4A-B5CA-B95B3484A035}" type="slidenum">
              <a:rPr lang="en-CA" smtClean="0"/>
              <a:t>5</a:t>
            </a:fld>
            <a:endParaRPr lang="en-CA" dirty="0"/>
          </a:p>
        </p:txBody>
      </p:sp>
      <p:sp>
        <p:nvSpPr>
          <p:cNvPr id="4" name="Title 3">
            <a:extLst>
              <a:ext uri="{FF2B5EF4-FFF2-40B4-BE49-F238E27FC236}">
                <a16:creationId xmlns:a16="http://schemas.microsoft.com/office/drawing/2014/main" id="{FF0D75B0-C6A4-4834-A203-B093873EEA04}"/>
              </a:ext>
            </a:extLst>
          </p:cNvPr>
          <p:cNvSpPr>
            <a:spLocks noGrp="1"/>
          </p:cNvSpPr>
          <p:nvPr>
            <p:ph type="title"/>
          </p:nvPr>
        </p:nvSpPr>
        <p:spPr>
          <a:xfrm>
            <a:off x="1089892" y="269546"/>
            <a:ext cx="10259436" cy="1152526"/>
          </a:xfrm>
        </p:spPr>
        <p:txBody>
          <a:bodyPr>
            <a:normAutofit/>
          </a:bodyPr>
          <a:lstStyle/>
          <a:p>
            <a:pPr algn="ctr"/>
            <a:r>
              <a:rPr lang="en-NZ" dirty="0"/>
              <a:t>75 million jobs obsolete by the year 2022</a:t>
            </a:r>
            <a:br>
              <a:rPr lang="en-NZ" dirty="0"/>
            </a:br>
            <a:r>
              <a:rPr lang="en-NZ" dirty="0"/>
              <a:t>How Secure is Modelling as a Profession? </a:t>
            </a:r>
          </a:p>
        </p:txBody>
      </p:sp>
    </p:spTree>
    <p:extLst>
      <p:ext uri="{BB962C8B-B14F-4D97-AF65-F5344CB8AC3E}">
        <p14:creationId xmlns:p14="http://schemas.microsoft.com/office/powerpoint/2010/main" val="43474656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013" y="1052513"/>
            <a:ext cx="2830223" cy="3132137"/>
          </a:xfrm>
        </p:spPr>
        <p:txBody>
          <a:bodyPr/>
          <a:lstStyle/>
          <a:p>
            <a:r>
              <a:rPr lang="en-CA" dirty="0"/>
              <a:t>More Modelling Needed to Address Infrastructure Challenges</a:t>
            </a:r>
          </a:p>
        </p:txBody>
      </p:sp>
    </p:spTree>
    <p:extLst>
      <p:ext uri="{BB962C8B-B14F-4D97-AF65-F5344CB8AC3E}">
        <p14:creationId xmlns:p14="http://schemas.microsoft.com/office/powerpoint/2010/main" val="162860927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DF336E-8927-4828-803A-D465C45CE44C}"/>
              </a:ext>
            </a:extLst>
          </p:cNvPr>
          <p:cNvSpPr>
            <a:spLocks noGrp="1"/>
          </p:cNvSpPr>
          <p:nvPr>
            <p:ph type="sldNum" sz="quarter" idx="12"/>
          </p:nvPr>
        </p:nvSpPr>
        <p:spPr/>
        <p:txBody>
          <a:bodyPr/>
          <a:lstStyle/>
          <a:p>
            <a:fld id="{52326D77-2960-1A4A-B5CA-B95B3484A035}" type="slidenum">
              <a:rPr lang="en-CA" smtClean="0"/>
              <a:t>7</a:t>
            </a:fld>
            <a:endParaRPr lang="en-CA" dirty="0"/>
          </a:p>
        </p:txBody>
      </p:sp>
      <p:sp>
        <p:nvSpPr>
          <p:cNvPr id="4" name="Title 3">
            <a:extLst>
              <a:ext uri="{FF2B5EF4-FFF2-40B4-BE49-F238E27FC236}">
                <a16:creationId xmlns:a16="http://schemas.microsoft.com/office/drawing/2014/main" id="{75F56D04-DF80-4601-81C5-B05FBDF5380D}"/>
              </a:ext>
            </a:extLst>
          </p:cNvPr>
          <p:cNvSpPr>
            <a:spLocks noGrp="1"/>
          </p:cNvSpPr>
          <p:nvPr>
            <p:ph type="title"/>
          </p:nvPr>
        </p:nvSpPr>
        <p:spPr>
          <a:xfrm>
            <a:off x="1809995" y="558470"/>
            <a:ext cx="9251949" cy="1152526"/>
          </a:xfrm>
        </p:spPr>
        <p:txBody>
          <a:bodyPr>
            <a:normAutofit fontScale="90000"/>
          </a:bodyPr>
          <a:lstStyle/>
          <a:p>
            <a:r>
              <a:rPr lang="en-AU" dirty="0"/>
              <a:t>Aging Infrastructure – Changed Design Requirements</a:t>
            </a:r>
            <a:br>
              <a:rPr lang="en-AU" dirty="0"/>
            </a:br>
            <a:endParaRPr lang="en-NZ" dirty="0"/>
          </a:p>
        </p:txBody>
      </p:sp>
      <p:pic>
        <p:nvPicPr>
          <p:cNvPr id="5" name="Picture 4">
            <a:extLst>
              <a:ext uri="{FF2B5EF4-FFF2-40B4-BE49-F238E27FC236}">
                <a16:creationId xmlns:a16="http://schemas.microsoft.com/office/drawing/2014/main" id="{00583376-EF9D-458F-94DA-6E4C35B105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9726" y="1489595"/>
            <a:ext cx="4283456" cy="2409444"/>
          </a:xfrm>
          <a:prstGeom prst="rect">
            <a:avLst/>
          </a:prstGeom>
        </p:spPr>
      </p:pic>
      <p:pic>
        <p:nvPicPr>
          <p:cNvPr id="6" name="Picture 5">
            <a:extLst>
              <a:ext uri="{FF2B5EF4-FFF2-40B4-BE49-F238E27FC236}">
                <a16:creationId xmlns:a16="http://schemas.microsoft.com/office/drawing/2014/main" id="{469FE1E5-8F67-43A1-899E-4B95C2850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360" y="1366791"/>
            <a:ext cx="4823879" cy="4124417"/>
          </a:xfrm>
          <a:prstGeom prst="rect">
            <a:avLst/>
          </a:prstGeom>
        </p:spPr>
      </p:pic>
      <p:sp>
        <p:nvSpPr>
          <p:cNvPr id="7" name="TextBox 6">
            <a:extLst>
              <a:ext uri="{FF2B5EF4-FFF2-40B4-BE49-F238E27FC236}">
                <a16:creationId xmlns:a16="http://schemas.microsoft.com/office/drawing/2014/main" id="{E1572092-AB29-4DCC-B607-FB5575A79D70}"/>
              </a:ext>
            </a:extLst>
          </p:cNvPr>
          <p:cNvSpPr txBox="1"/>
          <p:nvPr/>
        </p:nvSpPr>
        <p:spPr>
          <a:xfrm>
            <a:off x="8099892" y="4008967"/>
            <a:ext cx="4283456" cy="286232"/>
          </a:xfrm>
          <a:prstGeom prst="rect">
            <a:avLst/>
          </a:prstGeom>
          <a:noFill/>
        </p:spPr>
        <p:txBody>
          <a:bodyPr wrap="square" rtlCol="0">
            <a:spAutoFit/>
          </a:bodyPr>
          <a:lstStyle/>
          <a:p>
            <a:pPr>
              <a:lnSpc>
                <a:spcPct val="90000"/>
              </a:lnSpc>
              <a:spcBef>
                <a:spcPts val="1000"/>
              </a:spcBef>
            </a:pPr>
            <a:r>
              <a:rPr lang="en-NZ" sz="1400" dirty="0">
                <a:solidFill>
                  <a:srgbClr val="1E242B"/>
                </a:solidFill>
                <a:latin typeface="Montserrat" panose="00000500000000000000" pitchFamily="2" charset="0"/>
              </a:rPr>
              <a:t>Romans constructed sewers in 800AD</a:t>
            </a:r>
          </a:p>
        </p:txBody>
      </p:sp>
      <p:sp>
        <p:nvSpPr>
          <p:cNvPr id="8" name="TextBox 7">
            <a:extLst>
              <a:ext uri="{FF2B5EF4-FFF2-40B4-BE49-F238E27FC236}">
                <a16:creationId xmlns:a16="http://schemas.microsoft.com/office/drawing/2014/main" id="{68A7E858-398E-469A-BCAF-87BA8F1B3911}"/>
              </a:ext>
            </a:extLst>
          </p:cNvPr>
          <p:cNvSpPr txBox="1"/>
          <p:nvPr/>
        </p:nvSpPr>
        <p:spPr>
          <a:xfrm>
            <a:off x="1809995" y="5592036"/>
            <a:ext cx="4906611" cy="286232"/>
          </a:xfrm>
          <a:prstGeom prst="rect">
            <a:avLst/>
          </a:prstGeom>
          <a:noFill/>
        </p:spPr>
        <p:txBody>
          <a:bodyPr wrap="square" rtlCol="0">
            <a:spAutoFit/>
          </a:bodyPr>
          <a:lstStyle/>
          <a:p>
            <a:pPr>
              <a:lnSpc>
                <a:spcPct val="90000"/>
              </a:lnSpc>
              <a:spcBef>
                <a:spcPts val="1000"/>
              </a:spcBef>
            </a:pPr>
            <a:r>
              <a:rPr lang="en-NZ" sz="1400" dirty="0">
                <a:solidFill>
                  <a:srgbClr val="1E242B"/>
                </a:solidFill>
                <a:latin typeface="Montserrat" panose="00000500000000000000" pitchFamily="2" charset="0"/>
              </a:rPr>
              <a:t>Sewer System Constructed in Christchurch in 1882</a:t>
            </a:r>
          </a:p>
        </p:txBody>
      </p:sp>
      <p:sp>
        <p:nvSpPr>
          <p:cNvPr id="9" name="Rectangle 8">
            <a:extLst>
              <a:ext uri="{FF2B5EF4-FFF2-40B4-BE49-F238E27FC236}">
                <a16:creationId xmlns:a16="http://schemas.microsoft.com/office/drawing/2014/main" id="{B1C9E947-8A87-46C4-A06A-10CE4854FE64}"/>
              </a:ext>
            </a:extLst>
          </p:cNvPr>
          <p:cNvSpPr/>
          <p:nvPr/>
        </p:nvSpPr>
        <p:spPr>
          <a:xfrm>
            <a:off x="5974813" y="3244334"/>
            <a:ext cx="242374" cy="369332"/>
          </a:xfrm>
          <a:prstGeom prst="rect">
            <a:avLst/>
          </a:prstGeom>
        </p:spPr>
        <p:txBody>
          <a:bodyPr wrap="none">
            <a:spAutoFit/>
          </a:bodyPr>
          <a:lstStyle/>
          <a:p>
            <a:r>
              <a:rPr lang="en-NZ" dirty="0">
                <a:solidFill>
                  <a:srgbClr val="000000"/>
                </a:solidFill>
                <a:latin typeface="Times New Roman" panose="02020603050405020304" pitchFamily="18" charset="0"/>
              </a:rPr>
              <a:t> </a:t>
            </a:r>
            <a:endParaRPr lang="en-NZ" dirty="0"/>
          </a:p>
        </p:txBody>
      </p:sp>
      <p:sp>
        <p:nvSpPr>
          <p:cNvPr id="10" name="Rectangle 9">
            <a:extLst>
              <a:ext uri="{FF2B5EF4-FFF2-40B4-BE49-F238E27FC236}">
                <a16:creationId xmlns:a16="http://schemas.microsoft.com/office/drawing/2014/main" id="{EE5221D9-D60F-40F0-A850-00598DDABEF7}"/>
              </a:ext>
            </a:extLst>
          </p:cNvPr>
          <p:cNvSpPr/>
          <p:nvPr/>
        </p:nvSpPr>
        <p:spPr>
          <a:xfrm>
            <a:off x="5974813" y="3244334"/>
            <a:ext cx="242374" cy="369332"/>
          </a:xfrm>
          <a:prstGeom prst="rect">
            <a:avLst/>
          </a:prstGeom>
        </p:spPr>
        <p:txBody>
          <a:bodyPr wrap="none">
            <a:spAutoFit/>
          </a:bodyPr>
          <a:lstStyle/>
          <a:p>
            <a:r>
              <a:rPr lang="en-NZ" dirty="0">
                <a:solidFill>
                  <a:srgbClr val="000000"/>
                </a:solidFill>
                <a:latin typeface="Times New Roman" panose="02020603050405020304" pitchFamily="18" charset="0"/>
              </a:rPr>
              <a:t> </a:t>
            </a:r>
            <a:endParaRPr lang="en-NZ" dirty="0"/>
          </a:p>
        </p:txBody>
      </p:sp>
    </p:spTree>
    <p:extLst>
      <p:ext uri="{BB962C8B-B14F-4D97-AF65-F5344CB8AC3E}">
        <p14:creationId xmlns:p14="http://schemas.microsoft.com/office/powerpoint/2010/main" val="53181945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2326D77-2960-1A4A-B5CA-B95B3484A035}" type="slidenum">
              <a:rPr lang="en-CA" smtClean="0"/>
              <a:t>8</a:t>
            </a:fld>
            <a:endParaRPr lang="en-CA" dirty="0"/>
          </a:p>
        </p:txBody>
      </p:sp>
      <p:sp>
        <p:nvSpPr>
          <p:cNvPr id="3" name="Titre 2"/>
          <p:cNvSpPr>
            <a:spLocks noGrp="1"/>
          </p:cNvSpPr>
          <p:nvPr>
            <p:ph type="title"/>
          </p:nvPr>
        </p:nvSpPr>
        <p:spPr/>
        <p:txBody>
          <a:bodyPr>
            <a:normAutofit fontScale="90000"/>
          </a:bodyPr>
          <a:lstStyle/>
          <a:p>
            <a:r>
              <a:rPr lang="en-CA" b="0" dirty="0"/>
              <a:t>Greater Need for Hydraulic Modelling</a:t>
            </a:r>
          </a:p>
        </p:txBody>
      </p:sp>
      <p:sp>
        <p:nvSpPr>
          <p:cNvPr id="4" name="Espace réservé du contenu 3"/>
          <p:cNvSpPr>
            <a:spLocks noGrp="1"/>
          </p:cNvSpPr>
          <p:nvPr>
            <p:ph sz="quarter" idx="16"/>
          </p:nvPr>
        </p:nvSpPr>
        <p:spPr>
          <a:xfrm>
            <a:off x="8580438" y="1773239"/>
            <a:ext cx="3384549" cy="477005"/>
          </a:xfrm>
        </p:spPr>
        <p:txBody>
          <a:bodyPr anchor="b">
            <a:normAutofit/>
          </a:bodyPr>
          <a:lstStyle/>
          <a:p>
            <a:r>
              <a:rPr lang="en-CA" dirty="0"/>
              <a:t>Modelling helps us build the right infrastructure at the right time</a:t>
            </a:r>
          </a:p>
        </p:txBody>
      </p:sp>
      <p:pic>
        <p:nvPicPr>
          <p:cNvPr id="6" name="Picture Placeholder 5" descr="A close up of a sign&#10;&#10;Description generated with high confidence">
            <a:extLst>
              <a:ext uri="{FF2B5EF4-FFF2-40B4-BE49-F238E27FC236}">
                <a16:creationId xmlns:a16="http://schemas.microsoft.com/office/drawing/2014/main" id="{7B2295C7-3725-416A-931B-CF135C09939A}"/>
              </a:ext>
            </a:extLst>
          </p:cNvPr>
          <p:cNvPicPr>
            <a:picLocks noChangeAspect="1"/>
          </p:cNvPicPr>
          <p:nvPr/>
        </p:nvPicPr>
        <p:blipFill rotWithShape="1">
          <a:blip r:embed="rId3"/>
          <a:srcRect t="649" b="-37"/>
          <a:stretch/>
        </p:blipFill>
        <p:spPr>
          <a:xfrm>
            <a:off x="3292762" y="0"/>
            <a:ext cx="4886039" cy="6872330"/>
          </a:xfrm>
          <a:prstGeom prst="rect">
            <a:avLst/>
          </a:prstGeom>
          <a:gradFill>
            <a:gsLst>
              <a:gs pos="0">
                <a:srgbClr val="B3D6EC"/>
              </a:gs>
              <a:gs pos="39000">
                <a:srgbClr val="D8E6F0"/>
              </a:gs>
              <a:gs pos="100000">
                <a:schemeClr val="bg1"/>
              </a:gs>
            </a:gsLst>
            <a:path path="circle">
              <a:fillToRect r="100000" b="100000"/>
            </a:path>
          </a:gradFill>
        </p:spPr>
      </p:pic>
      <p:sp>
        <p:nvSpPr>
          <p:cNvPr id="13" name="Espace réservé du contenu 3">
            <a:extLst>
              <a:ext uri="{FF2B5EF4-FFF2-40B4-BE49-F238E27FC236}">
                <a16:creationId xmlns:a16="http://schemas.microsoft.com/office/drawing/2014/main" id="{84564B22-C74B-4896-A617-A0FEFFC9A922}"/>
              </a:ext>
            </a:extLst>
          </p:cNvPr>
          <p:cNvSpPr txBox="1">
            <a:spLocks/>
          </p:cNvSpPr>
          <p:nvPr/>
        </p:nvSpPr>
        <p:spPr>
          <a:xfrm>
            <a:off x="8502015" y="6105278"/>
            <a:ext cx="3384549" cy="47700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Montserrat" charset="0"/>
              <a:buNone/>
              <a:tabLst/>
              <a:defRPr sz="1400" kern="1200" baseline="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457200" indent="0" algn="l" defTabSz="914400" rtl="0" eaLnBrk="1" latinLnBrk="0" hangingPunct="1">
              <a:lnSpc>
                <a:spcPct val="90000"/>
              </a:lnSpc>
              <a:spcBef>
                <a:spcPts val="500"/>
              </a:spcBef>
              <a:buFont typeface="Montserrat" charset="0"/>
              <a:buNone/>
              <a:tabLst/>
              <a:defRPr sz="14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914400" indent="0" algn="l" defTabSz="914400" rtl="0" eaLnBrk="1" latinLnBrk="0" hangingPunct="1">
              <a:lnSpc>
                <a:spcPct val="90000"/>
              </a:lnSpc>
              <a:spcBef>
                <a:spcPts val="500"/>
              </a:spcBef>
              <a:buFont typeface="Montserrat" charset="0"/>
              <a:buNone/>
              <a:defRPr sz="14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371600" indent="0" algn="l" defTabSz="914400" rtl="0" eaLnBrk="1" latinLnBrk="0" hangingPunct="1">
              <a:lnSpc>
                <a:spcPct val="90000"/>
              </a:lnSpc>
              <a:spcBef>
                <a:spcPts val="500"/>
              </a:spcBef>
              <a:buFont typeface="Montserrat" charset="0"/>
              <a:buNone/>
              <a:defRPr sz="14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1828800" indent="0" algn="l" defTabSz="914400" rtl="0" eaLnBrk="1" latinLnBrk="0" hangingPunct="1">
              <a:lnSpc>
                <a:spcPct val="90000"/>
              </a:lnSpc>
              <a:spcBef>
                <a:spcPts val="500"/>
              </a:spcBef>
              <a:buFont typeface="Montserrat" charset="0"/>
              <a:buNone/>
              <a:defRPr sz="14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NZ" dirty="0"/>
              <a:t>McKinsey Global Institute</a:t>
            </a:r>
          </a:p>
        </p:txBody>
      </p:sp>
    </p:spTree>
    <p:extLst>
      <p:ext uri="{BB962C8B-B14F-4D97-AF65-F5344CB8AC3E}">
        <p14:creationId xmlns:p14="http://schemas.microsoft.com/office/powerpoint/2010/main" val="181974996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CA" dirty="0"/>
              <a:t>But the Way Models Are Used Will Change</a:t>
            </a:r>
          </a:p>
        </p:txBody>
      </p:sp>
    </p:spTree>
    <p:extLst>
      <p:ext uri="{BB962C8B-B14F-4D97-AF65-F5344CB8AC3E}">
        <p14:creationId xmlns:p14="http://schemas.microsoft.com/office/powerpoint/2010/main" val="456111873"/>
      </p:ext>
    </p:extLst>
  </p:cSld>
  <p:clrMapOvr>
    <a:masterClrMapping/>
  </p:clrMapOvr>
  <p:transition spd="slow">
    <p:push dir="u"/>
  </p:transition>
</p:sld>
</file>

<file path=ppt/theme/theme1.xml><?xml version="1.0" encoding="utf-8"?>
<a:theme xmlns:a="http://schemas.openxmlformats.org/drawingml/2006/main" name="Thème Office">
  <a:themeElements>
    <a:clrScheme name="WSP Corporate">
      <a:dk1>
        <a:sysClr val="windowText" lastClr="000000"/>
      </a:dk1>
      <a:lt1>
        <a:srgbClr val="FFFFFF"/>
      </a:lt1>
      <a:dk2>
        <a:srgbClr val="F9423A"/>
      </a:dk2>
      <a:lt2>
        <a:srgbClr val="FFFFFF"/>
      </a:lt2>
      <a:accent1>
        <a:srgbClr val="F9423A"/>
      </a:accent1>
      <a:accent2>
        <a:srgbClr val="D8E6F0"/>
      </a:accent2>
      <a:accent3>
        <a:srgbClr val="1E252B"/>
      </a:accent3>
      <a:accent4>
        <a:srgbClr val="333E48"/>
      </a:accent4>
      <a:accent5>
        <a:srgbClr val="D9D9D6"/>
      </a:accent5>
      <a:accent6>
        <a:srgbClr val="EFECEA"/>
      </a:accent6>
      <a:hlink>
        <a:srgbClr val="0046AD"/>
      </a:hlink>
      <a:folHlink>
        <a:srgbClr val="0098DB"/>
      </a:folHlink>
    </a:clrScheme>
    <a:fontScheme name="Personnalisé 1">
      <a:majorFont>
        <a:latin typeface="Montserrat"/>
        <a:ea typeface=""/>
        <a:cs typeface=""/>
      </a:majorFont>
      <a:minorFont>
        <a:latin typeface="Montserrat"/>
        <a:ea typeface=""/>
        <a:cs typeface=""/>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SP Opus Presentation - 03 - Final.pptx" id="{D09A4DB2-DFF8-4DA7-97CF-7EBB6E66AE0D}" vid="{C79F511B-DA36-4BF0-AD65-68C81774FC69}"/>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C4EC06882FD74BB8A4889891ABF69F" ma:contentTypeVersion="0" ma:contentTypeDescription="Create a new document." ma:contentTypeScope="" ma:versionID="8fb925bdc91a76e408ffd01f0b9893d2">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42B9AE-6C39-457D-A7E8-652A8DCF9406}">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006BA26B-6B6C-4E80-9F9B-8E54C4412B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2EE0D15-0C5A-4704-AFC6-EED1C09DB9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PF-MA-105 WSP Opus Powerpoint Widescreen Template</Template>
  <TotalTime>740</TotalTime>
  <Words>965</Words>
  <Application>Microsoft Office PowerPoint</Application>
  <PresentationFormat>Widescreen</PresentationFormat>
  <Paragraphs>146</Paragraphs>
  <Slides>36</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Times New Roman</vt:lpstr>
      <vt:lpstr>Montserrat</vt:lpstr>
      <vt:lpstr>Arial</vt:lpstr>
      <vt:lpstr>Montserrat SemiBold</vt:lpstr>
      <vt:lpstr>Thème Office</vt:lpstr>
      <vt:lpstr>The Future of Modelling Personnel Views from Non Practitioners</vt:lpstr>
      <vt:lpstr>Looking Back to Look Forward - 1984</vt:lpstr>
      <vt:lpstr>PowerPoint Presentation</vt:lpstr>
      <vt:lpstr>New Zealand's financial advice landscape set to be transformed</vt:lpstr>
      <vt:lpstr>75 million jobs obsolete by the year 2022 How Secure is Modelling as a Profession? </vt:lpstr>
      <vt:lpstr>More Modelling Needed to Address Infrastructure Challenges</vt:lpstr>
      <vt:lpstr>Aging Infrastructure – Changed Design Requirements </vt:lpstr>
      <vt:lpstr>Greater Need for Hydraulic Modelling</vt:lpstr>
      <vt:lpstr>But the Way Models Are Used Will Change</vt:lpstr>
      <vt:lpstr>Greater Focus on Contaminate Modelling</vt:lpstr>
      <vt:lpstr>Modelling Will No Longer Solely be the Domain of Specialists</vt:lpstr>
      <vt:lpstr>Operationalising Models</vt:lpstr>
      <vt:lpstr>Greater Engagement Through Visualisation</vt:lpstr>
      <vt:lpstr>Augmented Reality For Improved Visualisation</vt:lpstr>
      <vt:lpstr>Next Level Engagement</vt:lpstr>
      <vt:lpstr>Modelling &amp; Optimisation Software Turns the  Design Process on its Head</vt:lpstr>
      <vt:lpstr>Traditional Design Approach</vt:lpstr>
      <vt:lpstr>What if we considered millions of alternatives and selected the optimal strategy</vt:lpstr>
      <vt:lpstr>UPDATING SD1’s WATERSHED PLAN </vt:lpstr>
      <vt:lpstr>Modelling Underpins Smart Networks</vt:lpstr>
      <vt:lpstr>Technology Unchanged for 2500 years</vt:lpstr>
      <vt:lpstr>PowerPoint Presentation</vt:lpstr>
      <vt:lpstr>PowerPoint Presentation</vt:lpstr>
      <vt:lpstr>PowerPoint Presentation</vt:lpstr>
      <vt:lpstr>PowerPoint Presentation</vt:lpstr>
      <vt:lpstr>PowerPoint Presentation</vt:lpstr>
      <vt:lpstr>Addressing an  Uncertain Future</vt:lpstr>
      <vt:lpstr>Future Ready</vt:lpstr>
      <vt:lpstr>How Certain is the Future? What Rainfall Intensity Do We Use for Design</vt:lpstr>
      <vt:lpstr>Changing Customer Behaviours</vt:lpstr>
      <vt:lpstr>What Will Cause Problems in the Future?</vt:lpstr>
      <vt:lpstr>Dynamic Adaptive Policy Pathways</vt:lpstr>
      <vt:lpstr>Summary</vt:lpstr>
      <vt:lpstr>133 million New Jobs will be Created by 2022  </vt:lpstr>
      <vt:lpstr>The Future of Modelling is Bright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Modelling Personnel Views from a Non Practitioner</dc:title>
  <dc:creator>Philip McFarlane</dc:creator>
  <cp:lastModifiedBy>Philip McFarlane</cp:lastModifiedBy>
  <cp:revision>34</cp:revision>
  <cp:lastPrinted>2019-03-11T04:39:48Z</cp:lastPrinted>
  <dcterms:created xsi:type="dcterms:W3CDTF">2019-03-10T17:06:53Z</dcterms:created>
  <dcterms:modified xsi:type="dcterms:W3CDTF">2019-03-11T05:29:45Z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0x01010041C4EC06882FD74BB8A4889891ABF69F</vt:lpwstr>
  </property>
</Properties>
</file>