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4"/>
  </p:notesMasterIdLst>
  <p:handoutMasterIdLst>
    <p:handoutMasterId r:id="rId35"/>
  </p:handoutMasterIdLst>
  <p:sldIdLst>
    <p:sldId id="261" r:id="rId2"/>
    <p:sldId id="260" r:id="rId3"/>
    <p:sldId id="324" r:id="rId4"/>
    <p:sldId id="401" r:id="rId5"/>
    <p:sldId id="402" r:id="rId6"/>
    <p:sldId id="403" r:id="rId7"/>
    <p:sldId id="404" r:id="rId8"/>
    <p:sldId id="405" r:id="rId9"/>
    <p:sldId id="406" r:id="rId10"/>
    <p:sldId id="407" r:id="rId11"/>
    <p:sldId id="409" r:id="rId12"/>
    <p:sldId id="408" r:id="rId13"/>
    <p:sldId id="413" r:id="rId14"/>
    <p:sldId id="425" r:id="rId15"/>
    <p:sldId id="426" r:id="rId16"/>
    <p:sldId id="414" r:id="rId17"/>
    <p:sldId id="331" r:id="rId18"/>
    <p:sldId id="366" r:id="rId19"/>
    <p:sldId id="422" r:id="rId20"/>
    <p:sldId id="423" r:id="rId21"/>
    <p:sldId id="416" r:id="rId22"/>
    <p:sldId id="417" r:id="rId23"/>
    <p:sldId id="410" r:id="rId24"/>
    <p:sldId id="411" r:id="rId25"/>
    <p:sldId id="419" r:id="rId26"/>
    <p:sldId id="418" r:id="rId27"/>
    <p:sldId id="420" r:id="rId28"/>
    <p:sldId id="387" r:id="rId29"/>
    <p:sldId id="400" r:id="rId30"/>
    <p:sldId id="412" r:id="rId31"/>
    <p:sldId id="424" r:id="rId32"/>
    <p:sldId id="329" r:id="rId33"/>
  </p:sldIdLst>
  <p:sldSz cx="10799763" cy="6656388"/>
  <p:notesSz cx="6805613" cy="9939338"/>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097">
          <p15:clr>
            <a:srgbClr val="A4A3A4"/>
          </p15:clr>
        </p15:guide>
        <p15:guide id="2" pos="340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Hatt" initials="TH"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D9D9D"/>
    <a:srgbClr val="FF9900"/>
    <a:srgbClr val="004EA0"/>
    <a:srgbClr val="5A5A5A"/>
    <a:srgbClr val="4A4A4A"/>
    <a:srgbClr val="363636"/>
    <a:srgbClr val="252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3" autoAdjust="0"/>
    <p:restoredTop sz="91549" autoAdjust="0"/>
  </p:normalViewPr>
  <p:slideViewPr>
    <p:cSldViewPr>
      <p:cViewPr varScale="1">
        <p:scale>
          <a:sx n="86" d="100"/>
          <a:sy n="86" d="100"/>
        </p:scale>
        <p:origin x="946" y="72"/>
      </p:cViewPr>
      <p:guideLst>
        <p:guide orient="horz" pos="2097"/>
        <p:guide pos="3401"/>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846" y="-10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BDCAF9-E8BF-4831-AEE0-8FF2A4C6CEC0}"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NZ"/>
        </a:p>
      </dgm:t>
    </dgm:pt>
    <dgm:pt modelId="{68E2A2E2-7EC6-4B5F-96EA-134DD1D808D4}">
      <dgm:prSet phldrT="[Text]"/>
      <dgm:spPr/>
      <dgm:t>
        <a:bodyPr/>
        <a:lstStyle/>
        <a:p>
          <a:r>
            <a:rPr lang="en-NZ" dirty="0">
              <a:latin typeface="Verdana" panose="020B0604030504040204" pitchFamily="34" charset="0"/>
              <a:ea typeface="Verdana" panose="020B0604030504040204" pitchFamily="34" charset="0"/>
              <a:cs typeface="Verdana" panose="020B0604030504040204" pitchFamily="34" charset="0"/>
            </a:rPr>
            <a:t>Water For Victoria</a:t>
          </a:r>
        </a:p>
      </dgm:t>
    </dgm:pt>
    <dgm:pt modelId="{50E11772-EE2E-4BFA-878B-FE0443435CE3}" type="parTrans" cxnId="{90F6A27D-FDBC-4DB8-9D15-4169802C01C6}">
      <dgm:prSet/>
      <dgm:spPr/>
      <dgm:t>
        <a:bodyPr/>
        <a:lstStyle/>
        <a:p>
          <a:endParaRPr lang="en-NZ"/>
        </a:p>
      </dgm:t>
    </dgm:pt>
    <dgm:pt modelId="{5D1C0A48-68AE-463C-B137-0EB4783C5849}" type="sibTrans" cxnId="{90F6A27D-FDBC-4DB8-9D15-4169802C01C6}">
      <dgm:prSet/>
      <dgm:spPr/>
      <dgm:t>
        <a:bodyPr/>
        <a:lstStyle/>
        <a:p>
          <a:endParaRPr lang="en-NZ"/>
        </a:p>
      </dgm:t>
    </dgm:pt>
    <dgm:pt modelId="{966245C1-8788-4912-804A-685F7F5E307F}">
      <dgm:prSet phldrT="[Text]"/>
      <dgm:spPr/>
      <dgm:t>
        <a:bodyPr/>
        <a:lstStyle/>
        <a:p>
          <a:r>
            <a:rPr lang="en-NZ" dirty="0">
              <a:latin typeface="Verdana" panose="020B0604030504040204" pitchFamily="34" charset="0"/>
              <a:ea typeface="Verdana" panose="020B0604030504040204" pitchFamily="34" charset="0"/>
              <a:cs typeface="Verdana" panose="020B0604030504040204" pitchFamily="34" charset="0"/>
            </a:rPr>
            <a:t>Urban Water Strategy</a:t>
          </a:r>
        </a:p>
      </dgm:t>
    </dgm:pt>
    <dgm:pt modelId="{390DFBB0-42CD-4D32-8A85-11EA59660837}" type="parTrans" cxnId="{DC32FD57-07DC-4B73-A0C3-9DE60B98ABA1}">
      <dgm:prSet/>
      <dgm:spPr/>
      <dgm:t>
        <a:bodyPr/>
        <a:lstStyle/>
        <a:p>
          <a:endParaRPr lang="en-NZ"/>
        </a:p>
      </dgm:t>
    </dgm:pt>
    <dgm:pt modelId="{62D7B15A-2562-438F-B21E-2F384BDEC1C5}" type="sibTrans" cxnId="{DC32FD57-07DC-4B73-A0C3-9DE60B98ABA1}">
      <dgm:prSet/>
      <dgm:spPr/>
      <dgm:t>
        <a:bodyPr/>
        <a:lstStyle/>
        <a:p>
          <a:endParaRPr lang="en-NZ"/>
        </a:p>
      </dgm:t>
    </dgm:pt>
    <dgm:pt modelId="{315B2EB8-1F3B-4F06-A280-378C674909B3}">
      <dgm:prSet phldrT="[Text]" custT="1"/>
      <dgm:spPr/>
      <dgm:t>
        <a:bodyPr/>
        <a:lstStyle/>
        <a:p>
          <a:r>
            <a:rPr lang="en-NZ" sz="1500" dirty="0">
              <a:latin typeface="Verdana" panose="020B0604030504040204" pitchFamily="34" charset="0"/>
              <a:ea typeface="Verdana" panose="020B0604030504040204" pitchFamily="34" charset="0"/>
              <a:cs typeface="Verdana" panose="020B0604030504040204" pitchFamily="34" charset="0"/>
            </a:rPr>
            <a:t>Integrated Water Management Strategy</a:t>
          </a:r>
        </a:p>
      </dgm:t>
    </dgm:pt>
    <dgm:pt modelId="{67686246-5527-4B8C-8B55-E29C0D773A9E}" type="parTrans" cxnId="{B7586AE4-E848-4E92-9E7D-3AC74876CB45}">
      <dgm:prSet/>
      <dgm:spPr/>
      <dgm:t>
        <a:bodyPr/>
        <a:lstStyle/>
        <a:p>
          <a:endParaRPr lang="en-NZ"/>
        </a:p>
      </dgm:t>
    </dgm:pt>
    <dgm:pt modelId="{E93E2FB5-D359-444A-83F8-4CA763677B2A}" type="sibTrans" cxnId="{B7586AE4-E848-4E92-9E7D-3AC74876CB45}">
      <dgm:prSet/>
      <dgm:spPr/>
      <dgm:t>
        <a:bodyPr/>
        <a:lstStyle/>
        <a:p>
          <a:endParaRPr lang="en-NZ"/>
        </a:p>
      </dgm:t>
    </dgm:pt>
    <dgm:pt modelId="{326AB13C-2AD7-46BD-87D7-D850E3F21112}">
      <dgm:prSet phldrT="[Text]" custT="1"/>
      <dgm:spPr/>
      <dgm:t>
        <a:bodyPr/>
        <a:lstStyle/>
        <a:p>
          <a:r>
            <a:rPr lang="en-NZ" sz="1600" dirty="0">
              <a:latin typeface="Verdana" panose="020B0604030504040204" pitchFamily="34" charset="0"/>
              <a:ea typeface="Verdana" panose="020B0604030504040204" pitchFamily="34" charset="0"/>
              <a:cs typeface="Verdana" panose="020B0604030504040204" pitchFamily="34" charset="0"/>
            </a:rPr>
            <a:t>Grid Expansion Project</a:t>
          </a:r>
        </a:p>
        <a:p>
          <a:r>
            <a:rPr lang="en-NZ" sz="1600" dirty="0">
              <a:latin typeface="Verdana" panose="020B0604030504040204" pitchFamily="34" charset="0"/>
              <a:ea typeface="Verdana" panose="020B0604030504040204" pitchFamily="34" charset="0"/>
              <a:cs typeface="Verdana" panose="020B0604030504040204" pitchFamily="34" charset="0"/>
            </a:rPr>
            <a:t>(Master Planning)</a:t>
          </a:r>
        </a:p>
        <a:p>
          <a:endParaRPr lang="en-NZ" sz="1600" dirty="0">
            <a:latin typeface="Verdana" panose="020B0604030504040204" pitchFamily="34" charset="0"/>
            <a:ea typeface="Verdana" panose="020B0604030504040204" pitchFamily="34" charset="0"/>
            <a:cs typeface="Verdana" panose="020B0604030504040204" pitchFamily="34" charset="0"/>
          </a:endParaRPr>
        </a:p>
        <a:p>
          <a:endParaRPr lang="en-NZ" sz="1600" dirty="0">
            <a:latin typeface="Verdana" panose="020B0604030504040204" pitchFamily="34" charset="0"/>
            <a:ea typeface="Verdana" panose="020B0604030504040204" pitchFamily="34" charset="0"/>
            <a:cs typeface="Verdana" panose="020B0604030504040204" pitchFamily="34" charset="0"/>
          </a:endParaRPr>
        </a:p>
      </dgm:t>
    </dgm:pt>
    <dgm:pt modelId="{335F8323-10D0-4648-8026-D8D00C446ABB}" type="parTrans" cxnId="{0BDE0668-A862-4BC1-A141-91EA6AED1CC4}">
      <dgm:prSet/>
      <dgm:spPr/>
      <dgm:t>
        <a:bodyPr/>
        <a:lstStyle/>
        <a:p>
          <a:endParaRPr lang="en-NZ"/>
        </a:p>
      </dgm:t>
    </dgm:pt>
    <dgm:pt modelId="{1BC77F40-C107-470A-9D14-E8E622037C58}" type="sibTrans" cxnId="{0BDE0668-A862-4BC1-A141-91EA6AED1CC4}">
      <dgm:prSet/>
      <dgm:spPr/>
      <dgm:t>
        <a:bodyPr/>
        <a:lstStyle/>
        <a:p>
          <a:endParaRPr lang="en-NZ"/>
        </a:p>
      </dgm:t>
    </dgm:pt>
    <dgm:pt modelId="{3BEED082-4ADB-4693-A9C5-E434815C37FB}" type="pres">
      <dgm:prSet presAssocID="{13BDCAF9-E8BF-4831-AEE0-8FF2A4C6CEC0}" presName="Name0" presStyleCnt="0">
        <dgm:presLayoutVars>
          <dgm:chMax val="7"/>
          <dgm:resizeHandles val="exact"/>
        </dgm:presLayoutVars>
      </dgm:prSet>
      <dgm:spPr/>
    </dgm:pt>
    <dgm:pt modelId="{F20288FC-9C78-475D-BE00-F0F8262F22EB}" type="pres">
      <dgm:prSet presAssocID="{13BDCAF9-E8BF-4831-AEE0-8FF2A4C6CEC0}" presName="comp1" presStyleCnt="0"/>
      <dgm:spPr/>
    </dgm:pt>
    <dgm:pt modelId="{2FB22A41-D216-4654-B197-F850C582C313}" type="pres">
      <dgm:prSet presAssocID="{13BDCAF9-E8BF-4831-AEE0-8FF2A4C6CEC0}" presName="circle1" presStyleLbl="node1" presStyleIdx="0" presStyleCnt="4"/>
      <dgm:spPr/>
    </dgm:pt>
    <dgm:pt modelId="{1835B1AF-B976-443E-952F-C851782929D3}" type="pres">
      <dgm:prSet presAssocID="{13BDCAF9-E8BF-4831-AEE0-8FF2A4C6CEC0}" presName="c1text" presStyleLbl="node1" presStyleIdx="0" presStyleCnt="4">
        <dgm:presLayoutVars>
          <dgm:bulletEnabled val="1"/>
        </dgm:presLayoutVars>
      </dgm:prSet>
      <dgm:spPr/>
    </dgm:pt>
    <dgm:pt modelId="{D2F175AD-F9F9-4C3B-9F26-A855C524DBE5}" type="pres">
      <dgm:prSet presAssocID="{13BDCAF9-E8BF-4831-AEE0-8FF2A4C6CEC0}" presName="comp2" presStyleCnt="0"/>
      <dgm:spPr/>
    </dgm:pt>
    <dgm:pt modelId="{748904D2-9BA4-4C58-8799-A8C03B9231E7}" type="pres">
      <dgm:prSet presAssocID="{13BDCAF9-E8BF-4831-AEE0-8FF2A4C6CEC0}" presName="circle2" presStyleLbl="node1" presStyleIdx="1" presStyleCnt="4"/>
      <dgm:spPr/>
    </dgm:pt>
    <dgm:pt modelId="{818EAE7E-CFE0-4C6D-A102-5EDA1E57BAE2}" type="pres">
      <dgm:prSet presAssocID="{13BDCAF9-E8BF-4831-AEE0-8FF2A4C6CEC0}" presName="c2text" presStyleLbl="node1" presStyleIdx="1" presStyleCnt="4">
        <dgm:presLayoutVars>
          <dgm:bulletEnabled val="1"/>
        </dgm:presLayoutVars>
      </dgm:prSet>
      <dgm:spPr/>
    </dgm:pt>
    <dgm:pt modelId="{6AF1859F-6F02-4A70-9DD5-361D10653F5D}" type="pres">
      <dgm:prSet presAssocID="{13BDCAF9-E8BF-4831-AEE0-8FF2A4C6CEC0}" presName="comp3" presStyleCnt="0"/>
      <dgm:spPr/>
    </dgm:pt>
    <dgm:pt modelId="{E48B4183-15EF-4873-BCAB-E8E15B406094}" type="pres">
      <dgm:prSet presAssocID="{13BDCAF9-E8BF-4831-AEE0-8FF2A4C6CEC0}" presName="circle3" presStyleLbl="node1" presStyleIdx="2" presStyleCnt="4" custScaleX="100805" custLinFactNeighborX="304" custLinFactNeighborY="-935"/>
      <dgm:spPr/>
    </dgm:pt>
    <dgm:pt modelId="{1941595C-5485-4467-B591-CE72F65C1D62}" type="pres">
      <dgm:prSet presAssocID="{13BDCAF9-E8BF-4831-AEE0-8FF2A4C6CEC0}" presName="c3text" presStyleLbl="node1" presStyleIdx="2" presStyleCnt="4">
        <dgm:presLayoutVars>
          <dgm:bulletEnabled val="1"/>
        </dgm:presLayoutVars>
      </dgm:prSet>
      <dgm:spPr/>
    </dgm:pt>
    <dgm:pt modelId="{D5CF664A-DEF8-4F37-9526-2291D3190189}" type="pres">
      <dgm:prSet presAssocID="{13BDCAF9-E8BF-4831-AEE0-8FF2A4C6CEC0}" presName="comp4" presStyleCnt="0"/>
      <dgm:spPr/>
    </dgm:pt>
    <dgm:pt modelId="{93F2C286-369F-4D76-9B28-FA8327D12023}" type="pres">
      <dgm:prSet presAssocID="{13BDCAF9-E8BF-4831-AEE0-8FF2A4C6CEC0}" presName="circle4" presStyleLbl="node1" presStyleIdx="3" presStyleCnt="4" custScaleX="96755"/>
      <dgm:spPr/>
    </dgm:pt>
    <dgm:pt modelId="{CEEBE4AC-6813-42B8-9772-A56D1D6AE0D3}" type="pres">
      <dgm:prSet presAssocID="{13BDCAF9-E8BF-4831-AEE0-8FF2A4C6CEC0}" presName="c4text" presStyleLbl="node1" presStyleIdx="3" presStyleCnt="4">
        <dgm:presLayoutVars>
          <dgm:bulletEnabled val="1"/>
        </dgm:presLayoutVars>
      </dgm:prSet>
      <dgm:spPr/>
    </dgm:pt>
  </dgm:ptLst>
  <dgm:cxnLst>
    <dgm:cxn modelId="{7864B504-339E-4CF6-9047-9FE39D0131C4}" type="presOf" srcId="{326AB13C-2AD7-46BD-87D7-D850E3F21112}" destId="{CEEBE4AC-6813-42B8-9772-A56D1D6AE0D3}" srcOrd="1" destOrd="0" presId="urn:microsoft.com/office/officeart/2005/8/layout/venn2"/>
    <dgm:cxn modelId="{A7F4E231-6E8F-46EA-8634-740108A9060A}" type="presOf" srcId="{13BDCAF9-E8BF-4831-AEE0-8FF2A4C6CEC0}" destId="{3BEED082-4ADB-4693-A9C5-E434815C37FB}" srcOrd="0" destOrd="0" presId="urn:microsoft.com/office/officeart/2005/8/layout/venn2"/>
    <dgm:cxn modelId="{A4B84564-166E-4EE1-ABA5-469587C98634}" type="presOf" srcId="{966245C1-8788-4912-804A-685F7F5E307F}" destId="{818EAE7E-CFE0-4C6D-A102-5EDA1E57BAE2}" srcOrd="1" destOrd="0" presId="urn:microsoft.com/office/officeart/2005/8/layout/venn2"/>
    <dgm:cxn modelId="{5934B564-F785-4FE6-BE9C-C0E3BBAA1B59}" type="presOf" srcId="{326AB13C-2AD7-46BD-87D7-D850E3F21112}" destId="{93F2C286-369F-4D76-9B28-FA8327D12023}" srcOrd="0" destOrd="0" presId="urn:microsoft.com/office/officeart/2005/8/layout/venn2"/>
    <dgm:cxn modelId="{9AE00365-A647-47A5-A7A4-5C78ED13F432}" type="presOf" srcId="{315B2EB8-1F3B-4F06-A280-378C674909B3}" destId="{E48B4183-15EF-4873-BCAB-E8E15B406094}" srcOrd="0" destOrd="0" presId="urn:microsoft.com/office/officeart/2005/8/layout/venn2"/>
    <dgm:cxn modelId="{0BDE0668-A862-4BC1-A141-91EA6AED1CC4}" srcId="{13BDCAF9-E8BF-4831-AEE0-8FF2A4C6CEC0}" destId="{326AB13C-2AD7-46BD-87D7-D850E3F21112}" srcOrd="3" destOrd="0" parTransId="{335F8323-10D0-4648-8026-D8D00C446ABB}" sibTransId="{1BC77F40-C107-470A-9D14-E8E622037C58}"/>
    <dgm:cxn modelId="{EB7E7D54-873C-4A1B-B11E-21EDA1A9EBE3}" type="presOf" srcId="{315B2EB8-1F3B-4F06-A280-378C674909B3}" destId="{1941595C-5485-4467-B591-CE72F65C1D62}" srcOrd="1" destOrd="0" presId="urn:microsoft.com/office/officeart/2005/8/layout/venn2"/>
    <dgm:cxn modelId="{DC32FD57-07DC-4B73-A0C3-9DE60B98ABA1}" srcId="{13BDCAF9-E8BF-4831-AEE0-8FF2A4C6CEC0}" destId="{966245C1-8788-4912-804A-685F7F5E307F}" srcOrd="1" destOrd="0" parTransId="{390DFBB0-42CD-4D32-8A85-11EA59660837}" sibTransId="{62D7B15A-2562-438F-B21E-2F384BDEC1C5}"/>
    <dgm:cxn modelId="{90F6A27D-FDBC-4DB8-9D15-4169802C01C6}" srcId="{13BDCAF9-E8BF-4831-AEE0-8FF2A4C6CEC0}" destId="{68E2A2E2-7EC6-4B5F-96EA-134DD1D808D4}" srcOrd="0" destOrd="0" parTransId="{50E11772-EE2E-4BFA-878B-FE0443435CE3}" sibTransId="{5D1C0A48-68AE-463C-B137-0EB4783C5849}"/>
    <dgm:cxn modelId="{476551B0-B79C-40A3-975C-D8FB10449D6D}" type="presOf" srcId="{68E2A2E2-7EC6-4B5F-96EA-134DD1D808D4}" destId="{1835B1AF-B976-443E-952F-C851782929D3}" srcOrd="1" destOrd="0" presId="urn:microsoft.com/office/officeart/2005/8/layout/venn2"/>
    <dgm:cxn modelId="{75F333CE-830D-42A6-B44F-966898DBE59C}" type="presOf" srcId="{68E2A2E2-7EC6-4B5F-96EA-134DD1D808D4}" destId="{2FB22A41-D216-4654-B197-F850C582C313}" srcOrd="0" destOrd="0" presId="urn:microsoft.com/office/officeart/2005/8/layout/venn2"/>
    <dgm:cxn modelId="{B7586AE4-E848-4E92-9E7D-3AC74876CB45}" srcId="{13BDCAF9-E8BF-4831-AEE0-8FF2A4C6CEC0}" destId="{315B2EB8-1F3B-4F06-A280-378C674909B3}" srcOrd="2" destOrd="0" parTransId="{67686246-5527-4B8C-8B55-E29C0D773A9E}" sibTransId="{E93E2FB5-D359-444A-83F8-4CA763677B2A}"/>
    <dgm:cxn modelId="{4A1959E8-3C0C-45B2-AE91-6227FFB8C6BE}" type="presOf" srcId="{966245C1-8788-4912-804A-685F7F5E307F}" destId="{748904D2-9BA4-4C58-8799-A8C03B9231E7}" srcOrd="0" destOrd="0" presId="urn:microsoft.com/office/officeart/2005/8/layout/venn2"/>
    <dgm:cxn modelId="{0C252923-7911-4716-B0AD-C3A593CDC71E}" type="presParOf" srcId="{3BEED082-4ADB-4693-A9C5-E434815C37FB}" destId="{F20288FC-9C78-475D-BE00-F0F8262F22EB}" srcOrd="0" destOrd="0" presId="urn:microsoft.com/office/officeart/2005/8/layout/venn2"/>
    <dgm:cxn modelId="{A3C0D9E8-AC6E-4C0C-A3FE-6E584F0125A4}" type="presParOf" srcId="{F20288FC-9C78-475D-BE00-F0F8262F22EB}" destId="{2FB22A41-D216-4654-B197-F850C582C313}" srcOrd="0" destOrd="0" presId="urn:microsoft.com/office/officeart/2005/8/layout/venn2"/>
    <dgm:cxn modelId="{170CC13D-6C36-4865-BA12-5AC5C0616DEB}" type="presParOf" srcId="{F20288FC-9C78-475D-BE00-F0F8262F22EB}" destId="{1835B1AF-B976-443E-952F-C851782929D3}" srcOrd="1" destOrd="0" presId="urn:microsoft.com/office/officeart/2005/8/layout/venn2"/>
    <dgm:cxn modelId="{D6FC36F8-E6C2-4366-8FF0-BDA7DA813BA0}" type="presParOf" srcId="{3BEED082-4ADB-4693-A9C5-E434815C37FB}" destId="{D2F175AD-F9F9-4C3B-9F26-A855C524DBE5}" srcOrd="1" destOrd="0" presId="urn:microsoft.com/office/officeart/2005/8/layout/venn2"/>
    <dgm:cxn modelId="{C5F40DE1-0A7C-477E-AEE3-A13CDDDDA15A}" type="presParOf" srcId="{D2F175AD-F9F9-4C3B-9F26-A855C524DBE5}" destId="{748904D2-9BA4-4C58-8799-A8C03B9231E7}" srcOrd="0" destOrd="0" presId="urn:microsoft.com/office/officeart/2005/8/layout/venn2"/>
    <dgm:cxn modelId="{D28F8F18-2D4D-407D-A3F9-2837A0327C38}" type="presParOf" srcId="{D2F175AD-F9F9-4C3B-9F26-A855C524DBE5}" destId="{818EAE7E-CFE0-4C6D-A102-5EDA1E57BAE2}" srcOrd="1" destOrd="0" presId="urn:microsoft.com/office/officeart/2005/8/layout/venn2"/>
    <dgm:cxn modelId="{19D7BEB6-2922-4112-B2CE-83A8644BEA6F}" type="presParOf" srcId="{3BEED082-4ADB-4693-A9C5-E434815C37FB}" destId="{6AF1859F-6F02-4A70-9DD5-361D10653F5D}" srcOrd="2" destOrd="0" presId="urn:microsoft.com/office/officeart/2005/8/layout/venn2"/>
    <dgm:cxn modelId="{AEEA1096-3DEB-41A5-AB07-E099E3D81CD3}" type="presParOf" srcId="{6AF1859F-6F02-4A70-9DD5-361D10653F5D}" destId="{E48B4183-15EF-4873-BCAB-E8E15B406094}" srcOrd="0" destOrd="0" presId="urn:microsoft.com/office/officeart/2005/8/layout/venn2"/>
    <dgm:cxn modelId="{4E86282F-4C42-4F31-93DC-1B03AB8B72D7}" type="presParOf" srcId="{6AF1859F-6F02-4A70-9DD5-361D10653F5D}" destId="{1941595C-5485-4467-B591-CE72F65C1D62}" srcOrd="1" destOrd="0" presId="urn:microsoft.com/office/officeart/2005/8/layout/venn2"/>
    <dgm:cxn modelId="{1DB75545-48F3-4F3C-9BB9-CF1B1CC7051A}" type="presParOf" srcId="{3BEED082-4ADB-4693-A9C5-E434815C37FB}" destId="{D5CF664A-DEF8-4F37-9526-2291D3190189}" srcOrd="3" destOrd="0" presId="urn:microsoft.com/office/officeart/2005/8/layout/venn2"/>
    <dgm:cxn modelId="{F61A963B-9DBE-44EC-821A-599FD4DFF395}" type="presParOf" srcId="{D5CF664A-DEF8-4F37-9526-2291D3190189}" destId="{93F2C286-369F-4D76-9B28-FA8327D12023}" srcOrd="0" destOrd="0" presId="urn:microsoft.com/office/officeart/2005/8/layout/venn2"/>
    <dgm:cxn modelId="{A1BE6FBC-61CF-449A-9238-95E864B21450}" type="presParOf" srcId="{D5CF664A-DEF8-4F37-9526-2291D3190189}" destId="{CEEBE4AC-6813-42B8-9772-A56D1D6AE0D3}"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3752C-8443-4430-970A-6002930225A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7027E92-1DBE-4763-BC86-991303EE92B7}">
      <dgm:prSet phldrT="[Text]" custT="1"/>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Rosslynne</a:t>
          </a:r>
        </a:p>
      </dgm:t>
    </dgm:pt>
    <dgm:pt modelId="{8ABC5ADE-449F-46D6-9692-DA65DA1E16CA}" type="parTrans" cxnId="{6DC4DA44-8B6C-44E1-8A5A-71CB0304716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C3F632DF-61D8-4577-A47D-27B7DBFDDEA5}" type="sibTrans" cxnId="{6DC4DA44-8B6C-44E1-8A5A-71CB0304716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3DD325DB-FE50-4AC3-8D4B-760D987AABBE}">
      <dgm:prSet phldrT="[Text]" custT="1"/>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Lancefield Romsey</a:t>
          </a:r>
          <a:endParaRPr lang="en-AU" sz="1200" dirty="0">
            <a:latin typeface="Verdana" panose="020B0604030504040204" pitchFamily="34" charset="0"/>
            <a:ea typeface="Verdana" panose="020B0604030504040204" pitchFamily="34" charset="0"/>
            <a:cs typeface="Verdana" panose="020B0604030504040204" pitchFamily="34" charset="0"/>
          </a:endParaRPr>
        </a:p>
      </dgm:t>
    </dgm:pt>
    <dgm:pt modelId="{95CE4F6B-7B71-472E-9866-71904D46D45B}" type="parTrans" cxnId="{84B5F350-34BD-4CC2-97A2-A384C85FFE9D}">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0F8ECD95-67CD-4C13-ACC8-5AC08EF0D00B}" type="sibTrans" cxnId="{84B5F350-34BD-4CC2-97A2-A384C85FFE9D}">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0CBFA43-C450-4C84-B7B6-51243B051590}">
      <dgm:prSet phldrT="[Text]" custT="1"/>
      <dgm:spPr/>
      <dgm:t>
        <a:bodyPr/>
        <a:lstStyle/>
        <a:p>
          <a:pPr>
            <a:buFont typeface="Arial" panose="020B0604020202020204" pitchFamily="34" charset="0"/>
            <a:buChar char="•"/>
          </a:pPr>
          <a:r>
            <a:rPr lang="en-AU" sz="1200" dirty="0">
              <a:solidFill>
                <a:schemeClr val="dk1"/>
              </a:solidFill>
              <a:latin typeface="Verdana" panose="020B0604030504040204" pitchFamily="34" charset="0"/>
              <a:ea typeface="Verdana" panose="020B0604030504040204" pitchFamily="34" charset="0"/>
              <a:cs typeface="Verdana" panose="020B0604030504040204" pitchFamily="34" charset="0"/>
            </a:rPr>
            <a:t>Transfer to Rosslynne via </a:t>
          </a:r>
          <a:r>
            <a:rPr lang="en-AU" sz="1200" dirty="0" err="1">
              <a:solidFill>
                <a:schemeClr val="dk1"/>
              </a:solidFill>
              <a:latin typeface="Verdana" panose="020B0604030504040204" pitchFamily="34" charset="0"/>
              <a:ea typeface="Verdana" panose="020B0604030504040204" pitchFamily="34" charset="0"/>
              <a:cs typeface="Verdana" panose="020B0604030504040204" pitchFamily="34" charset="0"/>
            </a:rPr>
            <a:t>Loemans</a:t>
          </a:r>
          <a:r>
            <a:rPr lang="en-AU" sz="1200" dirty="0">
              <a:solidFill>
                <a:schemeClr val="dk1"/>
              </a:solidFill>
              <a:latin typeface="Verdana" panose="020B0604030504040204" pitchFamily="34" charset="0"/>
              <a:ea typeface="Verdana" panose="020B0604030504040204" pitchFamily="34" charset="0"/>
              <a:cs typeface="Verdana" panose="020B0604030504040204" pitchFamily="34" charset="0"/>
            </a:rPr>
            <a:t> WPS</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45FCAFBB-BF38-40A5-9874-7BC72C6EFA30}" type="parTrans" cxnId="{30E1E059-6733-481C-A5CC-2D837B1E0927}">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F5446BA-7CB8-4945-90A9-D453CA1FCECF}" type="sibTrans" cxnId="{30E1E059-6733-481C-A5CC-2D837B1E0927}">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9AF490F4-7A6C-47B5-83D0-6188721F9B4C}">
      <dgm:prSet phldrT="[Text]" custT="1"/>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Merrimu</a:t>
          </a:r>
          <a:endParaRPr lang="en-AU" sz="1200" dirty="0">
            <a:latin typeface="Verdana" panose="020B0604030504040204" pitchFamily="34" charset="0"/>
            <a:ea typeface="Verdana" panose="020B0604030504040204" pitchFamily="34" charset="0"/>
            <a:cs typeface="Verdana" panose="020B0604030504040204" pitchFamily="34" charset="0"/>
          </a:endParaRPr>
        </a:p>
      </dgm:t>
    </dgm:pt>
    <dgm:pt modelId="{6A64391E-DF82-4E53-A1D8-D4EA8FF12FF2}" type="parTrans" cxnId="{D000AAD7-E4F5-4C0D-A3BF-3651016AB1CA}">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91D17B55-A259-4DD3-9E51-470A18494D50}" type="sibTrans" cxnId="{D000AAD7-E4F5-4C0D-A3BF-3651016AB1CA}">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7D075CA8-FF03-4AC5-AE57-6DDFB00E2B19}">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Transfer to Merrimu via Hillside WPS</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65E1E417-EAF5-4295-BD00-D147493F9065}" type="parTrans" cxnId="{FE451F46-FAF3-4C41-95CA-63B969B7F05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F1A4F4EB-ACF5-40E2-8093-FA175E4BA2BD}" type="sibTrans" cxnId="{FE451F46-FAF3-4C41-95CA-63B969B7F05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20A85804-E239-4E49-BAB4-21BEC4584A99}">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Centralised Lancefield WFP</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305037E2-5B38-43EF-859C-5C6EC81D07A8}" type="parTrans" cxnId="{4741F1F7-50E8-4CDA-A6EB-2EFE98663605}">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863C1323-40FA-4A0A-B0B4-658FA9739C88}" type="sibTrans" cxnId="{4741F1F7-50E8-4CDA-A6EB-2EFE98663605}">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81BEDA6-41C1-47D2-92F2-A3A6E31412C8}">
      <dgm:prSet phldrT="[Text]" custT="1"/>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Woodend</a:t>
          </a:r>
        </a:p>
      </dgm:t>
    </dgm:pt>
    <dgm:pt modelId="{FD2E98C6-3A4D-4E32-848C-036C840E4B30}" type="parTrans" cxnId="{8FACCC0A-2533-4A24-8826-65281C52B290}">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56DD2877-049B-42B0-BFC8-E979C178DBFF}" type="sibTrans" cxnId="{8FACCC0A-2533-4A24-8826-65281C52B290}">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FE8BDD4F-7FD2-4E14-A4B9-EEF3717C4756}">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Campaspe upgrade</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71E9EDF2-8AB5-4D0F-B2C8-F4A73E55E6ED}" type="parTrans" cxnId="{99715527-3BB3-41AA-BB40-E8FBC84BF62E}">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04DD7640-38D9-439D-B1C2-A9D2A3218B87}" type="sibTrans" cxnId="{99715527-3BB3-41AA-BB40-E8FBC84BF62E}">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7264514B-54CC-4FAA-914A-E173190AFC90}">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Transfer system upgrade</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BAE51A0F-FC0A-4C53-9142-8B41B48DC2B0}" type="parTrans" cxnId="{28019B80-9559-497F-A23C-9BB3A5301A64}">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199A0F7-F4A5-414D-BF40-AD7FD60EB181}" type="sibTrans" cxnId="{28019B80-9559-497F-A23C-9BB3A5301A64}">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9648CA01-3393-4E62-A8B5-A7EE5C332075}">
      <dgm:prSet phldrT="[Text]" custT="1"/>
      <dgm:spPr/>
      <dgm:t>
        <a:bodyPr/>
        <a:lstStyle/>
        <a:p>
          <a:pPr>
            <a:buFont typeface="Arial" panose="020B0604020202020204" pitchFamily="34" charset="0"/>
            <a:buChar char="•"/>
          </a:pPr>
          <a:r>
            <a:rPr lang="en-AU" sz="1200">
              <a:latin typeface="Verdana" panose="020B0604030504040204" pitchFamily="34" charset="0"/>
              <a:ea typeface="Verdana" panose="020B0604030504040204" pitchFamily="34" charset="0"/>
              <a:cs typeface="Verdana" panose="020B0604030504040204" pitchFamily="34" charset="0"/>
            </a:rPr>
            <a:t>Macedon-Woodend transfer upgrade</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004004CC-2447-405F-9CA5-753D95551B67}" type="parTrans" cxnId="{5D315B24-EA2B-4AAD-8267-6690FCC6FFF8}">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D3DE70F-419C-4928-8E31-49D448B2E113}" type="sibTrans" cxnId="{5D315B24-EA2B-4AAD-8267-6690FCC6FFF8}">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7508BAE3-F792-4380-8A43-26454421D863}">
      <dgm:prSet phldrT="[Text]" custT="1"/>
      <dgm:spPr/>
      <dgm:t>
        <a:bodyPr/>
        <a:lstStyle/>
        <a:p>
          <a:pPr>
            <a:buFont typeface="Arial" panose="020B0604020202020204" pitchFamily="34" charset="0"/>
            <a:buChar char="•"/>
          </a:pPr>
          <a:r>
            <a:rPr lang="en-AU" sz="1200" dirty="0">
              <a:solidFill>
                <a:schemeClr val="dk1"/>
              </a:solidFill>
              <a:latin typeface="Verdana" panose="020B0604030504040204" pitchFamily="34" charset="0"/>
              <a:ea typeface="Verdana" panose="020B0604030504040204" pitchFamily="34" charset="0"/>
              <a:cs typeface="Verdana" panose="020B0604030504040204" pitchFamily="34" charset="0"/>
            </a:rPr>
            <a:t>Rosslynne WFP -&gt; Gisborne, Macedon &amp; </a:t>
          </a:r>
          <a:r>
            <a:rPr lang="en-AU" sz="1200" dirty="0" err="1">
              <a:solidFill>
                <a:schemeClr val="dk1"/>
              </a:solidFill>
              <a:latin typeface="Verdana" panose="020B0604030504040204" pitchFamily="34" charset="0"/>
              <a:ea typeface="Verdana" panose="020B0604030504040204" pitchFamily="34" charset="0"/>
              <a:cs typeface="Verdana" panose="020B0604030504040204" pitchFamily="34" charset="0"/>
            </a:rPr>
            <a:t>Riddells</a:t>
          </a:r>
          <a:r>
            <a:rPr lang="en-AU" sz="1200" dirty="0">
              <a:solidFill>
                <a:schemeClr val="dk1"/>
              </a:solidFill>
              <a:latin typeface="Verdana" panose="020B0604030504040204" pitchFamily="34" charset="0"/>
              <a:ea typeface="Verdana" panose="020B0604030504040204" pitchFamily="34" charset="0"/>
              <a:cs typeface="Verdana" panose="020B0604030504040204" pitchFamily="34" charset="0"/>
            </a:rPr>
            <a:t> Creek</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FF5DFE4B-5E5B-465E-BB59-2FEE55042109}" type="parTrans" cxnId="{FCA75E32-61F0-4FAA-8518-5F0F33BB9A65}">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C9053825-D45F-482B-A102-CF55136B584F}" type="sibTrans" cxnId="{FCA75E32-61F0-4FAA-8518-5F0F33BB9A65}">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8571305F-6B54-4A52-BBB7-2D9B7FE84D89}">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Merrimu WFP -&gt; Bacchus Marsh</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88D2F025-3178-4B2F-A387-4BB7E9183FA6}" type="parTrans" cxnId="{66B445D0-514B-45A3-AC2C-E54DDC2B698F}">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46B5BEAD-3468-4818-8F60-C03F724CD8C3}" type="sibTrans" cxnId="{66B445D0-514B-45A3-AC2C-E54DDC2B698F}">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391F9078-9020-44F0-952B-1BCFE6E5FAF7}">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Hillside WPS -&gt; Melton</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5C0AF0BA-1B8E-4C88-A062-0BF383A428AC}" type="parTrans" cxnId="{FBF6BB2C-8A20-45FF-ABB6-D4EE01CD4F3E}">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1A919445-F5BE-48D5-A2F0-6B76145A6C49}" type="sibTrans" cxnId="{FBF6BB2C-8A20-45FF-ABB6-D4EE01CD4F3E}">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499A06EA-ABD1-4475-931F-332B835C5AD9}">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Holden Tank -&gt; Melton growth areas</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82E4C28C-37C1-4C1C-A6FC-C215CD8A5C08}" type="parTrans" cxnId="{EC61ED01-59CA-49D2-B7E5-916414868CFC}">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9F45D822-386D-4025-9349-0EEF86885DC5}" type="sibTrans" cxnId="{EC61ED01-59CA-49D2-B7E5-916414868CFC}">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F0432821-30E5-4976-A937-6E0B1DB6B00B}">
      <dgm:prSet phldrT="[Text]" custT="1"/>
      <dgm:spPr/>
      <dgm:t>
        <a:bodyPr/>
        <a:lstStyle/>
        <a:p>
          <a:pPr>
            <a:buFont typeface="Arial" panose="020B0604020202020204" pitchFamily="34" charset="0"/>
            <a:buChar char="•"/>
          </a:pPr>
          <a:r>
            <a:rPr lang="en-AU" sz="1200" dirty="0" err="1">
              <a:solidFill>
                <a:schemeClr val="dk1"/>
              </a:solidFill>
              <a:latin typeface="Verdana" panose="020B0604030504040204" pitchFamily="34" charset="0"/>
              <a:ea typeface="Verdana" panose="020B0604030504040204" pitchFamily="34" charset="0"/>
              <a:cs typeface="Verdana" panose="020B0604030504040204" pitchFamily="34" charset="0"/>
            </a:rPr>
            <a:t>Loemans</a:t>
          </a:r>
          <a:r>
            <a:rPr lang="en-AU" sz="1200" dirty="0">
              <a:solidFill>
                <a:schemeClr val="dk1"/>
              </a:solidFill>
              <a:latin typeface="Verdana" panose="020B0604030504040204" pitchFamily="34" charset="0"/>
              <a:ea typeface="Verdana" panose="020B0604030504040204" pitchFamily="34" charset="0"/>
              <a:cs typeface="Verdana" panose="020B0604030504040204" pitchFamily="34" charset="0"/>
            </a:rPr>
            <a:t> WPS -&gt; Sunbury</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84312542-C13A-4A5C-A206-73571A5167F5}" type="parTrans" cxnId="{F689DF42-9EAA-477F-B385-F17A019635D0}">
      <dgm:prSet/>
      <dgm:spPr/>
      <dgm:t>
        <a:bodyPr/>
        <a:lstStyle/>
        <a:p>
          <a:endParaRPr lang="en-US" sz="1200"/>
        </a:p>
      </dgm:t>
    </dgm:pt>
    <dgm:pt modelId="{8F9F04F5-119D-4748-91CF-AECD404A7070}" type="sibTrans" cxnId="{F689DF42-9EAA-477F-B385-F17A019635D0}">
      <dgm:prSet/>
      <dgm:spPr/>
      <dgm:t>
        <a:bodyPr/>
        <a:lstStyle/>
        <a:p>
          <a:endParaRPr lang="en-US" sz="1200"/>
        </a:p>
      </dgm:t>
    </dgm:pt>
    <dgm:pt modelId="{4B31A6F8-B2BA-4E78-9BE6-42A1DAD2DA7E}" type="pres">
      <dgm:prSet presAssocID="{A853752C-8443-4430-970A-6002930225AF}" presName="linear" presStyleCnt="0">
        <dgm:presLayoutVars>
          <dgm:dir/>
          <dgm:animLvl val="lvl"/>
          <dgm:resizeHandles val="exact"/>
        </dgm:presLayoutVars>
      </dgm:prSet>
      <dgm:spPr/>
    </dgm:pt>
    <dgm:pt modelId="{7C59A4AB-0558-4530-929D-B3B857FFFCD8}" type="pres">
      <dgm:prSet presAssocID="{3DD325DB-FE50-4AC3-8D4B-760D987AABBE}" presName="parentLin" presStyleCnt="0"/>
      <dgm:spPr/>
    </dgm:pt>
    <dgm:pt modelId="{4BD348A7-A57E-4901-83A7-DF85AC41352F}" type="pres">
      <dgm:prSet presAssocID="{3DD325DB-FE50-4AC3-8D4B-760D987AABBE}" presName="parentLeftMargin" presStyleLbl="node1" presStyleIdx="0" presStyleCnt="4"/>
      <dgm:spPr/>
    </dgm:pt>
    <dgm:pt modelId="{F81C2D56-6EE9-43C0-8EDB-14E0DC03373C}" type="pres">
      <dgm:prSet presAssocID="{3DD325DB-FE50-4AC3-8D4B-760D987AABBE}" presName="parentText" presStyleLbl="node1" presStyleIdx="0" presStyleCnt="4">
        <dgm:presLayoutVars>
          <dgm:chMax val="0"/>
          <dgm:bulletEnabled val="1"/>
        </dgm:presLayoutVars>
      </dgm:prSet>
      <dgm:spPr/>
    </dgm:pt>
    <dgm:pt modelId="{8D88EFC8-1C8C-41B6-8CF1-0612E97D9672}" type="pres">
      <dgm:prSet presAssocID="{3DD325DB-FE50-4AC3-8D4B-760D987AABBE}" presName="negativeSpace" presStyleCnt="0"/>
      <dgm:spPr/>
    </dgm:pt>
    <dgm:pt modelId="{E8888F9A-4C09-4BBE-87F0-BCE3CB7B6C1F}" type="pres">
      <dgm:prSet presAssocID="{3DD325DB-FE50-4AC3-8D4B-760D987AABBE}" presName="childText" presStyleLbl="conFgAcc1" presStyleIdx="0" presStyleCnt="4">
        <dgm:presLayoutVars>
          <dgm:bulletEnabled val="1"/>
        </dgm:presLayoutVars>
      </dgm:prSet>
      <dgm:spPr/>
    </dgm:pt>
    <dgm:pt modelId="{180374C3-D279-4A89-B6BD-EB13F8CC65CB}" type="pres">
      <dgm:prSet presAssocID="{0F8ECD95-67CD-4C13-ACC8-5AC08EF0D00B}" presName="spaceBetweenRectangles" presStyleCnt="0"/>
      <dgm:spPr/>
    </dgm:pt>
    <dgm:pt modelId="{85F759D3-344E-496F-BBAA-92C820CC6D58}" type="pres">
      <dgm:prSet presAssocID="{D81BEDA6-41C1-47D2-92F2-A3A6E31412C8}" presName="parentLin" presStyleCnt="0"/>
      <dgm:spPr/>
    </dgm:pt>
    <dgm:pt modelId="{BB6CCBDD-7277-4AD5-BE5A-4FE0C043B607}" type="pres">
      <dgm:prSet presAssocID="{D81BEDA6-41C1-47D2-92F2-A3A6E31412C8}" presName="parentLeftMargin" presStyleLbl="node1" presStyleIdx="0" presStyleCnt="4"/>
      <dgm:spPr/>
    </dgm:pt>
    <dgm:pt modelId="{97BF0AC0-CD8F-4872-A3DD-4D7E5AEBFF15}" type="pres">
      <dgm:prSet presAssocID="{D81BEDA6-41C1-47D2-92F2-A3A6E31412C8}" presName="parentText" presStyleLbl="node1" presStyleIdx="1" presStyleCnt="4">
        <dgm:presLayoutVars>
          <dgm:chMax val="0"/>
          <dgm:bulletEnabled val="1"/>
        </dgm:presLayoutVars>
      </dgm:prSet>
      <dgm:spPr/>
    </dgm:pt>
    <dgm:pt modelId="{8F48C6FB-223C-4195-931E-DD2BC1EB8697}" type="pres">
      <dgm:prSet presAssocID="{D81BEDA6-41C1-47D2-92F2-A3A6E31412C8}" presName="negativeSpace" presStyleCnt="0"/>
      <dgm:spPr/>
    </dgm:pt>
    <dgm:pt modelId="{11F374C6-BE86-4364-94C5-83C642D9F9F6}" type="pres">
      <dgm:prSet presAssocID="{D81BEDA6-41C1-47D2-92F2-A3A6E31412C8}" presName="childText" presStyleLbl="conFgAcc1" presStyleIdx="1" presStyleCnt="4">
        <dgm:presLayoutVars>
          <dgm:bulletEnabled val="1"/>
        </dgm:presLayoutVars>
      </dgm:prSet>
      <dgm:spPr/>
    </dgm:pt>
    <dgm:pt modelId="{49D3D3F3-0653-4CC5-A432-3AD414BA8C2F}" type="pres">
      <dgm:prSet presAssocID="{56DD2877-049B-42B0-BFC8-E979C178DBFF}" presName="spaceBetweenRectangles" presStyleCnt="0"/>
      <dgm:spPr/>
    </dgm:pt>
    <dgm:pt modelId="{40C65E3A-2C74-4286-9432-32F0DB50D193}" type="pres">
      <dgm:prSet presAssocID="{07027E92-1DBE-4763-BC86-991303EE92B7}" presName="parentLin" presStyleCnt="0"/>
      <dgm:spPr/>
    </dgm:pt>
    <dgm:pt modelId="{BFB7A8DA-15C9-49AC-AB9A-74D97D34AB1A}" type="pres">
      <dgm:prSet presAssocID="{07027E92-1DBE-4763-BC86-991303EE92B7}" presName="parentLeftMargin" presStyleLbl="node1" presStyleIdx="1" presStyleCnt="4"/>
      <dgm:spPr/>
    </dgm:pt>
    <dgm:pt modelId="{E889807E-0EBB-4731-ADB1-070D3BBE0CD8}" type="pres">
      <dgm:prSet presAssocID="{07027E92-1DBE-4763-BC86-991303EE92B7}" presName="parentText" presStyleLbl="node1" presStyleIdx="2" presStyleCnt="4">
        <dgm:presLayoutVars>
          <dgm:chMax val="0"/>
          <dgm:bulletEnabled val="1"/>
        </dgm:presLayoutVars>
      </dgm:prSet>
      <dgm:spPr/>
    </dgm:pt>
    <dgm:pt modelId="{07E3D46E-5A21-40C4-A329-5ECE6CE4B6FE}" type="pres">
      <dgm:prSet presAssocID="{07027E92-1DBE-4763-BC86-991303EE92B7}" presName="negativeSpace" presStyleCnt="0"/>
      <dgm:spPr/>
    </dgm:pt>
    <dgm:pt modelId="{40B90591-AF26-4E17-8D13-0FAD451770D6}" type="pres">
      <dgm:prSet presAssocID="{07027E92-1DBE-4763-BC86-991303EE92B7}" presName="childText" presStyleLbl="conFgAcc1" presStyleIdx="2" presStyleCnt="4">
        <dgm:presLayoutVars>
          <dgm:bulletEnabled val="1"/>
        </dgm:presLayoutVars>
      </dgm:prSet>
      <dgm:spPr/>
    </dgm:pt>
    <dgm:pt modelId="{B1625466-7CFD-48B6-85D8-97DC21FE7AFE}" type="pres">
      <dgm:prSet presAssocID="{C3F632DF-61D8-4577-A47D-27B7DBFDDEA5}" presName="spaceBetweenRectangles" presStyleCnt="0"/>
      <dgm:spPr/>
    </dgm:pt>
    <dgm:pt modelId="{E1FC0730-6F5A-42A9-801C-341247EA7A16}" type="pres">
      <dgm:prSet presAssocID="{9AF490F4-7A6C-47B5-83D0-6188721F9B4C}" presName="parentLin" presStyleCnt="0"/>
      <dgm:spPr/>
    </dgm:pt>
    <dgm:pt modelId="{769A1730-5662-447F-833F-4CA273BB3A5F}" type="pres">
      <dgm:prSet presAssocID="{9AF490F4-7A6C-47B5-83D0-6188721F9B4C}" presName="parentLeftMargin" presStyleLbl="node1" presStyleIdx="2" presStyleCnt="4"/>
      <dgm:spPr/>
    </dgm:pt>
    <dgm:pt modelId="{A2C8AE87-AD9A-4EAD-BAB5-15BDB815A3D7}" type="pres">
      <dgm:prSet presAssocID="{9AF490F4-7A6C-47B5-83D0-6188721F9B4C}" presName="parentText" presStyleLbl="node1" presStyleIdx="3" presStyleCnt="4">
        <dgm:presLayoutVars>
          <dgm:chMax val="0"/>
          <dgm:bulletEnabled val="1"/>
        </dgm:presLayoutVars>
      </dgm:prSet>
      <dgm:spPr/>
    </dgm:pt>
    <dgm:pt modelId="{D7ED5894-FE0F-437C-A788-F321CDB6E1AE}" type="pres">
      <dgm:prSet presAssocID="{9AF490F4-7A6C-47B5-83D0-6188721F9B4C}" presName="negativeSpace" presStyleCnt="0"/>
      <dgm:spPr/>
    </dgm:pt>
    <dgm:pt modelId="{533EF27E-34E9-4A59-A29F-2DA4760E2BB9}" type="pres">
      <dgm:prSet presAssocID="{9AF490F4-7A6C-47B5-83D0-6188721F9B4C}" presName="childText" presStyleLbl="conFgAcc1" presStyleIdx="3" presStyleCnt="4">
        <dgm:presLayoutVars>
          <dgm:bulletEnabled val="1"/>
        </dgm:presLayoutVars>
      </dgm:prSet>
      <dgm:spPr/>
    </dgm:pt>
  </dgm:ptLst>
  <dgm:cxnLst>
    <dgm:cxn modelId="{EC61ED01-59CA-49D2-B7E5-916414868CFC}" srcId="{9AF490F4-7A6C-47B5-83D0-6188721F9B4C}" destId="{499A06EA-ABD1-4475-931F-332B835C5AD9}" srcOrd="3" destOrd="0" parTransId="{82E4C28C-37C1-4C1C-A6FC-C215CD8A5C08}" sibTransId="{9F45D822-386D-4025-9349-0EEF86885DC5}"/>
    <dgm:cxn modelId="{729C4607-62AC-4AB1-866B-DE246849FE86}" type="presOf" srcId="{7264514B-54CC-4FAA-914A-E173190AFC90}" destId="{E8888F9A-4C09-4BBE-87F0-BCE3CB7B6C1F}" srcOrd="0" destOrd="1" presId="urn:microsoft.com/office/officeart/2005/8/layout/list1"/>
    <dgm:cxn modelId="{8FACCC0A-2533-4A24-8826-65281C52B290}" srcId="{A853752C-8443-4430-970A-6002930225AF}" destId="{D81BEDA6-41C1-47D2-92F2-A3A6E31412C8}" srcOrd="1" destOrd="0" parTransId="{FD2E98C6-3A4D-4E32-848C-036C840E4B30}" sibTransId="{56DD2877-049B-42B0-BFC8-E979C178DBFF}"/>
    <dgm:cxn modelId="{46166120-D785-49AF-B15A-56C7AC621C99}" type="presOf" srcId="{391F9078-9020-44F0-952B-1BCFE6E5FAF7}" destId="{533EF27E-34E9-4A59-A29F-2DA4760E2BB9}" srcOrd="0" destOrd="2" presId="urn:microsoft.com/office/officeart/2005/8/layout/list1"/>
    <dgm:cxn modelId="{7E819A22-B8D6-41EC-A99C-98CFE764DBEB}" type="presOf" srcId="{07027E92-1DBE-4763-BC86-991303EE92B7}" destId="{E889807E-0EBB-4731-ADB1-070D3BBE0CD8}" srcOrd="1" destOrd="0" presId="urn:microsoft.com/office/officeart/2005/8/layout/list1"/>
    <dgm:cxn modelId="{E0652424-A1D1-42E5-8EC6-4C8DF9A1CD71}" type="presOf" srcId="{499A06EA-ABD1-4475-931F-332B835C5AD9}" destId="{533EF27E-34E9-4A59-A29F-2DA4760E2BB9}" srcOrd="0" destOrd="3" presId="urn:microsoft.com/office/officeart/2005/8/layout/list1"/>
    <dgm:cxn modelId="{5D315B24-EA2B-4AAD-8267-6690FCC6FFF8}" srcId="{D81BEDA6-41C1-47D2-92F2-A3A6E31412C8}" destId="{9648CA01-3393-4E62-A8B5-A7EE5C332075}" srcOrd="1" destOrd="0" parTransId="{004004CC-2447-405F-9CA5-753D95551B67}" sibTransId="{DD3DE70F-419C-4928-8E31-49D448B2E113}"/>
    <dgm:cxn modelId="{1DD48126-F7CB-44E7-AA3E-FE51997F7470}" type="presOf" srcId="{A853752C-8443-4430-970A-6002930225AF}" destId="{4B31A6F8-B2BA-4E78-9BE6-42A1DAD2DA7E}" srcOrd="0" destOrd="0" presId="urn:microsoft.com/office/officeart/2005/8/layout/list1"/>
    <dgm:cxn modelId="{99715527-3BB3-41AA-BB40-E8FBC84BF62E}" srcId="{D81BEDA6-41C1-47D2-92F2-A3A6E31412C8}" destId="{FE8BDD4F-7FD2-4E14-A4B9-EEF3717C4756}" srcOrd="0" destOrd="0" parTransId="{71E9EDF2-8AB5-4D0F-B2C8-F4A73E55E6ED}" sibTransId="{04DD7640-38D9-439D-B1C2-A9D2A3218B87}"/>
    <dgm:cxn modelId="{FBF6BB2C-8A20-45FF-ABB6-D4EE01CD4F3E}" srcId="{9AF490F4-7A6C-47B5-83D0-6188721F9B4C}" destId="{391F9078-9020-44F0-952B-1BCFE6E5FAF7}" srcOrd="2" destOrd="0" parTransId="{5C0AF0BA-1B8E-4C88-A062-0BF383A428AC}" sibTransId="{1A919445-F5BE-48D5-A2F0-6B76145A6C49}"/>
    <dgm:cxn modelId="{F2BA4531-FC34-458C-A7EE-FB1B146AB46D}" type="presOf" srcId="{FE8BDD4F-7FD2-4E14-A4B9-EEF3717C4756}" destId="{11F374C6-BE86-4364-94C5-83C642D9F9F6}" srcOrd="0" destOrd="0" presId="urn:microsoft.com/office/officeart/2005/8/layout/list1"/>
    <dgm:cxn modelId="{FCA75E32-61F0-4FAA-8518-5F0F33BB9A65}" srcId="{07027E92-1DBE-4763-BC86-991303EE92B7}" destId="{7508BAE3-F792-4380-8A43-26454421D863}" srcOrd="1" destOrd="0" parTransId="{FF5DFE4B-5E5B-465E-BB59-2FEE55042109}" sibTransId="{C9053825-D45F-482B-A102-CF55136B584F}"/>
    <dgm:cxn modelId="{F49D6437-BB8C-467C-ADC4-28AA4761BD53}" type="presOf" srcId="{9AF490F4-7A6C-47B5-83D0-6188721F9B4C}" destId="{A2C8AE87-AD9A-4EAD-BAB5-15BDB815A3D7}" srcOrd="1" destOrd="0" presId="urn:microsoft.com/office/officeart/2005/8/layout/list1"/>
    <dgm:cxn modelId="{F689DF42-9EAA-477F-B385-F17A019635D0}" srcId="{07027E92-1DBE-4763-BC86-991303EE92B7}" destId="{F0432821-30E5-4976-A937-6E0B1DB6B00B}" srcOrd="2" destOrd="0" parTransId="{84312542-C13A-4A5C-A206-73571A5167F5}" sibTransId="{8F9F04F5-119D-4748-91CF-AECD404A7070}"/>
    <dgm:cxn modelId="{B612F543-7DDE-495E-93E1-23DB3DB0B58F}" type="presOf" srcId="{9AF490F4-7A6C-47B5-83D0-6188721F9B4C}" destId="{769A1730-5662-447F-833F-4CA273BB3A5F}" srcOrd="0" destOrd="0" presId="urn:microsoft.com/office/officeart/2005/8/layout/list1"/>
    <dgm:cxn modelId="{6DC4DA44-8B6C-44E1-8A5A-71CB03047166}" srcId="{A853752C-8443-4430-970A-6002930225AF}" destId="{07027E92-1DBE-4763-BC86-991303EE92B7}" srcOrd="2" destOrd="0" parTransId="{8ABC5ADE-449F-46D6-9692-DA65DA1E16CA}" sibTransId="{C3F632DF-61D8-4577-A47D-27B7DBFDDEA5}"/>
    <dgm:cxn modelId="{FE451F46-FAF3-4C41-95CA-63B969B7F056}" srcId="{9AF490F4-7A6C-47B5-83D0-6188721F9B4C}" destId="{7D075CA8-FF03-4AC5-AE57-6DDFB00E2B19}" srcOrd="0" destOrd="0" parTransId="{65E1E417-EAF5-4295-BD00-D147493F9065}" sibTransId="{F1A4F4EB-ACF5-40E2-8093-FA175E4BA2BD}"/>
    <dgm:cxn modelId="{6F6EED47-116D-4A59-B39E-4866BC9DAC0A}" type="presOf" srcId="{7D075CA8-FF03-4AC5-AE57-6DDFB00E2B19}" destId="{533EF27E-34E9-4A59-A29F-2DA4760E2BB9}" srcOrd="0" destOrd="0" presId="urn:microsoft.com/office/officeart/2005/8/layout/list1"/>
    <dgm:cxn modelId="{C035D14C-B61E-4688-A9D6-5F14813439A6}" type="presOf" srcId="{D0CBFA43-C450-4C84-B7B6-51243B051590}" destId="{40B90591-AF26-4E17-8D13-0FAD451770D6}" srcOrd="0" destOrd="0" presId="urn:microsoft.com/office/officeart/2005/8/layout/list1"/>
    <dgm:cxn modelId="{1DC3246D-E2B2-4096-906F-3D0410DD3291}" type="presOf" srcId="{3DD325DB-FE50-4AC3-8D4B-760D987AABBE}" destId="{F81C2D56-6EE9-43C0-8EDB-14E0DC03373C}" srcOrd="1" destOrd="0" presId="urn:microsoft.com/office/officeart/2005/8/layout/list1"/>
    <dgm:cxn modelId="{3E407E50-F2C8-4B26-85C9-8F519829D386}" type="presOf" srcId="{07027E92-1DBE-4763-BC86-991303EE92B7}" destId="{BFB7A8DA-15C9-49AC-AB9A-74D97D34AB1A}" srcOrd="0" destOrd="0" presId="urn:microsoft.com/office/officeart/2005/8/layout/list1"/>
    <dgm:cxn modelId="{84B5F350-34BD-4CC2-97A2-A384C85FFE9D}" srcId="{A853752C-8443-4430-970A-6002930225AF}" destId="{3DD325DB-FE50-4AC3-8D4B-760D987AABBE}" srcOrd="0" destOrd="0" parTransId="{95CE4F6B-7B71-472E-9866-71904D46D45B}" sibTransId="{0F8ECD95-67CD-4C13-ACC8-5AC08EF0D00B}"/>
    <dgm:cxn modelId="{3BACE676-26FB-49E4-8315-A45BD02CBB24}" type="presOf" srcId="{3DD325DB-FE50-4AC3-8D4B-760D987AABBE}" destId="{4BD348A7-A57E-4901-83A7-DF85AC41352F}" srcOrd="0" destOrd="0" presId="urn:microsoft.com/office/officeart/2005/8/layout/list1"/>
    <dgm:cxn modelId="{30E1E059-6733-481C-A5CC-2D837B1E0927}" srcId="{07027E92-1DBE-4763-BC86-991303EE92B7}" destId="{D0CBFA43-C450-4C84-B7B6-51243B051590}" srcOrd="0" destOrd="0" parTransId="{45FCAFBB-BF38-40A5-9874-7BC72C6EFA30}" sibTransId="{DF5446BA-7CB8-4945-90A9-D453CA1FCECF}"/>
    <dgm:cxn modelId="{28019B80-9559-497F-A23C-9BB3A5301A64}" srcId="{3DD325DB-FE50-4AC3-8D4B-760D987AABBE}" destId="{7264514B-54CC-4FAA-914A-E173190AFC90}" srcOrd="1" destOrd="0" parTransId="{BAE51A0F-FC0A-4C53-9142-8B41B48DC2B0}" sibTransId="{D199A0F7-F4A5-414D-BF40-AD7FD60EB181}"/>
    <dgm:cxn modelId="{3428A284-A5CA-4008-809B-8C0B68A51E81}" type="presOf" srcId="{D81BEDA6-41C1-47D2-92F2-A3A6E31412C8}" destId="{97BF0AC0-CD8F-4872-A3DD-4D7E5AEBFF15}" srcOrd="1" destOrd="0" presId="urn:microsoft.com/office/officeart/2005/8/layout/list1"/>
    <dgm:cxn modelId="{8CFAFA8E-ECF7-4D28-BF6B-D806C28FBC10}" type="presOf" srcId="{8571305F-6B54-4A52-BBB7-2D9B7FE84D89}" destId="{533EF27E-34E9-4A59-A29F-2DA4760E2BB9}" srcOrd="0" destOrd="1" presId="urn:microsoft.com/office/officeart/2005/8/layout/list1"/>
    <dgm:cxn modelId="{DE6753A4-FA00-4D20-8B44-F68E522121B4}" type="presOf" srcId="{F0432821-30E5-4976-A937-6E0B1DB6B00B}" destId="{40B90591-AF26-4E17-8D13-0FAD451770D6}" srcOrd="0" destOrd="2" presId="urn:microsoft.com/office/officeart/2005/8/layout/list1"/>
    <dgm:cxn modelId="{34DA74AA-E133-488E-AAFC-2E54356210AB}" type="presOf" srcId="{D81BEDA6-41C1-47D2-92F2-A3A6E31412C8}" destId="{BB6CCBDD-7277-4AD5-BE5A-4FE0C043B607}" srcOrd="0" destOrd="0" presId="urn:microsoft.com/office/officeart/2005/8/layout/list1"/>
    <dgm:cxn modelId="{73B512B2-5CBD-44D3-9FD3-27BDB817DB92}" type="presOf" srcId="{7508BAE3-F792-4380-8A43-26454421D863}" destId="{40B90591-AF26-4E17-8D13-0FAD451770D6}" srcOrd="0" destOrd="1" presId="urn:microsoft.com/office/officeart/2005/8/layout/list1"/>
    <dgm:cxn modelId="{66B445D0-514B-45A3-AC2C-E54DDC2B698F}" srcId="{9AF490F4-7A6C-47B5-83D0-6188721F9B4C}" destId="{8571305F-6B54-4A52-BBB7-2D9B7FE84D89}" srcOrd="1" destOrd="0" parTransId="{88D2F025-3178-4B2F-A387-4BB7E9183FA6}" sibTransId="{46B5BEAD-3468-4818-8F60-C03F724CD8C3}"/>
    <dgm:cxn modelId="{C60750D7-E1E2-48C1-B13B-BC16987F9061}" type="presOf" srcId="{20A85804-E239-4E49-BAB4-21BEC4584A99}" destId="{E8888F9A-4C09-4BBE-87F0-BCE3CB7B6C1F}" srcOrd="0" destOrd="0" presId="urn:microsoft.com/office/officeart/2005/8/layout/list1"/>
    <dgm:cxn modelId="{D000AAD7-E4F5-4C0D-A3BF-3651016AB1CA}" srcId="{A853752C-8443-4430-970A-6002930225AF}" destId="{9AF490F4-7A6C-47B5-83D0-6188721F9B4C}" srcOrd="3" destOrd="0" parTransId="{6A64391E-DF82-4E53-A1D8-D4EA8FF12FF2}" sibTransId="{91D17B55-A259-4DD3-9E51-470A18494D50}"/>
    <dgm:cxn modelId="{1B9D54F6-4474-4D5F-9D4A-E54CD38F42F0}" type="presOf" srcId="{9648CA01-3393-4E62-A8B5-A7EE5C332075}" destId="{11F374C6-BE86-4364-94C5-83C642D9F9F6}" srcOrd="0" destOrd="1" presId="urn:microsoft.com/office/officeart/2005/8/layout/list1"/>
    <dgm:cxn modelId="{4741F1F7-50E8-4CDA-A6EB-2EFE98663605}" srcId="{3DD325DB-FE50-4AC3-8D4B-760D987AABBE}" destId="{20A85804-E239-4E49-BAB4-21BEC4584A99}" srcOrd="0" destOrd="0" parTransId="{305037E2-5B38-43EF-859C-5C6EC81D07A8}" sibTransId="{863C1323-40FA-4A0A-B0B4-658FA9739C88}"/>
    <dgm:cxn modelId="{EBE4F02B-D419-4A27-949B-C7A371A79F20}" type="presParOf" srcId="{4B31A6F8-B2BA-4E78-9BE6-42A1DAD2DA7E}" destId="{7C59A4AB-0558-4530-929D-B3B857FFFCD8}" srcOrd="0" destOrd="0" presId="urn:microsoft.com/office/officeart/2005/8/layout/list1"/>
    <dgm:cxn modelId="{295442D6-AB92-4DEA-972C-1581438F745D}" type="presParOf" srcId="{7C59A4AB-0558-4530-929D-B3B857FFFCD8}" destId="{4BD348A7-A57E-4901-83A7-DF85AC41352F}" srcOrd="0" destOrd="0" presId="urn:microsoft.com/office/officeart/2005/8/layout/list1"/>
    <dgm:cxn modelId="{953219F3-4DC1-4F77-A82F-8063B90CD2BD}" type="presParOf" srcId="{7C59A4AB-0558-4530-929D-B3B857FFFCD8}" destId="{F81C2D56-6EE9-43C0-8EDB-14E0DC03373C}" srcOrd="1" destOrd="0" presId="urn:microsoft.com/office/officeart/2005/8/layout/list1"/>
    <dgm:cxn modelId="{E7A15545-7A83-43EF-ACCE-CC5CEBB3C9F2}" type="presParOf" srcId="{4B31A6F8-B2BA-4E78-9BE6-42A1DAD2DA7E}" destId="{8D88EFC8-1C8C-41B6-8CF1-0612E97D9672}" srcOrd="1" destOrd="0" presId="urn:microsoft.com/office/officeart/2005/8/layout/list1"/>
    <dgm:cxn modelId="{DB752333-BE5D-4168-ACE0-599DD2FD2C14}" type="presParOf" srcId="{4B31A6F8-B2BA-4E78-9BE6-42A1DAD2DA7E}" destId="{E8888F9A-4C09-4BBE-87F0-BCE3CB7B6C1F}" srcOrd="2" destOrd="0" presId="urn:microsoft.com/office/officeart/2005/8/layout/list1"/>
    <dgm:cxn modelId="{69A23134-ECA1-4E94-A115-D27858EF2CFA}" type="presParOf" srcId="{4B31A6F8-B2BA-4E78-9BE6-42A1DAD2DA7E}" destId="{180374C3-D279-4A89-B6BD-EB13F8CC65CB}" srcOrd="3" destOrd="0" presId="urn:microsoft.com/office/officeart/2005/8/layout/list1"/>
    <dgm:cxn modelId="{54E055A9-730D-4A04-846B-AB2A0DFB86F1}" type="presParOf" srcId="{4B31A6F8-B2BA-4E78-9BE6-42A1DAD2DA7E}" destId="{85F759D3-344E-496F-BBAA-92C820CC6D58}" srcOrd="4" destOrd="0" presId="urn:microsoft.com/office/officeart/2005/8/layout/list1"/>
    <dgm:cxn modelId="{5A618624-9383-46EA-B163-CFF99C183404}" type="presParOf" srcId="{85F759D3-344E-496F-BBAA-92C820CC6D58}" destId="{BB6CCBDD-7277-4AD5-BE5A-4FE0C043B607}" srcOrd="0" destOrd="0" presId="urn:microsoft.com/office/officeart/2005/8/layout/list1"/>
    <dgm:cxn modelId="{0FC3D713-DBA8-4BC8-8110-B051BF4EC440}" type="presParOf" srcId="{85F759D3-344E-496F-BBAA-92C820CC6D58}" destId="{97BF0AC0-CD8F-4872-A3DD-4D7E5AEBFF15}" srcOrd="1" destOrd="0" presId="urn:microsoft.com/office/officeart/2005/8/layout/list1"/>
    <dgm:cxn modelId="{6DB03203-6F20-4E6E-B99A-F4C7C534AB45}" type="presParOf" srcId="{4B31A6F8-B2BA-4E78-9BE6-42A1DAD2DA7E}" destId="{8F48C6FB-223C-4195-931E-DD2BC1EB8697}" srcOrd="5" destOrd="0" presId="urn:microsoft.com/office/officeart/2005/8/layout/list1"/>
    <dgm:cxn modelId="{6704420A-06DE-4DA4-8F4D-69023C09887E}" type="presParOf" srcId="{4B31A6F8-B2BA-4E78-9BE6-42A1DAD2DA7E}" destId="{11F374C6-BE86-4364-94C5-83C642D9F9F6}" srcOrd="6" destOrd="0" presId="urn:microsoft.com/office/officeart/2005/8/layout/list1"/>
    <dgm:cxn modelId="{141EE0FA-9D1A-40E7-A44F-854AFAEB9838}" type="presParOf" srcId="{4B31A6F8-B2BA-4E78-9BE6-42A1DAD2DA7E}" destId="{49D3D3F3-0653-4CC5-A432-3AD414BA8C2F}" srcOrd="7" destOrd="0" presId="urn:microsoft.com/office/officeart/2005/8/layout/list1"/>
    <dgm:cxn modelId="{26AB42DF-A66E-4239-9116-4275FE14A7BB}" type="presParOf" srcId="{4B31A6F8-B2BA-4E78-9BE6-42A1DAD2DA7E}" destId="{40C65E3A-2C74-4286-9432-32F0DB50D193}" srcOrd="8" destOrd="0" presId="urn:microsoft.com/office/officeart/2005/8/layout/list1"/>
    <dgm:cxn modelId="{40F79EDC-8114-4E77-A338-B48AACB21CBC}" type="presParOf" srcId="{40C65E3A-2C74-4286-9432-32F0DB50D193}" destId="{BFB7A8DA-15C9-49AC-AB9A-74D97D34AB1A}" srcOrd="0" destOrd="0" presId="urn:microsoft.com/office/officeart/2005/8/layout/list1"/>
    <dgm:cxn modelId="{99BD455E-065D-4853-AFCE-63FD65D4F71E}" type="presParOf" srcId="{40C65E3A-2C74-4286-9432-32F0DB50D193}" destId="{E889807E-0EBB-4731-ADB1-070D3BBE0CD8}" srcOrd="1" destOrd="0" presId="urn:microsoft.com/office/officeart/2005/8/layout/list1"/>
    <dgm:cxn modelId="{CDF7DBCA-C53A-481A-9643-F1788E1FABC5}" type="presParOf" srcId="{4B31A6F8-B2BA-4E78-9BE6-42A1DAD2DA7E}" destId="{07E3D46E-5A21-40C4-A329-5ECE6CE4B6FE}" srcOrd="9" destOrd="0" presId="urn:microsoft.com/office/officeart/2005/8/layout/list1"/>
    <dgm:cxn modelId="{3B72F486-9F51-4955-A01A-A17249B19BC6}" type="presParOf" srcId="{4B31A6F8-B2BA-4E78-9BE6-42A1DAD2DA7E}" destId="{40B90591-AF26-4E17-8D13-0FAD451770D6}" srcOrd="10" destOrd="0" presId="urn:microsoft.com/office/officeart/2005/8/layout/list1"/>
    <dgm:cxn modelId="{F327BE5C-D26E-4C41-A2CF-197772D215A6}" type="presParOf" srcId="{4B31A6F8-B2BA-4E78-9BE6-42A1DAD2DA7E}" destId="{B1625466-7CFD-48B6-85D8-97DC21FE7AFE}" srcOrd="11" destOrd="0" presId="urn:microsoft.com/office/officeart/2005/8/layout/list1"/>
    <dgm:cxn modelId="{7393D892-07A8-4F27-8C96-44654965258F}" type="presParOf" srcId="{4B31A6F8-B2BA-4E78-9BE6-42A1DAD2DA7E}" destId="{E1FC0730-6F5A-42A9-801C-341247EA7A16}" srcOrd="12" destOrd="0" presId="urn:microsoft.com/office/officeart/2005/8/layout/list1"/>
    <dgm:cxn modelId="{EDCE1E00-0DD7-4360-9C4E-8624A5219726}" type="presParOf" srcId="{E1FC0730-6F5A-42A9-801C-341247EA7A16}" destId="{769A1730-5662-447F-833F-4CA273BB3A5F}" srcOrd="0" destOrd="0" presId="urn:microsoft.com/office/officeart/2005/8/layout/list1"/>
    <dgm:cxn modelId="{993F8537-7937-4CEE-898C-266D2580E0CF}" type="presParOf" srcId="{E1FC0730-6F5A-42A9-801C-341247EA7A16}" destId="{A2C8AE87-AD9A-4EAD-BAB5-15BDB815A3D7}" srcOrd="1" destOrd="0" presId="urn:microsoft.com/office/officeart/2005/8/layout/list1"/>
    <dgm:cxn modelId="{90619EA3-D4FC-47A9-94E1-5291F76C5811}" type="presParOf" srcId="{4B31A6F8-B2BA-4E78-9BE6-42A1DAD2DA7E}" destId="{D7ED5894-FE0F-437C-A788-F321CDB6E1AE}" srcOrd="13" destOrd="0" presId="urn:microsoft.com/office/officeart/2005/8/layout/list1"/>
    <dgm:cxn modelId="{DC7A8DBD-F65F-44C1-BAFD-8E7E018507C7}" type="presParOf" srcId="{4B31A6F8-B2BA-4E78-9BE6-42A1DAD2DA7E}" destId="{533EF27E-34E9-4A59-A29F-2DA4760E2BB9}"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53752C-8443-4430-970A-6002930225A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7027E92-1DBE-4763-BC86-991303EE92B7}">
      <dgm:prSet phldrT="[Text]" custT="1"/>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Rosslynne</a:t>
          </a:r>
        </a:p>
      </dgm:t>
    </dgm:pt>
    <dgm:pt modelId="{8ABC5ADE-449F-46D6-9692-DA65DA1E16CA}" type="parTrans" cxnId="{6DC4DA44-8B6C-44E1-8A5A-71CB0304716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C3F632DF-61D8-4577-A47D-27B7DBFDDEA5}" type="sibTrans" cxnId="{6DC4DA44-8B6C-44E1-8A5A-71CB0304716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3DD325DB-FE50-4AC3-8D4B-760D987AABBE}">
      <dgm:prSet phldrT="[Text]" custT="1"/>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Lancefield Romsey</a:t>
          </a:r>
          <a:endParaRPr lang="en-AU" sz="1200" dirty="0">
            <a:latin typeface="Verdana" panose="020B0604030504040204" pitchFamily="34" charset="0"/>
            <a:ea typeface="Verdana" panose="020B0604030504040204" pitchFamily="34" charset="0"/>
            <a:cs typeface="Verdana" panose="020B0604030504040204" pitchFamily="34" charset="0"/>
          </a:endParaRPr>
        </a:p>
      </dgm:t>
    </dgm:pt>
    <dgm:pt modelId="{95CE4F6B-7B71-472E-9866-71904D46D45B}" type="parTrans" cxnId="{84B5F350-34BD-4CC2-97A2-A384C85FFE9D}">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0F8ECD95-67CD-4C13-ACC8-5AC08EF0D00B}" type="sibTrans" cxnId="{84B5F350-34BD-4CC2-97A2-A384C85FFE9D}">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0CBFA43-C450-4C84-B7B6-51243B051590}">
      <dgm:prSet phldrT="[Text]" custT="1"/>
      <dgm:spPr/>
      <dgm:t>
        <a:bodyPr/>
        <a:lstStyle/>
        <a:p>
          <a:pPr>
            <a:buFont typeface="Arial" panose="020B0604020202020204" pitchFamily="34" charset="0"/>
            <a:buChar char="•"/>
          </a:pPr>
          <a:r>
            <a:rPr lang="en-AU" sz="1200" dirty="0">
              <a:solidFill>
                <a:schemeClr val="dk1"/>
              </a:solidFill>
              <a:latin typeface="Verdana" panose="020B0604030504040204" pitchFamily="34" charset="0"/>
              <a:ea typeface="Verdana" panose="020B0604030504040204" pitchFamily="34" charset="0"/>
              <a:cs typeface="Verdana" panose="020B0604030504040204" pitchFamily="34" charset="0"/>
            </a:rPr>
            <a:t>Rosslynne WFP -&gt; Gisborne &amp; Macedon</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45FCAFBB-BF38-40A5-9874-7BC72C6EFA30}" type="parTrans" cxnId="{30E1E059-6733-481C-A5CC-2D837B1E0927}">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F5446BA-7CB8-4945-90A9-D453CA1FCECF}" type="sibTrans" cxnId="{30E1E059-6733-481C-A5CC-2D837B1E0927}">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9AF490F4-7A6C-47B5-83D0-6188721F9B4C}">
      <dgm:prSet phldrT="[Text]" custT="1"/>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Merrimu</a:t>
          </a:r>
          <a:endParaRPr lang="en-AU" sz="1200" dirty="0">
            <a:latin typeface="Verdana" panose="020B0604030504040204" pitchFamily="34" charset="0"/>
            <a:ea typeface="Verdana" panose="020B0604030504040204" pitchFamily="34" charset="0"/>
            <a:cs typeface="Verdana" panose="020B0604030504040204" pitchFamily="34" charset="0"/>
          </a:endParaRPr>
        </a:p>
      </dgm:t>
    </dgm:pt>
    <dgm:pt modelId="{6A64391E-DF82-4E53-A1D8-D4EA8FF12FF2}" type="parTrans" cxnId="{D000AAD7-E4F5-4C0D-A3BF-3651016AB1CA}">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91D17B55-A259-4DD3-9E51-470A18494D50}" type="sibTrans" cxnId="{D000AAD7-E4F5-4C0D-A3BF-3651016AB1CA}">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7D075CA8-FF03-4AC5-AE57-6DDFB00E2B19}">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Transfer to Merrimu from </a:t>
          </a:r>
          <a:r>
            <a:rPr lang="en-AU" sz="1200" dirty="0" err="1">
              <a:latin typeface="Verdana" panose="020B0604030504040204" pitchFamily="34" charset="0"/>
              <a:ea typeface="Verdana" panose="020B0604030504040204" pitchFamily="34" charset="0"/>
              <a:cs typeface="Verdana" panose="020B0604030504040204" pitchFamily="34" charset="0"/>
            </a:rPr>
            <a:t>Pykes</a:t>
          </a:r>
          <a:r>
            <a:rPr lang="en-AU" sz="1200" dirty="0">
              <a:latin typeface="Verdana" panose="020B0604030504040204" pitchFamily="34" charset="0"/>
              <a:ea typeface="Verdana" panose="020B0604030504040204" pitchFamily="34" charset="0"/>
              <a:cs typeface="Verdana" panose="020B0604030504040204" pitchFamily="34" charset="0"/>
            </a:rPr>
            <a:t> Creek</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65E1E417-EAF5-4295-BD00-D147493F9065}" type="parTrans" cxnId="{FE451F46-FAF3-4C41-95CA-63B969B7F05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F1A4F4EB-ACF5-40E2-8093-FA175E4BA2BD}" type="sibTrans" cxnId="{FE451F46-FAF3-4C41-95CA-63B969B7F05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20A85804-E239-4E49-BAB4-21BEC4584A99}">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Serviced by Holden Tank</a:t>
          </a:r>
        </a:p>
      </dgm:t>
    </dgm:pt>
    <dgm:pt modelId="{305037E2-5B38-43EF-859C-5C6EC81D07A8}" type="parTrans" cxnId="{4741F1F7-50E8-4CDA-A6EB-2EFE98663605}">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863C1323-40FA-4A0A-B0B4-658FA9739C88}" type="sibTrans" cxnId="{4741F1F7-50E8-4CDA-A6EB-2EFE98663605}">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81BEDA6-41C1-47D2-92F2-A3A6E31412C8}">
      <dgm:prSet phldrT="[Text]" custT="1"/>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Woodend</a:t>
          </a:r>
        </a:p>
      </dgm:t>
    </dgm:pt>
    <dgm:pt modelId="{FD2E98C6-3A4D-4E32-848C-036C840E4B30}" type="parTrans" cxnId="{8FACCC0A-2533-4A24-8826-65281C52B290}">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56DD2877-049B-42B0-BFC8-E979C178DBFF}" type="sibTrans" cxnId="{8FACCC0A-2533-4A24-8826-65281C52B290}">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FE8BDD4F-7FD2-4E14-A4B9-EEF3717C4756}">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Transfer system upgrade</a:t>
          </a:r>
        </a:p>
      </dgm:t>
    </dgm:pt>
    <dgm:pt modelId="{71E9EDF2-8AB5-4D0F-B2C8-F4A73E55E6ED}" type="parTrans" cxnId="{99715527-3BB3-41AA-BB40-E8FBC84BF62E}">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04DD7640-38D9-439D-B1C2-A9D2A3218B87}" type="sibTrans" cxnId="{99715527-3BB3-41AA-BB40-E8FBC84BF62E}">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5C06B4AB-53E8-4F91-884B-65F4B798035F}">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Holden Tank -&gt; </a:t>
          </a:r>
          <a:r>
            <a:rPr lang="en-US" sz="1200" dirty="0" err="1">
              <a:latin typeface="Verdana" panose="020B0604030504040204" pitchFamily="34" charset="0"/>
              <a:ea typeface="Verdana" panose="020B0604030504040204" pitchFamily="34" charset="0"/>
              <a:cs typeface="Verdana" panose="020B0604030504040204" pitchFamily="34" charset="0"/>
            </a:rPr>
            <a:t>Riddells</a:t>
          </a:r>
          <a:r>
            <a:rPr lang="en-US" sz="1200" dirty="0">
              <a:latin typeface="Verdana" panose="020B0604030504040204" pitchFamily="34" charset="0"/>
              <a:ea typeface="Verdana" panose="020B0604030504040204" pitchFamily="34" charset="0"/>
              <a:cs typeface="Verdana" panose="020B0604030504040204" pitchFamily="34" charset="0"/>
            </a:rPr>
            <a:t> Creek &amp; Sunbury growth areas</a:t>
          </a:r>
        </a:p>
      </dgm:t>
    </dgm:pt>
    <dgm:pt modelId="{DAF942C6-A9F0-48BB-8DB2-9E43819D8039}" type="parTrans" cxnId="{0A3CE619-D49E-42F8-A82F-C18ACA1C6476}">
      <dgm:prSet/>
      <dgm:spPr/>
      <dgm:t>
        <a:bodyPr/>
        <a:lstStyle/>
        <a:p>
          <a:endParaRPr lang="en-US" sz="1200"/>
        </a:p>
      </dgm:t>
    </dgm:pt>
    <dgm:pt modelId="{253EA547-F1F0-43BB-BBF6-9AA581A21CDE}" type="sibTrans" cxnId="{0A3CE619-D49E-42F8-A82F-C18ACA1C6476}">
      <dgm:prSet/>
      <dgm:spPr/>
      <dgm:t>
        <a:bodyPr/>
        <a:lstStyle/>
        <a:p>
          <a:endParaRPr lang="en-US" sz="1200"/>
        </a:p>
      </dgm:t>
    </dgm:pt>
    <dgm:pt modelId="{DB73B146-D955-419D-818A-4148FDD7D3E4}">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Merrimu WFP -&gt; Bacchus Marsh &amp; Melton</a:t>
          </a:r>
        </a:p>
      </dgm:t>
    </dgm:pt>
    <dgm:pt modelId="{03051C6A-3B7F-43EF-9C1D-262C6D1F44BA}" type="parTrans" cxnId="{6D243DDA-EBAC-4859-925C-BD51490792E3}">
      <dgm:prSet/>
      <dgm:spPr/>
      <dgm:t>
        <a:bodyPr/>
        <a:lstStyle/>
        <a:p>
          <a:endParaRPr lang="en-US" sz="1200"/>
        </a:p>
      </dgm:t>
    </dgm:pt>
    <dgm:pt modelId="{226D686D-772C-438C-B6CE-0635D575E242}" type="sibTrans" cxnId="{6D243DDA-EBAC-4859-925C-BD51490792E3}">
      <dgm:prSet/>
      <dgm:spPr/>
      <dgm:t>
        <a:bodyPr/>
        <a:lstStyle/>
        <a:p>
          <a:endParaRPr lang="en-US" sz="1200"/>
        </a:p>
      </dgm:t>
    </dgm:pt>
    <dgm:pt modelId="{E6288AE7-7307-4017-93D2-22D8C8214E7D}">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Transfer to Rosslynne via </a:t>
          </a:r>
          <a:r>
            <a:rPr lang="en-US" sz="1200" dirty="0" err="1">
              <a:latin typeface="Verdana" panose="020B0604030504040204" pitchFamily="34" charset="0"/>
              <a:ea typeface="Verdana" panose="020B0604030504040204" pitchFamily="34" charset="0"/>
              <a:cs typeface="Verdana" panose="020B0604030504040204" pitchFamily="34" charset="0"/>
            </a:rPr>
            <a:t>Loemans</a:t>
          </a:r>
          <a:r>
            <a:rPr lang="en-US" sz="1200" dirty="0">
              <a:latin typeface="Verdana" panose="020B0604030504040204" pitchFamily="34" charset="0"/>
              <a:ea typeface="Verdana" panose="020B0604030504040204" pitchFamily="34" charset="0"/>
              <a:cs typeface="Verdana" panose="020B0604030504040204" pitchFamily="34" charset="0"/>
            </a:rPr>
            <a:t> WPS</a:t>
          </a:r>
        </a:p>
      </dgm:t>
    </dgm:pt>
    <dgm:pt modelId="{DC00FD11-D24A-4AA0-9EF8-61D3D37D52D0}" type="parTrans" cxnId="{AFCB5C27-38C4-4855-AE08-DE231EDB676B}">
      <dgm:prSet/>
      <dgm:spPr/>
      <dgm:t>
        <a:bodyPr/>
        <a:lstStyle/>
        <a:p>
          <a:endParaRPr lang="en-US" sz="1200"/>
        </a:p>
      </dgm:t>
    </dgm:pt>
    <dgm:pt modelId="{7F04FBFD-7E12-435E-A8BF-A87ECE7CC929}" type="sibTrans" cxnId="{AFCB5C27-38C4-4855-AE08-DE231EDB676B}">
      <dgm:prSet/>
      <dgm:spPr/>
      <dgm:t>
        <a:bodyPr/>
        <a:lstStyle/>
        <a:p>
          <a:endParaRPr lang="en-US" sz="1200"/>
        </a:p>
      </dgm:t>
    </dgm:pt>
    <dgm:pt modelId="{0FCA6F2F-F111-4E78-8E90-3E286577B0F7}">
      <dgm:prSet phldrT="[Text]" custT="1"/>
      <dgm:spPr/>
      <dgm:t>
        <a:bodyPr/>
        <a:lstStyle/>
        <a:p>
          <a:pPr>
            <a:buFont typeface="Arial" panose="020B0604020202020204" pitchFamily="34" charset="0"/>
            <a:buChar char="•"/>
          </a:pPr>
          <a:r>
            <a:rPr lang="en-US" sz="1200" dirty="0" err="1">
              <a:latin typeface="Verdana" panose="020B0604030504040204" pitchFamily="34" charset="0"/>
              <a:ea typeface="Verdana" panose="020B0604030504040204" pitchFamily="34" charset="0"/>
              <a:cs typeface="Verdana" panose="020B0604030504040204" pitchFamily="34" charset="0"/>
            </a:rPr>
            <a:t>Loemans</a:t>
          </a:r>
          <a:r>
            <a:rPr lang="en-US" sz="1200" dirty="0">
              <a:latin typeface="Verdana" panose="020B0604030504040204" pitchFamily="34" charset="0"/>
              <a:ea typeface="Verdana" panose="020B0604030504040204" pitchFamily="34" charset="0"/>
              <a:cs typeface="Verdana" panose="020B0604030504040204" pitchFamily="34" charset="0"/>
            </a:rPr>
            <a:t> WPS -&gt; Sunbury</a:t>
          </a:r>
        </a:p>
      </dgm:t>
    </dgm:pt>
    <dgm:pt modelId="{765CD110-63CF-466F-AFAC-EF03C4E94DA2}" type="parTrans" cxnId="{D79AACB5-FCA4-45AB-B65B-78F7B79B2241}">
      <dgm:prSet/>
      <dgm:spPr/>
      <dgm:t>
        <a:bodyPr/>
        <a:lstStyle/>
        <a:p>
          <a:endParaRPr lang="en-US" sz="1200"/>
        </a:p>
      </dgm:t>
    </dgm:pt>
    <dgm:pt modelId="{F14C2016-E68B-46D7-B777-180E1143A333}" type="sibTrans" cxnId="{D79AACB5-FCA4-45AB-B65B-78F7B79B2241}">
      <dgm:prSet/>
      <dgm:spPr/>
      <dgm:t>
        <a:bodyPr/>
        <a:lstStyle/>
        <a:p>
          <a:endParaRPr lang="en-US" sz="1200"/>
        </a:p>
      </dgm:t>
    </dgm:pt>
    <dgm:pt modelId="{4E860858-1A63-4F3F-857F-EBB1E2C1F228}">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Hillside WPS -&gt; Melton</a:t>
          </a:r>
        </a:p>
      </dgm:t>
    </dgm:pt>
    <dgm:pt modelId="{E9DD244F-280D-4182-A733-284928BBACD3}" type="parTrans" cxnId="{541F25B6-5617-4011-B473-2E6A7521B463}">
      <dgm:prSet/>
      <dgm:spPr/>
      <dgm:t>
        <a:bodyPr/>
        <a:lstStyle/>
        <a:p>
          <a:endParaRPr lang="en-US" sz="1200"/>
        </a:p>
      </dgm:t>
    </dgm:pt>
    <dgm:pt modelId="{87AC2C69-279E-4013-9E56-197FBC635580}" type="sibTrans" cxnId="{541F25B6-5617-4011-B473-2E6A7521B463}">
      <dgm:prSet/>
      <dgm:spPr/>
      <dgm:t>
        <a:bodyPr/>
        <a:lstStyle/>
        <a:p>
          <a:endParaRPr lang="en-US" sz="1200"/>
        </a:p>
      </dgm:t>
    </dgm:pt>
    <dgm:pt modelId="{0A14839C-7CEA-417C-9C19-9E97D79A5DB1}">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Holden Tank -&gt; Melton growth areas</a:t>
          </a:r>
        </a:p>
      </dgm:t>
    </dgm:pt>
    <dgm:pt modelId="{6717E983-6F19-4628-8C9C-F6B25CD30B32}" type="parTrans" cxnId="{9CE928B8-F85B-41DC-8F21-9969E8689841}">
      <dgm:prSet/>
      <dgm:spPr/>
      <dgm:t>
        <a:bodyPr/>
        <a:lstStyle/>
        <a:p>
          <a:endParaRPr lang="en-US" sz="1200"/>
        </a:p>
      </dgm:t>
    </dgm:pt>
    <dgm:pt modelId="{8C4C0170-6250-4B0B-9615-C4F6D7A6FC50}" type="sibTrans" cxnId="{9CE928B8-F85B-41DC-8F21-9969E8689841}">
      <dgm:prSet/>
      <dgm:spPr/>
      <dgm:t>
        <a:bodyPr/>
        <a:lstStyle/>
        <a:p>
          <a:endParaRPr lang="en-US" sz="1200"/>
        </a:p>
      </dgm:t>
    </dgm:pt>
    <dgm:pt modelId="{E0F43F83-C756-440E-8B01-B73A25331488}">
      <dgm:prSet phldrT="[Text]" custT="1"/>
      <dgm:spPr/>
      <dgm:t>
        <a:bodyPr/>
        <a:lstStyle/>
        <a:p>
          <a:pPr>
            <a:buFont typeface="Arial" panose="020B0604020202020204" pitchFamily="34" charset="0"/>
            <a:buChar char="•"/>
          </a:pPr>
          <a:r>
            <a:rPr lang="en-US" sz="1200" dirty="0" err="1">
              <a:latin typeface="Verdana" panose="020B0604030504040204" pitchFamily="34" charset="0"/>
              <a:ea typeface="Verdana" panose="020B0604030504040204" pitchFamily="34" charset="0"/>
              <a:cs typeface="Verdana" panose="020B0604030504040204" pitchFamily="34" charset="0"/>
            </a:rPr>
            <a:t>Eflow</a:t>
          </a:r>
          <a:r>
            <a:rPr lang="en-US" sz="1200" dirty="0">
              <a:latin typeface="Verdana" panose="020B0604030504040204" pitchFamily="34" charset="0"/>
              <a:ea typeface="Verdana" panose="020B0604030504040204" pitchFamily="34" charset="0"/>
              <a:cs typeface="Verdana" panose="020B0604030504040204" pitchFamily="34" charset="0"/>
            </a:rPr>
            <a:t> release</a:t>
          </a:r>
        </a:p>
      </dgm:t>
    </dgm:pt>
    <dgm:pt modelId="{864C6B63-25EB-4398-82DD-67508DB5E05A}" type="parTrans" cxnId="{EEEC4E97-60AB-4AD3-8096-808A6DDDD899}">
      <dgm:prSet/>
      <dgm:spPr/>
      <dgm:t>
        <a:bodyPr/>
        <a:lstStyle/>
        <a:p>
          <a:endParaRPr lang="en-US" sz="1200"/>
        </a:p>
      </dgm:t>
    </dgm:pt>
    <dgm:pt modelId="{FB3CBC96-39D3-4581-A5FB-6C42C281A84C}" type="sibTrans" cxnId="{EEEC4E97-60AB-4AD3-8096-808A6DDDD899}">
      <dgm:prSet/>
      <dgm:spPr/>
      <dgm:t>
        <a:bodyPr/>
        <a:lstStyle/>
        <a:p>
          <a:endParaRPr lang="en-US" sz="1200"/>
        </a:p>
      </dgm:t>
    </dgm:pt>
    <dgm:pt modelId="{B1651D12-BE02-4D53-BDB7-ABDDC3D51D30}">
      <dgm:prSet phldrT="[Text]" custT="1"/>
      <dgm:spPr/>
      <dgm:t>
        <a:bodyPr/>
        <a:lstStyle/>
        <a:p>
          <a:pPr>
            <a:buFont typeface="Arial" panose="020B0604020202020204" pitchFamily="34" charset="0"/>
            <a:buChar char="•"/>
          </a:pPr>
          <a:r>
            <a:rPr lang="en-US" sz="1200" dirty="0" err="1">
              <a:latin typeface="Verdana" panose="020B0604030504040204" pitchFamily="34" charset="0"/>
              <a:ea typeface="Verdana" panose="020B0604030504040204" pitchFamily="34" charset="0"/>
              <a:cs typeface="Verdana" panose="020B0604030504040204" pitchFamily="34" charset="0"/>
            </a:rPr>
            <a:t>Eflow</a:t>
          </a:r>
          <a:r>
            <a:rPr lang="en-US" sz="1200" dirty="0">
              <a:latin typeface="Verdana" panose="020B0604030504040204" pitchFamily="34" charset="0"/>
              <a:ea typeface="Verdana" panose="020B0604030504040204" pitchFamily="34" charset="0"/>
              <a:cs typeface="Verdana" panose="020B0604030504040204" pitchFamily="34" charset="0"/>
            </a:rPr>
            <a:t> release</a:t>
          </a:r>
        </a:p>
      </dgm:t>
    </dgm:pt>
    <dgm:pt modelId="{9A5A36C8-F5B9-4456-9676-4B1A9DD29862}" type="parTrans" cxnId="{6F50C93D-E4BE-47E9-833F-6FD44B3587B4}">
      <dgm:prSet/>
      <dgm:spPr/>
      <dgm:t>
        <a:bodyPr/>
        <a:lstStyle/>
        <a:p>
          <a:endParaRPr lang="en-US" sz="1200"/>
        </a:p>
      </dgm:t>
    </dgm:pt>
    <dgm:pt modelId="{AE5E1D4C-0770-4335-AF83-41F53E52C7DA}" type="sibTrans" cxnId="{6F50C93D-E4BE-47E9-833F-6FD44B3587B4}">
      <dgm:prSet/>
      <dgm:spPr/>
      <dgm:t>
        <a:bodyPr/>
        <a:lstStyle/>
        <a:p>
          <a:endParaRPr lang="en-US" sz="1200"/>
        </a:p>
      </dgm:t>
    </dgm:pt>
    <dgm:pt modelId="{4B31A6F8-B2BA-4E78-9BE6-42A1DAD2DA7E}" type="pres">
      <dgm:prSet presAssocID="{A853752C-8443-4430-970A-6002930225AF}" presName="linear" presStyleCnt="0">
        <dgm:presLayoutVars>
          <dgm:dir/>
          <dgm:animLvl val="lvl"/>
          <dgm:resizeHandles val="exact"/>
        </dgm:presLayoutVars>
      </dgm:prSet>
      <dgm:spPr/>
    </dgm:pt>
    <dgm:pt modelId="{7C59A4AB-0558-4530-929D-B3B857FFFCD8}" type="pres">
      <dgm:prSet presAssocID="{3DD325DB-FE50-4AC3-8D4B-760D987AABBE}" presName="parentLin" presStyleCnt="0"/>
      <dgm:spPr/>
    </dgm:pt>
    <dgm:pt modelId="{4BD348A7-A57E-4901-83A7-DF85AC41352F}" type="pres">
      <dgm:prSet presAssocID="{3DD325DB-FE50-4AC3-8D4B-760D987AABBE}" presName="parentLeftMargin" presStyleLbl="node1" presStyleIdx="0" presStyleCnt="4"/>
      <dgm:spPr/>
    </dgm:pt>
    <dgm:pt modelId="{F81C2D56-6EE9-43C0-8EDB-14E0DC03373C}" type="pres">
      <dgm:prSet presAssocID="{3DD325DB-FE50-4AC3-8D4B-760D987AABBE}" presName="parentText" presStyleLbl="node1" presStyleIdx="0" presStyleCnt="4">
        <dgm:presLayoutVars>
          <dgm:chMax val="0"/>
          <dgm:bulletEnabled val="1"/>
        </dgm:presLayoutVars>
      </dgm:prSet>
      <dgm:spPr/>
    </dgm:pt>
    <dgm:pt modelId="{8D88EFC8-1C8C-41B6-8CF1-0612E97D9672}" type="pres">
      <dgm:prSet presAssocID="{3DD325DB-FE50-4AC3-8D4B-760D987AABBE}" presName="negativeSpace" presStyleCnt="0"/>
      <dgm:spPr/>
    </dgm:pt>
    <dgm:pt modelId="{E8888F9A-4C09-4BBE-87F0-BCE3CB7B6C1F}" type="pres">
      <dgm:prSet presAssocID="{3DD325DB-FE50-4AC3-8D4B-760D987AABBE}" presName="childText" presStyleLbl="conFgAcc1" presStyleIdx="0" presStyleCnt="4">
        <dgm:presLayoutVars>
          <dgm:bulletEnabled val="1"/>
        </dgm:presLayoutVars>
      </dgm:prSet>
      <dgm:spPr/>
    </dgm:pt>
    <dgm:pt modelId="{180374C3-D279-4A89-B6BD-EB13F8CC65CB}" type="pres">
      <dgm:prSet presAssocID="{0F8ECD95-67CD-4C13-ACC8-5AC08EF0D00B}" presName="spaceBetweenRectangles" presStyleCnt="0"/>
      <dgm:spPr/>
    </dgm:pt>
    <dgm:pt modelId="{85F759D3-344E-496F-BBAA-92C820CC6D58}" type="pres">
      <dgm:prSet presAssocID="{D81BEDA6-41C1-47D2-92F2-A3A6E31412C8}" presName="parentLin" presStyleCnt="0"/>
      <dgm:spPr/>
    </dgm:pt>
    <dgm:pt modelId="{BB6CCBDD-7277-4AD5-BE5A-4FE0C043B607}" type="pres">
      <dgm:prSet presAssocID="{D81BEDA6-41C1-47D2-92F2-A3A6E31412C8}" presName="parentLeftMargin" presStyleLbl="node1" presStyleIdx="0" presStyleCnt="4"/>
      <dgm:spPr/>
    </dgm:pt>
    <dgm:pt modelId="{97BF0AC0-CD8F-4872-A3DD-4D7E5AEBFF15}" type="pres">
      <dgm:prSet presAssocID="{D81BEDA6-41C1-47D2-92F2-A3A6E31412C8}" presName="parentText" presStyleLbl="node1" presStyleIdx="1" presStyleCnt="4">
        <dgm:presLayoutVars>
          <dgm:chMax val="0"/>
          <dgm:bulletEnabled val="1"/>
        </dgm:presLayoutVars>
      </dgm:prSet>
      <dgm:spPr/>
    </dgm:pt>
    <dgm:pt modelId="{8F48C6FB-223C-4195-931E-DD2BC1EB8697}" type="pres">
      <dgm:prSet presAssocID="{D81BEDA6-41C1-47D2-92F2-A3A6E31412C8}" presName="negativeSpace" presStyleCnt="0"/>
      <dgm:spPr/>
    </dgm:pt>
    <dgm:pt modelId="{11F374C6-BE86-4364-94C5-83C642D9F9F6}" type="pres">
      <dgm:prSet presAssocID="{D81BEDA6-41C1-47D2-92F2-A3A6E31412C8}" presName="childText" presStyleLbl="conFgAcc1" presStyleIdx="1" presStyleCnt="4">
        <dgm:presLayoutVars>
          <dgm:bulletEnabled val="1"/>
        </dgm:presLayoutVars>
      </dgm:prSet>
      <dgm:spPr/>
    </dgm:pt>
    <dgm:pt modelId="{49D3D3F3-0653-4CC5-A432-3AD414BA8C2F}" type="pres">
      <dgm:prSet presAssocID="{56DD2877-049B-42B0-BFC8-E979C178DBFF}" presName="spaceBetweenRectangles" presStyleCnt="0"/>
      <dgm:spPr/>
    </dgm:pt>
    <dgm:pt modelId="{40C65E3A-2C74-4286-9432-32F0DB50D193}" type="pres">
      <dgm:prSet presAssocID="{07027E92-1DBE-4763-BC86-991303EE92B7}" presName="parentLin" presStyleCnt="0"/>
      <dgm:spPr/>
    </dgm:pt>
    <dgm:pt modelId="{BFB7A8DA-15C9-49AC-AB9A-74D97D34AB1A}" type="pres">
      <dgm:prSet presAssocID="{07027E92-1DBE-4763-BC86-991303EE92B7}" presName="parentLeftMargin" presStyleLbl="node1" presStyleIdx="1" presStyleCnt="4"/>
      <dgm:spPr/>
    </dgm:pt>
    <dgm:pt modelId="{E889807E-0EBB-4731-ADB1-070D3BBE0CD8}" type="pres">
      <dgm:prSet presAssocID="{07027E92-1DBE-4763-BC86-991303EE92B7}" presName="parentText" presStyleLbl="node1" presStyleIdx="2" presStyleCnt="4">
        <dgm:presLayoutVars>
          <dgm:chMax val="0"/>
          <dgm:bulletEnabled val="1"/>
        </dgm:presLayoutVars>
      </dgm:prSet>
      <dgm:spPr/>
    </dgm:pt>
    <dgm:pt modelId="{07E3D46E-5A21-40C4-A329-5ECE6CE4B6FE}" type="pres">
      <dgm:prSet presAssocID="{07027E92-1DBE-4763-BC86-991303EE92B7}" presName="negativeSpace" presStyleCnt="0"/>
      <dgm:spPr/>
    </dgm:pt>
    <dgm:pt modelId="{40B90591-AF26-4E17-8D13-0FAD451770D6}" type="pres">
      <dgm:prSet presAssocID="{07027E92-1DBE-4763-BC86-991303EE92B7}" presName="childText" presStyleLbl="conFgAcc1" presStyleIdx="2" presStyleCnt="4">
        <dgm:presLayoutVars>
          <dgm:bulletEnabled val="1"/>
        </dgm:presLayoutVars>
      </dgm:prSet>
      <dgm:spPr/>
    </dgm:pt>
    <dgm:pt modelId="{B1625466-7CFD-48B6-85D8-97DC21FE7AFE}" type="pres">
      <dgm:prSet presAssocID="{C3F632DF-61D8-4577-A47D-27B7DBFDDEA5}" presName="spaceBetweenRectangles" presStyleCnt="0"/>
      <dgm:spPr/>
    </dgm:pt>
    <dgm:pt modelId="{E1FC0730-6F5A-42A9-801C-341247EA7A16}" type="pres">
      <dgm:prSet presAssocID="{9AF490F4-7A6C-47B5-83D0-6188721F9B4C}" presName="parentLin" presStyleCnt="0"/>
      <dgm:spPr/>
    </dgm:pt>
    <dgm:pt modelId="{769A1730-5662-447F-833F-4CA273BB3A5F}" type="pres">
      <dgm:prSet presAssocID="{9AF490F4-7A6C-47B5-83D0-6188721F9B4C}" presName="parentLeftMargin" presStyleLbl="node1" presStyleIdx="2" presStyleCnt="4"/>
      <dgm:spPr/>
    </dgm:pt>
    <dgm:pt modelId="{A2C8AE87-AD9A-4EAD-BAB5-15BDB815A3D7}" type="pres">
      <dgm:prSet presAssocID="{9AF490F4-7A6C-47B5-83D0-6188721F9B4C}" presName="parentText" presStyleLbl="node1" presStyleIdx="3" presStyleCnt="4">
        <dgm:presLayoutVars>
          <dgm:chMax val="0"/>
          <dgm:bulletEnabled val="1"/>
        </dgm:presLayoutVars>
      </dgm:prSet>
      <dgm:spPr/>
    </dgm:pt>
    <dgm:pt modelId="{D7ED5894-FE0F-437C-A788-F321CDB6E1AE}" type="pres">
      <dgm:prSet presAssocID="{9AF490F4-7A6C-47B5-83D0-6188721F9B4C}" presName="negativeSpace" presStyleCnt="0"/>
      <dgm:spPr/>
    </dgm:pt>
    <dgm:pt modelId="{533EF27E-34E9-4A59-A29F-2DA4760E2BB9}" type="pres">
      <dgm:prSet presAssocID="{9AF490F4-7A6C-47B5-83D0-6188721F9B4C}" presName="childText" presStyleLbl="conFgAcc1" presStyleIdx="3" presStyleCnt="4">
        <dgm:presLayoutVars>
          <dgm:bulletEnabled val="1"/>
        </dgm:presLayoutVars>
      </dgm:prSet>
      <dgm:spPr/>
    </dgm:pt>
  </dgm:ptLst>
  <dgm:cxnLst>
    <dgm:cxn modelId="{75899805-BD78-494C-B672-0333E12A6F1E}" type="presOf" srcId="{4E860858-1A63-4F3F-857F-EBB1E2C1F228}" destId="{533EF27E-34E9-4A59-A29F-2DA4760E2BB9}" srcOrd="0" destOrd="2" presId="urn:microsoft.com/office/officeart/2005/8/layout/list1"/>
    <dgm:cxn modelId="{8FACCC0A-2533-4A24-8826-65281C52B290}" srcId="{A853752C-8443-4430-970A-6002930225AF}" destId="{D81BEDA6-41C1-47D2-92F2-A3A6E31412C8}" srcOrd="1" destOrd="0" parTransId="{FD2E98C6-3A4D-4E32-848C-036C840E4B30}" sibTransId="{56DD2877-049B-42B0-BFC8-E979C178DBFF}"/>
    <dgm:cxn modelId="{A227DC15-3961-4B4B-A56A-81C9347C6148}" type="presOf" srcId="{E6288AE7-7307-4017-93D2-22D8C8214E7D}" destId="{40B90591-AF26-4E17-8D13-0FAD451770D6}" srcOrd="0" destOrd="0" presId="urn:microsoft.com/office/officeart/2005/8/layout/list1"/>
    <dgm:cxn modelId="{0A3CE619-D49E-42F8-A82F-C18ACA1C6476}" srcId="{07027E92-1DBE-4763-BC86-991303EE92B7}" destId="{5C06B4AB-53E8-4F91-884B-65F4B798035F}" srcOrd="2" destOrd="0" parTransId="{DAF942C6-A9F0-48BB-8DB2-9E43819D8039}" sibTransId="{253EA547-F1F0-43BB-BBF6-9AA581A21CDE}"/>
    <dgm:cxn modelId="{7E819A22-B8D6-41EC-A99C-98CFE764DBEB}" type="presOf" srcId="{07027E92-1DBE-4763-BC86-991303EE92B7}" destId="{E889807E-0EBB-4731-ADB1-070D3BBE0CD8}" srcOrd="1" destOrd="0" presId="urn:microsoft.com/office/officeart/2005/8/layout/list1"/>
    <dgm:cxn modelId="{1DD48126-F7CB-44E7-AA3E-FE51997F7470}" type="presOf" srcId="{A853752C-8443-4430-970A-6002930225AF}" destId="{4B31A6F8-B2BA-4E78-9BE6-42A1DAD2DA7E}" srcOrd="0" destOrd="0" presId="urn:microsoft.com/office/officeart/2005/8/layout/list1"/>
    <dgm:cxn modelId="{AFCB5C27-38C4-4855-AE08-DE231EDB676B}" srcId="{07027E92-1DBE-4763-BC86-991303EE92B7}" destId="{E6288AE7-7307-4017-93D2-22D8C8214E7D}" srcOrd="0" destOrd="0" parTransId="{DC00FD11-D24A-4AA0-9EF8-61D3D37D52D0}" sibTransId="{7F04FBFD-7E12-435E-A8BF-A87ECE7CC929}"/>
    <dgm:cxn modelId="{99715527-3BB3-41AA-BB40-E8FBC84BF62E}" srcId="{D81BEDA6-41C1-47D2-92F2-A3A6E31412C8}" destId="{FE8BDD4F-7FD2-4E14-A4B9-EEF3717C4756}" srcOrd="0" destOrd="0" parTransId="{71E9EDF2-8AB5-4D0F-B2C8-F4A73E55E6ED}" sibTransId="{04DD7640-38D9-439D-B1C2-A9D2A3218B87}"/>
    <dgm:cxn modelId="{F2BA4531-FC34-458C-A7EE-FB1B146AB46D}" type="presOf" srcId="{FE8BDD4F-7FD2-4E14-A4B9-EEF3717C4756}" destId="{11F374C6-BE86-4364-94C5-83C642D9F9F6}" srcOrd="0" destOrd="0" presId="urn:microsoft.com/office/officeart/2005/8/layout/list1"/>
    <dgm:cxn modelId="{F49D6437-BB8C-467C-ADC4-28AA4761BD53}" type="presOf" srcId="{9AF490F4-7A6C-47B5-83D0-6188721F9B4C}" destId="{A2C8AE87-AD9A-4EAD-BAB5-15BDB815A3D7}" srcOrd="1" destOrd="0" presId="urn:microsoft.com/office/officeart/2005/8/layout/list1"/>
    <dgm:cxn modelId="{6F50C93D-E4BE-47E9-833F-6FD44B3587B4}" srcId="{07027E92-1DBE-4763-BC86-991303EE92B7}" destId="{B1651D12-BE02-4D53-BDB7-ABDDC3D51D30}" srcOrd="4" destOrd="0" parTransId="{9A5A36C8-F5B9-4456-9676-4B1A9DD29862}" sibTransId="{AE5E1D4C-0770-4335-AF83-41F53E52C7DA}"/>
    <dgm:cxn modelId="{B612F543-7DDE-495E-93E1-23DB3DB0B58F}" type="presOf" srcId="{9AF490F4-7A6C-47B5-83D0-6188721F9B4C}" destId="{769A1730-5662-447F-833F-4CA273BB3A5F}" srcOrd="0" destOrd="0" presId="urn:microsoft.com/office/officeart/2005/8/layout/list1"/>
    <dgm:cxn modelId="{6DC4DA44-8B6C-44E1-8A5A-71CB03047166}" srcId="{A853752C-8443-4430-970A-6002930225AF}" destId="{07027E92-1DBE-4763-BC86-991303EE92B7}" srcOrd="2" destOrd="0" parTransId="{8ABC5ADE-449F-46D6-9692-DA65DA1E16CA}" sibTransId="{C3F632DF-61D8-4577-A47D-27B7DBFDDEA5}"/>
    <dgm:cxn modelId="{FE451F46-FAF3-4C41-95CA-63B969B7F056}" srcId="{9AF490F4-7A6C-47B5-83D0-6188721F9B4C}" destId="{7D075CA8-FF03-4AC5-AE57-6DDFB00E2B19}" srcOrd="0" destOrd="0" parTransId="{65E1E417-EAF5-4295-BD00-D147493F9065}" sibTransId="{F1A4F4EB-ACF5-40E2-8093-FA175E4BA2BD}"/>
    <dgm:cxn modelId="{6F6EED47-116D-4A59-B39E-4866BC9DAC0A}" type="presOf" srcId="{7D075CA8-FF03-4AC5-AE57-6DDFB00E2B19}" destId="{533EF27E-34E9-4A59-A29F-2DA4760E2BB9}" srcOrd="0" destOrd="0" presId="urn:microsoft.com/office/officeart/2005/8/layout/list1"/>
    <dgm:cxn modelId="{C035D14C-B61E-4688-A9D6-5F14813439A6}" type="presOf" srcId="{D0CBFA43-C450-4C84-B7B6-51243B051590}" destId="{40B90591-AF26-4E17-8D13-0FAD451770D6}" srcOrd="0" destOrd="1" presId="urn:microsoft.com/office/officeart/2005/8/layout/list1"/>
    <dgm:cxn modelId="{1DC3246D-E2B2-4096-906F-3D0410DD3291}" type="presOf" srcId="{3DD325DB-FE50-4AC3-8D4B-760D987AABBE}" destId="{F81C2D56-6EE9-43C0-8EDB-14E0DC03373C}" srcOrd="1" destOrd="0" presId="urn:microsoft.com/office/officeart/2005/8/layout/list1"/>
    <dgm:cxn modelId="{3E407E50-F2C8-4B26-85C9-8F519829D386}" type="presOf" srcId="{07027E92-1DBE-4763-BC86-991303EE92B7}" destId="{BFB7A8DA-15C9-49AC-AB9A-74D97D34AB1A}" srcOrd="0" destOrd="0" presId="urn:microsoft.com/office/officeart/2005/8/layout/list1"/>
    <dgm:cxn modelId="{84B5F350-34BD-4CC2-97A2-A384C85FFE9D}" srcId="{A853752C-8443-4430-970A-6002930225AF}" destId="{3DD325DB-FE50-4AC3-8D4B-760D987AABBE}" srcOrd="0" destOrd="0" parTransId="{95CE4F6B-7B71-472E-9866-71904D46D45B}" sibTransId="{0F8ECD95-67CD-4C13-ACC8-5AC08EF0D00B}"/>
    <dgm:cxn modelId="{3BACE676-26FB-49E4-8315-A45BD02CBB24}" type="presOf" srcId="{3DD325DB-FE50-4AC3-8D4B-760D987AABBE}" destId="{4BD348A7-A57E-4901-83A7-DF85AC41352F}" srcOrd="0" destOrd="0" presId="urn:microsoft.com/office/officeart/2005/8/layout/list1"/>
    <dgm:cxn modelId="{30E1E059-6733-481C-A5CC-2D837B1E0927}" srcId="{07027E92-1DBE-4763-BC86-991303EE92B7}" destId="{D0CBFA43-C450-4C84-B7B6-51243B051590}" srcOrd="1" destOrd="0" parTransId="{45FCAFBB-BF38-40A5-9874-7BC72C6EFA30}" sibTransId="{DF5446BA-7CB8-4945-90A9-D453CA1FCECF}"/>
    <dgm:cxn modelId="{23F42680-706D-41E6-AAB8-346C1173615C}" type="presOf" srcId="{5C06B4AB-53E8-4F91-884B-65F4B798035F}" destId="{40B90591-AF26-4E17-8D13-0FAD451770D6}" srcOrd="0" destOrd="2" presId="urn:microsoft.com/office/officeart/2005/8/layout/list1"/>
    <dgm:cxn modelId="{3428A284-A5CA-4008-809B-8C0B68A51E81}" type="presOf" srcId="{D81BEDA6-41C1-47D2-92F2-A3A6E31412C8}" destId="{97BF0AC0-CD8F-4872-A3DD-4D7E5AEBFF15}" srcOrd="1" destOrd="0" presId="urn:microsoft.com/office/officeart/2005/8/layout/list1"/>
    <dgm:cxn modelId="{EEEC4E97-60AB-4AD3-8096-808A6DDDD899}" srcId="{3DD325DB-FE50-4AC3-8D4B-760D987AABBE}" destId="{E0F43F83-C756-440E-8B01-B73A25331488}" srcOrd="1" destOrd="0" parTransId="{864C6B63-25EB-4398-82DD-67508DB5E05A}" sibTransId="{FB3CBC96-39D3-4581-A5FB-6C42C281A84C}"/>
    <dgm:cxn modelId="{34DA74AA-E133-488E-AAFC-2E54356210AB}" type="presOf" srcId="{D81BEDA6-41C1-47D2-92F2-A3A6E31412C8}" destId="{BB6CCBDD-7277-4AD5-BE5A-4FE0C043B607}" srcOrd="0" destOrd="0" presId="urn:microsoft.com/office/officeart/2005/8/layout/list1"/>
    <dgm:cxn modelId="{D79AACB5-FCA4-45AB-B65B-78F7B79B2241}" srcId="{07027E92-1DBE-4763-BC86-991303EE92B7}" destId="{0FCA6F2F-F111-4E78-8E90-3E286577B0F7}" srcOrd="3" destOrd="0" parTransId="{765CD110-63CF-466F-AFAC-EF03C4E94DA2}" sibTransId="{F14C2016-E68B-46D7-B777-180E1143A333}"/>
    <dgm:cxn modelId="{541F25B6-5617-4011-B473-2E6A7521B463}" srcId="{9AF490F4-7A6C-47B5-83D0-6188721F9B4C}" destId="{4E860858-1A63-4F3F-857F-EBB1E2C1F228}" srcOrd="2" destOrd="0" parTransId="{E9DD244F-280D-4182-A733-284928BBACD3}" sibTransId="{87AC2C69-279E-4013-9E56-197FBC635580}"/>
    <dgm:cxn modelId="{9CE928B8-F85B-41DC-8F21-9969E8689841}" srcId="{9AF490F4-7A6C-47B5-83D0-6188721F9B4C}" destId="{0A14839C-7CEA-417C-9C19-9E97D79A5DB1}" srcOrd="3" destOrd="0" parTransId="{6717E983-6F19-4628-8C9C-F6B25CD30B32}" sibTransId="{8C4C0170-6250-4B0B-9615-C4F6D7A6FC50}"/>
    <dgm:cxn modelId="{3ADCFCC2-2A77-40B5-9243-8D41029427C5}" type="presOf" srcId="{E0F43F83-C756-440E-8B01-B73A25331488}" destId="{E8888F9A-4C09-4BBE-87F0-BCE3CB7B6C1F}" srcOrd="0" destOrd="1" presId="urn:microsoft.com/office/officeart/2005/8/layout/list1"/>
    <dgm:cxn modelId="{26AE4ACC-0147-4E3D-95FA-6F8316E7757A}" type="presOf" srcId="{B1651D12-BE02-4D53-BDB7-ABDDC3D51D30}" destId="{40B90591-AF26-4E17-8D13-0FAD451770D6}" srcOrd="0" destOrd="4" presId="urn:microsoft.com/office/officeart/2005/8/layout/list1"/>
    <dgm:cxn modelId="{C60750D7-E1E2-48C1-B13B-BC16987F9061}" type="presOf" srcId="{20A85804-E239-4E49-BAB4-21BEC4584A99}" destId="{E8888F9A-4C09-4BBE-87F0-BCE3CB7B6C1F}" srcOrd="0" destOrd="0" presId="urn:microsoft.com/office/officeart/2005/8/layout/list1"/>
    <dgm:cxn modelId="{D000AAD7-E4F5-4C0D-A3BF-3651016AB1CA}" srcId="{A853752C-8443-4430-970A-6002930225AF}" destId="{9AF490F4-7A6C-47B5-83D0-6188721F9B4C}" srcOrd="3" destOrd="0" parTransId="{6A64391E-DF82-4E53-A1D8-D4EA8FF12FF2}" sibTransId="{91D17B55-A259-4DD3-9E51-470A18494D50}"/>
    <dgm:cxn modelId="{CD0462D8-F542-46DC-A3F9-ADCB79523DF2}" type="presOf" srcId="{DB73B146-D955-419D-818A-4148FDD7D3E4}" destId="{533EF27E-34E9-4A59-A29F-2DA4760E2BB9}" srcOrd="0" destOrd="1" presId="urn:microsoft.com/office/officeart/2005/8/layout/list1"/>
    <dgm:cxn modelId="{6D243DDA-EBAC-4859-925C-BD51490792E3}" srcId="{9AF490F4-7A6C-47B5-83D0-6188721F9B4C}" destId="{DB73B146-D955-419D-818A-4148FDD7D3E4}" srcOrd="1" destOrd="0" parTransId="{03051C6A-3B7F-43EF-9C1D-262C6D1F44BA}" sibTransId="{226D686D-772C-438C-B6CE-0635D575E242}"/>
    <dgm:cxn modelId="{497FB5F6-BC5F-491B-B941-84880CD60E2E}" type="presOf" srcId="{0A14839C-7CEA-417C-9C19-9E97D79A5DB1}" destId="{533EF27E-34E9-4A59-A29F-2DA4760E2BB9}" srcOrd="0" destOrd="3" presId="urn:microsoft.com/office/officeart/2005/8/layout/list1"/>
    <dgm:cxn modelId="{D49AB5F7-B52B-48C2-B9E1-C38743A6541C}" type="presOf" srcId="{0FCA6F2F-F111-4E78-8E90-3E286577B0F7}" destId="{40B90591-AF26-4E17-8D13-0FAD451770D6}" srcOrd="0" destOrd="3" presId="urn:microsoft.com/office/officeart/2005/8/layout/list1"/>
    <dgm:cxn modelId="{4741F1F7-50E8-4CDA-A6EB-2EFE98663605}" srcId="{3DD325DB-FE50-4AC3-8D4B-760D987AABBE}" destId="{20A85804-E239-4E49-BAB4-21BEC4584A99}" srcOrd="0" destOrd="0" parTransId="{305037E2-5B38-43EF-859C-5C6EC81D07A8}" sibTransId="{863C1323-40FA-4A0A-B0B4-658FA9739C88}"/>
    <dgm:cxn modelId="{EBE4F02B-D419-4A27-949B-C7A371A79F20}" type="presParOf" srcId="{4B31A6F8-B2BA-4E78-9BE6-42A1DAD2DA7E}" destId="{7C59A4AB-0558-4530-929D-B3B857FFFCD8}" srcOrd="0" destOrd="0" presId="urn:microsoft.com/office/officeart/2005/8/layout/list1"/>
    <dgm:cxn modelId="{295442D6-AB92-4DEA-972C-1581438F745D}" type="presParOf" srcId="{7C59A4AB-0558-4530-929D-B3B857FFFCD8}" destId="{4BD348A7-A57E-4901-83A7-DF85AC41352F}" srcOrd="0" destOrd="0" presId="urn:microsoft.com/office/officeart/2005/8/layout/list1"/>
    <dgm:cxn modelId="{953219F3-4DC1-4F77-A82F-8063B90CD2BD}" type="presParOf" srcId="{7C59A4AB-0558-4530-929D-B3B857FFFCD8}" destId="{F81C2D56-6EE9-43C0-8EDB-14E0DC03373C}" srcOrd="1" destOrd="0" presId="urn:microsoft.com/office/officeart/2005/8/layout/list1"/>
    <dgm:cxn modelId="{E7A15545-7A83-43EF-ACCE-CC5CEBB3C9F2}" type="presParOf" srcId="{4B31A6F8-B2BA-4E78-9BE6-42A1DAD2DA7E}" destId="{8D88EFC8-1C8C-41B6-8CF1-0612E97D9672}" srcOrd="1" destOrd="0" presId="urn:microsoft.com/office/officeart/2005/8/layout/list1"/>
    <dgm:cxn modelId="{DB752333-BE5D-4168-ACE0-599DD2FD2C14}" type="presParOf" srcId="{4B31A6F8-B2BA-4E78-9BE6-42A1DAD2DA7E}" destId="{E8888F9A-4C09-4BBE-87F0-BCE3CB7B6C1F}" srcOrd="2" destOrd="0" presId="urn:microsoft.com/office/officeart/2005/8/layout/list1"/>
    <dgm:cxn modelId="{69A23134-ECA1-4E94-A115-D27858EF2CFA}" type="presParOf" srcId="{4B31A6F8-B2BA-4E78-9BE6-42A1DAD2DA7E}" destId="{180374C3-D279-4A89-B6BD-EB13F8CC65CB}" srcOrd="3" destOrd="0" presId="urn:microsoft.com/office/officeart/2005/8/layout/list1"/>
    <dgm:cxn modelId="{54E055A9-730D-4A04-846B-AB2A0DFB86F1}" type="presParOf" srcId="{4B31A6F8-B2BA-4E78-9BE6-42A1DAD2DA7E}" destId="{85F759D3-344E-496F-BBAA-92C820CC6D58}" srcOrd="4" destOrd="0" presId="urn:microsoft.com/office/officeart/2005/8/layout/list1"/>
    <dgm:cxn modelId="{5A618624-9383-46EA-B163-CFF99C183404}" type="presParOf" srcId="{85F759D3-344E-496F-BBAA-92C820CC6D58}" destId="{BB6CCBDD-7277-4AD5-BE5A-4FE0C043B607}" srcOrd="0" destOrd="0" presId="urn:microsoft.com/office/officeart/2005/8/layout/list1"/>
    <dgm:cxn modelId="{0FC3D713-DBA8-4BC8-8110-B051BF4EC440}" type="presParOf" srcId="{85F759D3-344E-496F-BBAA-92C820CC6D58}" destId="{97BF0AC0-CD8F-4872-A3DD-4D7E5AEBFF15}" srcOrd="1" destOrd="0" presId="urn:microsoft.com/office/officeart/2005/8/layout/list1"/>
    <dgm:cxn modelId="{6DB03203-6F20-4E6E-B99A-F4C7C534AB45}" type="presParOf" srcId="{4B31A6F8-B2BA-4E78-9BE6-42A1DAD2DA7E}" destId="{8F48C6FB-223C-4195-931E-DD2BC1EB8697}" srcOrd="5" destOrd="0" presId="urn:microsoft.com/office/officeart/2005/8/layout/list1"/>
    <dgm:cxn modelId="{6704420A-06DE-4DA4-8F4D-69023C09887E}" type="presParOf" srcId="{4B31A6F8-B2BA-4E78-9BE6-42A1DAD2DA7E}" destId="{11F374C6-BE86-4364-94C5-83C642D9F9F6}" srcOrd="6" destOrd="0" presId="urn:microsoft.com/office/officeart/2005/8/layout/list1"/>
    <dgm:cxn modelId="{141EE0FA-9D1A-40E7-A44F-854AFAEB9838}" type="presParOf" srcId="{4B31A6F8-B2BA-4E78-9BE6-42A1DAD2DA7E}" destId="{49D3D3F3-0653-4CC5-A432-3AD414BA8C2F}" srcOrd="7" destOrd="0" presId="urn:microsoft.com/office/officeart/2005/8/layout/list1"/>
    <dgm:cxn modelId="{26AB42DF-A66E-4239-9116-4275FE14A7BB}" type="presParOf" srcId="{4B31A6F8-B2BA-4E78-9BE6-42A1DAD2DA7E}" destId="{40C65E3A-2C74-4286-9432-32F0DB50D193}" srcOrd="8" destOrd="0" presId="urn:microsoft.com/office/officeart/2005/8/layout/list1"/>
    <dgm:cxn modelId="{40F79EDC-8114-4E77-A338-B48AACB21CBC}" type="presParOf" srcId="{40C65E3A-2C74-4286-9432-32F0DB50D193}" destId="{BFB7A8DA-15C9-49AC-AB9A-74D97D34AB1A}" srcOrd="0" destOrd="0" presId="urn:microsoft.com/office/officeart/2005/8/layout/list1"/>
    <dgm:cxn modelId="{99BD455E-065D-4853-AFCE-63FD65D4F71E}" type="presParOf" srcId="{40C65E3A-2C74-4286-9432-32F0DB50D193}" destId="{E889807E-0EBB-4731-ADB1-070D3BBE0CD8}" srcOrd="1" destOrd="0" presId="urn:microsoft.com/office/officeart/2005/8/layout/list1"/>
    <dgm:cxn modelId="{CDF7DBCA-C53A-481A-9643-F1788E1FABC5}" type="presParOf" srcId="{4B31A6F8-B2BA-4E78-9BE6-42A1DAD2DA7E}" destId="{07E3D46E-5A21-40C4-A329-5ECE6CE4B6FE}" srcOrd="9" destOrd="0" presId="urn:microsoft.com/office/officeart/2005/8/layout/list1"/>
    <dgm:cxn modelId="{3B72F486-9F51-4955-A01A-A17249B19BC6}" type="presParOf" srcId="{4B31A6F8-B2BA-4E78-9BE6-42A1DAD2DA7E}" destId="{40B90591-AF26-4E17-8D13-0FAD451770D6}" srcOrd="10" destOrd="0" presId="urn:microsoft.com/office/officeart/2005/8/layout/list1"/>
    <dgm:cxn modelId="{F327BE5C-D26E-4C41-A2CF-197772D215A6}" type="presParOf" srcId="{4B31A6F8-B2BA-4E78-9BE6-42A1DAD2DA7E}" destId="{B1625466-7CFD-48B6-85D8-97DC21FE7AFE}" srcOrd="11" destOrd="0" presId="urn:microsoft.com/office/officeart/2005/8/layout/list1"/>
    <dgm:cxn modelId="{7393D892-07A8-4F27-8C96-44654965258F}" type="presParOf" srcId="{4B31A6F8-B2BA-4E78-9BE6-42A1DAD2DA7E}" destId="{E1FC0730-6F5A-42A9-801C-341247EA7A16}" srcOrd="12" destOrd="0" presId="urn:microsoft.com/office/officeart/2005/8/layout/list1"/>
    <dgm:cxn modelId="{EDCE1E00-0DD7-4360-9C4E-8624A5219726}" type="presParOf" srcId="{E1FC0730-6F5A-42A9-801C-341247EA7A16}" destId="{769A1730-5662-447F-833F-4CA273BB3A5F}" srcOrd="0" destOrd="0" presId="urn:microsoft.com/office/officeart/2005/8/layout/list1"/>
    <dgm:cxn modelId="{993F8537-7937-4CEE-898C-266D2580E0CF}" type="presParOf" srcId="{E1FC0730-6F5A-42A9-801C-341247EA7A16}" destId="{A2C8AE87-AD9A-4EAD-BAB5-15BDB815A3D7}" srcOrd="1" destOrd="0" presId="urn:microsoft.com/office/officeart/2005/8/layout/list1"/>
    <dgm:cxn modelId="{90619EA3-D4FC-47A9-94E1-5291F76C5811}" type="presParOf" srcId="{4B31A6F8-B2BA-4E78-9BE6-42A1DAD2DA7E}" destId="{D7ED5894-FE0F-437C-A788-F321CDB6E1AE}" srcOrd="13" destOrd="0" presId="urn:microsoft.com/office/officeart/2005/8/layout/list1"/>
    <dgm:cxn modelId="{DC7A8DBD-F65F-44C1-BAFD-8E7E018507C7}" type="presParOf" srcId="{4B31A6F8-B2BA-4E78-9BE6-42A1DAD2DA7E}" destId="{533EF27E-34E9-4A59-A29F-2DA4760E2BB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3752C-8443-4430-970A-6002930225A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7027E92-1DBE-4763-BC86-991303EE92B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Rosslynne</a:t>
          </a:r>
        </a:p>
      </dgm:t>
    </dgm:pt>
    <dgm:pt modelId="{8ABC5ADE-449F-46D6-9692-DA65DA1E16CA}" type="parTrans" cxnId="{6DC4DA44-8B6C-44E1-8A5A-71CB0304716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C3F632DF-61D8-4577-A47D-27B7DBFDDEA5}" type="sibTrans" cxnId="{6DC4DA44-8B6C-44E1-8A5A-71CB0304716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3DD325DB-FE50-4AC3-8D4B-760D987AABBE}">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Lancefield Romsey</a:t>
          </a:r>
          <a:endParaRPr lang="en-AU" sz="1200" dirty="0">
            <a:latin typeface="Verdana" panose="020B0604030504040204" pitchFamily="34" charset="0"/>
            <a:ea typeface="Verdana" panose="020B0604030504040204" pitchFamily="34" charset="0"/>
            <a:cs typeface="Verdana" panose="020B0604030504040204" pitchFamily="34" charset="0"/>
          </a:endParaRPr>
        </a:p>
      </dgm:t>
    </dgm:pt>
    <dgm:pt modelId="{95CE4F6B-7B71-472E-9866-71904D46D45B}" type="parTrans" cxnId="{84B5F350-34BD-4CC2-97A2-A384C85FFE9D}">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0F8ECD95-67CD-4C13-ACC8-5AC08EF0D00B}" type="sibTrans" cxnId="{84B5F350-34BD-4CC2-97A2-A384C85FFE9D}">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0CBFA43-C450-4C84-B7B6-51243B051590}">
      <dgm:prSet phldrT="[Text]" custT="1"/>
      <dgm:spPr/>
      <dgm:t>
        <a:bodyPr/>
        <a:lstStyle/>
        <a:p>
          <a:pPr>
            <a:buFont typeface="Arial" panose="020B0604020202020204" pitchFamily="34" charset="0"/>
            <a:buChar char="•"/>
          </a:pPr>
          <a:r>
            <a:rPr lang="en-AU" sz="1200" dirty="0">
              <a:solidFill>
                <a:schemeClr val="dk1"/>
              </a:solidFill>
              <a:latin typeface="Verdana" panose="020B0604030504040204" pitchFamily="34" charset="0"/>
              <a:ea typeface="Verdana" panose="020B0604030504040204" pitchFamily="34" charset="0"/>
              <a:cs typeface="Verdana" panose="020B0604030504040204" pitchFamily="34" charset="0"/>
            </a:rPr>
            <a:t>Transfer to Rosslynne via Holden Tank</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45FCAFBB-BF38-40A5-9874-7BC72C6EFA30}" type="parTrans" cxnId="{30E1E059-6733-481C-A5CC-2D837B1E0927}">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F5446BA-7CB8-4945-90A9-D453CA1FCECF}" type="sibTrans" cxnId="{30E1E059-6733-481C-A5CC-2D837B1E0927}">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9AF490F4-7A6C-47B5-83D0-6188721F9B4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Merrimu</a:t>
          </a:r>
          <a:endParaRPr lang="en-AU" sz="1200" dirty="0">
            <a:latin typeface="Verdana" panose="020B0604030504040204" pitchFamily="34" charset="0"/>
            <a:ea typeface="Verdana" panose="020B0604030504040204" pitchFamily="34" charset="0"/>
            <a:cs typeface="Verdana" panose="020B0604030504040204" pitchFamily="34" charset="0"/>
          </a:endParaRPr>
        </a:p>
      </dgm:t>
    </dgm:pt>
    <dgm:pt modelId="{6A64391E-DF82-4E53-A1D8-D4EA8FF12FF2}" type="parTrans" cxnId="{D000AAD7-E4F5-4C0D-A3BF-3651016AB1CA}">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91D17B55-A259-4DD3-9E51-470A18494D50}" type="sibTrans" cxnId="{D000AAD7-E4F5-4C0D-A3BF-3651016AB1CA}">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7D075CA8-FF03-4AC5-AE57-6DDFB00E2B19}">
      <dgm:prSet phldrT="[Text]" custT="1"/>
      <dgm:spPr/>
      <dgm:t>
        <a:bodyPr/>
        <a:lstStyle/>
        <a:p>
          <a:pPr>
            <a:buFont typeface="Arial" panose="020B0604020202020204" pitchFamily="34" charset="0"/>
            <a:buChar char="•"/>
          </a:pPr>
          <a:r>
            <a:rPr lang="en-US" sz="1200" dirty="0" err="1">
              <a:latin typeface="Verdana" panose="020B0604030504040204" pitchFamily="34" charset="0"/>
              <a:ea typeface="Verdana" panose="020B0604030504040204" pitchFamily="34" charset="0"/>
              <a:cs typeface="Verdana" panose="020B0604030504040204" pitchFamily="34" charset="0"/>
            </a:rPr>
            <a:t>Stormwater</a:t>
          </a:r>
          <a:r>
            <a:rPr lang="en-US" sz="1200" dirty="0">
              <a:latin typeface="Verdana" panose="020B0604030504040204" pitchFamily="34" charset="0"/>
              <a:ea typeface="Verdana" panose="020B0604030504040204" pitchFamily="34" charset="0"/>
              <a:cs typeface="Verdana" panose="020B0604030504040204" pitchFamily="34" charset="0"/>
            </a:rPr>
            <a:t> harvesting at Bacchus Marsh growth areas &amp; </a:t>
          </a:r>
          <a:r>
            <a:rPr lang="en-US" sz="1200" dirty="0" err="1">
              <a:latin typeface="Verdana" panose="020B0604030504040204" pitchFamily="34" charset="0"/>
              <a:ea typeface="Verdana" panose="020B0604030504040204" pitchFamily="34" charset="0"/>
              <a:cs typeface="Verdana" panose="020B0604030504040204" pitchFamily="34" charset="0"/>
            </a:rPr>
            <a:t>Toolern</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65E1E417-EAF5-4295-BD00-D147493F9065}" type="parTrans" cxnId="{FE451F46-FAF3-4C41-95CA-63B969B7F05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F1A4F4EB-ACF5-40E2-8093-FA175E4BA2BD}" type="sibTrans" cxnId="{FE451F46-FAF3-4C41-95CA-63B969B7F056}">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20A85804-E239-4E49-BAB4-21BEC4584A99}">
      <dgm:prSet phldrT="[Text]" custT="1"/>
      <dgm:spPr/>
      <dgm:t>
        <a:bodyPr/>
        <a:lstStyle/>
        <a:p>
          <a:pPr>
            <a:buFont typeface="Arial" panose="020B0604020202020204" pitchFamily="34" charset="0"/>
            <a:buChar char="•"/>
          </a:pPr>
          <a:r>
            <a:rPr lang="en-AU" sz="1200" dirty="0">
              <a:latin typeface="Verdana" panose="020B0604030504040204" pitchFamily="34" charset="0"/>
              <a:ea typeface="Verdana" panose="020B0604030504040204" pitchFamily="34" charset="0"/>
              <a:cs typeface="Verdana" panose="020B0604030504040204" pitchFamily="34" charset="0"/>
            </a:rPr>
            <a:t>Transfer system upgrade</a:t>
          </a:r>
          <a:endParaRPr lang="en-US" sz="1200" dirty="0">
            <a:latin typeface="Verdana" panose="020B0604030504040204" pitchFamily="34" charset="0"/>
            <a:ea typeface="Verdana" panose="020B0604030504040204" pitchFamily="34" charset="0"/>
            <a:cs typeface="Verdana" panose="020B0604030504040204" pitchFamily="34" charset="0"/>
          </a:endParaRPr>
        </a:p>
      </dgm:t>
    </dgm:pt>
    <dgm:pt modelId="{305037E2-5B38-43EF-859C-5C6EC81D07A8}" type="parTrans" cxnId="{4741F1F7-50E8-4CDA-A6EB-2EFE98663605}">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863C1323-40FA-4A0A-B0B4-658FA9739C88}" type="sibTrans" cxnId="{4741F1F7-50E8-4CDA-A6EB-2EFE98663605}">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D81BEDA6-41C1-47D2-92F2-A3A6E31412C8}">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200" dirty="0">
              <a:latin typeface="Verdana" panose="020B0604030504040204" pitchFamily="34" charset="0"/>
              <a:ea typeface="Verdana" panose="020B0604030504040204" pitchFamily="34" charset="0"/>
              <a:cs typeface="Verdana" panose="020B0604030504040204" pitchFamily="34" charset="0"/>
            </a:rPr>
            <a:t>Woodend</a:t>
          </a:r>
        </a:p>
      </dgm:t>
    </dgm:pt>
    <dgm:pt modelId="{FD2E98C6-3A4D-4E32-848C-036C840E4B30}" type="parTrans" cxnId="{8FACCC0A-2533-4A24-8826-65281C52B290}">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56DD2877-049B-42B0-BFC8-E979C178DBFF}" type="sibTrans" cxnId="{8FACCC0A-2533-4A24-8826-65281C52B290}">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FE8BDD4F-7FD2-4E14-A4B9-EEF3717C4756}">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Same as Base Option</a:t>
          </a:r>
        </a:p>
      </dgm:t>
    </dgm:pt>
    <dgm:pt modelId="{71E9EDF2-8AB5-4D0F-B2C8-F4A73E55E6ED}" type="parTrans" cxnId="{99715527-3BB3-41AA-BB40-E8FBC84BF62E}">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04DD7640-38D9-439D-B1C2-A9D2A3218B87}" type="sibTrans" cxnId="{99715527-3BB3-41AA-BB40-E8FBC84BF62E}">
      <dgm:prSet/>
      <dgm:spPr/>
      <dgm:t>
        <a:bodyPr/>
        <a:lstStyle/>
        <a:p>
          <a:endParaRPr lang="en-US" sz="1200">
            <a:latin typeface="Verdana" panose="020B0604030504040204" pitchFamily="34" charset="0"/>
            <a:ea typeface="Verdana" panose="020B0604030504040204" pitchFamily="34" charset="0"/>
            <a:cs typeface="Verdana" panose="020B0604030504040204" pitchFamily="34" charset="0"/>
          </a:endParaRPr>
        </a:p>
      </dgm:t>
    </dgm:pt>
    <dgm:pt modelId="{5C06B4AB-53E8-4F91-884B-65F4B798035F}">
      <dgm:prSet phldrT="[Text]" custT="1"/>
      <dgm:spPr/>
      <dgm:t>
        <a:bodyPr/>
        <a:lstStyle/>
        <a:p>
          <a:pPr>
            <a:buFont typeface="Arial" panose="020B0604020202020204" pitchFamily="34" charset="0"/>
            <a:buChar char="•"/>
          </a:pPr>
          <a:r>
            <a:rPr lang="en-US" sz="1200" dirty="0" err="1">
              <a:latin typeface="Verdana" panose="020B0604030504040204" pitchFamily="34" charset="0"/>
              <a:ea typeface="Verdana" panose="020B0604030504040204" pitchFamily="34" charset="0"/>
              <a:cs typeface="Verdana" panose="020B0604030504040204" pitchFamily="34" charset="0"/>
            </a:rPr>
            <a:t>Stormwater</a:t>
          </a:r>
          <a:r>
            <a:rPr lang="en-US" sz="1200" dirty="0">
              <a:latin typeface="Verdana" panose="020B0604030504040204" pitchFamily="34" charset="0"/>
              <a:ea typeface="Verdana" panose="020B0604030504040204" pitchFamily="34" charset="0"/>
              <a:cs typeface="Verdana" panose="020B0604030504040204" pitchFamily="34" charset="0"/>
            </a:rPr>
            <a:t> harvesting at Sunbury &amp; Gisborne</a:t>
          </a:r>
        </a:p>
      </dgm:t>
    </dgm:pt>
    <dgm:pt modelId="{DAF942C6-A9F0-48BB-8DB2-9E43819D8039}" type="parTrans" cxnId="{0A3CE619-D49E-42F8-A82F-C18ACA1C6476}">
      <dgm:prSet/>
      <dgm:spPr/>
      <dgm:t>
        <a:bodyPr/>
        <a:lstStyle/>
        <a:p>
          <a:endParaRPr lang="en-US" sz="1200"/>
        </a:p>
      </dgm:t>
    </dgm:pt>
    <dgm:pt modelId="{253EA547-F1F0-43BB-BBF6-9AA581A21CDE}" type="sibTrans" cxnId="{0A3CE619-D49E-42F8-A82F-C18ACA1C6476}">
      <dgm:prSet/>
      <dgm:spPr/>
      <dgm:t>
        <a:bodyPr/>
        <a:lstStyle/>
        <a:p>
          <a:endParaRPr lang="en-US" sz="1200"/>
        </a:p>
      </dgm:t>
    </dgm:pt>
    <dgm:pt modelId="{D90B2C47-1022-47A7-8B31-233899F6D061}">
      <dgm:prSet phldrT="[Text]" custT="1"/>
      <dgm:spPr/>
      <dgm:t>
        <a:bodyPr/>
        <a:lstStyle/>
        <a:p>
          <a:pPr>
            <a:buFont typeface="Arial" panose="020B0604020202020204" pitchFamily="34" charset="0"/>
            <a:buChar char="•"/>
          </a:pPr>
          <a:r>
            <a:rPr lang="en-US" sz="1200" dirty="0" err="1">
              <a:latin typeface="Verdana" panose="020B0604030504040204" pitchFamily="34" charset="0"/>
              <a:ea typeface="Verdana" panose="020B0604030504040204" pitchFamily="34" charset="0"/>
              <a:cs typeface="Verdana" panose="020B0604030504040204" pitchFamily="34" charset="0"/>
            </a:rPr>
            <a:t>Eflow</a:t>
          </a:r>
          <a:r>
            <a:rPr lang="en-US" sz="1200" dirty="0">
              <a:latin typeface="Verdana" panose="020B0604030504040204" pitchFamily="34" charset="0"/>
              <a:ea typeface="Verdana" panose="020B0604030504040204" pitchFamily="34" charset="0"/>
              <a:cs typeface="Verdana" panose="020B0604030504040204" pitchFamily="34" charset="0"/>
            </a:rPr>
            <a:t> release at Rosslynne</a:t>
          </a:r>
        </a:p>
      </dgm:t>
    </dgm:pt>
    <dgm:pt modelId="{D7216B78-BDE7-41A2-84B9-03225FA1F0A1}" type="parTrans" cxnId="{5FE60403-1436-4FB0-BE6C-F6A3BB68A06F}">
      <dgm:prSet/>
      <dgm:spPr/>
      <dgm:t>
        <a:bodyPr/>
        <a:lstStyle/>
        <a:p>
          <a:endParaRPr lang="en-US" sz="1200"/>
        </a:p>
      </dgm:t>
    </dgm:pt>
    <dgm:pt modelId="{4552C8E0-ACAA-4C0C-94E9-E50F06A71DB3}" type="sibTrans" cxnId="{5FE60403-1436-4FB0-BE6C-F6A3BB68A06F}">
      <dgm:prSet/>
      <dgm:spPr/>
      <dgm:t>
        <a:bodyPr/>
        <a:lstStyle/>
        <a:p>
          <a:endParaRPr lang="en-US" sz="1200"/>
        </a:p>
      </dgm:t>
    </dgm:pt>
    <dgm:pt modelId="{DB73B146-D955-419D-818A-4148FDD7D3E4}">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Recycled water to SRW customers</a:t>
          </a:r>
        </a:p>
      </dgm:t>
    </dgm:pt>
    <dgm:pt modelId="{03051C6A-3B7F-43EF-9C1D-262C6D1F44BA}" type="parTrans" cxnId="{6D243DDA-EBAC-4859-925C-BD51490792E3}">
      <dgm:prSet/>
      <dgm:spPr/>
      <dgm:t>
        <a:bodyPr/>
        <a:lstStyle/>
        <a:p>
          <a:endParaRPr lang="en-US" sz="1200"/>
        </a:p>
      </dgm:t>
    </dgm:pt>
    <dgm:pt modelId="{226D686D-772C-438C-B6CE-0635D575E242}" type="sibTrans" cxnId="{6D243DDA-EBAC-4859-925C-BD51490792E3}">
      <dgm:prSet/>
      <dgm:spPr/>
      <dgm:t>
        <a:bodyPr/>
        <a:lstStyle/>
        <a:p>
          <a:endParaRPr lang="en-US" sz="1200"/>
        </a:p>
      </dgm:t>
    </dgm:pt>
    <dgm:pt modelId="{53C632CD-68F3-4965-A7F5-F2D58F3A6052}">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Increase Rosslynne entitlement</a:t>
          </a:r>
        </a:p>
      </dgm:t>
    </dgm:pt>
    <dgm:pt modelId="{A3047FF4-3600-4FD2-8C93-0E1531DE2FCF}" type="parTrans" cxnId="{6432DFBD-1CFB-414F-BFBE-E55087EC7E96}">
      <dgm:prSet/>
      <dgm:spPr/>
      <dgm:t>
        <a:bodyPr/>
        <a:lstStyle/>
        <a:p>
          <a:endParaRPr lang="en-US" sz="1200"/>
        </a:p>
      </dgm:t>
    </dgm:pt>
    <dgm:pt modelId="{15E93699-FA68-4B81-9E90-0ECB8CE79915}" type="sibTrans" cxnId="{6432DFBD-1CFB-414F-BFBE-E55087EC7E96}">
      <dgm:prSet/>
      <dgm:spPr/>
      <dgm:t>
        <a:bodyPr/>
        <a:lstStyle/>
        <a:p>
          <a:endParaRPr lang="en-US" sz="1200"/>
        </a:p>
      </dgm:t>
    </dgm:pt>
    <dgm:pt modelId="{0B2BD251-8EBD-4B1F-A6AD-4F361ADA21DB}">
      <dgm:prSet phldrT="[Text]" custT="1"/>
      <dgm:spPr/>
      <dgm:t>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cs typeface="Verdana" panose="020B0604030504040204" pitchFamily="34" charset="0"/>
            </a:rPr>
            <a:t>Increase </a:t>
          </a:r>
          <a:r>
            <a:rPr lang="en-US" sz="1200" dirty="0" err="1">
              <a:latin typeface="Verdana" panose="020B0604030504040204" pitchFamily="34" charset="0"/>
              <a:ea typeface="Verdana" panose="020B0604030504040204" pitchFamily="34" charset="0"/>
              <a:cs typeface="Verdana" panose="020B0604030504040204" pitchFamily="34" charset="0"/>
            </a:rPr>
            <a:t>Pykes</a:t>
          </a:r>
          <a:r>
            <a:rPr lang="en-US" sz="1200" dirty="0">
              <a:latin typeface="Verdana" panose="020B0604030504040204" pitchFamily="34" charset="0"/>
              <a:ea typeface="Verdana" panose="020B0604030504040204" pitchFamily="34" charset="0"/>
              <a:cs typeface="Verdana" panose="020B0604030504040204" pitchFamily="34" charset="0"/>
            </a:rPr>
            <a:t> Creek entitlement and transfer to Merrimu</a:t>
          </a:r>
        </a:p>
      </dgm:t>
    </dgm:pt>
    <dgm:pt modelId="{158ED48E-5BBA-4E25-B6A8-F976021002F0}" type="parTrans" cxnId="{DAFECF0C-9CA0-42A8-BF31-625EADCCAD4D}">
      <dgm:prSet/>
      <dgm:spPr/>
      <dgm:t>
        <a:bodyPr/>
        <a:lstStyle/>
        <a:p>
          <a:endParaRPr lang="en-US"/>
        </a:p>
      </dgm:t>
    </dgm:pt>
    <dgm:pt modelId="{F63CADD2-8F5B-4A67-A359-0AEA160F66A8}" type="sibTrans" cxnId="{DAFECF0C-9CA0-42A8-BF31-625EADCCAD4D}">
      <dgm:prSet/>
      <dgm:spPr/>
      <dgm:t>
        <a:bodyPr/>
        <a:lstStyle/>
        <a:p>
          <a:endParaRPr lang="en-US"/>
        </a:p>
      </dgm:t>
    </dgm:pt>
    <dgm:pt modelId="{4B31A6F8-B2BA-4E78-9BE6-42A1DAD2DA7E}" type="pres">
      <dgm:prSet presAssocID="{A853752C-8443-4430-970A-6002930225AF}" presName="linear" presStyleCnt="0">
        <dgm:presLayoutVars>
          <dgm:dir/>
          <dgm:animLvl val="lvl"/>
          <dgm:resizeHandles val="exact"/>
        </dgm:presLayoutVars>
      </dgm:prSet>
      <dgm:spPr/>
    </dgm:pt>
    <dgm:pt modelId="{7C59A4AB-0558-4530-929D-B3B857FFFCD8}" type="pres">
      <dgm:prSet presAssocID="{3DD325DB-FE50-4AC3-8D4B-760D987AABBE}" presName="parentLin" presStyleCnt="0"/>
      <dgm:spPr/>
    </dgm:pt>
    <dgm:pt modelId="{4BD348A7-A57E-4901-83A7-DF85AC41352F}" type="pres">
      <dgm:prSet presAssocID="{3DD325DB-FE50-4AC3-8D4B-760D987AABBE}" presName="parentLeftMargin" presStyleLbl="node1" presStyleIdx="0" presStyleCnt="4"/>
      <dgm:spPr/>
    </dgm:pt>
    <dgm:pt modelId="{F81C2D56-6EE9-43C0-8EDB-14E0DC03373C}" type="pres">
      <dgm:prSet presAssocID="{3DD325DB-FE50-4AC3-8D4B-760D987AABBE}" presName="parentText" presStyleLbl="node1" presStyleIdx="0" presStyleCnt="4">
        <dgm:presLayoutVars>
          <dgm:chMax val="0"/>
          <dgm:bulletEnabled val="1"/>
        </dgm:presLayoutVars>
      </dgm:prSet>
      <dgm:spPr/>
    </dgm:pt>
    <dgm:pt modelId="{8D88EFC8-1C8C-41B6-8CF1-0612E97D9672}" type="pres">
      <dgm:prSet presAssocID="{3DD325DB-FE50-4AC3-8D4B-760D987AABBE}" presName="negativeSpace" presStyleCnt="0"/>
      <dgm:spPr/>
    </dgm:pt>
    <dgm:pt modelId="{E8888F9A-4C09-4BBE-87F0-BCE3CB7B6C1F}" type="pres">
      <dgm:prSet presAssocID="{3DD325DB-FE50-4AC3-8D4B-760D987AABBE}" presName="childText" presStyleLbl="conFgAcc1" presStyleIdx="0" presStyleCnt="4">
        <dgm:presLayoutVars>
          <dgm:bulletEnabled val="1"/>
        </dgm:presLayoutVars>
      </dgm:prSet>
      <dgm:spPr/>
    </dgm:pt>
    <dgm:pt modelId="{180374C3-D279-4A89-B6BD-EB13F8CC65CB}" type="pres">
      <dgm:prSet presAssocID="{0F8ECD95-67CD-4C13-ACC8-5AC08EF0D00B}" presName="spaceBetweenRectangles" presStyleCnt="0"/>
      <dgm:spPr/>
    </dgm:pt>
    <dgm:pt modelId="{85F759D3-344E-496F-BBAA-92C820CC6D58}" type="pres">
      <dgm:prSet presAssocID="{D81BEDA6-41C1-47D2-92F2-A3A6E31412C8}" presName="parentLin" presStyleCnt="0"/>
      <dgm:spPr/>
    </dgm:pt>
    <dgm:pt modelId="{BB6CCBDD-7277-4AD5-BE5A-4FE0C043B607}" type="pres">
      <dgm:prSet presAssocID="{D81BEDA6-41C1-47D2-92F2-A3A6E31412C8}" presName="parentLeftMargin" presStyleLbl="node1" presStyleIdx="0" presStyleCnt="4"/>
      <dgm:spPr/>
    </dgm:pt>
    <dgm:pt modelId="{97BF0AC0-CD8F-4872-A3DD-4D7E5AEBFF15}" type="pres">
      <dgm:prSet presAssocID="{D81BEDA6-41C1-47D2-92F2-A3A6E31412C8}" presName="parentText" presStyleLbl="node1" presStyleIdx="1" presStyleCnt="4">
        <dgm:presLayoutVars>
          <dgm:chMax val="0"/>
          <dgm:bulletEnabled val="1"/>
        </dgm:presLayoutVars>
      </dgm:prSet>
      <dgm:spPr/>
    </dgm:pt>
    <dgm:pt modelId="{8F48C6FB-223C-4195-931E-DD2BC1EB8697}" type="pres">
      <dgm:prSet presAssocID="{D81BEDA6-41C1-47D2-92F2-A3A6E31412C8}" presName="negativeSpace" presStyleCnt="0"/>
      <dgm:spPr/>
    </dgm:pt>
    <dgm:pt modelId="{11F374C6-BE86-4364-94C5-83C642D9F9F6}" type="pres">
      <dgm:prSet presAssocID="{D81BEDA6-41C1-47D2-92F2-A3A6E31412C8}" presName="childText" presStyleLbl="conFgAcc1" presStyleIdx="1" presStyleCnt="4">
        <dgm:presLayoutVars>
          <dgm:bulletEnabled val="1"/>
        </dgm:presLayoutVars>
      </dgm:prSet>
      <dgm:spPr/>
    </dgm:pt>
    <dgm:pt modelId="{49D3D3F3-0653-4CC5-A432-3AD414BA8C2F}" type="pres">
      <dgm:prSet presAssocID="{56DD2877-049B-42B0-BFC8-E979C178DBFF}" presName="spaceBetweenRectangles" presStyleCnt="0"/>
      <dgm:spPr/>
    </dgm:pt>
    <dgm:pt modelId="{40C65E3A-2C74-4286-9432-32F0DB50D193}" type="pres">
      <dgm:prSet presAssocID="{07027E92-1DBE-4763-BC86-991303EE92B7}" presName="parentLin" presStyleCnt="0"/>
      <dgm:spPr/>
    </dgm:pt>
    <dgm:pt modelId="{BFB7A8DA-15C9-49AC-AB9A-74D97D34AB1A}" type="pres">
      <dgm:prSet presAssocID="{07027E92-1DBE-4763-BC86-991303EE92B7}" presName="parentLeftMargin" presStyleLbl="node1" presStyleIdx="1" presStyleCnt="4"/>
      <dgm:spPr/>
    </dgm:pt>
    <dgm:pt modelId="{E889807E-0EBB-4731-ADB1-070D3BBE0CD8}" type="pres">
      <dgm:prSet presAssocID="{07027E92-1DBE-4763-BC86-991303EE92B7}" presName="parentText" presStyleLbl="node1" presStyleIdx="2" presStyleCnt="4">
        <dgm:presLayoutVars>
          <dgm:chMax val="0"/>
          <dgm:bulletEnabled val="1"/>
        </dgm:presLayoutVars>
      </dgm:prSet>
      <dgm:spPr/>
    </dgm:pt>
    <dgm:pt modelId="{07E3D46E-5A21-40C4-A329-5ECE6CE4B6FE}" type="pres">
      <dgm:prSet presAssocID="{07027E92-1DBE-4763-BC86-991303EE92B7}" presName="negativeSpace" presStyleCnt="0"/>
      <dgm:spPr/>
    </dgm:pt>
    <dgm:pt modelId="{40B90591-AF26-4E17-8D13-0FAD451770D6}" type="pres">
      <dgm:prSet presAssocID="{07027E92-1DBE-4763-BC86-991303EE92B7}" presName="childText" presStyleLbl="conFgAcc1" presStyleIdx="2" presStyleCnt="4">
        <dgm:presLayoutVars>
          <dgm:bulletEnabled val="1"/>
        </dgm:presLayoutVars>
      </dgm:prSet>
      <dgm:spPr/>
    </dgm:pt>
    <dgm:pt modelId="{B1625466-7CFD-48B6-85D8-97DC21FE7AFE}" type="pres">
      <dgm:prSet presAssocID="{C3F632DF-61D8-4577-A47D-27B7DBFDDEA5}" presName="spaceBetweenRectangles" presStyleCnt="0"/>
      <dgm:spPr/>
    </dgm:pt>
    <dgm:pt modelId="{E1FC0730-6F5A-42A9-801C-341247EA7A16}" type="pres">
      <dgm:prSet presAssocID="{9AF490F4-7A6C-47B5-83D0-6188721F9B4C}" presName="parentLin" presStyleCnt="0"/>
      <dgm:spPr/>
    </dgm:pt>
    <dgm:pt modelId="{769A1730-5662-447F-833F-4CA273BB3A5F}" type="pres">
      <dgm:prSet presAssocID="{9AF490F4-7A6C-47B5-83D0-6188721F9B4C}" presName="parentLeftMargin" presStyleLbl="node1" presStyleIdx="2" presStyleCnt="4"/>
      <dgm:spPr/>
    </dgm:pt>
    <dgm:pt modelId="{A2C8AE87-AD9A-4EAD-BAB5-15BDB815A3D7}" type="pres">
      <dgm:prSet presAssocID="{9AF490F4-7A6C-47B5-83D0-6188721F9B4C}" presName="parentText" presStyleLbl="node1" presStyleIdx="3" presStyleCnt="4">
        <dgm:presLayoutVars>
          <dgm:chMax val="0"/>
          <dgm:bulletEnabled val="1"/>
        </dgm:presLayoutVars>
      </dgm:prSet>
      <dgm:spPr/>
    </dgm:pt>
    <dgm:pt modelId="{D7ED5894-FE0F-437C-A788-F321CDB6E1AE}" type="pres">
      <dgm:prSet presAssocID="{9AF490F4-7A6C-47B5-83D0-6188721F9B4C}" presName="negativeSpace" presStyleCnt="0"/>
      <dgm:spPr/>
    </dgm:pt>
    <dgm:pt modelId="{533EF27E-34E9-4A59-A29F-2DA4760E2BB9}" type="pres">
      <dgm:prSet presAssocID="{9AF490F4-7A6C-47B5-83D0-6188721F9B4C}" presName="childText" presStyleLbl="conFgAcc1" presStyleIdx="3" presStyleCnt="4">
        <dgm:presLayoutVars>
          <dgm:bulletEnabled val="1"/>
        </dgm:presLayoutVars>
      </dgm:prSet>
      <dgm:spPr/>
    </dgm:pt>
  </dgm:ptLst>
  <dgm:cxnLst>
    <dgm:cxn modelId="{5FE60403-1436-4FB0-BE6C-F6A3BB68A06F}" srcId="{07027E92-1DBE-4763-BC86-991303EE92B7}" destId="{D90B2C47-1022-47A7-8B31-233899F6D061}" srcOrd="2" destOrd="0" parTransId="{D7216B78-BDE7-41A2-84B9-03225FA1F0A1}" sibTransId="{4552C8E0-ACAA-4C0C-94E9-E50F06A71DB3}"/>
    <dgm:cxn modelId="{8FACCC0A-2533-4A24-8826-65281C52B290}" srcId="{A853752C-8443-4430-970A-6002930225AF}" destId="{D81BEDA6-41C1-47D2-92F2-A3A6E31412C8}" srcOrd="1" destOrd="0" parTransId="{FD2E98C6-3A4D-4E32-848C-036C840E4B30}" sibTransId="{56DD2877-049B-42B0-BFC8-E979C178DBFF}"/>
    <dgm:cxn modelId="{DAFECF0C-9CA0-42A8-BF31-625EADCCAD4D}" srcId="{9AF490F4-7A6C-47B5-83D0-6188721F9B4C}" destId="{0B2BD251-8EBD-4B1F-A6AD-4F361ADA21DB}" srcOrd="2" destOrd="0" parTransId="{158ED48E-5BBA-4E25-B6A8-F976021002F0}" sibTransId="{F63CADD2-8F5B-4A67-A359-0AEA160F66A8}"/>
    <dgm:cxn modelId="{0A3CE619-D49E-42F8-A82F-C18ACA1C6476}" srcId="{07027E92-1DBE-4763-BC86-991303EE92B7}" destId="{5C06B4AB-53E8-4F91-884B-65F4B798035F}" srcOrd="1" destOrd="0" parTransId="{DAF942C6-A9F0-48BB-8DB2-9E43819D8039}" sibTransId="{253EA547-F1F0-43BB-BBF6-9AA581A21CDE}"/>
    <dgm:cxn modelId="{AC4D471F-B793-4EFA-BE06-9C4F2B76301F}" type="presOf" srcId="{0B2BD251-8EBD-4B1F-A6AD-4F361ADA21DB}" destId="{533EF27E-34E9-4A59-A29F-2DA4760E2BB9}" srcOrd="0" destOrd="2" presId="urn:microsoft.com/office/officeart/2005/8/layout/list1"/>
    <dgm:cxn modelId="{7E819A22-B8D6-41EC-A99C-98CFE764DBEB}" type="presOf" srcId="{07027E92-1DBE-4763-BC86-991303EE92B7}" destId="{E889807E-0EBB-4731-ADB1-070D3BBE0CD8}" srcOrd="1" destOrd="0" presId="urn:microsoft.com/office/officeart/2005/8/layout/list1"/>
    <dgm:cxn modelId="{1DD48126-F7CB-44E7-AA3E-FE51997F7470}" type="presOf" srcId="{A853752C-8443-4430-970A-6002930225AF}" destId="{4B31A6F8-B2BA-4E78-9BE6-42A1DAD2DA7E}" srcOrd="0" destOrd="0" presId="urn:microsoft.com/office/officeart/2005/8/layout/list1"/>
    <dgm:cxn modelId="{99715527-3BB3-41AA-BB40-E8FBC84BF62E}" srcId="{D81BEDA6-41C1-47D2-92F2-A3A6E31412C8}" destId="{FE8BDD4F-7FD2-4E14-A4B9-EEF3717C4756}" srcOrd="0" destOrd="0" parTransId="{71E9EDF2-8AB5-4D0F-B2C8-F4A73E55E6ED}" sibTransId="{04DD7640-38D9-439D-B1C2-A9D2A3218B87}"/>
    <dgm:cxn modelId="{F2BA4531-FC34-458C-A7EE-FB1B146AB46D}" type="presOf" srcId="{FE8BDD4F-7FD2-4E14-A4B9-EEF3717C4756}" destId="{11F374C6-BE86-4364-94C5-83C642D9F9F6}" srcOrd="0" destOrd="0" presId="urn:microsoft.com/office/officeart/2005/8/layout/list1"/>
    <dgm:cxn modelId="{4A9D8631-F4B5-46AE-9B2A-6EC13E6C372C}" type="presOf" srcId="{53C632CD-68F3-4965-A7F5-F2D58F3A6052}" destId="{40B90591-AF26-4E17-8D13-0FAD451770D6}" srcOrd="0" destOrd="3" presId="urn:microsoft.com/office/officeart/2005/8/layout/list1"/>
    <dgm:cxn modelId="{F49D6437-BB8C-467C-ADC4-28AA4761BD53}" type="presOf" srcId="{9AF490F4-7A6C-47B5-83D0-6188721F9B4C}" destId="{A2C8AE87-AD9A-4EAD-BAB5-15BDB815A3D7}" srcOrd="1" destOrd="0" presId="urn:microsoft.com/office/officeart/2005/8/layout/list1"/>
    <dgm:cxn modelId="{B612F543-7DDE-495E-93E1-23DB3DB0B58F}" type="presOf" srcId="{9AF490F4-7A6C-47B5-83D0-6188721F9B4C}" destId="{769A1730-5662-447F-833F-4CA273BB3A5F}" srcOrd="0" destOrd="0" presId="urn:microsoft.com/office/officeart/2005/8/layout/list1"/>
    <dgm:cxn modelId="{6DC4DA44-8B6C-44E1-8A5A-71CB03047166}" srcId="{A853752C-8443-4430-970A-6002930225AF}" destId="{07027E92-1DBE-4763-BC86-991303EE92B7}" srcOrd="2" destOrd="0" parTransId="{8ABC5ADE-449F-46D6-9692-DA65DA1E16CA}" sibTransId="{C3F632DF-61D8-4577-A47D-27B7DBFDDEA5}"/>
    <dgm:cxn modelId="{FE451F46-FAF3-4C41-95CA-63B969B7F056}" srcId="{9AF490F4-7A6C-47B5-83D0-6188721F9B4C}" destId="{7D075CA8-FF03-4AC5-AE57-6DDFB00E2B19}" srcOrd="0" destOrd="0" parTransId="{65E1E417-EAF5-4295-BD00-D147493F9065}" sibTransId="{F1A4F4EB-ACF5-40E2-8093-FA175E4BA2BD}"/>
    <dgm:cxn modelId="{6F6EED47-116D-4A59-B39E-4866BC9DAC0A}" type="presOf" srcId="{7D075CA8-FF03-4AC5-AE57-6DDFB00E2B19}" destId="{533EF27E-34E9-4A59-A29F-2DA4760E2BB9}" srcOrd="0" destOrd="0" presId="urn:microsoft.com/office/officeart/2005/8/layout/list1"/>
    <dgm:cxn modelId="{C035D14C-B61E-4688-A9D6-5F14813439A6}" type="presOf" srcId="{D0CBFA43-C450-4C84-B7B6-51243B051590}" destId="{40B90591-AF26-4E17-8D13-0FAD451770D6}" srcOrd="0" destOrd="0" presId="urn:microsoft.com/office/officeart/2005/8/layout/list1"/>
    <dgm:cxn modelId="{1DC3246D-E2B2-4096-906F-3D0410DD3291}" type="presOf" srcId="{3DD325DB-FE50-4AC3-8D4B-760D987AABBE}" destId="{F81C2D56-6EE9-43C0-8EDB-14E0DC03373C}" srcOrd="1" destOrd="0" presId="urn:microsoft.com/office/officeart/2005/8/layout/list1"/>
    <dgm:cxn modelId="{3E407E50-F2C8-4B26-85C9-8F519829D386}" type="presOf" srcId="{07027E92-1DBE-4763-BC86-991303EE92B7}" destId="{BFB7A8DA-15C9-49AC-AB9A-74D97D34AB1A}" srcOrd="0" destOrd="0" presId="urn:microsoft.com/office/officeart/2005/8/layout/list1"/>
    <dgm:cxn modelId="{84B5F350-34BD-4CC2-97A2-A384C85FFE9D}" srcId="{A853752C-8443-4430-970A-6002930225AF}" destId="{3DD325DB-FE50-4AC3-8D4B-760D987AABBE}" srcOrd="0" destOrd="0" parTransId="{95CE4F6B-7B71-472E-9866-71904D46D45B}" sibTransId="{0F8ECD95-67CD-4C13-ACC8-5AC08EF0D00B}"/>
    <dgm:cxn modelId="{3BACE676-26FB-49E4-8315-A45BD02CBB24}" type="presOf" srcId="{3DD325DB-FE50-4AC3-8D4B-760D987AABBE}" destId="{4BD348A7-A57E-4901-83A7-DF85AC41352F}" srcOrd="0" destOrd="0" presId="urn:microsoft.com/office/officeart/2005/8/layout/list1"/>
    <dgm:cxn modelId="{30E1E059-6733-481C-A5CC-2D837B1E0927}" srcId="{07027E92-1DBE-4763-BC86-991303EE92B7}" destId="{D0CBFA43-C450-4C84-B7B6-51243B051590}" srcOrd="0" destOrd="0" parTransId="{45FCAFBB-BF38-40A5-9874-7BC72C6EFA30}" sibTransId="{DF5446BA-7CB8-4945-90A9-D453CA1FCECF}"/>
    <dgm:cxn modelId="{23F42680-706D-41E6-AAB8-346C1173615C}" type="presOf" srcId="{5C06B4AB-53E8-4F91-884B-65F4B798035F}" destId="{40B90591-AF26-4E17-8D13-0FAD451770D6}" srcOrd="0" destOrd="1" presId="urn:microsoft.com/office/officeart/2005/8/layout/list1"/>
    <dgm:cxn modelId="{3428A284-A5CA-4008-809B-8C0B68A51E81}" type="presOf" srcId="{D81BEDA6-41C1-47D2-92F2-A3A6E31412C8}" destId="{97BF0AC0-CD8F-4872-A3DD-4D7E5AEBFF15}" srcOrd="1" destOrd="0" presId="urn:microsoft.com/office/officeart/2005/8/layout/list1"/>
    <dgm:cxn modelId="{34DA74AA-E133-488E-AAFC-2E54356210AB}" type="presOf" srcId="{D81BEDA6-41C1-47D2-92F2-A3A6E31412C8}" destId="{BB6CCBDD-7277-4AD5-BE5A-4FE0C043B607}" srcOrd="0" destOrd="0" presId="urn:microsoft.com/office/officeart/2005/8/layout/list1"/>
    <dgm:cxn modelId="{6432DFBD-1CFB-414F-BFBE-E55087EC7E96}" srcId="{07027E92-1DBE-4763-BC86-991303EE92B7}" destId="{53C632CD-68F3-4965-A7F5-F2D58F3A6052}" srcOrd="3" destOrd="0" parTransId="{A3047FF4-3600-4FD2-8C93-0E1531DE2FCF}" sibTransId="{15E93699-FA68-4B81-9E90-0ECB8CE79915}"/>
    <dgm:cxn modelId="{C60750D7-E1E2-48C1-B13B-BC16987F9061}" type="presOf" srcId="{20A85804-E239-4E49-BAB4-21BEC4584A99}" destId="{E8888F9A-4C09-4BBE-87F0-BCE3CB7B6C1F}" srcOrd="0" destOrd="0" presId="urn:microsoft.com/office/officeart/2005/8/layout/list1"/>
    <dgm:cxn modelId="{D000AAD7-E4F5-4C0D-A3BF-3651016AB1CA}" srcId="{A853752C-8443-4430-970A-6002930225AF}" destId="{9AF490F4-7A6C-47B5-83D0-6188721F9B4C}" srcOrd="3" destOrd="0" parTransId="{6A64391E-DF82-4E53-A1D8-D4EA8FF12FF2}" sibTransId="{91D17B55-A259-4DD3-9E51-470A18494D50}"/>
    <dgm:cxn modelId="{CD0462D8-F542-46DC-A3F9-ADCB79523DF2}" type="presOf" srcId="{DB73B146-D955-419D-818A-4148FDD7D3E4}" destId="{533EF27E-34E9-4A59-A29F-2DA4760E2BB9}" srcOrd="0" destOrd="1" presId="urn:microsoft.com/office/officeart/2005/8/layout/list1"/>
    <dgm:cxn modelId="{6D243DDA-EBAC-4859-925C-BD51490792E3}" srcId="{9AF490F4-7A6C-47B5-83D0-6188721F9B4C}" destId="{DB73B146-D955-419D-818A-4148FDD7D3E4}" srcOrd="1" destOrd="0" parTransId="{03051C6A-3B7F-43EF-9C1D-262C6D1F44BA}" sibTransId="{226D686D-772C-438C-B6CE-0635D575E242}"/>
    <dgm:cxn modelId="{0C072ADD-7AC3-4C9F-89B5-9783188E77DC}" type="presOf" srcId="{D90B2C47-1022-47A7-8B31-233899F6D061}" destId="{40B90591-AF26-4E17-8D13-0FAD451770D6}" srcOrd="0" destOrd="2" presId="urn:microsoft.com/office/officeart/2005/8/layout/list1"/>
    <dgm:cxn modelId="{4741F1F7-50E8-4CDA-A6EB-2EFE98663605}" srcId="{3DD325DB-FE50-4AC3-8D4B-760D987AABBE}" destId="{20A85804-E239-4E49-BAB4-21BEC4584A99}" srcOrd="0" destOrd="0" parTransId="{305037E2-5B38-43EF-859C-5C6EC81D07A8}" sibTransId="{863C1323-40FA-4A0A-B0B4-658FA9739C88}"/>
    <dgm:cxn modelId="{EBE4F02B-D419-4A27-949B-C7A371A79F20}" type="presParOf" srcId="{4B31A6F8-B2BA-4E78-9BE6-42A1DAD2DA7E}" destId="{7C59A4AB-0558-4530-929D-B3B857FFFCD8}" srcOrd="0" destOrd="0" presId="urn:microsoft.com/office/officeart/2005/8/layout/list1"/>
    <dgm:cxn modelId="{295442D6-AB92-4DEA-972C-1581438F745D}" type="presParOf" srcId="{7C59A4AB-0558-4530-929D-B3B857FFFCD8}" destId="{4BD348A7-A57E-4901-83A7-DF85AC41352F}" srcOrd="0" destOrd="0" presId="urn:microsoft.com/office/officeart/2005/8/layout/list1"/>
    <dgm:cxn modelId="{953219F3-4DC1-4F77-A82F-8063B90CD2BD}" type="presParOf" srcId="{7C59A4AB-0558-4530-929D-B3B857FFFCD8}" destId="{F81C2D56-6EE9-43C0-8EDB-14E0DC03373C}" srcOrd="1" destOrd="0" presId="urn:microsoft.com/office/officeart/2005/8/layout/list1"/>
    <dgm:cxn modelId="{E7A15545-7A83-43EF-ACCE-CC5CEBB3C9F2}" type="presParOf" srcId="{4B31A6F8-B2BA-4E78-9BE6-42A1DAD2DA7E}" destId="{8D88EFC8-1C8C-41B6-8CF1-0612E97D9672}" srcOrd="1" destOrd="0" presId="urn:microsoft.com/office/officeart/2005/8/layout/list1"/>
    <dgm:cxn modelId="{DB752333-BE5D-4168-ACE0-599DD2FD2C14}" type="presParOf" srcId="{4B31A6F8-B2BA-4E78-9BE6-42A1DAD2DA7E}" destId="{E8888F9A-4C09-4BBE-87F0-BCE3CB7B6C1F}" srcOrd="2" destOrd="0" presId="urn:microsoft.com/office/officeart/2005/8/layout/list1"/>
    <dgm:cxn modelId="{69A23134-ECA1-4E94-A115-D27858EF2CFA}" type="presParOf" srcId="{4B31A6F8-B2BA-4E78-9BE6-42A1DAD2DA7E}" destId="{180374C3-D279-4A89-B6BD-EB13F8CC65CB}" srcOrd="3" destOrd="0" presId="urn:microsoft.com/office/officeart/2005/8/layout/list1"/>
    <dgm:cxn modelId="{54E055A9-730D-4A04-846B-AB2A0DFB86F1}" type="presParOf" srcId="{4B31A6F8-B2BA-4E78-9BE6-42A1DAD2DA7E}" destId="{85F759D3-344E-496F-BBAA-92C820CC6D58}" srcOrd="4" destOrd="0" presId="urn:microsoft.com/office/officeart/2005/8/layout/list1"/>
    <dgm:cxn modelId="{5A618624-9383-46EA-B163-CFF99C183404}" type="presParOf" srcId="{85F759D3-344E-496F-BBAA-92C820CC6D58}" destId="{BB6CCBDD-7277-4AD5-BE5A-4FE0C043B607}" srcOrd="0" destOrd="0" presId="urn:microsoft.com/office/officeart/2005/8/layout/list1"/>
    <dgm:cxn modelId="{0FC3D713-DBA8-4BC8-8110-B051BF4EC440}" type="presParOf" srcId="{85F759D3-344E-496F-BBAA-92C820CC6D58}" destId="{97BF0AC0-CD8F-4872-A3DD-4D7E5AEBFF15}" srcOrd="1" destOrd="0" presId="urn:microsoft.com/office/officeart/2005/8/layout/list1"/>
    <dgm:cxn modelId="{6DB03203-6F20-4E6E-B99A-F4C7C534AB45}" type="presParOf" srcId="{4B31A6F8-B2BA-4E78-9BE6-42A1DAD2DA7E}" destId="{8F48C6FB-223C-4195-931E-DD2BC1EB8697}" srcOrd="5" destOrd="0" presId="urn:microsoft.com/office/officeart/2005/8/layout/list1"/>
    <dgm:cxn modelId="{6704420A-06DE-4DA4-8F4D-69023C09887E}" type="presParOf" srcId="{4B31A6F8-B2BA-4E78-9BE6-42A1DAD2DA7E}" destId="{11F374C6-BE86-4364-94C5-83C642D9F9F6}" srcOrd="6" destOrd="0" presId="urn:microsoft.com/office/officeart/2005/8/layout/list1"/>
    <dgm:cxn modelId="{141EE0FA-9D1A-40E7-A44F-854AFAEB9838}" type="presParOf" srcId="{4B31A6F8-B2BA-4E78-9BE6-42A1DAD2DA7E}" destId="{49D3D3F3-0653-4CC5-A432-3AD414BA8C2F}" srcOrd="7" destOrd="0" presId="urn:microsoft.com/office/officeart/2005/8/layout/list1"/>
    <dgm:cxn modelId="{26AB42DF-A66E-4239-9116-4275FE14A7BB}" type="presParOf" srcId="{4B31A6F8-B2BA-4E78-9BE6-42A1DAD2DA7E}" destId="{40C65E3A-2C74-4286-9432-32F0DB50D193}" srcOrd="8" destOrd="0" presId="urn:microsoft.com/office/officeart/2005/8/layout/list1"/>
    <dgm:cxn modelId="{40F79EDC-8114-4E77-A338-B48AACB21CBC}" type="presParOf" srcId="{40C65E3A-2C74-4286-9432-32F0DB50D193}" destId="{BFB7A8DA-15C9-49AC-AB9A-74D97D34AB1A}" srcOrd="0" destOrd="0" presId="urn:microsoft.com/office/officeart/2005/8/layout/list1"/>
    <dgm:cxn modelId="{99BD455E-065D-4853-AFCE-63FD65D4F71E}" type="presParOf" srcId="{40C65E3A-2C74-4286-9432-32F0DB50D193}" destId="{E889807E-0EBB-4731-ADB1-070D3BBE0CD8}" srcOrd="1" destOrd="0" presId="urn:microsoft.com/office/officeart/2005/8/layout/list1"/>
    <dgm:cxn modelId="{CDF7DBCA-C53A-481A-9643-F1788E1FABC5}" type="presParOf" srcId="{4B31A6F8-B2BA-4E78-9BE6-42A1DAD2DA7E}" destId="{07E3D46E-5A21-40C4-A329-5ECE6CE4B6FE}" srcOrd="9" destOrd="0" presId="urn:microsoft.com/office/officeart/2005/8/layout/list1"/>
    <dgm:cxn modelId="{3B72F486-9F51-4955-A01A-A17249B19BC6}" type="presParOf" srcId="{4B31A6F8-B2BA-4E78-9BE6-42A1DAD2DA7E}" destId="{40B90591-AF26-4E17-8D13-0FAD451770D6}" srcOrd="10" destOrd="0" presId="urn:microsoft.com/office/officeart/2005/8/layout/list1"/>
    <dgm:cxn modelId="{F327BE5C-D26E-4C41-A2CF-197772D215A6}" type="presParOf" srcId="{4B31A6F8-B2BA-4E78-9BE6-42A1DAD2DA7E}" destId="{B1625466-7CFD-48B6-85D8-97DC21FE7AFE}" srcOrd="11" destOrd="0" presId="urn:microsoft.com/office/officeart/2005/8/layout/list1"/>
    <dgm:cxn modelId="{7393D892-07A8-4F27-8C96-44654965258F}" type="presParOf" srcId="{4B31A6F8-B2BA-4E78-9BE6-42A1DAD2DA7E}" destId="{E1FC0730-6F5A-42A9-801C-341247EA7A16}" srcOrd="12" destOrd="0" presId="urn:microsoft.com/office/officeart/2005/8/layout/list1"/>
    <dgm:cxn modelId="{EDCE1E00-0DD7-4360-9C4E-8624A5219726}" type="presParOf" srcId="{E1FC0730-6F5A-42A9-801C-341247EA7A16}" destId="{769A1730-5662-447F-833F-4CA273BB3A5F}" srcOrd="0" destOrd="0" presId="urn:microsoft.com/office/officeart/2005/8/layout/list1"/>
    <dgm:cxn modelId="{993F8537-7937-4CEE-898C-266D2580E0CF}" type="presParOf" srcId="{E1FC0730-6F5A-42A9-801C-341247EA7A16}" destId="{A2C8AE87-AD9A-4EAD-BAB5-15BDB815A3D7}" srcOrd="1" destOrd="0" presId="urn:microsoft.com/office/officeart/2005/8/layout/list1"/>
    <dgm:cxn modelId="{90619EA3-D4FC-47A9-94E1-5291F76C5811}" type="presParOf" srcId="{4B31A6F8-B2BA-4E78-9BE6-42A1DAD2DA7E}" destId="{D7ED5894-FE0F-437C-A788-F321CDB6E1AE}" srcOrd="13" destOrd="0" presId="urn:microsoft.com/office/officeart/2005/8/layout/list1"/>
    <dgm:cxn modelId="{DC7A8DBD-F65F-44C1-BAFD-8E7E018507C7}" type="presParOf" srcId="{4B31A6F8-B2BA-4E78-9BE6-42A1DAD2DA7E}" destId="{533EF27E-34E9-4A59-A29F-2DA4760E2BB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22A41-D216-4654-B197-F850C582C313}">
      <dsp:nvSpPr>
        <dsp:cNvPr id="0" name=""/>
        <dsp:cNvSpPr/>
      </dsp:nvSpPr>
      <dsp:spPr>
        <a:xfrm>
          <a:off x="1273149" y="0"/>
          <a:ext cx="5221661" cy="52216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NZ" sz="1500" kern="1200" dirty="0">
              <a:latin typeface="Verdana" panose="020B0604030504040204" pitchFamily="34" charset="0"/>
              <a:ea typeface="Verdana" panose="020B0604030504040204" pitchFamily="34" charset="0"/>
              <a:cs typeface="Verdana" panose="020B0604030504040204" pitchFamily="34" charset="0"/>
            </a:rPr>
            <a:t>Water For Victoria</a:t>
          </a:r>
        </a:p>
      </dsp:txBody>
      <dsp:txXfrm>
        <a:off x="3153991" y="261083"/>
        <a:ext cx="1459976" cy="783249"/>
      </dsp:txXfrm>
    </dsp:sp>
    <dsp:sp modelId="{748904D2-9BA4-4C58-8799-A8C03B9231E7}">
      <dsp:nvSpPr>
        <dsp:cNvPr id="0" name=""/>
        <dsp:cNvSpPr/>
      </dsp:nvSpPr>
      <dsp:spPr>
        <a:xfrm>
          <a:off x="1795315" y="1044332"/>
          <a:ext cx="4177328" cy="41773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NZ" sz="1500" kern="1200" dirty="0">
              <a:latin typeface="Verdana" panose="020B0604030504040204" pitchFamily="34" charset="0"/>
              <a:ea typeface="Verdana" panose="020B0604030504040204" pitchFamily="34" charset="0"/>
              <a:cs typeface="Verdana" panose="020B0604030504040204" pitchFamily="34" charset="0"/>
            </a:rPr>
            <a:t>Urban Water Strategy</a:t>
          </a:r>
        </a:p>
      </dsp:txBody>
      <dsp:txXfrm>
        <a:off x="3153991" y="1294971"/>
        <a:ext cx="1459976" cy="751919"/>
      </dsp:txXfrm>
    </dsp:sp>
    <dsp:sp modelId="{E48B4183-15EF-4873-BCAB-E8E15B406094}">
      <dsp:nvSpPr>
        <dsp:cNvPr id="0" name=""/>
        <dsp:cNvSpPr/>
      </dsp:nvSpPr>
      <dsp:spPr>
        <a:xfrm>
          <a:off x="2314395" y="2059370"/>
          <a:ext cx="3158217" cy="31329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NZ" sz="1500" kern="1200" dirty="0">
              <a:latin typeface="Verdana" panose="020B0604030504040204" pitchFamily="34" charset="0"/>
              <a:ea typeface="Verdana" panose="020B0604030504040204" pitchFamily="34" charset="0"/>
              <a:cs typeface="Verdana" panose="020B0604030504040204" pitchFamily="34" charset="0"/>
            </a:rPr>
            <a:t>Integrated Water Management Strategy</a:t>
          </a:r>
        </a:p>
      </dsp:txBody>
      <dsp:txXfrm>
        <a:off x="3157639" y="2294345"/>
        <a:ext cx="1471729" cy="704924"/>
      </dsp:txXfrm>
    </dsp:sp>
    <dsp:sp modelId="{93F2C286-369F-4D76-9B28-FA8327D12023}">
      <dsp:nvSpPr>
        <dsp:cNvPr id="0" name=""/>
        <dsp:cNvSpPr/>
      </dsp:nvSpPr>
      <dsp:spPr>
        <a:xfrm>
          <a:off x="2873536" y="3132996"/>
          <a:ext cx="2020887" cy="20886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NZ" sz="1600" kern="1200" dirty="0">
              <a:latin typeface="Verdana" panose="020B0604030504040204" pitchFamily="34" charset="0"/>
              <a:ea typeface="Verdana" panose="020B0604030504040204" pitchFamily="34" charset="0"/>
              <a:cs typeface="Verdana" panose="020B0604030504040204" pitchFamily="34" charset="0"/>
            </a:rPr>
            <a:t>Grid Expansion Project</a:t>
          </a:r>
        </a:p>
        <a:p>
          <a:pPr marL="0" lvl="0" indent="0" algn="ctr" defTabSz="711200">
            <a:lnSpc>
              <a:spcPct val="90000"/>
            </a:lnSpc>
            <a:spcBef>
              <a:spcPct val="0"/>
            </a:spcBef>
            <a:spcAft>
              <a:spcPct val="35000"/>
            </a:spcAft>
            <a:buNone/>
          </a:pPr>
          <a:r>
            <a:rPr lang="en-NZ" sz="1600" kern="1200" dirty="0">
              <a:latin typeface="Verdana" panose="020B0604030504040204" pitchFamily="34" charset="0"/>
              <a:ea typeface="Verdana" panose="020B0604030504040204" pitchFamily="34" charset="0"/>
              <a:cs typeface="Verdana" panose="020B0604030504040204" pitchFamily="34" charset="0"/>
            </a:rPr>
            <a:t>(Master Planning)</a:t>
          </a:r>
        </a:p>
        <a:p>
          <a:pPr marL="0" lvl="0" indent="0" algn="ctr" defTabSz="711200">
            <a:lnSpc>
              <a:spcPct val="90000"/>
            </a:lnSpc>
            <a:spcBef>
              <a:spcPct val="0"/>
            </a:spcBef>
            <a:spcAft>
              <a:spcPct val="35000"/>
            </a:spcAft>
            <a:buNone/>
          </a:pPr>
          <a:endParaRPr lang="en-NZ" sz="1600" kern="1200" dirty="0">
            <a:latin typeface="Verdana" panose="020B0604030504040204" pitchFamily="34" charset="0"/>
            <a:ea typeface="Verdana" panose="020B0604030504040204" pitchFamily="34" charset="0"/>
            <a:cs typeface="Verdana" panose="020B0604030504040204" pitchFamily="34" charset="0"/>
          </a:endParaRPr>
        </a:p>
        <a:p>
          <a:pPr marL="0" lvl="0" indent="0" algn="ctr" defTabSz="711200">
            <a:lnSpc>
              <a:spcPct val="90000"/>
            </a:lnSpc>
            <a:spcBef>
              <a:spcPct val="0"/>
            </a:spcBef>
            <a:spcAft>
              <a:spcPct val="35000"/>
            </a:spcAft>
            <a:buNone/>
          </a:pPr>
          <a:endParaRPr lang="en-NZ" sz="1600" kern="1200" dirty="0">
            <a:latin typeface="Verdana" panose="020B0604030504040204" pitchFamily="34" charset="0"/>
            <a:ea typeface="Verdana" panose="020B0604030504040204" pitchFamily="34" charset="0"/>
            <a:cs typeface="Verdana" panose="020B0604030504040204" pitchFamily="34" charset="0"/>
          </a:endParaRPr>
        </a:p>
      </dsp:txBody>
      <dsp:txXfrm>
        <a:off x="3169488" y="3655162"/>
        <a:ext cx="1428983" cy="1044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88F9A-4C09-4BBE-87F0-BCE3CB7B6C1F}">
      <dsp:nvSpPr>
        <dsp:cNvPr id="0" name=""/>
        <dsp:cNvSpPr/>
      </dsp:nvSpPr>
      <dsp:spPr>
        <a:xfrm>
          <a:off x="0" y="235068"/>
          <a:ext cx="4249002" cy="779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9770" tIns="312420" rIns="32977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Centralised Lancefield WFP</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Transfer system upgrade</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0" y="235068"/>
        <a:ext cx="4249002" cy="779625"/>
      </dsp:txXfrm>
    </dsp:sp>
    <dsp:sp modelId="{F81C2D56-6EE9-43C0-8EDB-14E0DC03373C}">
      <dsp:nvSpPr>
        <dsp:cNvPr id="0" name=""/>
        <dsp:cNvSpPr/>
      </dsp:nvSpPr>
      <dsp:spPr>
        <a:xfrm>
          <a:off x="212450" y="13668"/>
          <a:ext cx="2974301"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422" tIns="0" rIns="112422"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Lancefield Romsey</a:t>
          </a:r>
          <a:endParaRPr lang="en-AU" sz="1200" kern="1200" dirty="0">
            <a:latin typeface="Verdana" panose="020B0604030504040204" pitchFamily="34" charset="0"/>
            <a:ea typeface="Verdana" panose="020B0604030504040204" pitchFamily="34" charset="0"/>
            <a:cs typeface="Verdana" panose="020B0604030504040204" pitchFamily="34" charset="0"/>
          </a:endParaRPr>
        </a:p>
      </dsp:txBody>
      <dsp:txXfrm>
        <a:off x="234066" y="35284"/>
        <a:ext cx="2931069" cy="399568"/>
      </dsp:txXfrm>
    </dsp:sp>
    <dsp:sp modelId="{11F374C6-BE86-4364-94C5-83C642D9F9F6}">
      <dsp:nvSpPr>
        <dsp:cNvPr id="0" name=""/>
        <dsp:cNvSpPr/>
      </dsp:nvSpPr>
      <dsp:spPr>
        <a:xfrm>
          <a:off x="0" y="1317094"/>
          <a:ext cx="4249002" cy="779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9770" tIns="312420" rIns="32977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Campaspe upgrade</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AU" sz="1200" kern="1200">
              <a:latin typeface="Verdana" panose="020B0604030504040204" pitchFamily="34" charset="0"/>
              <a:ea typeface="Verdana" panose="020B0604030504040204" pitchFamily="34" charset="0"/>
              <a:cs typeface="Verdana" panose="020B0604030504040204" pitchFamily="34" charset="0"/>
            </a:rPr>
            <a:t>Macedon-Woodend transfer upgrade</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0" y="1317094"/>
        <a:ext cx="4249002" cy="779625"/>
      </dsp:txXfrm>
    </dsp:sp>
    <dsp:sp modelId="{97BF0AC0-CD8F-4872-A3DD-4D7E5AEBFF15}">
      <dsp:nvSpPr>
        <dsp:cNvPr id="0" name=""/>
        <dsp:cNvSpPr/>
      </dsp:nvSpPr>
      <dsp:spPr>
        <a:xfrm>
          <a:off x="212450" y="1095694"/>
          <a:ext cx="2974301"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422" tIns="0" rIns="112422"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Woodend</a:t>
          </a:r>
        </a:p>
      </dsp:txBody>
      <dsp:txXfrm>
        <a:off x="234066" y="1117310"/>
        <a:ext cx="2931069" cy="399568"/>
      </dsp:txXfrm>
    </dsp:sp>
    <dsp:sp modelId="{40B90591-AF26-4E17-8D13-0FAD451770D6}">
      <dsp:nvSpPr>
        <dsp:cNvPr id="0" name=""/>
        <dsp:cNvSpPr/>
      </dsp:nvSpPr>
      <dsp:spPr>
        <a:xfrm>
          <a:off x="0" y="2399119"/>
          <a:ext cx="4249002" cy="113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9770" tIns="312420" rIns="32977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solidFill>
                <a:schemeClr val="dk1"/>
              </a:solidFill>
              <a:latin typeface="Verdana" panose="020B0604030504040204" pitchFamily="34" charset="0"/>
              <a:ea typeface="Verdana" panose="020B0604030504040204" pitchFamily="34" charset="0"/>
              <a:cs typeface="Verdana" panose="020B0604030504040204" pitchFamily="34" charset="0"/>
            </a:rPr>
            <a:t>Transfer to Rosslynne via </a:t>
          </a:r>
          <a:r>
            <a:rPr lang="en-AU" sz="1200" kern="1200" dirty="0" err="1">
              <a:solidFill>
                <a:schemeClr val="dk1"/>
              </a:solidFill>
              <a:latin typeface="Verdana" panose="020B0604030504040204" pitchFamily="34" charset="0"/>
              <a:ea typeface="Verdana" panose="020B0604030504040204" pitchFamily="34" charset="0"/>
              <a:cs typeface="Verdana" panose="020B0604030504040204" pitchFamily="34" charset="0"/>
            </a:rPr>
            <a:t>Loemans</a:t>
          </a:r>
          <a:r>
            <a:rPr lang="en-AU" sz="1200" kern="1200" dirty="0">
              <a:solidFill>
                <a:schemeClr val="dk1"/>
              </a:solidFill>
              <a:latin typeface="Verdana" panose="020B0604030504040204" pitchFamily="34" charset="0"/>
              <a:ea typeface="Verdana" panose="020B0604030504040204" pitchFamily="34" charset="0"/>
              <a:cs typeface="Verdana" panose="020B0604030504040204" pitchFamily="34" charset="0"/>
            </a:rPr>
            <a:t> WPS</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solidFill>
                <a:schemeClr val="dk1"/>
              </a:solidFill>
              <a:latin typeface="Verdana" panose="020B0604030504040204" pitchFamily="34" charset="0"/>
              <a:ea typeface="Verdana" panose="020B0604030504040204" pitchFamily="34" charset="0"/>
              <a:cs typeface="Verdana" panose="020B0604030504040204" pitchFamily="34" charset="0"/>
            </a:rPr>
            <a:t>Rosslynne WFP -&gt; Gisborne, Macedon &amp; </a:t>
          </a:r>
          <a:r>
            <a:rPr lang="en-AU" sz="1200" kern="1200" dirty="0" err="1">
              <a:solidFill>
                <a:schemeClr val="dk1"/>
              </a:solidFill>
              <a:latin typeface="Verdana" panose="020B0604030504040204" pitchFamily="34" charset="0"/>
              <a:ea typeface="Verdana" panose="020B0604030504040204" pitchFamily="34" charset="0"/>
              <a:cs typeface="Verdana" panose="020B0604030504040204" pitchFamily="34" charset="0"/>
            </a:rPr>
            <a:t>Riddells</a:t>
          </a:r>
          <a:r>
            <a:rPr lang="en-AU" sz="1200" kern="1200" dirty="0">
              <a:solidFill>
                <a:schemeClr val="dk1"/>
              </a:solidFill>
              <a:latin typeface="Verdana" panose="020B0604030504040204" pitchFamily="34" charset="0"/>
              <a:ea typeface="Verdana" panose="020B0604030504040204" pitchFamily="34" charset="0"/>
              <a:cs typeface="Verdana" panose="020B0604030504040204" pitchFamily="34" charset="0"/>
            </a:rPr>
            <a:t> Creek</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err="1">
              <a:solidFill>
                <a:schemeClr val="dk1"/>
              </a:solidFill>
              <a:latin typeface="Verdana" panose="020B0604030504040204" pitchFamily="34" charset="0"/>
              <a:ea typeface="Verdana" panose="020B0604030504040204" pitchFamily="34" charset="0"/>
              <a:cs typeface="Verdana" panose="020B0604030504040204" pitchFamily="34" charset="0"/>
            </a:rPr>
            <a:t>Loemans</a:t>
          </a:r>
          <a:r>
            <a:rPr lang="en-AU" sz="1200" kern="1200" dirty="0">
              <a:solidFill>
                <a:schemeClr val="dk1"/>
              </a:solidFill>
              <a:latin typeface="Verdana" panose="020B0604030504040204" pitchFamily="34" charset="0"/>
              <a:ea typeface="Verdana" panose="020B0604030504040204" pitchFamily="34" charset="0"/>
              <a:cs typeface="Verdana" panose="020B0604030504040204" pitchFamily="34" charset="0"/>
            </a:rPr>
            <a:t> WPS -&gt; Sunbury</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0" y="2399119"/>
        <a:ext cx="4249002" cy="1134000"/>
      </dsp:txXfrm>
    </dsp:sp>
    <dsp:sp modelId="{E889807E-0EBB-4731-ADB1-070D3BBE0CD8}">
      <dsp:nvSpPr>
        <dsp:cNvPr id="0" name=""/>
        <dsp:cNvSpPr/>
      </dsp:nvSpPr>
      <dsp:spPr>
        <a:xfrm>
          <a:off x="212450" y="2177719"/>
          <a:ext cx="2974301"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422" tIns="0" rIns="112422"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Rosslynne</a:t>
          </a:r>
        </a:p>
      </dsp:txBody>
      <dsp:txXfrm>
        <a:off x="234066" y="2199335"/>
        <a:ext cx="2931069" cy="399568"/>
      </dsp:txXfrm>
    </dsp:sp>
    <dsp:sp modelId="{533EF27E-34E9-4A59-A29F-2DA4760E2BB9}">
      <dsp:nvSpPr>
        <dsp:cNvPr id="0" name=""/>
        <dsp:cNvSpPr/>
      </dsp:nvSpPr>
      <dsp:spPr>
        <a:xfrm>
          <a:off x="0" y="3835519"/>
          <a:ext cx="4249002" cy="1157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9770" tIns="312420" rIns="32977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Transfer to Merrimu via Hillside WPS</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Merrimu WFP -&gt; Bacchus Marsh</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Hillside WPS -&gt; Melton</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Holden Tank -&gt; Melton growth areas</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0" y="3835519"/>
        <a:ext cx="4249002" cy="1157625"/>
      </dsp:txXfrm>
    </dsp:sp>
    <dsp:sp modelId="{A2C8AE87-AD9A-4EAD-BAB5-15BDB815A3D7}">
      <dsp:nvSpPr>
        <dsp:cNvPr id="0" name=""/>
        <dsp:cNvSpPr/>
      </dsp:nvSpPr>
      <dsp:spPr>
        <a:xfrm>
          <a:off x="212450" y="3614119"/>
          <a:ext cx="2974301"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422" tIns="0" rIns="112422"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Merrimu</a:t>
          </a:r>
          <a:endParaRPr lang="en-AU" sz="1200" kern="1200" dirty="0">
            <a:latin typeface="Verdana" panose="020B0604030504040204" pitchFamily="34" charset="0"/>
            <a:ea typeface="Verdana" panose="020B0604030504040204" pitchFamily="34" charset="0"/>
            <a:cs typeface="Verdana" panose="020B0604030504040204" pitchFamily="34" charset="0"/>
          </a:endParaRPr>
        </a:p>
      </dsp:txBody>
      <dsp:txXfrm>
        <a:off x="234066" y="3635735"/>
        <a:ext cx="2931069"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88F9A-4C09-4BBE-87F0-BCE3CB7B6C1F}">
      <dsp:nvSpPr>
        <dsp:cNvPr id="0" name=""/>
        <dsp:cNvSpPr/>
      </dsp:nvSpPr>
      <dsp:spPr>
        <a:xfrm>
          <a:off x="0" y="186446"/>
          <a:ext cx="4760410" cy="661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9461" tIns="208280" rIns="369461"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Serviced by Holden Tank</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latin typeface="Verdana" panose="020B0604030504040204" pitchFamily="34" charset="0"/>
              <a:ea typeface="Verdana" panose="020B0604030504040204" pitchFamily="34" charset="0"/>
              <a:cs typeface="Verdana" panose="020B0604030504040204" pitchFamily="34" charset="0"/>
            </a:rPr>
            <a:t>Eflow</a:t>
          </a:r>
          <a:r>
            <a:rPr lang="en-US" sz="1200" kern="1200" dirty="0">
              <a:latin typeface="Verdana" panose="020B0604030504040204" pitchFamily="34" charset="0"/>
              <a:ea typeface="Verdana" panose="020B0604030504040204" pitchFamily="34" charset="0"/>
              <a:cs typeface="Verdana" panose="020B0604030504040204" pitchFamily="34" charset="0"/>
            </a:rPr>
            <a:t> release</a:t>
          </a:r>
        </a:p>
      </dsp:txBody>
      <dsp:txXfrm>
        <a:off x="0" y="186446"/>
        <a:ext cx="4760410" cy="661500"/>
      </dsp:txXfrm>
    </dsp:sp>
    <dsp:sp modelId="{F81C2D56-6EE9-43C0-8EDB-14E0DC03373C}">
      <dsp:nvSpPr>
        <dsp:cNvPr id="0" name=""/>
        <dsp:cNvSpPr/>
      </dsp:nvSpPr>
      <dsp:spPr>
        <a:xfrm>
          <a:off x="238020" y="38846"/>
          <a:ext cx="3332287"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953" tIns="0" rIns="12595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Lancefield Romsey</a:t>
          </a:r>
          <a:endParaRPr lang="en-AU" sz="1200" kern="1200" dirty="0">
            <a:latin typeface="Verdana" panose="020B0604030504040204" pitchFamily="34" charset="0"/>
            <a:ea typeface="Verdana" panose="020B0604030504040204" pitchFamily="34" charset="0"/>
            <a:cs typeface="Verdana" panose="020B0604030504040204" pitchFamily="34" charset="0"/>
          </a:endParaRPr>
        </a:p>
      </dsp:txBody>
      <dsp:txXfrm>
        <a:off x="252430" y="53256"/>
        <a:ext cx="3303467" cy="266380"/>
      </dsp:txXfrm>
    </dsp:sp>
    <dsp:sp modelId="{11F374C6-BE86-4364-94C5-83C642D9F9F6}">
      <dsp:nvSpPr>
        <dsp:cNvPr id="0" name=""/>
        <dsp:cNvSpPr/>
      </dsp:nvSpPr>
      <dsp:spPr>
        <a:xfrm>
          <a:off x="0" y="1049546"/>
          <a:ext cx="4760410" cy="464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9461" tIns="208280" rIns="369461"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Transfer system upgrade</a:t>
          </a:r>
        </a:p>
      </dsp:txBody>
      <dsp:txXfrm>
        <a:off x="0" y="1049546"/>
        <a:ext cx="4760410" cy="464625"/>
      </dsp:txXfrm>
    </dsp:sp>
    <dsp:sp modelId="{97BF0AC0-CD8F-4872-A3DD-4D7E5AEBFF15}">
      <dsp:nvSpPr>
        <dsp:cNvPr id="0" name=""/>
        <dsp:cNvSpPr/>
      </dsp:nvSpPr>
      <dsp:spPr>
        <a:xfrm>
          <a:off x="238020" y="901946"/>
          <a:ext cx="3332287"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953" tIns="0" rIns="12595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Woodend</a:t>
          </a:r>
        </a:p>
      </dsp:txBody>
      <dsp:txXfrm>
        <a:off x="252430" y="916356"/>
        <a:ext cx="3303467" cy="266380"/>
      </dsp:txXfrm>
    </dsp:sp>
    <dsp:sp modelId="{40B90591-AF26-4E17-8D13-0FAD451770D6}">
      <dsp:nvSpPr>
        <dsp:cNvPr id="0" name=""/>
        <dsp:cNvSpPr/>
      </dsp:nvSpPr>
      <dsp:spPr>
        <a:xfrm>
          <a:off x="0" y="1715771"/>
          <a:ext cx="4760410" cy="1417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9461" tIns="208280" rIns="369461"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Transfer to Rosslynne via </a:t>
          </a:r>
          <a:r>
            <a:rPr lang="en-US" sz="1200" kern="1200" dirty="0" err="1">
              <a:latin typeface="Verdana" panose="020B0604030504040204" pitchFamily="34" charset="0"/>
              <a:ea typeface="Verdana" panose="020B0604030504040204" pitchFamily="34" charset="0"/>
              <a:cs typeface="Verdana" panose="020B0604030504040204" pitchFamily="34" charset="0"/>
            </a:rPr>
            <a:t>Loemans</a:t>
          </a:r>
          <a:r>
            <a:rPr lang="en-US" sz="1200" kern="1200" dirty="0">
              <a:latin typeface="Verdana" panose="020B0604030504040204" pitchFamily="34" charset="0"/>
              <a:ea typeface="Verdana" panose="020B0604030504040204" pitchFamily="34" charset="0"/>
              <a:cs typeface="Verdana" panose="020B0604030504040204" pitchFamily="34" charset="0"/>
            </a:rPr>
            <a:t> WPS</a:t>
          </a:r>
        </a:p>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solidFill>
                <a:schemeClr val="dk1"/>
              </a:solidFill>
              <a:latin typeface="Verdana" panose="020B0604030504040204" pitchFamily="34" charset="0"/>
              <a:ea typeface="Verdana" panose="020B0604030504040204" pitchFamily="34" charset="0"/>
              <a:cs typeface="Verdana" panose="020B0604030504040204" pitchFamily="34" charset="0"/>
            </a:rPr>
            <a:t>Rosslynne WFP -&gt; Gisborne &amp; Macedon</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Holden Tank -&gt; </a:t>
          </a:r>
          <a:r>
            <a:rPr lang="en-US" sz="1200" kern="1200" dirty="0" err="1">
              <a:latin typeface="Verdana" panose="020B0604030504040204" pitchFamily="34" charset="0"/>
              <a:ea typeface="Verdana" panose="020B0604030504040204" pitchFamily="34" charset="0"/>
              <a:cs typeface="Verdana" panose="020B0604030504040204" pitchFamily="34" charset="0"/>
            </a:rPr>
            <a:t>Riddells</a:t>
          </a:r>
          <a:r>
            <a:rPr lang="en-US" sz="1200" kern="1200" dirty="0">
              <a:latin typeface="Verdana" panose="020B0604030504040204" pitchFamily="34" charset="0"/>
              <a:ea typeface="Verdana" panose="020B0604030504040204" pitchFamily="34" charset="0"/>
              <a:cs typeface="Verdana" panose="020B0604030504040204" pitchFamily="34" charset="0"/>
            </a:rPr>
            <a:t> Creek &amp; Sunbury growth areas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latin typeface="Verdana" panose="020B0604030504040204" pitchFamily="34" charset="0"/>
              <a:ea typeface="Verdana" panose="020B0604030504040204" pitchFamily="34" charset="0"/>
              <a:cs typeface="Verdana" panose="020B0604030504040204" pitchFamily="34" charset="0"/>
            </a:rPr>
            <a:t>Loemans</a:t>
          </a:r>
          <a:r>
            <a:rPr lang="en-US" sz="1200" kern="1200" dirty="0">
              <a:latin typeface="Verdana" panose="020B0604030504040204" pitchFamily="34" charset="0"/>
              <a:ea typeface="Verdana" panose="020B0604030504040204" pitchFamily="34" charset="0"/>
              <a:cs typeface="Verdana" panose="020B0604030504040204" pitchFamily="34" charset="0"/>
            </a:rPr>
            <a:t> WPS -&gt; Sunbury</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latin typeface="Verdana" panose="020B0604030504040204" pitchFamily="34" charset="0"/>
              <a:ea typeface="Verdana" panose="020B0604030504040204" pitchFamily="34" charset="0"/>
              <a:cs typeface="Verdana" panose="020B0604030504040204" pitchFamily="34" charset="0"/>
            </a:rPr>
            <a:t>Eflow</a:t>
          </a:r>
          <a:r>
            <a:rPr lang="en-US" sz="1200" kern="1200" dirty="0">
              <a:latin typeface="Verdana" panose="020B0604030504040204" pitchFamily="34" charset="0"/>
              <a:ea typeface="Verdana" panose="020B0604030504040204" pitchFamily="34" charset="0"/>
              <a:cs typeface="Verdana" panose="020B0604030504040204" pitchFamily="34" charset="0"/>
            </a:rPr>
            <a:t> release</a:t>
          </a:r>
        </a:p>
      </dsp:txBody>
      <dsp:txXfrm>
        <a:off x="0" y="1715771"/>
        <a:ext cx="4760410" cy="1417500"/>
      </dsp:txXfrm>
    </dsp:sp>
    <dsp:sp modelId="{E889807E-0EBB-4731-ADB1-070D3BBE0CD8}">
      <dsp:nvSpPr>
        <dsp:cNvPr id="0" name=""/>
        <dsp:cNvSpPr/>
      </dsp:nvSpPr>
      <dsp:spPr>
        <a:xfrm>
          <a:off x="238020" y="1568171"/>
          <a:ext cx="3332287"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953" tIns="0" rIns="12595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Rosslynne</a:t>
          </a:r>
        </a:p>
      </dsp:txBody>
      <dsp:txXfrm>
        <a:off x="252430" y="1582581"/>
        <a:ext cx="3303467" cy="266380"/>
      </dsp:txXfrm>
    </dsp:sp>
    <dsp:sp modelId="{533EF27E-34E9-4A59-A29F-2DA4760E2BB9}">
      <dsp:nvSpPr>
        <dsp:cNvPr id="0" name=""/>
        <dsp:cNvSpPr/>
      </dsp:nvSpPr>
      <dsp:spPr>
        <a:xfrm>
          <a:off x="0" y="3334872"/>
          <a:ext cx="4760410" cy="1071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9461" tIns="208280" rIns="369461"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Transfer to Merrimu from </a:t>
          </a:r>
          <a:r>
            <a:rPr lang="en-AU" sz="1200" kern="1200" dirty="0" err="1">
              <a:latin typeface="Verdana" panose="020B0604030504040204" pitchFamily="34" charset="0"/>
              <a:ea typeface="Verdana" panose="020B0604030504040204" pitchFamily="34" charset="0"/>
              <a:cs typeface="Verdana" panose="020B0604030504040204" pitchFamily="34" charset="0"/>
            </a:rPr>
            <a:t>Pykes</a:t>
          </a:r>
          <a:r>
            <a:rPr lang="en-AU" sz="1200" kern="1200" dirty="0">
              <a:latin typeface="Verdana" panose="020B0604030504040204" pitchFamily="34" charset="0"/>
              <a:ea typeface="Verdana" panose="020B0604030504040204" pitchFamily="34" charset="0"/>
              <a:cs typeface="Verdana" panose="020B0604030504040204" pitchFamily="34" charset="0"/>
            </a:rPr>
            <a:t> Creek</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Merrimu WFP -&gt; Bacchus Marsh &amp; Melton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Hillside WPS -&gt; Melton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Holden Tank -&gt; Melton growth areas</a:t>
          </a:r>
        </a:p>
      </dsp:txBody>
      <dsp:txXfrm>
        <a:off x="0" y="3334872"/>
        <a:ext cx="4760410" cy="1071000"/>
      </dsp:txXfrm>
    </dsp:sp>
    <dsp:sp modelId="{A2C8AE87-AD9A-4EAD-BAB5-15BDB815A3D7}">
      <dsp:nvSpPr>
        <dsp:cNvPr id="0" name=""/>
        <dsp:cNvSpPr/>
      </dsp:nvSpPr>
      <dsp:spPr>
        <a:xfrm>
          <a:off x="238020" y="3187271"/>
          <a:ext cx="3332287"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953" tIns="0" rIns="12595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Merrimu</a:t>
          </a:r>
          <a:endParaRPr lang="en-AU" sz="1200" kern="1200" dirty="0">
            <a:latin typeface="Verdana" panose="020B0604030504040204" pitchFamily="34" charset="0"/>
            <a:ea typeface="Verdana" panose="020B0604030504040204" pitchFamily="34" charset="0"/>
            <a:cs typeface="Verdana" panose="020B0604030504040204" pitchFamily="34" charset="0"/>
          </a:endParaRPr>
        </a:p>
      </dsp:txBody>
      <dsp:txXfrm>
        <a:off x="252430" y="3201681"/>
        <a:ext cx="3303467"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88F9A-4C09-4BBE-87F0-BCE3CB7B6C1F}">
      <dsp:nvSpPr>
        <dsp:cNvPr id="0" name=""/>
        <dsp:cNvSpPr/>
      </dsp:nvSpPr>
      <dsp:spPr>
        <a:xfrm>
          <a:off x="0" y="209062"/>
          <a:ext cx="4812654" cy="551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515" tIns="291592" rIns="373515"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latin typeface="Verdana" panose="020B0604030504040204" pitchFamily="34" charset="0"/>
              <a:ea typeface="Verdana" panose="020B0604030504040204" pitchFamily="34" charset="0"/>
              <a:cs typeface="Verdana" panose="020B0604030504040204" pitchFamily="34" charset="0"/>
            </a:rPr>
            <a:t>Transfer system upgrade</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0" y="209062"/>
        <a:ext cx="4812654" cy="551250"/>
      </dsp:txXfrm>
    </dsp:sp>
    <dsp:sp modelId="{F81C2D56-6EE9-43C0-8EDB-14E0DC03373C}">
      <dsp:nvSpPr>
        <dsp:cNvPr id="0" name=""/>
        <dsp:cNvSpPr/>
      </dsp:nvSpPr>
      <dsp:spPr>
        <a:xfrm>
          <a:off x="240632" y="2422"/>
          <a:ext cx="3368857" cy="41328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335" tIns="0" rIns="12733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Lancefield Romsey</a:t>
          </a:r>
          <a:endParaRPr lang="en-AU" sz="1200" kern="1200" dirty="0">
            <a:latin typeface="Verdana" panose="020B0604030504040204" pitchFamily="34" charset="0"/>
            <a:ea typeface="Verdana" panose="020B0604030504040204" pitchFamily="34" charset="0"/>
            <a:cs typeface="Verdana" panose="020B0604030504040204" pitchFamily="34" charset="0"/>
          </a:endParaRPr>
        </a:p>
      </dsp:txBody>
      <dsp:txXfrm>
        <a:off x="260807" y="22597"/>
        <a:ext cx="3328507" cy="372930"/>
      </dsp:txXfrm>
    </dsp:sp>
    <dsp:sp modelId="{11F374C6-BE86-4364-94C5-83C642D9F9F6}">
      <dsp:nvSpPr>
        <dsp:cNvPr id="0" name=""/>
        <dsp:cNvSpPr/>
      </dsp:nvSpPr>
      <dsp:spPr>
        <a:xfrm>
          <a:off x="0" y="1042552"/>
          <a:ext cx="4812654" cy="551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515" tIns="291592" rIns="373515"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Same as Base Option</a:t>
          </a:r>
        </a:p>
      </dsp:txBody>
      <dsp:txXfrm>
        <a:off x="0" y="1042552"/>
        <a:ext cx="4812654" cy="551250"/>
      </dsp:txXfrm>
    </dsp:sp>
    <dsp:sp modelId="{97BF0AC0-CD8F-4872-A3DD-4D7E5AEBFF15}">
      <dsp:nvSpPr>
        <dsp:cNvPr id="0" name=""/>
        <dsp:cNvSpPr/>
      </dsp:nvSpPr>
      <dsp:spPr>
        <a:xfrm>
          <a:off x="240632" y="835912"/>
          <a:ext cx="3368857" cy="41328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335" tIns="0" rIns="12733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Woodend</a:t>
          </a:r>
        </a:p>
      </dsp:txBody>
      <dsp:txXfrm>
        <a:off x="260807" y="856087"/>
        <a:ext cx="3328507" cy="372930"/>
      </dsp:txXfrm>
    </dsp:sp>
    <dsp:sp modelId="{40B90591-AF26-4E17-8D13-0FAD451770D6}">
      <dsp:nvSpPr>
        <dsp:cNvPr id="0" name=""/>
        <dsp:cNvSpPr/>
      </dsp:nvSpPr>
      <dsp:spPr>
        <a:xfrm>
          <a:off x="0" y="1876042"/>
          <a:ext cx="4812654" cy="1146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515" tIns="291592" rIns="373515"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AU" sz="1200" kern="1200" dirty="0">
              <a:solidFill>
                <a:schemeClr val="dk1"/>
              </a:solidFill>
              <a:latin typeface="Verdana" panose="020B0604030504040204" pitchFamily="34" charset="0"/>
              <a:ea typeface="Verdana" panose="020B0604030504040204" pitchFamily="34" charset="0"/>
              <a:cs typeface="Verdana" panose="020B0604030504040204" pitchFamily="34" charset="0"/>
            </a:rPr>
            <a:t>Transfer to Rosslynne via Holden Tank</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latin typeface="Verdana" panose="020B0604030504040204" pitchFamily="34" charset="0"/>
              <a:ea typeface="Verdana" panose="020B0604030504040204" pitchFamily="34" charset="0"/>
              <a:cs typeface="Verdana" panose="020B0604030504040204" pitchFamily="34" charset="0"/>
            </a:rPr>
            <a:t>Stormwater</a:t>
          </a:r>
          <a:r>
            <a:rPr lang="en-US" sz="1200" kern="1200" dirty="0">
              <a:latin typeface="Verdana" panose="020B0604030504040204" pitchFamily="34" charset="0"/>
              <a:ea typeface="Verdana" panose="020B0604030504040204" pitchFamily="34" charset="0"/>
              <a:cs typeface="Verdana" panose="020B0604030504040204" pitchFamily="34" charset="0"/>
            </a:rPr>
            <a:t> harvesting at Sunbury &amp; Gisborne</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latin typeface="Verdana" panose="020B0604030504040204" pitchFamily="34" charset="0"/>
              <a:ea typeface="Verdana" panose="020B0604030504040204" pitchFamily="34" charset="0"/>
              <a:cs typeface="Verdana" panose="020B0604030504040204" pitchFamily="34" charset="0"/>
            </a:rPr>
            <a:t>Eflow</a:t>
          </a:r>
          <a:r>
            <a:rPr lang="en-US" sz="1200" kern="1200" dirty="0">
              <a:latin typeface="Verdana" panose="020B0604030504040204" pitchFamily="34" charset="0"/>
              <a:ea typeface="Verdana" panose="020B0604030504040204" pitchFamily="34" charset="0"/>
              <a:cs typeface="Verdana" panose="020B0604030504040204" pitchFamily="34" charset="0"/>
            </a:rPr>
            <a:t> release at Rosslynne</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Increase Rosslynne entitlement</a:t>
          </a:r>
        </a:p>
      </dsp:txBody>
      <dsp:txXfrm>
        <a:off x="0" y="1876042"/>
        <a:ext cx="4812654" cy="1146600"/>
      </dsp:txXfrm>
    </dsp:sp>
    <dsp:sp modelId="{E889807E-0EBB-4731-ADB1-070D3BBE0CD8}">
      <dsp:nvSpPr>
        <dsp:cNvPr id="0" name=""/>
        <dsp:cNvSpPr/>
      </dsp:nvSpPr>
      <dsp:spPr>
        <a:xfrm>
          <a:off x="240632" y="1669402"/>
          <a:ext cx="3368857" cy="41328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335" tIns="0" rIns="12733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Rosslynne</a:t>
          </a:r>
        </a:p>
      </dsp:txBody>
      <dsp:txXfrm>
        <a:off x="260807" y="1689577"/>
        <a:ext cx="3328507" cy="372930"/>
      </dsp:txXfrm>
    </dsp:sp>
    <dsp:sp modelId="{533EF27E-34E9-4A59-A29F-2DA4760E2BB9}">
      <dsp:nvSpPr>
        <dsp:cNvPr id="0" name=""/>
        <dsp:cNvSpPr/>
      </dsp:nvSpPr>
      <dsp:spPr>
        <a:xfrm>
          <a:off x="0" y="3304882"/>
          <a:ext cx="4812654" cy="1278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515" tIns="291592" rIns="373515"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latin typeface="Verdana" panose="020B0604030504040204" pitchFamily="34" charset="0"/>
              <a:ea typeface="Verdana" panose="020B0604030504040204" pitchFamily="34" charset="0"/>
              <a:cs typeface="Verdana" panose="020B0604030504040204" pitchFamily="34" charset="0"/>
            </a:rPr>
            <a:t>Stormwater</a:t>
          </a:r>
          <a:r>
            <a:rPr lang="en-US" sz="1200" kern="1200" dirty="0">
              <a:latin typeface="Verdana" panose="020B0604030504040204" pitchFamily="34" charset="0"/>
              <a:ea typeface="Verdana" panose="020B0604030504040204" pitchFamily="34" charset="0"/>
              <a:cs typeface="Verdana" panose="020B0604030504040204" pitchFamily="34" charset="0"/>
            </a:rPr>
            <a:t> harvesting at Bacchus Marsh growth areas &amp; </a:t>
          </a:r>
          <a:r>
            <a:rPr lang="en-US" sz="1200" kern="1200" dirty="0" err="1">
              <a:latin typeface="Verdana" panose="020B0604030504040204" pitchFamily="34" charset="0"/>
              <a:ea typeface="Verdana" panose="020B0604030504040204" pitchFamily="34" charset="0"/>
              <a:cs typeface="Verdana" panose="020B0604030504040204" pitchFamily="34" charset="0"/>
            </a:rPr>
            <a:t>Toolern</a:t>
          </a:r>
          <a:endParaRPr lang="en-US" sz="12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Recycled water to SRW customers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Verdana" panose="020B0604030504040204" pitchFamily="34" charset="0"/>
              <a:ea typeface="Verdana" panose="020B0604030504040204" pitchFamily="34" charset="0"/>
              <a:cs typeface="Verdana" panose="020B0604030504040204" pitchFamily="34" charset="0"/>
            </a:rPr>
            <a:t>Increase </a:t>
          </a:r>
          <a:r>
            <a:rPr lang="en-US" sz="1200" kern="1200" dirty="0" err="1">
              <a:latin typeface="Verdana" panose="020B0604030504040204" pitchFamily="34" charset="0"/>
              <a:ea typeface="Verdana" panose="020B0604030504040204" pitchFamily="34" charset="0"/>
              <a:cs typeface="Verdana" panose="020B0604030504040204" pitchFamily="34" charset="0"/>
            </a:rPr>
            <a:t>Pykes</a:t>
          </a:r>
          <a:r>
            <a:rPr lang="en-US" sz="1200" kern="1200" dirty="0">
              <a:latin typeface="Verdana" panose="020B0604030504040204" pitchFamily="34" charset="0"/>
              <a:ea typeface="Verdana" panose="020B0604030504040204" pitchFamily="34" charset="0"/>
              <a:cs typeface="Verdana" panose="020B0604030504040204" pitchFamily="34" charset="0"/>
            </a:rPr>
            <a:t> Creek entitlement and transfer to Merrimu</a:t>
          </a:r>
        </a:p>
      </dsp:txBody>
      <dsp:txXfrm>
        <a:off x="0" y="3304882"/>
        <a:ext cx="4812654" cy="1278900"/>
      </dsp:txXfrm>
    </dsp:sp>
    <dsp:sp modelId="{A2C8AE87-AD9A-4EAD-BAB5-15BDB815A3D7}">
      <dsp:nvSpPr>
        <dsp:cNvPr id="0" name=""/>
        <dsp:cNvSpPr/>
      </dsp:nvSpPr>
      <dsp:spPr>
        <a:xfrm>
          <a:off x="240632" y="3098242"/>
          <a:ext cx="3368857" cy="41328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335" tIns="0" rIns="12733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Merrimu</a:t>
          </a:r>
          <a:endParaRPr lang="en-AU" sz="1200" kern="1200" dirty="0">
            <a:latin typeface="Verdana" panose="020B0604030504040204" pitchFamily="34" charset="0"/>
            <a:ea typeface="Verdana" panose="020B0604030504040204" pitchFamily="34" charset="0"/>
            <a:cs typeface="Verdana" panose="020B0604030504040204" pitchFamily="34" charset="0"/>
          </a:endParaRPr>
        </a:p>
      </dsp:txBody>
      <dsp:txXfrm>
        <a:off x="260807" y="3118417"/>
        <a:ext cx="3328507"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66AF93-334A-4430-B670-7B4AACCF6BE6}"/>
              </a:ext>
            </a:extLst>
          </p:cNvPr>
          <p:cNvSpPr>
            <a:spLocks noGrp="1"/>
          </p:cNvSpPr>
          <p:nvPr>
            <p:ph type="hdr" sz="quarter"/>
          </p:nvPr>
        </p:nvSpPr>
        <p:spPr>
          <a:xfrm>
            <a:off x="1" y="1"/>
            <a:ext cx="2949575" cy="49823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E484E226-E764-4E44-BCAB-E9DD58E3B9C5}"/>
              </a:ext>
            </a:extLst>
          </p:cNvPr>
          <p:cNvSpPr>
            <a:spLocks noGrp="1"/>
          </p:cNvSpPr>
          <p:nvPr>
            <p:ph type="dt" sz="quarter" idx="1"/>
          </p:nvPr>
        </p:nvSpPr>
        <p:spPr>
          <a:xfrm>
            <a:off x="3854451" y="1"/>
            <a:ext cx="2949575" cy="498236"/>
          </a:xfrm>
          <a:prstGeom prst="rect">
            <a:avLst/>
          </a:prstGeom>
        </p:spPr>
        <p:txBody>
          <a:bodyPr vert="horz" lIns="91440" tIns="45720" rIns="91440" bIns="45720" rtlCol="0"/>
          <a:lstStyle>
            <a:lvl1pPr algn="r">
              <a:defRPr sz="1200"/>
            </a:lvl1pPr>
          </a:lstStyle>
          <a:p>
            <a:fld id="{53C98B22-135D-4103-855F-EA46DD996061}" type="datetimeFigureOut">
              <a:rPr lang="en-AU" smtClean="0"/>
              <a:t>10/03/2019</a:t>
            </a:fld>
            <a:endParaRPr lang="en-AU"/>
          </a:p>
        </p:txBody>
      </p:sp>
      <p:sp>
        <p:nvSpPr>
          <p:cNvPr id="4" name="Footer Placeholder 3">
            <a:extLst>
              <a:ext uri="{FF2B5EF4-FFF2-40B4-BE49-F238E27FC236}">
                <a16:creationId xmlns:a16="http://schemas.microsoft.com/office/drawing/2014/main" id="{F3A536ED-AF64-4B4B-AC4E-FD000F2E5108}"/>
              </a:ext>
            </a:extLst>
          </p:cNvPr>
          <p:cNvSpPr>
            <a:spLocks noGrp="1"/>
          </p:cNvSpPr>
          <p:nvPr>
            <p:ph type="ftr" sz="quarter" idx="2"/>
          </p:nvPr>
        </p:nvSpPr>
        <p:spPr>
          <a:xfrm>
            <a:off x="1" y="9441102"/>
            <a:ext cx="2949575" cy="498236"/>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9A4FB2B-5E37-455D-BA22-47EB93A42EB8}"/>
              </a:ext>
            </a:extLst>
          </p:cNvPr>
          <p:cNvSpPr>
            <a:spLocks noGrp="1"/>
          </p:cNvSpPr>
          <p:nvPr>
            <p:ph type="sldNum" sz="quarter" idx="3"/>
          </p:nvPr>
        </p:nvSpPr>
        <p:spPr>
          <a:xfrm>
            <a:off x="3854451" y="9441102"/>
            <a:ext cx="2949575" cy="498236"/>
          </a:xfrm>
          <a:prstGeom prst="rect">
            <a:avLst/>
          </a:prstGeom>
        </p:spPr>
        <p:txBody>
          <a:bodyPr vert="horz" lIns="91440" tIns="45720" rIns="91440" bIns="45720" rtlCol="0" anchor="b"/>
          <a:lstStyle>
            <a:lvl1pPr algn="r">
              <a:defRPr sz="1200"/>
            </a:lvl1pPr>
          </a:lstStyle>
          <a:p>
            <a:fld id="{03BB3BCC-A1E0-4B0B-BB30-E027E080EA66}" type="slidenum">
              <a:rPr lang="en-AU" smtClean="0"/>
              <a:t>‹#›</a:t>
            </a:fld>
            <a:endParaRPr lang="en-AU"/>
          </a:p>
        </p:txBody>
      </p:sp>
    </p:spTree>
    <p:extLst>
      <p:ext uri="{BB962C8B-B14F-4D97-AF65-F5344CB8AC3E}">
        <p14:creationId xmlns:p14="http://schemas.microsoft.com/office/powerpoint/2010/main" val="2189500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40" y="0"/>
            <a:ext cx="2949099" cy="496967"/>
          </a:xfrm>
          <a:prstGeom prst="rect">
            <a:avLst/>
          </a:prstGeom>
        </p:spPr>
        <p:txBody>
          <a:bodyPr vert="horz" lIns="91440" tIns="45720" rIns="91440" bIns="45720" rtlCol="0"/>
          <a:lstStyle>
            <a:lvl1pPr algn="r">
              <a:defRPr sz="1200"/>
            </a:lvl1pPr>
          </a:lstStyle>
          <a:p>
            <a:fld id="{449FAD75-D97C-4635-98AB-37235BEAC6B4}" type="datetimeFigureOut">
              <a:rPr lang="en-AU" smtClean="0"/>
              <a:t>10/03/2019</a:t>
            </a:fld>
            <a:endParaRPr lang="en-AU"/>
          </a:p>
        </p:txBody>
      </p:sp>
      <p:sp>
        <p:nvSpPr>
          <p:cNvPr id="4" name="Slide Image Placeholder 3"/>
          <p:cNvSpPr>
            <a:spLocks noGrp="1" noRot="1" noChangeAspect="1"/>
          </p:cNvSpPr>
          <p:nvPr>
            <p:ph type="sldImg" idx="2"/>
          </p:nvPr>
        </p:nvSpPr>
        <p:spPr>
          <a:xfrm>
            <a:off x="379413" y="746125"/>
            <a:ext cx="6046787" cy="37274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21187"/>
            <a:ext cx="544449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40646"/>
            <a:ext cx="2949099"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40" y="9440646"/>
            <a:ext cx="2949099" cy="496967"/>
          </a:xfrm>
          <a:prstGeom prst="rect">
            <a:avLst/>
          </a:prstGeom>
        </p:spPr>
        <p:txBody>
          <a:bodyPr vert="horz" lIns="91440" tIns="45720" rIns="91440" bIns="45720" rtlCol="0" anchor="b"/>
          <a:lstStyle>
            <a:lvl1pPr algn="r">
              <a:defRPr sz="1200"/>
            </a:lvl1pPr>
          </a:lstStyle>
          <a:p>
            <a:fld id="{441E65C3-C461-4A9B-ABB0-0E3277840C3B}" type="slidenum">
              <a:rPr lang="en-AU" smtClean="0"/>
              <a:t>‹#›</a:t>
            </a:fld>
            <a:endParaRPr lang="en-AU"/>
          </a:p>
        </p:txBody>
      </p:sp>
    </p:spTree>
    <p:extLst>
      <p:ext uri="{BB962C8B-B14F-4D97-AF65-F5344CB8AC3E}">
        <p14:creationId xmlns:p14="http://schemas.microsoft.com/office/powerpoint/2010/main" val="406904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E65C3-C461-4A9B-ABB0-0E3277840C3B}" type="slidenum">
              <a:rPr lang="en-AU" smtClean="0"/>
              <a:t>1</a:t>
            </a:fld>
            <a:endParaRPr lang="en-AU" dirty="0"/>
          </a:p>
        </p:txBody>
      </p:sp>
    </p:spTree>
    <p:extLst>
      <p:ext uri="{BB962C8B-B14F-4D97-AF65-F5344CB8AC3E}">
        <p14:creationId xmlns:p14="http://schemas.microsoft.com/office/powerpoint/2010/main" val="216383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KB</a:t>
            </a:r>
          </a:p>
        </p:txBody>
      </p:sp>
      <p:sp>
        <p:nvSpPr>
          <p:cNvPr id="4" name="Slide Number Placeholder 3"/>
          <p:cNvSpPr>
            <a:spLocks noGrp="1"/>
          </p:cNvSpPr>
          <p:nvPr>
            <p:ph type="sldNum" sz="quarter" idx="10"/>
          </p:nvPr>
        </p:nvSpPr>
        <p:spPr/>
        <p:txBody>
          <a:bodyPr/>
          <a:lstStyle/>
          <a:p>
            <a:fld id="{441E65C3-C461-4A9B-ABB0-0E3277840C3B}" type="slidenum">
              <a:rPr lang="en-AU" smtClean="0"/>
              <a:t>2</a:t>
            </a:fld>
            <a:endParaRPr lang="en-AU" dirty="0"/>
          </a:p>
        </p:txBody>
      </p:sp>
    </p:spTree>
    <p:extLst>
      <p:ext uri="{BB962C8B-B14F-4D97-AF65-F5344CB8AC3E}">
        <p14:creationId xmlns:p14="http://schemas.microsoft.com/office/powerpoint/2010/main" val="105050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KB</a:t>
            </a:r>
          </a:p>
        </p:txBody>
      </p:sp>
      <p:sp>
        <p:nvSpPr>
          <p:cNvPr id="4" name="Slide Number Placeholder 3"/>
          <p:cNvSpPr>
            <a:spLocks noGrp="1"/>
          </p:cNvSpPr>
          <p:nvPr>
            <p:ph type="sldNum" sz="quarter" idx="10"/>
          </p:nvPr>
        </p:nvSpPr>
        <p:spPr/>
        <p:txBody>
          <a:bodyPr/>
          <a:lstStyle/>
          <a:p>
            <a:fld id="{441E65C3-C461-4A9B-ABB0-0E3277840C3B}" type="slidenum">
              <a:rPr lang="en-AU" smtClean="0"/>
              <a:t>3</a:t>
            </a:fld>
            <a:endParaRPr lang="en-AU" dirty="0"/>
          </a:p>
        </p:txBody>
      </p:sp>
    </p:spTree>
    <p:extLst>
      <p:ext uri="{BB962C8B-B14F-4D97-AF65-F5344CB8AC3E}">
        <p14:creationId xmlns:p14="http://schemas.microsoft.com/office/powerpoint/2010/main" val="373535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E65C3-C461-4A9B-ABB0-0E3277840C3B}" type="slidenum">
              <a:rPr lang="en-AU" smtClean="0"/>
              <a:t>13</a:t>
            </a:fld>
            <a:endParaRPr lang="en-AU"/>
          </a:p>
        </p:txBody>
      </p:sp>
    </p:spTree>
    <p:extLst>
      <p:ext uri="{BB962C8B-B14F-4D97-AF65-F5344CB8AC3E}">
        <p14:creationId xmlns:p14="http://schemas.microsoft.com/office/powerpoint/2010/main" val="2197877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Shane/Heath</a:t>
            </a:r>
          </a:p>
        </p:txBody>
      </p:sp>
      <p:sp>
        <p:nvSpPr>
          <p:cNvPr id="4" name="Slide Number Placeholder 3"/>
          <p:cNvSpPr>
            <a:spLocks noGrp="1"/>
          </p:cNvSpPr>
          <p:nvPr>
            <p:ph type="sldNum" sz="quarter" idx="10"/>
          </p:nvPr>
        </p:nvSpPr>
        <p:spPr/>
        <p:txBody>
          <a:bodyPr/>
          <a:lstStyle/>
          <a:p>
            <a:fld id="{441E65C3-C461-4A9B-ABB0-0E3277840C3B}" type="slidenum">
              <a:rPr lang="en-AU" smtClean="0"/>
              <a:t>17</a:t>
            </a:fld>
            <a:endParaRPr lang="en-AU"/>
          </a:p>
        </p:txBody>
      </p:sp>
    </p:spTree>
    <p:extLst>
      <p:ext uri="{BB962C8B-B14F-4D97-AF65-F5344CB8AC3E}">
        <p14:creationId xmlns:p14="http://schemas.microsoft.com/office/powerpoint/2010/main" val="1844310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ption on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 y="0"/>
            <a:ext cx="10800482" cy="6660754"/>
          </a:xfrm>
          <a:prstGeom prst="rect">
            <a:avLst/>
          </a:prstGeom>
        </p:spPr>
      </p:pic>
      <p:sp>
        <p:nvSpPr>
          <p:cNvPr id="9" name="Text Placeholder 8"/>
          <p:cNvSpPr>
            <a:spLocks noGrp="1"/>
          </p:cNvSpPr>
          <p:nvPr>
            <p:ph type="body" sz="quarter" idx="10" hasCustomPrompt="1"/>
          </p:nvPr>
        </p:nvSpPr>
        <p:spPr>
          <a:xfrm>
            <a:off x="3023617" y="3760242"/>
            <a:ext cx="7128619" cy="1511573"/>
          </a:xfrm>
          <a:prstGeom prst="rect">
            <a:avLst/>
          </a:prstGeom>
        </p:spPr>
        <p:txBody>
          <a:bodyPr anchor="ctr"/>
          <a:lstStyle>
            <a:lvl1pPr marL="0" indent="0" algn="r">
              <a:buNone/>
              <a:defRPr sz="4400">
                <a:solidFill>
                  <a:schemeClr val="bg1"/>
                </a:solidFill>
                <a:latin typeface="Verdana" pitchFamily="34" charset="0"/>
                <a:ea typeface="Verdana" pitchFamily="34" charset="0"/>
                <a:cs typeface="Verdana" pitchFamily="34" charset="0"/>
              </a:defRPr>
            </a:lvl1pPr>
          </a:lstStyle>
          <a:p>
            <a:pPr lvl="0"/>
            <a:r>
              <a:rPr lang="en-US" dirty="0"/>
              <a:t>Your presentation title here.</a:t>
            </a:r>
          </a:p>
        </p:txBody>
      </p:sp>
      <p:sp>
        <p:nvSpPr>
          <p:cNvPr id="11" name="Text Placeholder 10"/>
          <p:cNvSpPr>
            <a:spLocks noGrp="1"/>
          </p:cNvSpPr>
          <p:nvPr>
            <p:ph type="body" sz="quarter" idx="11" hasCustomPrompt="1"/>
          </p:nvPr>
        </p:nvSpPr>
        <p:spPr>
          <a:xfrm>
            <a:off x="5831929" y="5345113"/>
            <a:ext cx="4321175" cy="431353"/>
          </a:xfrm>
          <a:prstGeom prst="rect">
            <a:avLst/>
          </a:prstGeom>
        </p:spPr>
        <p:txBody>
          <a:bodyPr/>
          <a:lstStyle>
            <a:lvl1pPr marL="0" indent="0" algn="r">
              <a:buNone/>
              <a:defRPr sz="2000">
                <a:solidFill>
                  <a:schemeClr val="bg1"/>
                </a:solidFill>
                <a:latin typeface="Verdana" pitchFamily="34" charset="0"/>
                <a:ea typeface="Verdana" pitchFamily="34" charset="0"/>
                <a:cs typeface="Verdana" pitchFamily="34" charset="0"/>
              </a:defRPr>
            </a:lvl1pPr>
          </a:lstStyle>
          <a:p>
            <a:pPr lvl="0"/>
            <a:r>
              <a:rPr lang="en-US" dirty="0"/>
              <a:t>Your name here</a:t>
            </a:r>
            <a:endParaRPr lang="en-AU" dirty="0"/>
          </a:p>
        </p:txBody>
      </p:sp>
      <p:sp>
        <p:nvSpPr>
          <p:cNvPr id="12" name="Text Placeholder 10"/>
          <p:cNvSpPr>
            <a:spLocks noGrp="1"/>
          </p:cNvSpPr>
          <p:nvPr>
            <p:ph type="body" sz="quarter" idx="12" hasCustomPrompt="1"/>
          </p:nvPr>
        </p:nvSpPr>
        <p:spPr>
          <a:xfrm>
            <a:off x="7416105" y="5776466"/>
            <a:ext cx="2736999" cy="431353"/>
          </a:xfrm>
          <a:prstGeom prst="rect">
            <a:avLst/>
          </a:prstGeom>
        </p:spPr>
        <p:txBody>
          <a:bodyPr/>
          <a:lstStyle>
            <a:lvl1pPr marL="0" indent="0" algn="r">
              <a:buNone/>
              <a:defRPr sz="2000" baseline="0">
                <a:solidFill>
                  <a:schemeClr val="bg1"/>
                </a:solidFill>
                <a:latin typeface="Verdana" pitchFamily="34" charset="0"/>
                <a:ea typeface="Verdana" pitchFamily="34" charset="0"/>
                <a:cs typeface="Verdana" pitchFamily="34" charset="0"/>
              </a:defRPr>
            </a:lvl1pPr>
          </a:lstStyle>
          <a:p>
            <a:pPr lvl="0"/>
            <a:r>
              <a:rPr lang="en-US" dirty="0"/>
              <a:t>XX Month 20XX</a:t>
            </a:r>
            <a:endParaRPr lang="en-AU" dirty="0"/>
          </a:p>
        </p:txBody>
      </p:sp>
    </p:spTree>
    <p:extLst>
      <p:ext uri="{BB962C8B-B14F-4D97-AF65-F5344CB8AC3E}">
        <p14:creationId xmlns:p14="http://schemas.microsoft.com/office/powerpoint/2010/main" val="85790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slide with images on rig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647699" y="1456804"/>
            <a:ext cx="6408365" cy="503238"/>
          </a:xfrm>
          <a:prstGeom prst="rect">
            <a:avLst/>
          </a:prstGeom>
        </p:spPr>
        <p:txBody>
          <a:bodyPr/>
          <a:lstStyle>
            <a:lvl1pPr marL="0" indent="0">
              <a:buNone/>
              <a:defRPr sz="2400">
                <a:solidFill>
                  <a:schemeClr val="bg1"/>
                </a:solidFill>
                <a:latin typeface="Verdana" pitchFamily="34" charset="0"/>
                <a:ea typeface="Verdana" pitchFamily="34" charset="0"/>
                <a:cs typeface="Verdana" pitchFamily="34" charset="0"/>
              </a:defRPr>
            </a:lvl1pPr>
          </a:lstStyle>
          <a:p>
            <a:pPr lvl="0"/>
            <a:r>
              <a:rPr lang="en-US" dirty="0"/>
              <a:t>Slide title here</a:t>
            </a:r>
          </a:p>
        </p:txBody>
      </p:sp>
      <p:cxnSp>
        <p:nvCxnSpPr>
          <p:cNvPr id="13" name="Straight Connector 12"/>
          <p:cNvCxnSpPr/>
          <p:nvPr userDrawn="1"/>
        </p:nvCxnSpPr>
        <p:spPr bwMode="auto">
          <a:xfrm>
            <a:off x="7200081" y="1455986"/>
            <a:ext cx="0" cy="4320480"/>
          </a:xfrm>
          <a:prstGeom prst="line">
            <a:avLst/>
          </a:prstGeom>
          <a:solidFill>
            <a:schemeClr val="accent1"/>
          </a:solidFill>
          <a:ln w="9525" cap="flat" cmpd="sng" algn="ctr">
            <a:solidFill>
              <a:schemeClr val="bg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Picture Placeholder 14"/>
          <p:cNvSpPr>
            <a:spLocks noGrp="1"/>
          </p:cNvSpPr>
          <p:nvPr>
            <p:ph type="pic" sz="quarter" idx="12" hasCustomPrompt="1"/>
          </p:nvPr>
        </p:nvSpPr>
        <p:spPr>
          <a:xfrm>
            <a:off x="7344097" y="1455738"/>
            <a:ext cx="2807966" cy="2088480"/>
          </a:xfrm>
          <a:prstGeom prst="rect">
            <a:avLst/>
          </a:prstGeom>
          <a:noFill/>
          <a:effectLst>
            <a:outerShdw blurRad="50800" dist="38100" dir="2700000" algn="tl" rotWithShape="0">
              <a:prstClr val="black">
                <a:alpha val="40000"/>
              </a:prstClr>
            </a:outerShdw>
          </a:effectLst>
        </p:spPr>
        <p:txBody>
          <a:bodyPr anchor="ctr"/>
          <a:lstStyle>
            <a:lvl1pPr marL="0" indent="0" algn="ctr">
              <a:buNone/>
              <a:defRPr sz="2000" baseline="0">
                <a:latin typeface="Verdana" pitchFamily="34" charset="0"/>
                <a:ea typeface="Verdana" pitchFamily="34" charset="0"/>
                <a:cs typeface="Verdana" pitchFamily="34" charset="0"/>
              </a:defRPr>
            </a:lvl1pPr>
          </a:lstStyle>
          <a:p>
            <a:r>
              <a:rPr lang="en-AU" dirty="0"/>
              <a:t>Double click here to place an image</a:t>
            </a:r>
          </a:p>
        </p:txBody>
      </p:sp>
      <p:sp>
        <p:nvSpPr>
          <p:cNvPr id="10" name="Picture Placeholder 14"/>
          <p:cNvSpPr>
            <a:spLocks noGrp="1"/>
          </p:cNvSpPr>
          <p:nvPr>
            <p:ph type="pic" sz="quarter" idx="13" hasCustomPrompt="1"/>
          </p:nvPr>
        </p:nvSpPr>
        <p:spPr>
          <a:xfrm>
            <a:off x="7344097" y="3688234"/>
            <a:ext cx="2807618" cy="2088232"/>
          </a:xfrm>
          <a:prstGeom prst="rect">
            <a:avLst/>
          </a:prstGeom>
          <a:noFill/>
          <a:effectLst>
            <a:outerShdw blurRad="50800" dist="38100" dir="2700000" algn="tl" rotWithShape="0">
              <a:prstClr val="black">
                <a:alpha val="40000"/>
              </a:prstClr>
            </a:outerShdw>
          </a:effectLst>
        </p:spPr>
        <p:txBody>
          <a:bodyPr anchor="ctr"/>
          <a:lstStyle>
            <a:lvl1pPr marL="0" indent="0" algn="ctr">
              <a:buNone/>
              <a:defRPr sz="2000" baseline="0">
                <a:latin typeface="Verdana" pitchFamily="34" charset="0"/>
                <a:ea typeface="Verdana" pitchFamily="34" charset="0"/>
                <a:cs typeface="Verdana" pitchFamily="34" charset="0"/>
              </a:defRPr>
            </a:lvl1pPr>
          </a:lstStyle>
          <a:p>
            <a:r>
              <a:rPr lang="en-AU" dirty="0"/>
              <a:t>Double click here to place an image</a:t>
            </a:r>
          </a:p>
        </p:txBody>
      </p:sp>
      <p:sp>
        <p:nvSpPr>
          <p:cNvPr id="8" name="Text Placeholder 2"/>
          <p:cNvSpPr>
            <a:spLocks noGrp="1"/>
          </p:cNvSpPr>
          <p:nvPr>
            <p:ph type="body" sz="quarter" idx="14" hasCustomPrompt="1"/>
          </p:nvPr>
        </p:nvSpPr>
        <p:spPr>
          <a:xfrm>
            <a:off x="647799" y="2032050"/>
            <a:ext cx="6408266" cy="3744416"/>
          </a:xfrm>
          <a:prstGeom prst="rect">
            <a:avLst/>
          </a:prstGeom>
        </p:spPr>
        <p:txBody>
          <a:bodyPr/>
          <a:lstStyle>
            <a:lvl1pPr>
              <a:lnSpc>
                <a:spcPct val="150000"/>
              </a:lnSpc>
              <a:defRPr sz="1800" baseline="0">
                <a:solidFill>
                  <a:schemeClr val="bg1"/>
                </a:solidFill>
                <a:latin typeface="Verdana" pitchFamily="34" charset="0"/>
                <a:ea typeface="Verdana" pitchFamily="34" charset="0"/>
                <a:cs typeface="Verdana" pitchFamily="34" charset="0"/>
              </a:defRPr>
            </a:lvl1pPr>
            <a:lvl2pPr marL="742950" indent="-285750">
              <a:lnSpc>
                <a:spcPct val="150000"/>
              </a:lnSpc>
              <a:buFont typeface="Arial" pitchFamily="34" charset="0"/>
              <a:buChar char="•"/>
              <a:defRPr sz="1600">
                <a:solidFill>
                  <a:schemeClr val="bg1"/>
                </a:solidFill>
                <a:latin typeface="Verdana" pitchFamily="34" charset="0"/>
                <a:ea typeface="Verdana" pitchFamily="34" charset="0"/>
                <a:cs typeface="Verdana" pitchFamily="34" charset="0"/>
              </a:defRPr>
            </a:lvl2pPr>
            <a:lvl3pPr marL="1143000" indent="-228600">
              <a:lnSpc>
                <a:spcPct val="150000"/>
              </a:lnSpc>
              <a:buFont typeface="Arial" pitchFamily="34" charset="0"/>
              <a:buChar char="•"/>
              <a:defRPr sz="1400">
                <a:solidFill>
                  <a:schemeClr val="bg1"/>
                </a:solidFill>
                <a:latin typeface="Verdana" pitchFamily="34" charset="0"/>
                <a:ea typeface="Verdana" pitchFamily="34" charset="0"/>
                <a:cs typeface="Verdana" pitchFamily="34" charset="0"/>
              </a:defRPr>
            </a:lvl3pPr>
            <a:lvl4pPr marL="1600200" indent="-228600">
              <a:lnSpc>
                <a:spcPct val="150000"/>
              </a:lnSpc>
              <a:buFont typeface="Arial" pitchFamily="34" charset="0"/>
              <a:buChar char="•"/>
              <a:defRPr sz="1200">
                <a:solidFill>
                  <a:schemeClr val="bg1"/>
                </a:solidFill>
                <a:latin typeface="Verdana" pitchFamily="34" charset="0"/>
                <a:ea typeface="Verdana" pitchFamily="34" charset="0"/>
                <a:cs typeface="Verdana" pitchFamily="34" charset="0"/>
              </a:defRPr>
            </a:lvl4pPr>
            <a:lvl5pPr marL="2057400" indent="-228600">
              <a:lnSpc>
                <a:spcPct val="150000"/>
              </a:lnSpc>
              <a:buFont typeface="Arial" pitchFamily="34" charset="0"/>
              <a:buChar char="•"/>
              <a:defRPr sz="1200">
                <a:solidFill>
                  <a:schemeClr val="bg1"/>
                </a:solidFill>
                <a:latin typeface="Verdana" pitchFamily="34" charset="0"/>
                <a:ea typeface="Verdana" pitchFamily="34" charset="0"/>
                <a:cs typeface="Verdana" pitchFamily="34" charset="0"/>
              </a:defRPr>
            </a:lvl5pPr>
          </a:lstStyle>
          <a:p>
            <a:pPr lvl="0"/>
            <a:r>
              <a:rPr lang="en-US" dirty="0"/>
              <a:t>Content text here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4895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slide with images on lef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3743697" y="1451475"/>
            <a:ext cx="6408365" cy="503238"/>
          </a:xfrm>
          <a:prstGeom prst="rect">
            <a:avLst/>
          </a:prstGeom>
        </p:spPr>
        <p:txBody>
          <a:bodyPr/>
          <a:lstStyle>
            <a:lvl1pPr marL="0" indent="0">
              <a:buNone/>
              <a:defRPr sz="2400">
                <a:solidFill>
                  <a:schemeClr val="bg1"/>
                </a:solidFill>
                <a:latin typeface="Verdana" pitchFamily="34" charset="0"/>
                <a:ea typeface="Verdana" pitchFamily="34" charset="0"/>
                <a:cs typeface="Verdana" pitchFamily="34" charset="0"/>
              </a:defRPr>
            </a:lvl1pPr>
          </a:lstStyle>
          <a:p>
            <a:pPr lvl="0"/>
            <a:r>
              <a:rPr lang="en-US" dirty="0"/>
              <a:t>Slide title here</a:t>
            </a:r>
          </a:p>
        </p:txBody>
      </p:sp>
      <p:cxnSp>
        <p:nvCxnSpPr>
          <p:cNvPr id="13" name="Straight Connector 12"/>
          <p:cNvCxnSpPr/>
          <p:nvPr userDrawn="1"/>
        </p:nvCxnSpPr>
        <p:spPr bwMode="auto">
          <a:xfrm>
            <a:off x="3599681" y="1455986"/>
            <a:ext cx="0" cy="4320480"/>
          </a:xfrm>
          <a:prstGeom prst="line">
            <a:avLst/>
          </a:prstGeom>
          <a:solidFill>
            <a:schemeClr val="accent1"/>
          </a:solidFill>
          <a:ln w="9525" cap="flat" cmpd="sng" algn="ctr">
            <a:solidFill>
              <a:schemeClr val="bg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Picture Placeholder 14"/>
          <p:cNvSpPr>
            <a:spLocks noGrp="1"/>
          </p:cNvSpPr>
          <p:nvPr>
            <p:ph type="pic" sz="quarter" idx="12" hasCustomPrompt="1"/>
          </p:nvPr>
        </p:nvSpPr>
        <p:spPr>
          <a:xfrm>
            <a:off x="647353" y="1455738"/>
            <a:ext cx="2807966" cy="2088480"/>
          </a:xfrm>
          <a:prstGeom prst="rect">
            <a:avLst/>
          </a:prstGeom>
          <a:noFill/>
          <a:effectLst>
            <a:outerShdw blurRad="50800" dist="38100" dir="2700000" algn="tl" rotWithShape="0">
              <a:prstClr val="black">
                <a:alpha val="40000"/>
              </a:prstClr>
            </a:outerShdw>
          </a:effectLst>
        </p:spPr>
        <p:txBody>
          <a:bodyPr anchor="ctr"/>
          <a:lstStyle>
            <a:lvl1pPr marL="0" indent="0" algn="ctr">
              <a:buNone/>
              <a:defRPr sz="2000" baseline="0">
                <a:latin typeface="Verdana" pitchFamily="34" charset="0"/>
                <a:ea typeface="Verdana" pitchFamily="34" charset="0"/>
                <a:cs typeface="Verdana" pitchFamily="34" charset="0"/>
              </a:defRPr>
            </a:lvl1pPr>
          </a:lstStyle>
          <a:p>
            <a:r>
              <a:rPr lang="en-AU" dirty="0"/>
              <a:t>Double click here to place an image</a:t>
            </a:r>
          </a:p>
        </p:txBody>
      </p:sp>
      <p:sp>
        <p:nvSpPr>
          <p:cNvPr id="10" name="Picture Placeholder 14"/>
          <p:cNvSpPr>
            <a:spLocks noGrp="1"/>
          </p:cNvSpPr>
          <p:nvPr>
            <p:ph type="pic" sz="quarter" idx="13" hasCustomPrompt="1"/>
          </p:nvPr>
        </p:nvSpPr>
        <p:spPr>
          <a:xfrm>
            <a:off x="647353" y="3688234"/>
            <a:ext cx="2807618" cy="2088232"/>
          </a:xfrm>
          <a:prstGeom prst="rect">
            <a:avLst/>
          </a:prstGeom>
          <a:noFill/>
          <a:effectLst>
            <a:outerShdw blurRad="50800" dist="38100" dir="2700000" algn="tl" rotWithShape="0">
              <a:prstClr val="black">
                <a:alpha val="40000"/>
              </a:prstClr>
            </a:outerShdw>
          </a:effectLst>
        </p:spPr>
        <p:txBody>
          <a:bodyPr anchor="ctr"/>
          <a:lstStyle>
            <a:lvl1pPr marL="0" indent="0" algn="ctr">
              <a:buNone/>
              <a:defRPr sz="2000" baseline="0">
                <a:latin typeface="Verdana" pitchFamily="34" charset="0"/>
                <a:ea typeface="Verdana" pitchFamily="34" charset="0"/>
                <a:cs typeface="Verdana" pitchFamily="34" charset="0"/>
              </a:defRPr>
            </a:lvl1pPr>
          </a:lstStyle>
          <a:p>
            <a:r>
              <a:rPr lang="en-AU" dirty="0"/>
              <a:t>Double click here to place an image</a:t>
            </a:r>
          </a:p>
        </p:txBody>
      </p:sp>
      <p:sp>
        <p:nvSpPr>
          <p:cNvPr id="8" name="Text Placeholder 2"/>
          <p:cNvSpPr>
            <a:spLocks noGrp="1"/>
          </p:cNvSpPr>
          <p:nvPr>
            <p:ph type="body" sz="quarter" idx="14" hasCustomPrompt="1"/>
          </p:nvPr>
        </p:nvSpPr>
        <p:spPr>
          <a:xfrm>
            <a:off x="3743697" y="2016225"/>
            <a:ext cx="6408266" cy="3744416"/>
          </a:xfrm>
          <a:prstGeom prst="rect">
            <a:avLst/>
          </a:prstGeom>
        </p:spPr>
        <p:txBody>
          <a:bodyPr/>
          <a:lstStyle>
            <a:lvl1pPr>
              <a:lnSpc>
                <a:spcPct val="150000"/>
              </a:lnSpc>
              <a:defRPr sz="1800" baseline="0">
                <a:solidFill>
                  <a:schemeClr val="bg1"/>
                </a:solidFill>
                <a:latin typeface="Verdana" pitchFamily="34" charset="0"/>
                <a:ea typeface="Verdana" pitchFamily="34" charset="0"/>
                <a:cs typeface="Verdana" pitchFamily="34" charset="0"/>
              </a:defRPr>
            </a:lvl1pPr>
            <a:lvl2pPr marL="742950" indent="-285750">
              <a:lnSpc>
                <a:spcPct val="150000"/>
              </a:lnSpc>
              <a:buFont typeface="Arial" pitchFamily="34" charset="0"/>
              <a:buChar char="•"/>
              <a:defRPr sz="1600">
                <a:solidFill>
                  <a:schemeClr val="bg1"/>
                </a:solidFill>
                <a:latin typeface="Verdana" pitchFamily="34" charset="0"/>
                <a:ea typeface="Verdana" pitchFamily="34" charset="0"/>
                <a:cs typeface="Verdana" pitchFamily="34" charset="0"/>
              </a:defRPr>
            </a:lvl2pPr>
            <a:lvl3pPr marL="1143000" indent="-228600">
              <a:lnSpc>
                <a:spcPct val="150000"/>
              </a:lnSpc>
              <a:buFont typeface="Arial" pitchFamily="34" charset="0"/>
              <a:buChar char="•"/>
              <a:defRPr sz="1400">
                <a:solidFill>
                  <a:schemeClr val="bg1"/>
                </a:solidFill>
                <a:latin typeface="Verdana" pitchFamily="34" charset="0"/>
                <a:ea typeface="Verdana" pitchFamily="34" charset="0"/>
                <a:cs typeface="Verdana" pitchFamily="34" charset="0"/>
              </a:defRPr>
            </a:lvl3pPr>
            <a:lvl4pPr marL="1600200" indent="-228600">
              <a:lnSpc>
                <a:spcPct val="150000"/>
              </a:lnSpc>
              <a:buFont typeface="Arial" pitchFamily="34" charset="0"/>
              <a:buChar char="•"/>
              <a:defRPr sz="1200">
                <a:solidFill>
                  <a:schemeClr val="bg1"/>
                </a:solidFill>
                <a:latin typeface="Verdana" pitchFamily="34" charset="0"/>
                <a:ea typeface="Verdana" pitchFamily="34" charset="0"/>
                <a:cs typeface="Verdana" pitchFamily="34" charset="0"/>
              </a:defRPr>
            </a:lvl4pPr>
            <a:lvl5pPr marL="2057400" indent="-228600">
              <a:lnSpc>
                <a:spcPct val="150000"/>
              </a:lnSpc>
              <a:buFont typeface="Arial" pitchFamily="34" charset="0"/>
              <a:buChar char="•"/>
              <a:defRPr sz="1200">
                <a:solidFill>
                  <a:schemeClr val="bg1"/>
                </a:solidFill>
                <a:latin typeface="Verdana" pitchFamily="34" charset="0"/>
                <a:ea typeface="Verdana" pitchFamily="34" charset="0"/>
                <a:cs typeface="Verdana" pitchFamily="34" charset="0"/>
              </a:defRPr>
            </a:lvl5pPr>
          </a:lstStyle>
          <a:p>
            <a:pPr lvl="0"/>
            <a:r>
              <a:rPr lang="en-US" dirty="0"/>
              <a:t>Content text here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27988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slide with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647699" y="1456804"/>
            <a:ext cx="9360694" cy="503238"/>
          </a:xfrm>
          <a:prstGeom prst="rect">
            <a:avLst/>
          </a:prstGeom>
        </p:spPr>
        <p:txBody>
          <a:bodyPr/>
          <a:lstStyle>
            <a:lvl1pPr marL="0" indent="0">
              <a:buNone/>
              <a:defRPr sz="2400">
                <a:solidFill>
                  <a:schemeClr val="bg1"/>
                </a:solidFill>
                <a:latin typeface="Verdana" pitchFamily="34" charset="0"/>
                <a:ea typeface="Verdana" pitchFamily="34" charset="0"/>
                <a:cs typeface="Verdana" pitchFamily="34" charset="0"/>
              </a:defRPr>
            </a:lvl1pPr>
          </a:lstStyle>
          <a:p>
            <a:pPr lvl="0"/>
            <a:r>
              <a:rPr lang="en-US" dirty="0"/>
              <a:t>Slide title here</a:t>
            </a:r>
          </a:p>
        </p:txBody>
      </p:sp>
      <p:sp>
        <p:nvSpPr>
          <p:cNvPr id="5" name="Text Placeholder 2"/>
          <p:cNvSpPr>
            <a:spLocks noGrp="1"/>
          </p:cNvSpPr>
          <p:nvPr>
            <p:ph type="body" sz="quarter" idx="14" hasCustomPrompt="1"/>
          </p:nvPr>
        </p:nvSpPr>
        <p:spPr>
          <a:xfrm>
            <a:off x="647799" y="2032050"/>
            <a:ext cx="9360594" cy="3744416"/>
          </a:xfrm>
          <a:prstGeom prst="rect">
            <a:avLst/>
          </a:prstGeom>
        </p:spPr>
        <p:txBody>
          <a:bodyPr/>
          <a:lstStyle>
            <a:lvl1pPr>
              <a:lnSpc>
                <a:spcPct val="150000"/>
              </a:lnSpc>
              <a:defRPr sz="1800" baseline="0">
                <a:solidFill>
                  <a:schemeClr val="bg1"/>
                </a:solidFill>
                <a:latin typeface="Verdana" pitchFamily="34" charset="0"/>
                <a:ea typeface="Verdana" pitchFamily="34" charset="0"/>
                <a:cs typeface="Verdana" pitchFamily="34" charset="0"/>
              </a:defRPr>
            </a:lvl1pPr>
            <a:lvl2pPr marL="742950" indent="-285750">
              <a:lnSpc>
                <a:spcPct val="150000"/>
              </a:lnSpc>
              <a:buFont typeface="Arial" pitchFamily="34" charset="0"/>
              <a:buChar char="•"/>
              <a:defRPr sz="1600">
                <a:solidFill>
                  <a:schemeClr val="bg1"/>
                </a:solidFill>
                <a:latin typeface="Verdana" pitchFamily="34" charset="0"/>
                <a:ea typeface="Verdana" pitchFamily="34" charset="0"/>
                <a:cs typeface="Verdana" pitchFamily="34" charset="0"/>
              </a:defRPr>
            </a:lvl2pPr>
            <a:lvl3pPr marL="1143000" indent="-228600">
              <a:lnSpc>
                <a:spcPct val="150000"/>
              </a:lnSpc>
              <a:buFont typeface="Arial" pitchFamily="34" charset="0"/>
              <a:buChar char="•"/>
              <a:defRPr sz="1400">
                <a:solidFill>
                  <a:schemeClr val="bg1"/>
                </a:solidFill>
                <a:latin typeface="Verdana" pitchFamily="34" charset="0"/>
                <a:ea typeface="Verdana" pitchFamily="34" charset="0"/>
                <a:cs typeface="Verdana" pitchFamily="34" charset="0"/>
              </a:defRPr>
            </a:lvl3pPr>
            <a:lvl4pPr marL="1600200" indent="-228600">
              <a:lnSpc>
                <a:spcPct val="150000"/>
              </a:lnSpc>
              <a:buFont typeface="Arial" pitchFamily="34" charset="0"/>
              <a:buChar char="•"/>
              <a:defRPr sz="1200">
                <a:solidFill>
                  <a:schemeClr val="bg1"/>
                </a:solidFill>
                <a:latin typeface="Verdana" pitchFamily="34" charset="0"/>
                <a:ea typeface="Verdana" pitchFamily="34" charset="0"/>
                <a:cs typeface="Verdana" pitchFamily="34" charset="0"/>
              </a:defRPr>
            </a:lvl4pPr>
            <a:lvl5pPr marL="2057400" indent="-228600">
              <a:lnSpc>
                <a:spcPct val="150000"/>
              </a:lnSpc>
              <a:buFont typeface="Arial" pitchFamily="34" charset="0"/>
              <a:buChar char="•"/>
              <a:defRPr sz="1200">
                <a:solidFill>
                  <a:schemeClr val="bg1"/>
                </a:solidFill>
                <a:latin typeface="Verdana" pitchFamily="34" charset="0"/>
                <a:ea typeface="Verdana" pitchFamily="34" charset="0"/>
                <a:cs typeface="Verdana" pitchFamily="34" charset="0"/>
              </a:defRPr>
            </a:lvl5pPr>
          </a:lstStyle>
          <a:p>
            <a:pPr lvl="0"/>
            <a:r>
              <a:rPr lang="en-US" dirty="0"/>
              <a:t>Content text here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767485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blue slide with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3" name="Picture Placeholder 14"/>
          <p:cNvSpPr>
            <a:spLocks noGrp="1"/>
          </p:cNvSpPr>
          <p:nvPr>
            <p:ph type="pic" sz="quarter" idx="12" hasCustomPrompt="1"/>
          </p:nvPr>
        </p:nvSpPr>
        <p:spPr>
          <a:xfrm>
            <a:off x="1007393" y="1455986"/>
            <a:ext cx="8784976" cy="4248720"/>
          </a:xfrm>
          <a:prstGeom prst="rect">
            <a:avLst/>
          </a:prstGeom>
          <a:noFill/>
          <a:effectLst>
            <a:outerShdw blurRad="50800" dist="38100" dir="2700000" algn="tl" rotWithShape="0">
              <a:prstClr val="black">
                <a:alpha val="40000"/>
              </a:prstClr>
            </a:outerShdw>
          </a:effectLst>
        </p:spPr>
        <p:txBody>
          <a:bodyPr anchor="ctr"/>
          <a:lstStyle>
            <a:lvl1pPr marL="0" indent="0" algn="ctr">
              <a:buNone/>
              <a:defRPr sz="2000" baseline="0">
                <a:latin typeface="Verdana" pitchFamily="34" charset="0"/>
                <a:ea typeface="Verdana" pitchFamily="34" charset="0"/>
                <a:cs typeface="Verdana" pitchFamily="34" charset="0"/>
              </a:defRPr>
            </a:lvl1pPr>
          </a:lstStyle>
          <a:p>
            <a:r>
              <a:rPr lang="en-AU" dirty="0"/>
              <a:t>Double click here to place an image</a:t>
            </a:r>
          </a:p>
        </p:txBody>
      </p:sp>
    </p:spTree>
    <p:extLst>
      <p:ext uri="{BB962C8B-B14F-4D97-AF65-F5344CB8AC3E}">
        <p14:creationId xmlns:p14="http://schemas.microsoft.com/office/powerpoint/2010/main" val="1480498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blu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Tree>
    <p:extLst>
      <p:ext uri="{BB962C8B-B14F-4D97-AF65-F5344CB8AC3E}">
        <p14:creationId xmlns:p14="http://schemas.microsoft.com/office/powerpoint/2010/main" val="1947251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4" name="TextBox 3"/>
          <p:cNvSpPr txBox="1"/>
          <p:nvPr userDrawn="1"/>
        </p:nvSpPr>
        <p:spPr>
          <a:xfrm>
            <a:off x="3743697" y="4480322"/>
            <a:ext cx="6264696" cy="707886"/>
          </a:xfrm>
          <a:prstGeom prst="rect">
            <a:avLst/>
          </a:prstGeom>
          <a:noFill/>
        </p:spPr>
        <p:txBody>
          <a:bodyPr wrap="square" rtlCol="0">
            <a:spAutoFit/>
          </a:bodyPr>
          <a:lstStyle/>
          <a:p>
            <a:pPr algn="r"/>
            <a:r>
              <a:rPr lang="en-AU" sz="4000" dirty="0">
                <a:solidFill>
                  <a:schemeClr val="bg1"/>
                </a:solidFill>
                <a:latin typeface="Verdana" pitchFamily="34" charset="0"/>
                <a:ea typeface="Verdana" pitchFamily="34" charset="0"/>
                <a:cs typeface="Verdana" pitchFamily="34" charset="0"/>
              </a:rPr>
              <a:t>WesternWater.com.au</a:t>
            </a:r>
            <a:endParaRPr lang="en-AU" sz="32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760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ption tw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3023617" y="3760242"/>
            <a:ext cx="7128619" cy="1511573"/>
          </a:xfrm>
          <a:prstGeom prst="rect">
            <a:avLst/>
          </a:prstGeom>
        </p:spPr>
        <p:txBody>
          <a:bodyPr anchor="ctr"/>
          <a:lstStyle>
            <a:lvl1pPr marL="0" indent="0" algn="r">
              <a:buNone/>
              <a:defRPr sz="4400">
                <a:solidFill>
                  <a:schemeClr val="bg1"/>
                </a:solidFill>
                <a:latin typeface="Verdana" pitchFamily="34" charset="0"/>
                <a:ea typeface="Verdana" pitchFamily="34" charset="0"/>
                <a:cs typeface="Verdana" pitchFamily="34" charset="0"/>
              </a:defRPr>
            </a:lvl1pPr>
          </a:lstStyle>
          <a:p>
            <a:pPr lvl="0"/>
            <a:r>
              <a:rPr lang="en-US" dirty="0"/>
              <a:t>Your presentation title here.</a:t>
            </a:r>
          </a:p>
        </p:txBody>
      </p:sp>
      <p:sp>
        <p:nvSpPr>
          <p:cNvPr id="11" name="Text Placeholder 10"/>
          <p:cNvSpPr>
            <a:spLocks noGrp="1"/>
          </p:cNvSpPr>
          <p:nvPr>
            <p:ph type="body" sz="quarter" idx="11" hasCustomPrompt="1"/>
          </p:nvPr>
        </p:nvSpPr>
        <p:spPr>
          <a:xfrm>
            <a:off x="5831929" y="5345113"/>
            <a:ext cx="4321175" cy="431353"/>
          </a:xfrm>
          <a:prstGeom prst="rect">
            <a:avLst/>
          </a:prstGeom>
        </p:spPr>
        <p:txBody>
          <a:bodyPr/>
          <a:lstStyle>
            <a:lvl1pPr marL="0" indent="0" algn="r">
              <a:buNone/>
              <a:defRPr sz="2000">
                <a:solidFill>
                  <a:schemeClr val="bg1"/>
                </a:solidFill>
                <a:latin typeface="Verdana" pitchFamily="34" charset="0"/>
                <a:ea typeface="Verdana" pitchFamily="34" charset="0"/>
                <a:cs typeface="Verdana" pitchFamily="34" charset="0"/>
              </a:defRPr>
            </a:lvl1pPr>
          </a:lstStyle>
          <a:p>
            <a:pPr lvl="0"/>
            <a:r>
              <a:rPr lang="en-US" dirty="0"/>
              <a:t>Your name here</a:t>
            </a:r>
            <a:endParaRPr lang="en-AU" dirty="0"/>
          </a:p>
        </p:txBody>
      </p:sp>
      <p:sp>
        <p:nvSpPr>
          <p:cNvPr id="12" name="Text Placeholder 10"/>
          <p:cNvSpPr>
            <a:spLocks noGrp="1"/>
          </p:cNvSpPr>
          <p:nvPr>
            <p:ph type="body" sz="quarter" idx="12" hasCustomPrompt="1"/>
          </p:nvPr>
        </p:nvSpPr>
        <p:spPr>
          <a:xfrm>
            <a:off x="7416105" y="5776466"/>
            <a:ext cx="2736999" cy="431353"/>
          </a:xfrm>
          <a:prstGeom prst="rect">
            <a:avLst/>
          </a:prstGeom>
        </p:spPr>
        <p:txBody>
          <a:bodyPr/>
          <a:lstStyle>
            <a:lvl1pPr marL="0" indent="0" algn="r">
              <a:buNone/>
              <a:defRPr sz="2000" baseline="0">
                <a:solidFill>
                  <a:schemeClr val="bg1"/>
                </a:solidFill>
                <a:latin typeface="Verdana" pitchFamily="34" charset="0"/>
                <a:ea typeface="Verdana" pitchFamily="34" charset="0"/>
                <a:cs typeface="Verdana" pitchFamily="34" charset="0"/>
              </a:defRPr>
            </a:lvl1pPr>
          </a:lstStyle>
          <a:p>
            <a:pPr lvl="0"/>
            <a:r>
              <a:rPr lang="en-US" dirty="0"/>
              <a:t>XX Month 20XX</a:t>
            </a:r>
            <a:endParaRPr lang="en-AU" dirty="0"/>
          </a:p>
        </p:txBody>
      </p:sp>
    </p:spTree>
    <p:extLst>
      <p:ext uri="{BB962C8B-B14F-4D97-AF65-F5344CB8AC3E}">
        <p14:creationId xmlns:p14="http://schemas.microsoft.com/office/powerpoint/2010/main" val="385211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ption thre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3023617" y="3760242"/>
            <a:ext cx="7128619" cy="1511573"/>
          </a:xfrm>
          <a:prstGeom prst="rect">
            <a:avLst/>
          </a:prstGeom>
        </p:spPr>
        <p:txBody>
          <a:bodyPr anchor="ctr"/>
          <a:lstStyle>
            <a:lvl1pPr marL="0" indent="0" algn="r">
              <a:buNone/>
              <a:defRPr sz="4400">
                <a:solidFill>
                  <a:schemeClr val="bg1"/>
                </a:solidFill>
                <a:latin typeface="Verdana" pitchFamily="34" charset="0"/>
                <a:ea typeface="Verdana" pitchFamily="34" charset="0"/>
                <a:cs typeface="Verdana" pitchFamily="34" charset="0"/>
              </a:defRPr>
            </a:lvl1pPr>
          </a:lstStyle>
          <a:p>
            <a:pPr lvl="0"/>
            <a:r>
              <a:rPr lang="en-US" dirty="0"/>
              <a:t>Your presentation title here.</a:t>
            </a:r>
          </a:p>
        </p:txBody>
      </p:sp>
      <p:sp>
        <p:nvSpPr>
          <p:cNvPr id="11" name="Text Placeholder 10"/>
          <p:cNvSpPr>
            <a:spLocks noGrp="1"/>
          </p:cNvSpPr>
          <p:nvPr>
            <p:ph type="body" sz="quarter" idx="11" hasCustomPrompt="1"/>
          </p:nvPr>
        </p:nvSpPr>
        <p:spPr>
          <a:xfrm>
            <a:off x="5831929" y="5345113"/>
            <a:ext cx="4321175" cy="431353"/>
          </a:xfrm>
          <a:prstGeom prst="rect">
            <a:avLst/>
          </a:prstGeom>
        </p:spPr>
        <p:txBody>
          <a:bodyPr/>
          <a:lstStyle>
            <a:lvl1pPr marL="0" indent="0" algn="r">
              <a:buNone/>
              <a:defRPr sz="2000">
                <a:solidFill>
                  <a:schemeClr val="bg1"/>
                </a:solidFill>
                <a:latin typeface="Verdana" pitchFamily="34" charset="0"/>
                <a:ea typeface="Verdana" pitchFamily="34" charset="0"/>
                <a:cs typeface="Verdana" pitchFamily="34" charset="0"/>
              </a:defRPr>
            </a:lvl1pPr>
          </a:lstStyle>
          <a:p>
            <a:pPr lvl="0"/>
            <a:r>
              <a:rPr lang="en-US" dirty="0"/>
              <a:t>Your name here</a:t>
            </a:r>
            <a:endParaRPr lang="en-AU" dirty="0"/>
          </a:p>
        </p:txBody>
      </p:sp>
      <p:sp>
        <p:nvSpPr>
          <p:cNvPr id="12" name="Text Placeholder 10"/>
          <p:cNvSpPr>
            <a:spLocks noGrp="1"/>
          </p:cNvSpPr>
          <p:nvPr>
            <p:ph type="body" sz="quarter" idx="12" hasCustomPrompt="1"/>
          </p:nvPr>
        </p:nvSpPr>
        <p:spPr>
          <a:xfrm>
            <a:off x="7416105" y="5776466"/>
            <a:ext cx="2736999" cy="431353"/>
          </a:xfrm>
          <a:prstGeom prst="rect">
            <a:avLst/>
          </a:prstGeom>
        </p:spPr>
        <p:txBody>
          <a:bodyPr/>
          <a:lstStyle>
            <a:lvl1pPr marL="0" indent="0" algn="r">
              <a:buNone/>
              <a:defRPr sz="2000" baseline="0">
                <a:solidFill>
                  <a:schemeClr val="bg1"/>
                </a:solidFill>
                <a:latin typeface="Verdana" pitchFamily="34" charset="0"/>
                <a:ea typeface="Verdana" pitchFamily="34" charset="0"/>
                <a:cs typeface="Verdana" pitchFamily="34" charset="0"/>
              </a:defRPr>
            </a:lvl1pPr>
          </a:lstStyle>
          <a:p>
            <a:pPr lvl="0"/>
            <a:r>
              <a:rPr lang="en-US" dirty="0"/>
              <a:t>XX Month 20XX</a:t>
            </a:r>
            <a:endParaRPr lang="en-AU" dirty="0"/>
          </a:p>
        </p:txBody>
      </p:sp>
    </p:spTree>
    <p:extLst>
      <p:ext uri="{BB962C8B-B14F-4D97-AF65-F5344CB8AC3E}">
        <p14:creationId xmlns:p14="http://schemas.microsoft.com/office/powerpoint/2010/main" val="385211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647699" y="1456804"/>
            <a:ext cx="9360694" cy="503238"/>
          </a:xfrm>
          <a:prstGeom prst="rect">
            <a:avLst/>
          </a:prstGeom>
        </p:spPr>
        <p:txBody>
          <a:bodyPr/>
          <a:lstStyle>
            <a:lvl1pPr marL="0" indent="0" algn="ctr">
              <a:buNone/>
              <a:defRPr sz="2400">
                <a:solidFill>
                  <a:schemeClr val="bg1"/>
                </a:solidFill>
                <a:latin typeface="Verdana" pitchFamily="34" charset="0"/>
                <a:ea typeface="Verdana" pitchFamily="34" charset="0"/>
                <a:cs typeface="Verdana" pitchFamily="34" charset="0"/>
              </a:defRPr>
            </a:lvl1pPr>
          </a:lstStyle>
          <a:p>
            <a:pPr lvl="0"/>
            <a:r>
              <a:rPr lang="en-US" dirty="0"/>
              <a:t>Agenda</a:t>
            </a:r>
          </a:p>
        </p:txBody>
      </p:sp>
      <p:sp>
        <p:nvSpPr>
          <p:cNvPr id="5" name="Text Placeholder 2"/>
          <p:cNvSpPr>
            <a:spLocks noGrp="1"/>
          </p:cNvSpPr>
          <p:nvPr>
            <p:ph type="body" sz="quarter" idx="14" hasCustomPrompt="1"/>
          </p:nvPr>
        </p:nvSpPr>
        <p:spPr>
          <a:xfrm>
            <a:off x="647799" y="2032050"/>
            <a:ext cx="9360594" cy="3744416"/>
          </a:xfrm>
          <a:prstGeom prst="rect">
            <a:avLst/>
          </a:prstGeom>
        </p:spPr>
        <p:txBody>
          <a:bodyPr/>
          <a:lstStyle>
            <a:lvl1pPr>
              <a:lnSpc>
                <a:spcPct val="150000"/>
              </a:lnSpc>
              <a:defRPr sz="1800" baseline="0">
                <a:solidFill>
                  <a:schemeClr val="bg1"/>
                </a:solidFill>
                <a:latin typeface="Verdana" pitchFamily="34" charset="0"/>
                <a:ea typeface="Verdana" pitchFamily="34" charset="0"/>
                <a:cs typeface="Verdana" pitchFamily="34" charset="0"/>
              </a:defRPr>
            </a:lvl1pPr>
            <a:lvl2pPr marL="742950" indent="-285750">
              <a:lnSpc>
                <a:spcPct val="150000"/>
              </a:lnSpc>
              <a:buFont typeface="Arial" pitchFamily="34" charset="0"/>
              <a:buChar char="•"/>
              <a:defRPr sz="1600">
                <a:solidFill>
                  <a:schemeClr val="bg1"/>
                </a:solidFill>
                <a:latin typeface="Verdana" pitchFamily="34" charset="0"/>
                <a:ea typeface="Verdana" pitchFamily="34" charset="0"/>
                <a:cs typeface="Verdana" pitchFamily="34" charset="0"/>
              </a:defRPr>
            </a:lvl2pPr>
            <a:lvl3pPr marL="1143000" indent="-228600">
              <a:lnSpc>
                <a:spcPct val="150000"/>
              </a:lnSpc>
              <a:buFont typeface="Arial" pitchFamily="34" charset="0"/>
              <a:buChar char="•"/>
              <a:defRPr sz="1400">
                <a:solidFill>
                  <a:schemeClr val="bg1"/>
                </a:solidFill>
                <a:latin typeface="Verdana" pitchFamily="34" charset="0"/>
                <a:ea typeface="Verdana" pitchFamily="34" charset="0"/>
                <a:cs typeface="Verdana" pitchFamily="34" charset="0"/>
              </a:defRPr>
            </a:lvl3pPr>
            <a:lvl4pPr marL="1600200" indent="-228600">
              <a:lnSpc>
                <a:spcPct val="150000"/>
              </a:lnSpc>
              <a:buFont typeface="Arial" pitchFamily="34" charset="0"/>
              <a:buChar char="•"/>
              <a:defRPr sz="1200">
                <a:solidFill>
                  <a:schemeClr val="bg1"/>
                </a:solidFill>
                <a:latin typeface="Verdana" pitchFamily="34" charset="0"/>
                <a:ea typeface="Verdana" pitchFamily="34" charset="0"/>
                <a:cs typeface="Verdana" pitchFamily="34" charset="0"/>
              </a:defRPr>
            </a:lvl4pPr>
            <a:lvl5pPr marL="2057400" indent="-228600">
              <a:lnSpc>
                <a:spcPct val="150000"/>
              </a:lnSpc>
              <a:buFont typeface="Arial" pitchFamily="34" charset="0"/>
              <a:buChar char="•"/>
              <a:defRPr sz="1200">
                <a:solidFill>
                  <a:schemeClr val="bg1"/>
                </a:solidFill>
                <a:latin typeface="Verdana" pitchFamily="34" charset="0"/>
                <a:ea typeface="Verdana" pitchFamily="34" charset="0"/>
                <a:cs typeface="Verdana" pitchFamily="34" charset="0"/>
              </a:defRPr>
            </a:lvl5pPr>
          </a:lstStyle>
          <a:p>
            <a:pPr lvl="0"/>
            <a:r>
              <a:rPr lang="en-US" dirty="0"/>
              <a:t>Content text here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92647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lide with image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647700" y="1456804"/>
            <a:ext cx="4319588" cy="503238"/>
          </a:xfrm>
          <a:prstGeom prst="rect">
            <a:avLst/>
          </a:prstGeom>
        </p:spPr>
        <p:txBody>
          <a:bodyPr/>
          <a:lstStyle>
            <a:lvl1pPr marL="0" indent="0">
              <a:buNone/>
              <a:defRPr sz="2400">
                <a:solidFill>
                  <a:srgbClr val="004EA0"/>
                </a:solidFill>
                <a:latin typeface="Verdana" pitchFamily="34" charset="0"/>
                <a:ea typeface="Verdana" pitchFamily="34" charset="0"/>
                <a:cs typeface="Verdana" pitchFamily="34" charset="0"/>
              </a:defRPr>
            </a:lvl1pPr>
          </a:lstStyle>
          <a:p>
            <a:pPr lvl="0"/>
            <a:r>
              <a:rPr lang="en-US" dirty="0"/>
              <a:t>Slide title here</a:t>
            </a:r>
          </a:p>
        </p:txBody>
      </p:sp>
      <p:cxnSp>
        <p:nvCxnSpPr>
          <p:cNvPr id="13" name="Straight Connector 12"/>
          <p:cNvCxnSpPr/>
          <p:nvPr userDrawn="1"/>
        </p:nvCxnSpPr>
        <p:spPr bwMode="auto">
          <a:xfrm>
            <a:off x="5111849" y="1455986"/>
            <a:ext cx="0" cy="4320480"/>
          </a:xfrm>
          <a:prstGeom prst="line">
            <a:avLst/>
          </a:prstGeom>
          <a:solidFill>
            <a:schemeClr val="accent1"/>
          </a:solidFill>
          <a:ln w="9525" cap="flat" cmpd="sng" algn="ctr">
            <a:solidFill>
              <a:srgbClr val="4A4A4A"/>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Picture Placeholder 14"/>
          <p:cNvSpPr>
            <a:spLocks noGrp="1"/>
          </p:cNvSpPr>
          <p:nvPr>
            <p:ph type="pic" sz="quarter" idx="12" hasCustomPrompt="1"/>
          </p:nvPr>
        </p:nvSpPr>
        <p:spPr>
          <a:xfrm>
            <a:off x="5256213" y="1455738"/>
            <a:ext cx="4895850" cy="3455987"/>
          </a:xfrm>
          <a:prstGeom prst="rect">
            <a:avLst/>
          </a:prstGeom>
          <a:noFill/>
          <a:effectLst>
            <a:outerShdw blurRad="50800" dist="38100" dir="2700000" algn="tl" rotWithShape="0">
              <a:prstClr val="black">
                <a:alpha val="40000"/>
              </a:prstClr>
            </a:outerShdw>
          </a:effectLst>
        </p:spPr>
        <p:txBody>
          <a:bodyPr anchor="ctr"/>
          <a:lstStyle>
            <a:lvl1pPr marL="0" indent="0" algn="ctr">
              <a:buNone/>
              <a:defRPr sz="2000" baseline="0">
                <a:latin typeface="Verdana" pitchFamily="34" charset="0"/>
                <a:ea typeface="Verdana" pitchFamily="34" charset="0"/>
                <a:cs typeface="Verdana" pitchFamily="34" charset="0"/>
              </a:defRPr>
            </a:lvl1pPr>
          </a:lstStyle>
          <a:p>
            <a:r>
              <a:rPr lang="en-AU" dirty="0"/>
              <a:t>Double click here to place an image</a:t>
            </a:r>
          </a:p>
        </p:txBody>
      </p:sp>
      <p:sp>
        <p:nvSpPr>
          <p:cNvPr id="18" name="Text Placeholder 17"/>
          <p:cNvSpPr>
            <a:spLocks noGrp="1"/>
          </p:cNvSpPr>
          <p:nvPr>
            <p:ph type="body" sz="quarter" idx="13" hasCustomPrompt="1"/>
          </p:nvPr>
        </p:nvSpPr>
        <p:spPr>
          <a:xfrm>
            <a:off x="5256213" y="4984750"/>
            <a:ext cx="4895850" cy="792163"/>
          </a:xfrm>
          <a:prstGeom prst="rect">
            <a:avLst/>
          </a:prstGeom>
        </p:spPr>
        <p:txBody>
          <a:bodyPr/>
          <a:lstStyle>
            <a:lvl1pPr marL="0" indent="0">
              <a:buNone/>
              <a:defRPr sz="1200">
                <a:solidFill>
                  <a:srgbClr val="004EA0"/>
                </a:solidFill>
                <a:latin typeface="Verdana" pitchFamily="34" charset="0"/>
                <a:ea typeface="Verdana" pitchFamily="34" charset="0"/>
                <a:cs typeface="Verdana" pitchFamily="34" charset="0"/>
              </a:defRPr>
            </a:lvl1pPr>
            <a:lvl2pPr>
              <a:defRPr sz="1400">
                <a:latin typeface="Verdana" pitchFamily="34" charset="0"/>
                <a:ea typeface="Verdana" pitchFamily="34" charset="0"/>
                <a:cs typeface="Verdana" pitchFamily="34" charset="0"/>
              </a:defRPr>
            </a:lvl2pPr>
            <a:lvl3pPr>
              <a:defRPr sz="1200">
                <a:latin typeface="Verdana" pitchFamily="34" charset="0"/>
                <a:ea typeface="Verdana" pitchFamily="34" charset="0"/>
                <a:cs typeface="Verdana" pitchFamily="34" charset="0"/>
              </a:defRPr>
            </a:lvl3pPr>
            <a:lvl4pPr>
              <a:defRPr sz="1100">
                <a:latin typeface="Verdana" pitchFamily="34" charset="0"/>
                <a:ea typeface="Verdana" pitchFamily="34" charset="0"/>
                <a:cs typeface="Verdana" pitchFamily="34" charset="0"/>
              </a:defRPr>
            </a:lvl4pPr>
            <a:lvl5pPr>
              <a:defRPr sz="1100">
                <a:latin typeface="Verdana" pitchFamily="34" charset="0"/>
                <a:ea typeface="Verdana" pitchFamily="34" charset="0"/>
                <a:cs typeface="Verdana" pitchFamily="34" charset="0"/>
              </a:defRPr>
            </a:lvl5pPr>
          </a:lstStyle>
          <a:p>
            <a:pPr lvl="0"/>
            <a:r>
              <a:rPr lang="en-US" dirty="0"/>
              <a:t>Additional text can be placed here</a:t>
            </a:r>
            <a:endParaRPr lang="en-AU" dirty="0"/>
          </a:p>
        </p:txBody>
      </p:sp>
      <p:sp>
        <p:nvSpPr>
          <p:cNvPr id="3" name="Text Placeholder 2"/>
          <p:cNvSpPr>
            <a:spLocks noGrp="1"/>
          </p:cNvSpPr>
          <p:nvPr>
            <p:ph type="body" sz="quarter" idx="14" hasCustomPrompt="1"/>
          </p:nvPr>
        </p:nvSpPr>
        <p:spPr>
          <a:xfrm>
            <a:off x="647799" y="2032050"/>
            <a:ext cx="4320034" cy="3744416"/>
          </a:xfrm>
          <a:prstGeom prst="rect">
            <a:avLst/>
          </a:prstGeom>
        </p:spPr>
        <p:txBody>
          <a:bodyPr/>
          <a:lstStyle>
            <a:lvl1pPr>
              <a:lnSpc>
                <a:spcPct val="150000"/>
              </a:lnSpc>
              <a:defRPr sz="1800" baseline="0">
                <a:solidFill>
                  <a:srgbClr val="4A4A4A"/>
                </a:solidFill>
                <a:latin typeface="Verdana" pitchFamily="34" charset="0"/>
                <a:ea typeface="Verdana" pitchFamily="34" charset="0"/>
                <a:cs typeface="Verdana" pitchFamily="34" charset="0"/>
              </a:defRPr>
            </a:lvl1pPr>
            <a:lvl2pPr marL="742950" indent="-285750">
              <a:lnSpc>
                <a:spcPct val="150000"/>
              </a:lnSpc>
              <a:buFont typeface="Arial" pitchFamily="34" charset="0"/>
              <a:buChar char="•"/>
              <a:defRPr sz="1600">
                <a:solidFill>
                  <a:srgbClr val="4A4A4A"/>
                </a:solidFill>
                <a:latin typeface="Verdana" pitchFamily="34" charset="0"/>
                <a:ea typeface="Verdana" pitchFamily="34" charset="0"/>
                <a:cs typeface="Verdana" pitchFamily="34" charset="0"/>
              </a:defRPr>
            </a:lvl2pPr>
            <a:lvl3pPr marL="1143000" indent="-228600">
              <a:lnSpc>
                <a:spcPct val="150000"/>
              </a:lnSpc>
              <a:buFont typeface="Arial" pitchFamily="34" charset="0"/>
              <a:buChar char="•"/>
              <a:defRPr sz="1400">
                <a:solidFill>
                  <a:srgbClr val="4A4A4A"/>
                </a:solidFill>
                <a:latin typeface="Verdana" pitchFamily="34" charset="0"/>
                <a:ea typeface="Verdana" pitchFamily="34" charset="0"/>
                <a:cs typeface="Verdana" pitchFamily="34" charset="0"/>
              </a:defRPr>
            </a:lvl3pPr>
            <a:lvl4pPr marL="1600200" indent="-228600">
              <a:lnSpc>
                <a:spcPct val="150000"/>
              </a:lnSpc>
              <a:buFont typeface="Arial" pitchFamily="34" charset="0"/>
              <a:buChar char="•"/>
              <a:defRPr sz="1200">
                <a:solidFill>
                  <a:srgbClr val="4A4A4A"/>
                </a:solidFill>
                <a:latin typeface="Verdana" pitchFamily="34" charset="0"/>
                <a:ea typeface="Verdana" pitchFamily="34" charset="0"/>
                <a:cs typeface="Verdana" pitchFamily="34" charset="0"/>
              </a:defRPr>
            </a:lvl4pPr>
            <a:lvl5pPr marL="2057400" indent="-228600">
              <a:lnSpc>
                <a:spcPct val="150000"/>
              </a:lnSpc>
              <a:buFont typeface="Arial" pitchFamily="34" charset="0"/>
              <a:buChar char="•"/>
              <a:defRPr sz="1200">
                <a:solidFill>
                  <a:srgbClr val="4A4A4A"/>
                </a:solidFill>
                <a:latin typeface="Verdana" pitchFamily="34" charset="0"/>
                <a:ea typeface="Verdana" pitchFamily="34" charset="0"/>
                <a:cs typeface="Verdana" pitchFamily="34" charset="0"/>
              </a:defRPr>
            </a:lvl5pPr>
          </a:lstStyle>
          <a:p>
            <a:pPr lvl="0"/>
            <a:r>
              <a:rPr lang="en-US" dirty="0"/>
              <a:t>Content text here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35626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slide with image on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5904829" y="1455986"/>
            <a:ext cx="4319588" cy="503238"/>
          </a:xfrm>
          <a:prstGeom prst="rect">
            <a:avLst/>
          </a:prstGeom>
        </p:spPr>
        <p:txBody>
          <a:bodyPr/>
          <a:lstStyle>
            <a:lvl1pPr marL="0" indent="0">
              <a:buNone/>
              <a:defRPr sz="2400">
                <a:solidFill>
                  <a:srgbClr val="004EA0"/>
                </a:solidFill>
                <a:latin typeface="Verdana" pitchFamily="34" charset="0"/>
                <a:ea typeface="Verdana" pitchFamily="34" charset="0"/>
                <a:cs typeface="Verdana" pitchFamily="34" charset="0"/>
              </a:defRPr>
            </a:lvl1pPr>
          </a:lstStyle>
          <a:p>
            <a:pPr lvl="0"/>
            <a:r>
              <a:rPr lang="en-US" dirty="0"/>
              <a:t>Slide title here</a:t>
            </a:r>
          </a:p>
        </p:txBody>
      </p:sp>
      <p:cxnSp>
        <p:nvCxnSpPr>
          <p:cNvPr id="13" name="Straight Connector 12"/>
          <p:cNvCxnSpPr/>
          <p:nvPr userDrawn="1"/>
        </p:nvCxnSpPr>
        <p:spPr bwMode="auto">
          <a:xfrm>
            <a:off x="5699645" y="1455986"/>
            <a:ext cx="0" cy="4320480"/>
          </a:xfrm>
          <a:prstGeom prst="line">
            <a:avLst/>
          </a:prstGeom>
          <a:solidFill>
            <a:schemeClr val="accent1"/>
          </a:solidFill>
          <a:ln w="9525" cap="flat" cmpd="sng" algn="ctr">
            <a:solidFill>
              <a:srgbClr val="4A4A4A"/>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Picture Placeholder 14"/>
          <p:cNvSpPr>
            <a:spLocks noGrp="1"/>
          </p:cNvSpPr>
          <p:nvPr>
            <p:ph type="pic" sz="quarter" idx="12" hasCustomPrompt="1"/>
          </p:nvPr>
        </p:nvSpPr>
        <p:spPr>
          <a:xfrm>
            <a:off x="648047" y="1455986"/>
            <a:ext cx="4895850" cy="3455987"/>
          </a:xfrm>
          <a:prstGeom prst="rect">
            <a:avLst/>
          </a:prstGeom>
          <a:noFill/>
          <a:effectLst>
            <a:outerShdw blurRad="50800" dist="38100" dir="2700000" algn="tl" rotWithShape="0">
              <a:prstClr val="black">
                <a:alpha val="40000"/>
              </a:prstClr>
            </a:outerShdw>
          </a:effectLst>
        </p:spPr>
        <p:txBody>
          <a:bodyPr anchor="ctr"/>
          <a:lstStyle>
            <a:lvl1pPr marL="0" indent="0" algn="ctr">
              <a:buNone/>
              <a:defRPr sz="2000" baseline="0">
                <a:latin typeface="Verdana" pitchFamily="34" charset="0"/>
                <a:ea typeface="Verdana" pitchFamily="34" charset="0"/>
                <a:cs typeface="Verdana" pitchFamily="34" charset="0"/>
              </a:defRPr>
            </a:lvl1pPr>
          </a:lstStyle>
          <a:p>
            <a:r>
              <a:rPr lang="en-AU" dirty="0"/>
              <a:t>Double click here to place an image</a:t>
            </a:r>
          </a:p>
        </p:txBody>
      </p:sp>
      <p:sp>
        <p:nvSpPr>
          <p:cNvPr id="18" name="Text Placeholder 17"/>
          <p:cNvSpPr>
            <a:spLocks noGrp="1"/>
          </p:cNvSpPr>
          <p:nvPr>
            <p:ph type="body" sz="quarter" idx="13" hasCustomPrompt="1"/>
          </p:nvPr>
        </p:nvSpPr>
        <p:spPr>
          <a:xfrm>
            <a:off x="647353" y="4984998"/>
            <a:ext cx="4895850" cy="792163"/>
          </a:xfrm>
          <a:prstGeom prst="rect">
            <a:avLst/>
          </a:prstGeom>
        </p:spPr>
        <p:txBody>
          <a:bodyPr/>
          <a:lstStyle>
            <a:lvl1pPr marL="0" indent="0">
              <a:buNone/>
              <a:defRPr sz="1200">
                <a:solidFill>
                  <a:srgbClr val="004EA0"/>
                </a:solidFill>
                <a:latin typeface="Verdana" pitchFamily="34" charset="0"/>
                <a:ea typeface="Verdana" pitchFamily="34" charset="0"/>
                <a:cs typeface="Verdana" pitchFamily="34" charset="0"/>
              </a:defRPr>
            </a:lvl1pPr>
            <a:lvl2pPr>
              <a:defRPr sz="1400">
                <a:latin typeface="Verdana" pitchFamily="34" charset="0"/>
                <a:ea typeface="Verdana" pitchFamily="34" charset="0"/>
                <a:cs typeface="Verdana" pitchFamily="34" charset="0"/>
              </a:defRPr>
            </a:lvl2pPr>
            <a:lvl3pPr>
              <a:defRPr sz="1200">
                <a:latin typeface="Verdana" pitchFamily="34" charset="0"/>
                <a:ea typeface="Verdana" pitchFamily="34" charset="0"/>
                <a:cs typeface="Verdana" pitchFamily="34" charset="0"/>
              </a:defRPr>
            </a:lvl3pPr>
            <a:lvl4pPr>
              <a:defRPr sz="1100">
                <a:latin typeface="Verdana" pitchFamily="34" charset="0"/>
                <a:ea typeface="Verdana" pitchFamily="34" charset="0"/>
                <a:cs typeface="Verdana" pitchFamily="34" charset="0"/>
              </a:defRPr>
            </a:lvl4pPr>
            <a:lvl5pPr>
              <a:defRPr sz="1100">
                <a:latin typeface="Verdana" pitchFamily="34" charset="0"/>
                <a:ea typeface="Verdana" pitchFamily="34" charset="0"/>
                <a:cs typeface="Verdana" pitchFamily="34" charset="0"/>
              </a:defRPr>
            </a:lvl5pPr>
          </a:lstStyle>
          <a:p>
            <a:pPr lvl="0"/>
            <a:r>
              <a:rPr lang="en-US" dirty="0"/>
              <a:t>Additional text can be placed here</a:t>
            </a:r>
            <a:endParaRPr lang="en-AU" dirty="0"/>
          </a:p>
        </p:txBody>
      </p:sp>
      <p:sp>
        <p:nvSpPr>
          <p:cNvPr id="8" name="Text Placeholder 2"/>
          <p:cNvSpPr>
            <a:spLocks noGrp="1"/>
          </p:cNvSpPr>
          <p:nvPr>
            <p:ph type="body" sz="quarter" idx="14" hasCustomPrompt="1"/>
          </p:nvPr>
        </p:nvSpPr>
        <p:spPr>
          <a:xfrm>
            <a:off x="5903937" y="2044800"/>
            <a:ext cx="4320034" cy="3744416"/>
          </a:xfrm>
          <a:prstGeom prst="rect">
            <a:avLst/>
          </a:prstGeom>
        </p:spPr>
        <p:txBody>
          <a:bodyPr/>
          <a:lstStyle>
            <a:lvl1pPr>
              <a:lnSpc>
                <a:spcPct val="150000"/>
              </a:lnSpc>
              <a:defRPr sz="1800" baseline="0">
                <a:solidFill>
                  <a:srgbClr val="4A4A4A"/>
                </a:solidFill>
                <a:latin typeface="Verdana" pitchFamily="34" charset="0"/>
                <a:ea typeface="Verdana" pitchFamily="34" charset="0"/>
                <a:cs typeface="Verdana" pitchFamily="34" charset="0"/>
              </a:defRPr>
            </a:lvl1pPr>
            <a:lvl2pPr marL="742950" indent="-285750">
              <a:lnSpc>
                <a:spcPct val="150000"/>
              </a:lnSpc>
              <a:buFont typeface="Arial" pitchFamily="34" charset="0"/>
              <a:buChar char="•"/>
              <a:defRPr sz="1600">
                <a:solidFill>
                  <a:srgbClr val="4A4A4A"/>
                </a:solidFill>
                <a:latin typeface="Verdana" pitchFamily="34" charset="0"/>
                <a:ea typeface="Verdana" pitchFamily="34" charset="0"/>
                <a:cs typeface="Verdana" pitchFamily="34" charset="0"/>
              </a:defRPr>
            </a:lvl2pPr>
            <a:lvl3pPr marL="1143000" indent="-228600">
              <a:lnSpc>
                <a:spcPct val="150000"/>
              </a:lnSpc>
              <a:buFont typeface="Arial" pitchFamily="34" charset="0"/>
              <a:buChar char="•"/>
              <a:defRPr sz="1400">
                <a:solidFill>
                  <a:srgbClr val="4A4A4A"/>
                </a:solidFill>
                <a:latin typeface="Verdana" pitchFamily="34" charset="0"/>
                <a:ea typeface="Verdana" pitchFamily="34" charset="0"/>
                <a:cs typeface="Verdana" pitchFamily="34" charset="0"/>
              </a:defRPr>
            </a:lvl3pPr>
            <a:lvl4pPr marL="1600200" indent="-228600">
              <a:lnSpc>
                <a:spcPct val="150000"/>
              </a:lnSpc>
              <a:buFont typeface="Arial" pitchFamily="34" charset="0"/>
              <a:buChar char="•"/>
              <a:defRPr sz="1200">
                <a:solidFill>
                  <a:srgbClr val="4A4A4A"/>
                </a:solidFill>
                <a:latin typeface="Verdana" pitchFamily="34" charset="0"/>
                <a:ea typeface="Verdana" pitchFamily="34" charset="0"/>
                <a:cs typeface="Verdana" pitchFamily="34" charset="0"/>
              </a:defRPr>
            </a:lvl4pPr>
            <a:lvl5pPr marL="2057400" indent="-228600">
              <a:lnSpc>
                <a:spcPct val="150000"/>
              </a:lnSpc>
              <a:buFont typeface="Arial" pitchFamily="34" charset="0"/>
              <a:buChar char="•"/>
              <a:defRPr sz="1200">
                <a:solidFill>
                  <a:srgbClr val="4A4A4A"/>
                </a:solidFill>
                <a:latin typeface="Verdana" pitchFamily="34" charset="0"/>
                <a:ea typeface="Verdana" pitchFamily="34" charset="0"/>
                <a:cs typeface="Verdana" pitchFamily="34" charset="0"/>
              </a:defRPr>
            </a:lvl5pPr>
          </a:lstStyle>
          <a:p>
            <a:pPr lvl="0"/>
            <a:r>
              <a:rPr lang="en-US" dirty="0"/>
              <a:t>Content text here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530558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 with no ima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9" name="Text Placeholder 8"/>
          <p:cNvSpPr>
            <a:spLocks noGrp="1"/>
          </p:cNvSpPr>
          <p:nvPr>
            <p:ph type="body" sz="quarter" idx="10" hasCustomPrompt="1"/>
          </p:nvPr>
        </p:nvSpPr>
        <p:spPr>
          <a:xfrm>
            <a:off x="647700" y="1456804"/>
            <a:ext cx="4319588" cy="503238"/>
          </a:xfrm>
          <a:prstGeom prst="rect">
            <a:avLst/>
          </a:prstGeom>
        </p:spPr>
        <p:txBody>
          <a:bodyPr/>
          <a:lstStyle>
            <a:lvl1pPr marL="0" indent="0">
              <a:buNone/>
              <a:defRPr sz="2400">
                <a:solidFill>
                  <a:srgbClr val="004EA0"/>
                </a:solidFill>
                <a:latin typeface="Verdana" pitchFamily="34" charset="0"/>
                <a:ea typeface="Verdana" pitchFamily="34" charset="0"/>
                <a:cs typeface="Verdana" pitchFamily="34" charset="0"/>
              </a:defRPr>
            </a:lvl1pPr>
          </a:lstStyle>
          <a:p>
            <a:pPr lvl="0"/>
            <a:r>
              <a:rPr lang="en-US" dirty="0"/>
              <a:t>Slide title here</a:t>
            </a:r>
          </a:p>
        </p:txBody>
      </p:sp>
      <p:sp>
        <p:nvSpPr>
          <p:cNvPr id="5" name="Text Placeholder 2"/>
          <p:cNvSpPr>
            <a:spLocks noGrp="1"/>
          </p:cNvSpPr>
          <p:nvPr>
            <p:ph type="body" sz="quarter" idx="14" hasCustomPrompt="1"/>
          </p:nvPr>
        </p:nvSpPr>
        <p:spPr>
          <a:xfrm>
            <a:off x="647799" y="2032050"/>
            <a:ext cx="9432602" cy="3744416"/>
          </a:xfrm>
          <a:prstGeom prst="rect">
            <a:avLst/>
          </a:prstGeom>
        </p:spPr>
        <p:txBody>
          <a:bodyPr/>
          <a:lstStyle>
            <a:lvl1pPr>
              <a:lnSpc>
                <a:spcPct val="150000"/>
              </a:lnSpc>
              <a:defRPr sz="1800" baseline="0">
                <a:solidFill>
                  <a:srgbClr val="4A4A4A"/>
                </a:solidFill>
                <a:latin typeface="Verdana" pitchFamily="34" charset="0"/>
                <a:ea typeface="Verdana" pitchFamily="34" charset="0"/>
                <a:cs typeface="Verdana" pitchFamily="34" charset="0"/>
              </a:defRPr>
            </a:lvl1pPr>
            <a:lvl2pPr marL="742950" indent="-285750">
              <a:lnSpc>
                <a:spcPct val="150000"/>
              </a:lnSpc>
              <a:buFont typeface="Arial" pitchFamily="34" charset="0"/>
              <a:buChar char="•"/>
              <a:defRPr sz="1600">
                <a:solidFill>
                  <a:srgbClr val="4A4A4A"/>
                </a:solidFill>
                <a:latin typeface="Verdana" pitchFamily="34" charset="0"/>
                <a:ea typeface="Verdana" pitchFamily="34" charset="0"/>
                <a:cs typeface="Verdana" pitchFamily="34" charset="0"/>
              </a:defRPr>
            </a:lvl2pPr>
            <a:lvl3pPr marL="1143000" indent="-228600">
              <a:lnSpc>
                <a:spcPct val="150000"/>
              </a:lnSpc>
              <a:buFont typeface="Arial" pitchFamily="34" charset="0"/>
              <a:buChar char="•"/>
              <a:defRPr sz="1400">
                <a:solidFill>
                  <a:srgbClr val="4A4A4A"/>
                </a:solidFill>
                <a:latin typeface="Verdana" pitchFamily="34" charset="0"/>
                <a:ea typeface="Verdana" pitchFamily="34" charset="0"/>
                <a:cs typeface="Verdana" pitchFamily="34" charset="0"/>
              </a:defRPr>
            </a:lvl3pPr>
            <a:lvl4pPr marL="1600200" indent="-228600">
              <a:lnSpc>
                <a:spcPct val="150000"/>
              </a:lnSpc>
              <a:buFont typeface="Arial" pitchFamily="34" charset="0"/>
              <a:buChar char="•"/>
              <a:defRPr sz="1200">
                <a:solidFill>
                  <a:srgbClr val="4A4A4A"/>
                </a:solidFill>
                <a:latin typeface="Verdana" pitchFamily="34" charset="0"/>
                <a:ea typeface="Verdana" pitchFamily="34" charset="0"/>
                <a:cs typeface="Verdana" pitchFamily="34" charset="0"/>
              </a:defRPr>
            </a:lvl4pPr>
            <a:lvl5pPr marL="2057400" indent="-228600">
              <a:lnSpc>
                <a:spcPct val="150000"/>
              </a:lnSpc>
              <a:buFont typeface="Arial" pitchFamily="34" charset="0"/>
              <a:buChar char="•"/>
              <a:defRPr sz="1200">
                <a:solidFill>
                  <a:srgbClr val="4A4A4A"/>
                </a:solidFill>
                <a:latin typeface="Verdana" pitchFamily="34" charset="0"/>
                <a:ea typeface="Verdana" pitchFamily="34" charset="0"/>
                <a:cs typeface="Verdana" pitchFamily="34" charset="0"/>
              </a:defRPr>
            </a:lvl5pPr>
          </a:lstStyle>
          <a:p>
            <a:pPr lvl="0"/>
            <a:r>
              <a:rPr lang="en-US" dirty="0"/>
              <a:t>Content text here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8646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hite slide with ima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
        <p:nvSpPr>
          <p:cNvPr id="3" name="Picture Placeholder 14"/>
          <p:cNvSpPr>
            <a:spLocks noGrp="1"/>
          </p:cNvSpPr>
          <p:nvPr>
            <p:ph type="pic" sz="quarter" idx="12" hasCustomPrompt="1"/>
          </p:nvPr>
        </p:nvSpPr>
        <p:spPr>
          <a:xfrm>
            <a:off x="1007393" y="1455986"/>
            <a:ext cx="8784976" cy="4248720"/>
          </a:xfrm>
          <a:prstGeom prst="rect">
            <a:avLst/>
          </a:prstGeom>
          <a:noFill/>
          <a:effectLst>
            <a:outerShdw blurRad="50800" dist="38100" dir="2700000" algn="tl" rotWithShape="0">
              <a:prstClr val="black">
                <a:alpha val="40000"/>
              </a:prstClr>
            </a:outerShdw>
          </a:effectLst>
        </p:spPr>
        <p:txBody>
          <a:bodyPr anchor="ctr"/>
          <a:lstStyle>
            <a:lvl1pPr marL="0" indent="0" algn="ctr">
              <a:buNone/>
              <a:defRPr sz="2000" baseline="0">
                <a:latin typeface="Verdana" pitchFamily="34" charset="0"/>
                <a:ea typeface="Verdana" pitchFamily="34" charset="0"/>
                <a:cs typeface="Verdana" pitchFamily="34" charset="0"/>
              </a:defRPr>
            </a:lvl1pPr>
          </a:lstStyle>
          <a:p>
            <a:r>
              <a:rPr lang="en-AU" dirty="0"/>
              <a:t>Double click here to place an image</a:t>
            </a:r>
          </a:p>
        </p:txBody>
      </p:sp>
    </p:spTree>
    <p:extLst>
      <p:ext uri="{BB962C8B-B14F-4D97-AF65-F5344CB8AC3E}">
        <p14:creationId xmlns:p14="http://schemas.microsoft.com/office/powerpoint/2010/main" val="220427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 y="0"/>
            <a:ext cx="10798093" cy="6657418"/>
          </a:xfrm>
          <a:prstGeom prst="rect">
            <a:avLst/>
          </a:prstGeom>
        </p:spPr>
      </p:pic>
    </p:spTree>
    <p:extLst>
      <p:ext uri="{BB962C8B-B14F-4D97-AF65-F5344CB8AC3E}">
        <p14:creationId xmlns:p14="http://schemas.microsoft.com/office/powerpoint/2010/main" val="30011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72" r:id="rId4"/>
    <p:sldLayoutId id="2147483650" r:id="rId5"/>
    <p:sldLayoutId id="2147483660" r:id="rId6"/>
    <p:sldLayoutId id="2147483661" r:id="rId7"/>
    <p:sldLayoutId id="2147483669" r:id="rId8"/>
    <p:sldLayoutId id="2147483665" r:id="rId9"/>
    <p:sldLayoutId id="2147483662" r:id="rId10"/>
    <p:sldLayoutId id="2147483663" r:id="rId11"/>
    <p:sldLayoutId id="2147483664" r:id="rId12"/>
    <p:sldLayoutId id="2147483668" r:id="rId13"/>
    <p:sldLayoutId id="2147483666" r:id="rId14"/>
    <p:sldLayoutId id="2147483667" r:id="rId15"/>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pitchFamily="18" charset="0"/>
        </a:defRPr>
      </a:lvl2pPr>
      <a:lvl3pPr algn="ctr" rtl="0" eaLnBrk="1" fontAlgn="base" hangingPunct="1">
        <a:spcBef>
          <a:spcPct val="0"/>
        </a:spcBef>
        <a:spcAft>
          <a:spcPct val="0"/>
        </a:spcAft>
        <a:defRPr sz="4400">
          <a:solidFill>
            <a:schemeClr val="tx2"/>
          </a:solidFill>
          <a:latin typeface="Times" pitchFamily="18" charset="0"/>
        </a:defRPr>
      </a:lvl3pPr>
      <a:lvl4pPr algn="ctr" rtl="0" eaLnBrk="1" fontAlgn="base" hangingPunct="1">
        <a:spcBef>
          <a:spcPct val="0"/>
        </a:spcBef>
        <a:spcAft>
          <a:spcPct val="0"/>
        </a:spcAft>
        <a:defRPr sz="4400">
          <a:solidFill>
            <a:schemeClr val="tx2"/>
          </a:solidFill>
          <a:latin typeface="Times" pitchFamily="18" charset="0"/>
        </a:defRPr>
      </a:lvl4pPr>
      <a:lvl5pPr algn="ctr" rtl="0" eaLnBrk="1" fontAlgn="base" hangingPunct="1">
        <a:spcBef>
          <a:spcPct val="0"/>
        </a:spcBef>
        <a:spcAft>
          <a:spcPct val="0"/>
        </a:spcAft>
        <a:defRPr sz="4400">
          <a:solidFill>
            <a:schemeClr val="tx2"/>
          </a:solidFill>
          <a:latin typeface="Times" pitchFamily="18" charset="0"/>
        </a:defRPr>
      </a:lvl5pPr>
      <a:lvl6pPr marL="457200" algn="ctr" rtl="0" eaLnBrk="1" fontAlgn="base" hangingPunct="1">
        <a:spcBef>
          <a:spcPct val="0"/>
        </a:spcBef>
        <a:spcAft>
          <a:spcPct val="0"/>
        </a:spcAft>
        <a:defRPr sz="4400">
          <a:solidFill>
            <a:schemeClr val="tx2"/>
          </a:solidFill>
          <a:latin typeface="Times" pitchFamily="18" charset="0"/>
        </a:defRPr>
      </a:lvl6pPr>
      <a:lvl7pPr marL="914400" algn="ctr" rtl="0" eaLnBrk="1" fontAlgn="base" hangingPunct="1">
        <a:spcBef>
          <a:spcPct val="0"/>
        </a:spcBef>
        <a:spcAft>
          <a:spcPct val="0"/>
        </a:spcAft>
        <a:defRPr sz="4400">
          <a:solidFill>
            <a:schemeClr val="tx2"/>
          </a:solidFill>
          <a:latin typeface="Times" pitchFamily="18" charset="0"/>
        </a:defRPr>
      </a:lvl7pPr>
      <a:lvl8pPr marL="1371600" algn="ctr" rtl="0" eaLnBrk="1" fontAlgn="base" hangingPunct="1">
        <a:spcBef>
          <a:spcPct val="0"/>
        </a:spcBef>
        <a:spcAft>
          <a:spcPct val="0"/>
        </a:spcAft>
        <a:defRPr sz="4400">
          <a:solidFill>
            <a:schemeClr val="tx2"/>
          </a:solidFill>
          <a:latin typeface="Times" pitchFamily="18" charset="0"/>
        </a:defRPr>
      </a:lvl8pPr>
      <a:lvl9pPr marL="1828800" algn="ctr" rtl="0" eaLnBrk="1" fontAlgn="base" hangingPunct="1">
        <a:spcBef>
          <a:spcPct val="0"/>
        </a:spcBef>
        <a:spcAft>
          <a:spcPct val="0"/>
        </a:spcAft>
        <a:defRPr sz="4400">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6.em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20.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36.svg"/><Relationship Id="rId4" Type="http://schemas.openxmlformats.org/officeDocument/2006/relationships/diagramQuickStyle" Target="../diagrams/quickStyle3.xml"/><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7" Type="http://schemas.openxmlformats.org/officeDocument/2006/relationships/image" Target="../media/image20.png"/><Relationship Id="rId12" Type="http://schemas.openxmlformats.org/officeDocument/2006/relationships/image" Target="../media/image38.svg"/><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11" Type="http://schemas.openxmlformats.org/officeDocument/2006/relationships/image" Target="../media/image37.png"/><Relationship Id="rId5" Type="http://schemas.openxmlformats.org/officeDocument/2006/relationships/diagramColors" Target="../diagrams/colors4.xml"/><Relationship Id="rId10" Type="http://schemas.openxmlformats.org/officeDocument/2006/relationships/image" Target="../media/image36.svg"/><Relationship Id="rId4" Type="http://schemas.openxmlformats.org/officeDocument/2006/relationships/diagramQuickStyle" Target="../diagrams/quickStyle4.xm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D56A09-9455-4421-BADC-F4D7F72817DA}"/>
              </a:ext>
            </a:extLst>
          </p:cNvPr>
          <p:cNvSpPr>
            <a:spLocks noGrp="1"/>
          </p:cNvSpPr>
          <p:nvPr>
            <p:ph type="body" sz="quarter" idx="10"/>
          </p:nvPr>
        </p:nvSpPr>
        <p:spPr>
          <a:xfrm>
            <a:off x="179301" y="2536353"/>
            <a:ext cx="10441160" cy="3455789"/>
          </a:xfrm>
        </p:spPr>
        <p:txBody>
          <a:bodyPr/>
          <a:lstStyle/>
          <a:p>
            <a:pPr algn="ctr"/>
            <a:r>
              <a:rPr lang="en-AU" sz="3800" dirty="0"/>
              <a:t>Growing Pains: The Western Water Story</a:t>
            </a:r>
          </a:p>
          <a:p>
            <a:pPr algn="ctr"/>
            <a:endParaRPr lang="en-AU" sz="3800" dirty="0"/>
          </a:p>
          <a:p>
            <a:pPr algn="ctr"/>
            <a:r>
              <a:rPr lang="en-AU" sz="2800" dirty="0"/>
              <a:t>Tim Hatt (Western Water) </a:t>
            </a:r>
          </a:p>
          <a:p>
            <a:pPr algn="ctr"/>
            <a:r>
              <a:rPr lang="en-AU" sz="2800" dirty="0"/>
              <a:t>Heath Miles (Western Water) </a:t>
            </a:r>
          </a:p>
          <a:p>
            <a:pPr algn="ctr"/>
            <a:r>
              <a:rPr lang="en-AU" sz="2800" dirty="0"/>
              <a:t>Dan Stevens (Beca)</a:t>
            </a:r>
          </a:p>
          <a:p>
            <a:r>
              <a:rPr lang="en-AU" sz="2800" dirty="0"/>
              <a:t> </a:t>
            </a:r>
          </a:p>
          <a:p>
            <a:endParaRPr lang="en-AU" sz="3200" dirty="0"/>
          </a:p>
        </p:txBody>
      </p:sp>
    </p:spTree>
    <p:extLst>
      <p:ext uri="{BB962C8B-B14F-4D97-AF65-F5344CB8AC3E}">
        <p14:creationId xmlns:p14="http://schemas.microsoft.com/office/powerpoint/2010/main" val="1702904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57777E-E97E-45DC-A89D-544F880D1B50}"/>
              </a:ext>
            </a:extLst>
          </p:cNvPr>
          <p:cNvSpPr>
            <a:spLocks noGrp="1"/>
          </p:cNvSpPr>
          <p:nvPr>
            <p:ph type="body" sz="quarter" idx="10"/>
          </p:nvPr>
        </p:nvSpPr>
        <p:spPr>
          <a:xfrm>
            <a:off x="647353" y="231850"/>
            <a:ext cx="6264349" cy="503238"/>
          </a:xfrm>
        </p:spPr>
        <p:txBody>
          <a:bodyPr/>
          <a:lstStyle/>
          <a:p>
            <a:r>
              <a:rPr lang="en-NZ" dirty="0"/>
              <a:t>An Integrated Response - Connectivity</a:t>
            </a:r>
          </a:p>
          <a:p>
            <a:endParaRPr lang="en-NZ" dirty="0"/>
          </a:p>
        </p:txBody>
      </p:sp>
      <p:graphicFrame>
        <p:nvGraphicFramePr>
          <p:cNvPr id="6" name="Diagram 5">
            <a:extLst>
              <a:ext uri="{FF2B5EF4-FFF2-40B4-BE49-F238E27FC236}">
                <a16:creationId xmlns:a16="http://schemas.microsoft.com/office/drawing/2014/main" id="{23565C91-F9F9-4C59-B835-EB174557B88F}"/>
              </a:ext>
            </a:extLst>
          </p:cNvPr>
          <p:cNvGraphicFramePr/>
          <p:nvPr>
            <p:extLst>
              <p:ext uri="{D42A27DB-BD31-4B8C-83A1-F6EECF244321}">
                <p14:modId xmlns:p14="http://schemas.microsoft.com/office/powerpoint/2010/main" val="453176945"/>
              </p:ext>
            </p:extLst>
          </p:nvPr>
        </p:nvGraphicFramePr>
        <p:xfrm>
          <a:off x="2015505" y="1191110"/>
          <a:ext cx="7767960" cy="5221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a:extLst>
              <a:ext uri="{FF2B5EF4-FFF2-40B4-BE49-F238E27FC236}">
                <a16:creationId xmlns:a16="http://schemas.microsoft.com/office/drawing/2014/main" id="{924C4269-736C-4D63-A0F0-B066C1D6C33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4667" y="2869524"/>
            <a:ext cx="775602" cy="41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3CCBBDCE-6A8E-40EB-B5C3-B4555FEFC4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24667" y="4116259"/>
            <a:ext cx="774070" cy="40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AB2CD442-91CF-445A-ADF8-E4264FBA4E2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30812" y="5776466"/>
            <a:ext cx="777130" cy="40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CC9DA5D7-6B13-40BD-B67C-D1AFF802A3D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5038" y="1649542"/>
            <a:ext cx="774070" cy="53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659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76F0A18B-1629-4CC5-A2F9-EAE76A81B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977" y="1563998"/>
            <a:ext cx="434277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D394D297-843B-49E4-8AD5-E7C5C2449546}"/>
              </a:ext>
            </a:extLst>
          </p:cNvPr>
          <p:cNvSpPr>
            <a:spLocks noGrp="1"/>
          </p:cNvSpPr>
          <p:nvPr>
            <p:ph type="body" sz="quarter" idx="10"/>
          </p:nvPr>
        </p:nvSpPr>
        <p:spPr>
          <a:xfrm>
            <a:off x="647799" y="303858"/>
            <a:ext cx="4319588" cy="503238"/>
          </a:xfrm>
        </p:spPr>
        <p:txBody>
          <a:bodyPr/>
          <a:lstStyle/>
          <a:p>
            <a:r>
              <a:rPr lang="en-NZ" dirty="0"/>
              <a:t>How is modelling helping?</a:t>
            </a:r>
          </a:p>
        </p:txBody>
      </p:sp>
      <p:sp>
        <p:nvSpPr>
          <p:cNvPr id="3" name="Text Placeholder 2">
            <a:extLst>
              <a:ext uri="{FF2B5EF4-FFF2-40B4-BE49-F238E27FC236}">
                <a16:creationId xmlns:a16="http://schemas.microsoft.com/office/drawing/2014/main" id="{18D694FC-92C5-4DDE-BA40-C1D5101910CB}"/>
              </a:ext>
            </a:extLst>
          </p:cNvPr>
          <p:cNvSpPr>
            <a:spLocks noGrp="1"/>
          </p:cNvSpPr>
          <p:nvPr>
            <p:ph type="body" sz="quarter" idx="14"/>
          </p:nvPr>
        </p:nvSpPr>
        <p:spPr>
          <a:xfrm>
            <a:off x="387661" y="1023938"/>
            <a:ext cx="6380372" cy="2448272"/>
          </a:xfrm>
        </p:spPr>
        <p:txBody>
          <a:bodyPr/>
          <a:lstStyle/>
          <a:p>
            <a:pPr marL="0" indent="0">
              <a:buNone/>
            </a:pPr>
            <a:r>
              <a:rPr lang="en-NZ" dirty="0"/>
              <a:t>Modelling to support the planning process:</a:t>
            </a:r>
          </a:p>
          <a:p>
            <a:r>
              <a:rPr lang="en-NZ" dirty="0"/>
              <a:t>Water Master Planning -</a:t>
            </a:r>
          </a:p>
          <a:p>
            <a:pPr marL="0" indent="0">
              <a:buNone/>
            </a:pPr>
            <a:r>
              <a:rPr lang="en-NZ" dirty="0"/>
              <a:t>    </a:t>
            </a:r>
            <a:r>
              <a:rPr lang="en-NZ" dirty="0">
                <a:solidFill>
                  <a:srgbClr val="FF0000"/>
                </a:solidFill>
              </a:rPr>
              <a:t>SOURCE &amp; InfoWorks WS Pro</a:t>
            </a:r>
          </a:p>
          <a:p>
            <a:r>
              <a:rPr lang="en-NZ" dirty="0"/>
              <a:t>Operational Modelling and Energy Optimisation -  </a:t>
            </a:r>
          </a:p>
          <a:p>
            <a:pPr marL="0" indent="0">
              <a:buNone/>
            </a:pPr>
            <a:r>
              <a:rPr lang="en-NZ" dirty="0"/>
              <a:t>    </a:t>
            </a:r>
            <a:r>
              <a:rPr lang="en-NZ" dirty="0">
                <a:solidFill>
                  <a:srgbClr val="FF0000"/>
                </a:solidFill>
              </a:rPr>
              <a:t>InfoWorks WS Pro &amp; </a:t>
            </a:r>
            <a:r>
              <a:rPr lang="en-NZ" dirty="0" err="1">
                <a:solidFill>
                  <a:srgbClr val="FF0000"/>
                </a:solidFill>
              </a:rPr>
              <a:t>BalanceNet</a:t>
            </a:r>
            <a:endParaRPr lang="en-NZ" dirty="0">
              <a:solidFill>
                <a:srgbClr val="FF0000"/>
              </a:solidFill>
            </a:endParaRPr>
          </a:p>
          <a:p>
            <a:r>
              <a:rPr lang="en-NZ" dirty="0"/>
              <a:t>Wastewater Master Planning  - </a:t>
            </a:r>
          </a:p>
          <a:p>
            <a:pPr marL="0" indent="0">
              <a:buNone/>
            </a:pPr>
            <a:r>
              <a:rPr lang="en-NZ" dirty="0"/>
              <a:t>    </a:t>
            </a:r>
            <a:r>
              <a:rPr lang="en-NZ" dirty="0">
                <a:solidFill>
                  <a:srgbClr val="FF0000"/>
                </a:solidFill>
              </a:rPr>
              <a:t>InfoWorks ICM</a:t>
            </a:r>
            <a:endParaRPr lang="en-NZ" dirty="0"/>
          </a:p>
          <a:p>
            <a:r>
              <a:rPr lang="en-NZ" dirty="0"/>
              <a:t>Irrigation and Recycled Water Network Design</a:t>
            </a:r>
          </a:p>
          <a:p>
            <a:pPr marL="0" indent="0">
              <a:buNone/>
            </a:pPr>
            <a:r>
              <a:rPr lang="en-NZ" dirty="0">
                <a:solidFill>
                  <a:srgbClr val="FF0000"/>
                </a:solidFill>
              </a:rPr>
              <a:t>    SOURCE &amp; InfoWorks WS Pro</a:t>
            </a:r>
            <a:endParaRPr lang="en-NZ" dirty="0"/>
          </a:p>
        </p:txBody>
      </p:sp>
    </p:spTree>
    <p:extLst>
      <p:ext uri="{BB962C8B-B14F-4D97-AF65-F5344CB8AC3E}">
        <p14:creationId xmlns:p14="http://schemas.microsoft.com/office/powerpoint/2010/main" val="10259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AF7082-F356-446A-9921-2AAA36B8781D}"/>
              </a:ext>
            </a:extLst>
          </p:cNvPr>
          <p:cNvSpPr>
            <a:spLocks noGrp="1"/>
          </p:cNvSpPr>
          <p:nvPr>
            <p:ph type="body" sz="quarter" idx="10"/>
          </p:nvPr>
        </p:nvSpPr>
        <p:spPr>
          <a:xfrm>
            <a:off x="647751" y="159842"/>
            <a:ext cx="4319588" cy="503238"/>
          </a:xfrm>
        </p:spPr>
        <p:txBody>
          <a:bodyPr/>
          <a:lstStyle/>
          <a:p>
            <a:r>
              <a:rPr lang="en-NZ" dirty="0"/>
              <a:t>Water Master Planning</a:t>
            </a:r>
          </a:p>
        </p:txBody>
      </p:sp>
      <p:sp>
        <p:nvSpPr>
          <p:cNvPr id="3" name="Text Placeholder 2">
            <a:extLst>
              <a:ext uri="{FF2B5EF4-FFF2-40B4-BE49-F238E27FC236}">
                <a16:creationId xmlns:a16="http://schemas.microsoft.com/office/drawing/2014/main" id="{1CCFAD00-8FF5-49EB-AD9E-3C913BB76E5E}"/>
              </a:ext>
            </a:extLst>
          </p:cNvPr>
          <p:cNvSpPr>
            <a:spLocks noGrp="1"/>
          </p:cNvSpPr>
          <p:nvPr>
            <p:ph type="body" sz="quarter" idx="14"/>
          </p:nvPr>
        </p:nvSpPr>
        <p:spPr>
          <a:xfrm>
            <a:off x="647799" y="1600002"/>
            <a:ext cx="9432602" cy="4176464"/>
          </a:xfrm>
        </p:spPr>
        <p:txBody>
          <a:bodyPr/>
          <a:lstStyle/>
          <a:p>
            <a:r>
              <a:rPr lang="en-NZ" dirty="0"/>
              <a:t>SOURCE – mass balance model</a:t>
            </a:r>
          </a:p>
          <a:p>
            <a:r>
              <a:rPr lang="en-NZ" dirty="0"/>
              <a:t>Assess supply </a:t>
            </a:r>
            <a:r>
              <a:rPr lang="en-NZ" dirty="0" err="1"/>
              <a:t>vrs</a:t>
            </a:r>
            <a:r>
              <a:rPr lang="en-NZ" dirty="0"/>
              <a:t> demand balance and determine bulk transfer requirements</a:t>
            </a:r>
          </a:p>
          <a:p>
            <a:r>
              <a:rPr lang="en-NZ" dirty="0"/>
              <a:t>InfoWorks WS Pro used to assess hydraulic performance and design and test system upgrades </a:t>
            </a:r>
          </a:p>
          <a:p>
            <a:r>
              <a:rPr lang="en-NZ" dirty="0"/>
              <a:t>Very much an iterative process</a:t>
            </a:r>
          </a:p>
        </p:txBody>
      </p:sp>
    </p:spTree>
    <p:extLst>
      <p:ext uri="{BB962C8B-B14F-4D97-AF65-F5344CB8AC3E}">
        <p14:creationId xmlns:p14="http://schemas.microsoft.com/office/powerpoint/2010/main" val="3902325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7E57AB-D21B-448D-9E14-4870F2B3349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65396" y="306676"/>
            <a:ext cx="4266987" cy="6074867"/>
          </a:xfrm>
          <a:prstGeom prst="rect">
            <a:avLst/>
          </a:prstGeom>
        </p:spPr>
      </p:pic>
      <p:sp>
        <p:nvSpPr>
          <p:cNvPr id="8" name="Rectangle 7">
            <a:extLst>
              <a:ext uri="{FF2B5EF4-FFF2-40B4-BE49-F238E27FC236}">
                <a16:creationId xmlns:a16="http://schemas.microsoft.com/office/drawing/2014/main" id="{33774822-DEA3-4963-BA0E-B5679878D270}"/>
              </a:ext>
            </a:extLst>
          </p:cNvPr>
          <p:cNvSpPr/>
          <p:nvPr/>
        </p:nvSpPr>
        <p:spPr bwMode="auto">
          <a:xfrm>
            <a:off x="2389932" y="1759676"/>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9" name="Rectangle 8">
            <a:extLst>
              <a:ext uri="{FF2B5EF4-FFF2-40B4-BE49-F238E27FC236}">
                <a16:creationId xmlns:a16="http://schemas.microsoft.com/office/drawing/2014/main" id="{48F4CA4C-1679-434E-A37A-5035A324B4D2}"/>
              </a:ext>
            </a:extLst>
          </p:cNvPr>
          <p:cNvSpPr/>
          <p:nvPr/>
        </p:nvSpPr>
        <p:spPr bwMode="auto">
          <a:xfrm>
            <a:off x="2933179" y="1716724"/>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0" name="Rectangle 9">
            <a:extLst>
              <a:ext uri="{FF2B5EF4-FFF2-40B4-BE49-F238E27FC236}">
                <a16:creationId xmlns:a16="http://schemas.microsoft.com/office/drawing/2014/main" id="{DC025819-E82E-4E34-9CF1-2849139B1229}"/>
              </a:ext>
            </a:extLst>
          </p:cNvPr>
          <p:cNvSpPr/>
          <p:nvPr/>
        </p:nvSpPr>
        <p:spPr bwMode="auto">
          <a:xfrm>
            <a:off x="4019820" y="1488113"/>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1" name="Rectangle 10">
            <a:extLst>
              <a:ext uri="{FF2B5EF4-FFF2-40B4-BE49-F238E27FC236}">
                <a16:creationId xmlns:a16="http://schemas.microsoft.com/office/drawing/2014/main" id="{591BAEDB-1CE1-4CCA-8D2F-F826CCB43896}"/>
              </a:ext>
            </a:extLst>
          </p:cNvPr>
          <p:cNvSpPr/>
          <p:nvPr/>
        </p:nvSpPr>
        <p:spPr bwMode="auto">
          <a:xfrm>
            <a:off x="3917415" y="949335"/>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2" name="Rectangle 11">
            <a:extLst>
              <a:ext uri="{FF2B5EF4-FFF2-40B4-BE49-F238E27FC236}">
                <a16:creationId xmlns:a16="http://schemas.microsoft.com/office/drawing/2014/main" id="{8E1DF4B9-CA8C-4B18-8C63-B57A1BADADE5}"/>
              </a:ext>
            </a:extLst>
          </p:cNvPr>
          <p:cNvSpPr/>
          <p:nvPr/>
        </p:nvSpPr>
        <p:spPr bwMode="auto">
          <a:xfrm>
            <a:off x="2949333" y="2785894"/>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3" name="Rectangle 12">
            <a:extLst>
              <a:ext uri="{FF2B5EF4-FFF2-40B4-BE49-F238E27FC236}">
                <a16:creationId xmlns:a16="http://schemas.microsoft.com/office/drawing/2014/main" id="{D4D31A57-4262-4C58-805F-D4AC8866CF8E}"/>
              </a:ext>
            </a:extLst>
          </p:cNvPr>
          <p:cNvSpPr/>
          <p:nvPr/>
        </p:nvSpPr>
        <p:spPr bwMode="auto">
          <a:xfrm>
            <a:off x="2753807" y="4112454"/>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4" name="Flowchart: Merge 13">
            <a:extLst>
              <a:ext uri="{FF2B5EF4-FFF2-40B4-BE49-F238E27FC236}">
                <a16:creationId xmlns:a16="http://schemas.microsoft.com/office/drawing/2014/main" id="{C99C11B2-5C06-4AAC-924F-0CD3076ECEC1}"/>
              </a:ext>
            </a:extLst>
          </p:cNvPr>
          <p:cNvSpPr/>
          <p:nvPr/>
        </p:nvSpPr>
        <p:spPr bwMode="auto">
          <a:xfrm>
            <a:off x="2251493" y="1661111"/>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5" name="Flowchart: Merge 14">
            <a:extLst>
              <a:ext uri="{FF2B5EF4-FFF2-40B4-BE49-F238E27FC236}">
                <a16:creationId xmlns:a16="http://schemas.microsoft.com/office/drawing/2014/main" id="{C3F85B6D-661D-465F-BF5C-00172AB0BE73}"/>
              </a:ext>
            </a:extLst>
          </p:cNvPr>
          <p:cNvSpPr/>
          <p:nvPr/>
        </p:nvSpPr>
        <p:spPr bwMode="auto">
          <a:xfrm>
            <a:off x="2975022" y="1733152"/>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8" name="Connector: Curved 17">
            <a:extLst>
              <a:ext uri="{FF2B5EF4-FFF2-40B4-BE49-F238E27FC236}">
                <a16:creationId xmlns:a16="http://schemas.microsoft.com/office/drawing/2014/main" id="{747442EE-2999-40F5-BA4D-5DD29CA27168}"/>
              </a:ext>
            </a:extLst>
          </p:cNvPr>
          <p:cNvCxnSpPr>
            <a:cxnSpLocks/>
            <a:stCxn id="14" idx="3"/>
            <a:endCxn id="8" idx="0"/>
          </p:cNvCxnSpPr>
          <p:nvPr/>
        </p:nvCxnSpPr>
        <p:spPr bwMode="auto">
          <a:xfrm>
            <a:off x="2325417" y="1710393"/>
            <a:ext cx="97371" cy="49283"/>
          </a:xfrm>
          <a:prstGeom prst="curvedConnector2">
            <a:avLst/>
          </a:prstGeom>
          <a:ln w="254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3" name="Oval 22">
            <a:extLst>
              <a:ext uri="{FF2B5EF4-FFF2-40B4-BE49-F238E27FC236}">
                <a16:creationId xmlns:a16="http://schemas.microsoft.com/office/drawing/2014/main" id="{45D4C782-0175-4FD3-8DED-839E4CF2368E}"/>
              </a:ext>
            </a:extLst>
          </p:cNvPr>
          <p:cNvSpPr/>
          <p:nvPr/>
        </p:nvSpPr>
        <p:spPr bwMode="auto">
          <a:xfrm>
            <a:off x="2631259" y="1692783"/>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4" name="Connector: Curved 23">
            <a:extLst>
              <a:ext uri="{FF2B5EF4-FFF2-40B4-BE49-F238E27FC236}">
                <a16:creationId xmlns:a16="http://schemas.microsoft.com/office/drawing/2014/main" id="{CE97B5D1-18C3-4F99-9532-A6064CFBDBD2}"/>
              </a:ext>
            </a:extLst>
          </p:cNvPr>
          <p:cNvCxnSpPr>
            <a:cxnSpLocks/>
            <a:stCxn id="8" idx="3"/>
            <a:endCxn id="23" idx="2"/>
          </p:cNvCxnSpPr>
          <p:nvPr/>
        </p:nvCxnSpPr>
        <p:spPr bwMode="auto">
          <a:xfrm flipV="1">
            <a:off x="2455642" y="1725638"/>
            <a:ext cx="175617" cy="66894"/>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9" name="Connector: Curved 28">
            <a:extLst>
              <a:ext uri="{FF2B5EF4-FFF2-40B4-BE49-F238E27FC236}">
                <a16:creationId xmlns:a16="http://schemas.microsoft.com/office/drawing/2014/main" id="{5A086932-6275-480B-ABE5-9E67363E40BA}"/>
              </a:ext>
            </a:extLst>
          </p:cNvPr>
          <p:cNvCxnSpPr>
            <a:cxnSpLocks/>
            <a:stCxn id="9" idx="1"/>
            <a:endCxn id="23" idx="7"/>
          </p:cNvCxnSpPr>
          <p:nvPr/>
        </p:nvCxnSpPr>
        <p:spPr bwMode="auto">
          <a:xfrm rot="10800000">
            <a:off x="2687345" y="1702404"/>
            <a:ext cx="245834" cy="47175"/>
          </a:xfrm>
          <a:prstGeom prst="curvedConnector4">
            <a:avLst>
              <a:gd name="adj1" fmla="val 39792"/>
              <a:gd name="adj2" fmla="val 10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32" name="Oval 31">
            <a:extLst>
              <a:ext uri="{FF2B5EF4-FFF2-40B4-BE49-F238E27FC236}">
                <a16:creationId xmlns:a16="http://schemas.microsoft.com/office/drawing/2014/main" id="{DABC90B4-1043-42C3-B7D9-2773DD54F50B}"/>
              </a:ext>
            </a:extLst>
          </p:cNvPr>
          <p:cNvSpPr/>
          <p:nvPr/>
        </p:nvSpPr>
        <p:spPr bwMode="auto">
          <a:xfrm>
            <a:off x="3851705" y="2539589"/>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33" name="Oval 32">
            <a:extLst>
              <a:ext uri="{FF2B5EF4-FFF2-40B4-BE49-F238E27FC236}">
                <a16:creationId xmlns:a16="http://schemas.microsoft.com/office/drawing/2014/main" id="{C6C95E48-8FBB-451B-BF6C-843164242B1F}"/>
              </a:ext>
            </a:extLst>
          </p:cNvPr>
          <p:cNvSpPr/>
          <p:nvPr/>
        </p:nvSpPr>
        <p:spPr bwMode="auto">
          <a:xfrm>
            <a:off x="2991577" y="2202094"/>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34" name="Flowchart: Merge 33">
            <a:extLst>
              <a:ext uri="{FF2B5EF4-FFF2-40B4-BE49-F238E27FC236}">
                <a16:creationId xmlns:a16="http://schemas.microsoft.com/office/drawing/2014/main" id="{1B825C67-27C9-41E1-9C2C-02FEED2B07D0}"/>
              </a:ext>
            </a:extLst>
          </p:cNvPr>
          <p:cNvSpPr/>
          <p:nvPr/>
        </p:nvSpPr>
        <p:spPr bwMode="auto">
          <a:xfrm>
            <a:off x="2916752" y="2701379"/>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35" name="Oval 34">
            <a:extLst>
              <a:ext uri="{FF2B5EF4-FFF2-40B4-BE49-F238E27FC236}">
                <a16:creationId xmlns:a16="http://schemas.microsoft.com/office/drawing/2014/main" id="{F5448FBE-EFAB-48EC-8634-6B496FF9A172}"/>
              </a:ext>
            </a:extLst>
          </p:cNvPr>
          <p:cNvSpPr/>
          <p:nvPr/>
        </p:nvSpPr>
        <p:spPr bwMode="auto">
          <a:xfrm>
            <a:off x="3148470" y="3038875"/>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36" name="Flowchart: Magnetic Disk 35">
            <a:extLst>
              <a:ext uri="{FF2B5EF4-FFF2-40B4-BE49-F238E27FC236}">
                <a16:creationId xmlns:a16="http://schemas.microsoft.com/office/drawing/2014/main" id="{20C857C3-C73F-40E1-ABE5-6F9740361070}"/>
              </a:ext>
            </a:extLst>
          </p:cNvPr>
          <p:cNvSpPr/>
          <p:nvPr/>
        </p:nvSpPr>
        <p:spPr bwMode="auto">
          <a:xfrm>
            <a:off x="2975543" y="2035975"/>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37" name="Connector: Curved 36">
            <a:extLst>
              <a:ext uri="{FF2B5EF4-FFF2-40B4-BE49-F238E27FC236}">
                <a16:creationId xmlns:a16="http://schemas.microsoft.com/office/drawing/2014/main" id="{B48E4B61-ED8E-4508-AFDA-5CDCDE431B06}"/>
              </a:ext>
            </a:extLst>
          </p:cNvPr>
          <p:cNvCxnSpPr>
            <a:cxnSpLocks/>
            <a:stCxn id="36" idx="2"/>
            <a:endCxn id="23" idx="6"/>
          </p:cNvCxnSpPr>
          <p:nvPr/>
        </p:nvCxnSpPr>
        <p:spPr bwMode="auto">
          <a:xfrm rot="10800000">
            <a:off x="2696970" y="1725638"/>
            <a:ext cx="278574" cy="359620"/>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52" name="Connector: Curved 51">
            <a:extLst>
              <a:ext uri="{FF2B5EF4-FFF2-40B4-BE49-F238E27FC236}">
                <a16:creationId xmlns:a16="http://schemas.microsoft.com/office/drawing/2014/main" id="{16A0A38C-062B-475C-8BB3-AD8D156D8783}"/>
              </a:ext>
            </a:extLst>
          </p:cNvPr>
          <p:cNvCxnSpPr>
            <a:cxnSpLocks/>
            <a:endCxn id="15" idx="0"/>
          </p:cNvCxnSpPr>
          <p:nvPr/>
        </p:nvCxnSpPr>
        <p:spPr bwMode="auto">
          <a:xfrm flipV="1">
            <a:off x="2817394" y="1733152"/>
            <a:ext cx="206910" cy="106334"/>
          </a:xfrm>
          <a:prstGeom prst="curvedConnector4">
            <a:avLst>
              <a:gd name="adj1" fmla="val 38091"/>
              <a:gd name="adj2" fmla="val 296201"/>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58" name="Oval 57">
            <a:extLst>
              <a:ext uri="{FF2B5EF4-FFF2-40B4-BE49-F238E27FC236}">
                <a16:creationId xmlns:a16="http://schemas.microsoft.com/office/drawing/2014/main" id="{287078DA-8CEC-43D6-9E4F-3975F7CBB3E4}"/>
              </a:ext>
            </a:extLst>
          </p:cNvPr>
          <p:cNvSpPr/>
          <p:nvPr/>
        </p:nvSpPr>
        <p:spPr bwMode="auto">
          <a:xfrm>
            <a:off x="4210938" y="3782950"/>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66" name="Flowchart: Merge 65">
            <a:extLst>
              <a:ext uri="{FF2B5EF4-FFF2-40B4-BE49-F238E27FC236}">
                <a16:creationId xmlns:a16="http://schemas.microsoft.com/office/drawing/2014/main" id="{0FD6D73F-E28B-4EC5-B47F-84382487EA71}"/>
              </a:ext>
            </a:extLst>
          </p:cNvPr>
          <p:cNvSpPr/>
          <p:nvPr/>
        </p:nvSpPr>
        <p:spPr bwMode="auto">
          <a:xfrm>
            <a:off x="3728998" y="1786101"/>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67" name="Flowchart: Merge 66">
            <a:extLst>
              <a:ext uri="{FF2B5EF4-FFF2-40B4-BE49-F238E27FC236}">
                <a16:creationId xmlns:a16="http://schemas.microsoft.com/office/drawing/2014/main" id="{9DAF0970-8056-4FF9-AC19-2F3B1F28C59C}"/>
              </a:ext>
            </a:extLst>
          </p:cNvPr>
          <p:cNvSpPr/>
          <p:nvPr/>
        </p:nvSpPr>
        <p:spPr bwMode="auto">
          <a:xfrm>
            <a:off x="3500602" y="1100330"/>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72" name="Connector: Curved 71">
            <a:extLst>
              <a:ext uri="{FF2B5EF4-FFF2-40B4-BE49-F238E27FC236}">
                <a16:creationId xmlns:a16="http://schemas.microsoft.com/office/drawing/2014/main" id="{A1013E8E-6785-48C3-A38E-3D5A1B5FF2EF}"/>
              </a:ext>
            </a:extLst>
          </p:cNvPr>
          <p:cNvCxnSpPr>
            <a:cxnSpLocks/>
            <a:endCxn id="36" idx="3"/>
          </p:cNvCxnSpPr>
          <p:nvPr/>
        </p:nvCxnSpPr>
        <p:spPr bwMode="auto">
          <a:xfrm rot="16200000" flipV="1">
            <a:off x="2770373" y="2388992"/>
            <a:ext cx="665405" cy="156501"/>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76" name="Connector: Curved 75">
            <a:extLst>
              <a:ext uri="{FF2B5EF4-FFF2-40B4-BE49-F238E27FC236}">
                <a16:creationId xmlns:a16="http://schemas.microsoft.com/office/drawing/2014/main" id="{ED618C95-8554-44B6-A3F2-65154BB4FF9D}"/>
              </a:ext>
            </a:extLst>
          </p:cNvPr>
          <p:cNvCxnSpPr>
            <a:cxnSpLocks/>
            <a:stCxn id="12" idx="3"/>
            <a:endCxn id="32" idx="2"/>
          </p:cNvCxnSpPr>
          <p:nvPr/>
        </p:nvCxnSpPr>
        <p:spPr bwMode="auto">
          <a:xfrm flipV="1">
            <a:off x="3015043" y="2572444"/>
            <a:ext cx="836662" cy="246305"/>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79" name="Connector: Curved 78">
            <a:extLst>
              <a:ext uri="{FF2B5EF4-FFF2-40B4-BE49-F238E27FC236}">
                <a16:creationId xmlns:a16="http://schemas.microsoft.com/office/drawing/2014/main" id="{5D979369-7FE9-4FA9-9A16-0F0291EA25C7}"/>
              </a:ext>
            </a:extLst>
          </p:cNvPr>
          <p:cNvCxnSpPr>
            <a:cxnSpLocks/>
            <a:endCxn id="35" idx="0"/>
          </p:cNvCxnSpPr>
          <p:nvPr/>
        </p:nvCxnSpPr>
        <p:spPr bwMode="auto">
          <a:xfrm rot="5400000">
            <a:off x="3061860" y="2919409"/>
            <a:ext cx="238931" cy="11591"/>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83" name="Oval 82">
            <a:extLst>
              <a:ext uri="{FF2B5EF4-FFF2-40B4-BE49-F238E27FC236}">
                <a16:creationId xmlns:a16="http://schemas.microsoft.com/office/drawing/2014/main" id="{852E019E-C03C-4E33-B4A1-356BEDD828B6}"/>
              </a:ext>
            </a:extLst>
          </p:cNvPr>
          <p:cNvSpPr/>
          <p:nvPr/>
        </p:nvSpPr>
        <p:spPr bwMode="auto">
          <a:xfrm>
            <a:off x="4188347" y="817461"/>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84" name="Oval 83">
            <a:extLst>
              <a:ext uri="{FF2B5EF4-FFF2-40B4-BE49-F238E27FC236}">
                <a16:creationId xmlns:a16="http://schemas.microsoft.com/office/drawing/2014/main" id="{0A5CC9E0-1DFC-46A7-855F-97CA140A5A1E}"/>
              </a:ext>
            </a:extLst>
          </p:cNvPr>
          <p:cNvSpPr/>
          <p:nvPr/>
        </p:nvSpPr>
        <p:spPr bwMode="auto">
          <a:xfrm>
            <a:off x="4340333" y="1592284"/>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85" name="Connector: Curved 84">
            <a:extLst>
              <a:ext uri="{FF2B5EF4-FFF2-40B4-BE49-F238E27FC236}">
                <a16:creationId xmlns:a16="http://schemas.microsoft.com/office/drawing/2014/main" id="{54FF0C39-9355-4B8B-907E-325A8200AF09}"/>
              </a:ext>
            </a:extLst>
          </p:cNvPr>
          <p:cNvCxnSpPr>
            <a:cxnSpLocks/>
            <a:stCxn id="10" idx="3"/>
            <a:endCxn id="84" idx="2"/>
          </p:cNvCxnSpPr>
          <p:nvPr/>
        </p:nvCxnSpPr>
        <p:spPr bwMode="auto">
          <a:xfrm>
            <a:off x="4085531" y="1520969"/>
            <a:ext cx="254802" cy="104170"/>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88" name="Connector: Curved 87">
            <a:extLst>
              <a:ext uri="{FF2B5EF4-FFF2-40B4-BE49-F238E27FC236}">
                <a16:creationId xmlns:a16="http://schemas.microsoft.com/office/drawing/2014/main" id="{7ED88D4B-C6F9-4972-80E2-CF2B7643A06A}"/>
              </a:ext>
            </a:extLst>
          </p:cNvPr>
          <p:cNvCxnSpPr>
            <a:cxnSpLocks/>
            <a:stCxn id="11" idx="3"/>
          </p:cNvCxnSpPr>
          <p:nvPr/>
        </p:nvCxnSpPr>
        <p:spPr bwMode="auto">
          <a:xfrm flipV="1">
            <a:off x="3983124" y="850316"/>
            <a:ext cx="205222" cy="131875"/>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94" name="Connector: Curved 93">
            <a:extLst>
              <a:ext uri="{FF2B5EF4-FFF2-40B4-BE49-F238E27FC236}">
                <a16:creationId xmlns:a16="http://schemas.microsoft.com/office/drawing/2014/main" id="{D99D9A06-AA2D-463E-86AF-4F8309D57FB8}"/>
              </a:ext>
            </a:extLst>
          </p:cNvPr>
          <p:cNvCxnSpPr>
            <a:cxnSpLocks/>
            <a:stCxn id="66" idx="3"/>
          </p:cNvCxnSpPr>
          <p:nvPr/>
        </p:nvCxnSpPr>
        <p:spPr bwMode="auto">
          <a:xfrm flipV="1">
            <a:off x="3802921" y="1485797"/>
            <a:ext cx="208817" cy="349587"/>
          </a:xfrm>
          <a:prstGeom prst="curvedConnector2">
            <a:avLst/>
          </a:prstGeom>
          <a:ln w="254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05" name="Connector: Curved 104">
            <a:extLst>
              <a:ext uri="{FF2B5EF4-FFF2-40B4-BE49-F238E27FC236}">
                <a16:creationId xmlns:a16="http://schemas.microsoft.com/office/drawing/2014/main" id="{AD6F1D38-8076-41A9-9F9C-EDB30CCA4C01}"/>
              </a:ext>
            </a:extLst>
          </p:cNvPr>
          <p:cNvCxnSpPr>
            <a:cxnSpLocks/>
            <a:stCxn id="67" idx="3"/>
            <a:endCxn id="11" idx="1"/>
          </p:cNvCxnSpPr>
          <p:nvPr/>
        </p:nvCxnSpPr>
        <p:spPr bwMode="auto">
          <a:xfrm flipV="1">
            <a:off x="3574525" y="982190"/>
            <a:ext cx="342889" cy="167421"/>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13" name="Flowchart: Merge 112">
            <a:extLst>
              <a:ext uri="{FF2B5EF4-FFF2-40B4-BE49-F238E27FC236}">
                <a16:creationId xmlns:a16="http://schemas.microsoft.com/office/drawing/2014/main" id="{7417EA3C-9FE2-4BF7-9D2C-3E298EA10FC3}"/>
              </a:ext>
            </a:extLst>
          </p:cNvPr>
          <p:cNvSpPr/>
          <p:nvPr/>
        </p:nvSpPr>
        <p:spPr bwMode="auto">
          <a:xfrm>
            <a:off x="3704357" y="2238502"/>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14" name="Connector: Curved 113">
            <a:extLst>
              <a:ext uri="{FF2B5EF4-FFF2-40B4-BE49-F238E27FC236}">
                <a16:creationId xmlns:a16="http://schemas.microsoft.com/office/drawing/2014/main" id="{ABD3EB81-634F-4912-8F4C-4AA827A73A44}"/>
              </a:ext>
            </a:extLst>
          </p:cNvPr>
          <p:cNvCxnSpPr>
            <a:cxnSpLocks/>
            <a:stCxn id="113" idx="0"/>
            <a:endCxn id="66" idx="2"/>
          </p:cNvCxnSpPr>
          <p:nvPr/>
        </p:nvCxnSpPr>
        <p:spPr bwMode="auto">
          <a:xfrm rot="5400000" flipH="1" flipV="1">
            <a:off x="3589041" y="2049264"/>
            <a:ext cx="353837" cy="24641"/>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20" name="Connector: Curved 119">
            <a:extLst>
              <a:ext uri="{FF2B5EF4-FFF2-40B4-BE49-F238E27FC236}">
                <a16:creationId xmlns:a16="http://schemas.microsoft.com/office/drawing/2014/main" id="{32963251-9982-4F8E-AD74-B6D2F3D717C8}"/>
              </a:ext>
            </a:extLst>
          </p:cNvPr>
          <p:cNvCxnSpPr>
            <a:cxnSpLocks/>
            <a:endCxn id="113" idx="2"/>
          </p:cNvCxnSpPr>
          <p:nvPr/>
        </p:nvCxnSpPr>
        <p:spPr bwMode="auto">
          <a:xfrm rot="16200000" flipV="1">
            <a:off x="3684985" y="2405722"/>
            <a:ext cx="235376" cy="98066"/>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24" name="Circle: Hollow 123">
            <a:extLst>
              <a:ext uri="{FF2B5EF4-FFF2-40B4-BE49-F238E27FC236}">
                <a16:creationId xmlns:a16="http://schemas.microsoft.com/office/drawing/2014/main" id="{A0A45AB9-361C-4731-B04F-DF44D25C67D5}"/>
              </a:ext>
            </a:extLst>
          </p:cNvPr>
          <p:cNvSpPr/>
          <p:nvPr/>
        </p:nvSpPr>
        <p:spPr bwMode="auto">
          <a:xfrm>
            <a:off x="4210938" y="608639"/>
            <a:ext cx="65710" cy="6571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25" name="Circle: Hollow 124">
            <a:extLst>
              <a:ext uri="{FF2B5EF4-FFF2-40B4-BE49-F238E27FC236}">
                <a16:creationId xmlns:a16="http://schemas.microsoft.com/office/drawing/2014/main" id="{FB6B7C6A-122B-4F8C-AF3E-D123ED2F3849}"/>
              </a:ext>
            </a:extLst>
          </p:cNvPr>
          <p:cNvSpPr/>
          <p:nvPr/>
        </p:nvSpPr>
        <p:spPr bwMode="auto">
          <a:xfrm>
            <a:off x="4091823" y="983058"/>
            <a:ext cx="65710" cy="65710"/>
          </a:xfrm>
          <a:prstGeom prst="donut">
            <a:avLst/>
          </a:prstGeom>
          <a:solidFill>
            <a:schemeClr val="bg1">
              <a:lumMod val="50000"/>
            </a:schemeClr>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26" name="Circle: Hollow 125">
            <a:extLst>
              <a:ext uri="{FF2B5EF4-FFF2-40B4-BE49-F238E27FC236}">
                <a16:creationId xmlns:a16="http://schemas.microsoft.com/office/drawing/2014/main" id="{49BE8D23-2F5C-4DEC-A94E-D4AEA25FEA06}"/>
              </a:ext>
            </a:extLst>
          </p:cNvPr>
          <p:cNvSpPr/>
          <p:nvPr/>
        </p:nvSpPr>
        <p:spPr bwMode="auto">
          <a:xfrm>
            <a:off x="4015263" y="1420087"/>
            <a:ext cx="65710" cy="6571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27" name="Connector: Curved 126">
            <a:extLst>
              <a:ext uri="{FF2B5EF4-FFF2-40B4-BE49-F238E27FC236}">
                <a16:creationId xmlns:a16="http://schemas.microsoft.com/office/drawing/2014/main" id="{39CDC936-FCAB-47D2-8939-A198D59E68C1}"/>
              </a:ext>
            </a:extLst>
          </p:cNvPr>
          <p:cNvCxnSpPr>
            <a:cxnSpLocks/>
            <a:stCxn id="124" idx="2"/>
          </p:cNvCxnSpPr>
          <p:nvPr/>
        </p:nvCxnSpPr>
        <p:spPr bwMode="auto">
          <a:xfrm rot="10800000" flipV="1">
            <a:off x="4052675" y="641494"/>
            <a:ext cx="158262" cy="262552"/>
          </a:xfrm>
          <a:prstGeom prst="curvedConnector2">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35" name="Freeform: Shape 134">
            <a:extLst>
              <a:ext uri="{FF2B5EF4-FFF2-40B4-BE49-F238E27FC236}">
                <a16:creationId xmlns:a16="http://schemas.microsoft.com/office/drawing/2014/main" id="{F385EB52-B51B-45A0-937E-891813782D5F}"/>
              </a:ext>
            </a:extLst>
          </p:cNvPr>
          <p:cNvSpPr/>
          <p:nvPr/>
        </p:nvSpPr>
        <p:spPr bwMode="auto">
          <a:xfrm>
            <a:off x="3948897" y="894193"/>
            <a:ext cx="106222" cy="599082"/>
          </a:xfrm>
          <a:custGeom>
            <a:avLst/>
            <a:gdLst>
              <a:gd name="connsiteX0" fmla="*/ 66675 w 104482"/>
              <a:gd name="connsiteY0" fmla="*/ 698953 h 698953"/>
              <a:gd name="connsiteX1" fmla="*/ 101600 w 104482"/>
              <a:gd name="connsiteY1" fmla="*/ 48078 h 698953"/>
              <a:gd name="connsiteX2" fmla="*/ 0 w 104482"/>
              <a:gd name="connsiteY2" fmla="*/ 98878 h 698953"/>
              <a:gd name="connsiteX0" fmla="*/ 66675 w 116390"/>
              <a:gd name="connsiteY0" fmla="*/ 656430 h 656430"/>
              <a:gd name="connsiteX1" fmla="*/ 114300 w 116390"/>
              <a:gd name="connsiteY1" fmla="*/ 75405 h 656430"/>
              <a:gd name="connsiteX2" fmla="*/ 0 w 116390"/>
              <a:gd name="connsiteY2" fmla="*/ 56355 h 656430"/>
            </a:gdLst>
            <a:ahLst/>
            <a:cxnLst>
              <a:cxn ang="0">
                <a:pos x="connsiteX0" y="connsiteY0"/>
              </a:cxn>
              <a:cxn ang="0">
                <a:pos x="connsiteX1" y="connsiteY1"/>
              </a:cxn>
              <a:cxn ang="0">
                <a:pos x="connsiteX2" y="connsiteY2"/>
              </a:cxn>
            </a:cxnLst>
            <a:rect l="l" t="t" r="r" b="b"/>
            <a:pathLst>
              <a:path w="116390" h="656430">
                <a:moveTo>
                  <a:pt x="66675" y="656430"/>
                </a:moveTo>
                <a:cubicBezTo>
                  <a:pt x="89693" y="380998"/>
                  <a:pt x="125412" y="175417"/>
                  <a:pt x="114300" y="75405"/>
                </a:cubicBezTo>
                <a:cubicBezTo>
                  <a:pt x="103188" y="-24607"/>
                  <a:pt x="45244" y="-19051"/>
                  <a:pt x="0" y="56355"/>
                </a:cubicBezTo>
              </a:path>
            </a:pathLst>
          </a:cu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83452" tIns="41726" rIns="83452" bIns="41726" numCol="1" rtlCol="0" anchor="t" anchorCtr="0" compatLnSpc="1">
            <a:prstTxWarp prst="textNoShape">
              <a:avLst/>
            </a:prstTxWarp>
          </a:bodyPr>
          <a:lstStyle/>
          <a:p>
            <a:pPr defTabSz="834517"/>
            <a:endParaRPr lang="en-AU" sz="2191">
              <a:latin typeface="Times" pitchFamily="18" charset="0"/>
            </a:endParaRPr>
          </a:p>
        </p:txBody>
      </p:sp>
      <p:sp>
        <p:nvSpPr>
          <p:cNvPr id="143" name="Flowchart: Magnetic Disk 142">
            <a:extLst>
              <a:ext uri="{FF2B5EF4-FFF2-40B4-BE49-F238E27FC236}">
                <a16:creationId xmlns:a16="http://schemas.microsoft.com/office/drawing/2014/main" id="{1760C416-AD36-4BA8-BBC9-91E931AC4889}"/>
              </a:ext>
            </a:extLst>
          </p:cNvPr>
          <p:cNvSpPr/>
          <p:nvPr/>
        </p:nvSpPr>
        <p:spPr bwMode="auto">
          <a:xfrm>
            <a:off x="3947149" y="3489848"/>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44" name="Oval 143">
            <a:extLst>
              <a:ext uri="{FF2B5EF4-FFF2-40B4-BE49-F238E27FC236}">
                <a16:creationId xmlns:a16="http://schemas.microsoft.com/office/drawing/2014/main" id="{28BB13B1-3137-4411-A880-E4D0960DDED4}"/>
              </a:ext>
            </a:extLst>
          </p:cNvPr>
          <p:cNvSpPr/>
          <p:nvPr/>
        </p:nvSpPr>
        <p:spPr bwMode="auto">
          <a:xfrm>
            <a:off x="4739812" y="4439591"/>
            <a:ext cx="65710" cy="6571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45" name="Oval 144">
            <a:extLst>
              <a:ext uri="{FF2B5EF4-FFF2-40B4-BE49-F238E27FC236}">
                <a16:creationId xmlns:a16="http://schemas.microsoft.com/office/drawing/2014/main" id="{E2C07F99-921F-4067-8869-306F411C38DB}"/>
              </a:ext>
            </a:extLst>
          </p:cNvPr>
          <p:cNvSpPr/>
          <p:nvPr/>
        </p:nvSpPr>
        <p:spPr bwMode="auto">
          <a:xfrm>
            <a:off x="4250563" y="4782670"/>
            <a:ext cx="65710" cy="6571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46" name="Connector: Curved 145">
            <a:extLst>
              <a:ext uri="{FF2B5EF4-FFF2-40B4-BE49-F238E27FC236}">
                <a16:creationId xmlns:a16="http://schemas.microsoft.com/office/drawing/2014/main" id="{760C9EB5-23B5-4CF4-8278-ACB6507DA171}"/>
              </a:ext>
            </a:extLst>
          </p:cNvPr>
          <p:cNvCxnSpPr>
            <a:cxnSpLocks/>
            <a:endCxn id="32" idx="4"/>
          </p:cNvCxnSpPr>
          <p:nvPr/>
        </p:nvCxnSpPr>
        <p:spPr bwMode="auto">
          <a:xfrm rot="16200000" flipV="1">
            <a:off x="3627714" y="2862144"/>
            <a:ext cx="513696" cy="3"/>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3" name="Connector: Curved 152">
            <a:extLst>
              <a:ext uri="{FF2B5EF4-FFF2-40B4-BE49-F238E27FC236}">
                <a16:creationId xmlns:a16="http://schemas.microsoft.com/office/drawing/2014/main" id="{24D1466E-01E9-407B-AB5E-7051EFBC5133}"/>
              </a:ext>
            </a:extLst>
          </p:cNvPr>
          <p:cNvCxnSpPr>
            <a:cxnSpLocks/>
            <a:stCxn id="143" idx="3"/>
            <a:endCxn id="58" idx="2"/>
          </p:cNvCxnSpPr>
          <p:nvPr/>
        </p:nvCxnSpPr>
        <p:spPr bwMode="auto">
          <a:xfrm rot="16200000" flipH="1">
            <a:off x="3989988" y="3594856"/>
            <a:ext cx="227393" cy="214506"/>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64" name="Connector: Curved 163">
            <a:extLst>
              <a:ext uri="{FF2B5EF4-FFF2-40B4-BE49-F238E27FC236}">
                <a16:creationId xmlns:a16="http://schemas.microsoft.com/office/drawing/2014/main" id="{71F5315B-8AAE-44C8-B2F4-C6586F896D10}"/>
              </a:ext>
            </a:extLst>
          </p:cNvPr>
          <p:cNvCxnSpPr>
            <a:cxnSpLocks/>
            <a:stCxn id="110" idx="0"/>
            <a:endCxn id="34" idx="3"/>
          </p:cNvCxnSpPr>
          <p:nvPr/>
        </p:nvCxnSpPr>
        <p:spPr bwMode="auto">
          <a:xfrm rot="16200000" flipV="1">
            <a:off x="3161703" y="2579634"/>
            <a:ext cx="663701" cy="1005756"/>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69" name="Connector: Curved 168">
            <a:extLst>
              <a:ext uri="{FF2B5EF4-FFF2-40B4-BE49-F238E27FC236}">
                <a16:creationId xmlns:a16="http://schemas.microsoft.com/office/drawing/2014/main" id="{A1238718-13F8-4DB7-B7BC-97F3CC84EEC0}"/>
              </a:ext>
            </a:extLst>
          </p:cNvPr>
          <p:cNvCxnSpPr>
            <a:cxnSpLocks/>
            <a:stCxn id="83" idx="4"/>
            <a:endCxn id="84" idx="0"/>
          </p:cNvCxnSpPr>
          <p:nvPr/>
        </p:nvCxnSpPr>
        <p:spPr bwMode="auto">
          <a:xfrm rot="16200000" flipH="1">
            <a:off x="3942639" y="1161734"/>
            <a:ext cx="709113" cy="151986"/>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72" name="Connector: Curved 171">
            <a:extLst>
              <a:ext uri="{FF2B5EF4-FFF2-40B4-BE49-F238E27FC236}">
                <a16:creationId xmlns:a16="http://schemas.microsoft.com/office/drawing/2014/main" id="{B62EC5C7-C0F8-4055-84D7-321B22C09DE2}"/>
              </a:ext>
            </a:extLst>
          </p:cNvPr>
          <p:cNvCxnSpPr>
            <a:cxnSpLocks/>
            <a:endCxn id="33" idx="6"/>
          </p:cNvCxnSpPr>
          <p:nvPr/>
        </p:nvCxnSpPr>
        <p:spPr bwMode="auto">
          <a:xfrm rot="16200000" flipV="1">
            <a:off x="2888819" y="2403417"/>
            <a:ext cx="537936" cy="200999"/>
          </a:xfrm>
          <a:prstGeom prst="curvedConnector2">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75" name="Connector: Curved 174">
            <a:extLst>
              <a:ext uri="{FF2B5EF4-FFF2-40B4-BE49-F238E27FC236}">
                <a16:creationId xmlns:a16="http://schemas.microsoft.com/office/drawing/2014/main" id="{D08F3243-4B45-45A9-9E59-F124706AC678}"/>
              </a:ext>
            </a:extLst>
          </p:cNvPr>
          <p:cNvCxnSpPr>
            <a:cxnSpLocks/>
          </p:cNvCxnSpPr>
          <p:nvPr/>
        </p:nvCxnSpPr>
        <p:spPr bwMode="auto">
          <a:xfrm rot="5400000">
            <a:off x="3105327" y="2894748"/>
            <a:ext cx="258776" cy="41069"/>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81" name="Connector: Curved 180">
            <a:extLst>
              <a:ext uri="{FF2B5EF4-FFF2-40B4-BE49-F238E27FC236}">
                <a16:creationId xmlns:a16="http://schemas.microsoft.com/office/drawing/2014/main" id="{ECB56779-61EE-4E13-9C71-6B63F03A33B1}"/>
              </a:ext>
            </a:extLst>
          </p:cNvPr>
          <p:cNvCxnSpPr>
            <a:cxnSpLocks/>
            <a:endCxn id="102" idx="4"/>
          </p:cNvCxnSpPr>
          <p:nvPr/>
        </p:nvCxnSpPr>
        <p:spPr bwMode="auto">
          <a:xfrm rot="16200000" flipV="1">
            <a:off x="3974617" y="3676775"/>
            <a:ext cx="800071" cy="789546"/>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88" name="Flowchart: Magnetic Disk 187">
            <a:extLst>
              <a:ext uri="{FF2B5EF4-FFF2-40B4-BE49-F238E27FC236}">
                <a16:creationId xmlns:a16="http://schemas.microsoft.com/office/drawing/2014/main" id="{4EC0FE12-F46E-4B23-AF28-73BCDD18CDAC}"/>
              </a:ext>
            </a:extLst>
          </p:cNvPr>
          <p:cNvSpPr/>
          <p:nvPr/>
        </p:nvSpPr>
        <p:spPr bwMode="auto">
          <a:xfrm>
            <a:off x="2942685" y="4411643"/>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89" name="Flowchart: Magnetic Disk 188">
            <a:extLst>
              <a:ext uri="{FF2B5EF4-FFF2-40B4-BE49-F238E27FC236}">
                <a16:creationId xmlns:a16="http://schemas.microsoft.com/office/drawing/2014/main" id="{49D010A8-B616-4487-A804-CD1130F8FE32}"/>
              </a:ext>
            </a:extLst>
          </p:cNvPr>
          <p:cNvSpPr/>
          <p:nvPr/>
        </p:nvSpPr>
        <p:spPr bwMode="auto">
          <a:xfrm>
            <a:off x="2308385" y="4313952"/>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90" name="Flowchart: Magnetic Disk 189">
            <a:extLst>
              <a:ext uri="{FF2B5EF4-FFF2-40B4-BE49-F238E27FC236}">
                <a16:creationId xmlns:a16="http://schemas.microsoft.com/office/drawing/2014/main" id="{C3825474-BAC4-41EE-8F36-789E9044DFA7}"/>
              </a:ext>
            </a:extLst>
          </p:cNvPr>
          <p:cNvSpPr/>
          <p:nvPr/>
        </p:nvSpPr>
        <p:spPr bwMode="auto">
          <a:xfrm>
            <a:off x="2753807" y="4184026"/>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91" name="Flowchart: Merge 190">
            <a:extLst>
              <a:ext uri="{FF2B5EF4-FFF2-40B4-BE49-F238E27FC236}">
                <a16:creationId xmlns:a16="http://schemas.microsoft.com/office/drawing/2014/main" id="{962B369C-1E14-4154-BC40-8B38298934CE}"/>
              </a:ext>
            </a:extLst>
          </p:cNvPr>
          <p:cNvSpPr/>
          <p:nvPr/>
        </p:nvSpPr>
        <p:spPr bwMode="auto">
          <a:xfrm>
            <a:off x="2374102" y="4148406"/>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92" name="Flowchart: Merge 191">
            <a:extLst>
              <a:ext uri="{FF2B5EF4-FFF2-40B4-BE49-F238E27FC236}">
                <a16:creationId xmlns:a16="http://schemas.microsoft.com/office/drawing/2014/main" id="{13179038-7B39-428A-90FE-479ACA13AB16}"/>
              </a:ext>
            </a:extLst>
          </p:cNvPr>
          <p:cNvSpPr/>
          <p:nvPr/>
        </p:nvSpPr>
        <p:spPr bwMode="auto">
          <a:xfrm>
            <a:off x="2653872" y="3961675"/>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93" name="Connector: Curved 192">
            <a:extLst>
              <a:ext uri="{FF2B5EF4-FFF2-40B4-BE49-F238E27FC236}">
                <a16:creationId xmlns:a16="http://schemas.microsoft.com/office/drawing/2014/main" id="{7E05675D-3404-4B78-B596-F52AB3542CE9}"/>
              </a:ext>
            </a:extLst>
          </p:cNvPr>
          <p:cNvCxnSpPr>
            <a:cxnSpLocks/>
            <a:stCxn id="192" idx="3"/>
          </p:cNvCxnSpPr>
          <p:nvPr/>
        </p:nvCxnSpPr>
        <p:spPr bwMode="auto">
          <a:xfrm>
            <a:off x="2727796" y="4010956"/>
            <a:ext cx="54521" cy="95634"/>
          </a:xfrm>
          <a:prstGeom prst="curvedConnector2">
            <a:avLst/>
          </a:prstGeom>
          <a:ln w="127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6" name="Connector: Curved 195">
            <a:extLst>
              <a:ext uri="{FF2B5EF4-FFF2-40B4-BE49-F238E27FC236}">
                <a16:creationId xmlns:a16="http://schemas.microsoft.com/office/drawing/2014/main" id="{CD7FC806-B102-4804-B2BC-8E30D869560B}"/>
              </a:ext>
            </a:extLst>
          </p:cNvPr>
          <p:cNvCxnSpPr>
            <a:cxnSpLocks/>
            <a:stCxn id="191" idx="3"/>
            <a:endCxn id="13" idx="1"/>
          </p:cNvCxnSpPr>
          <p:nvPr/>
        </p:nvCxnSpPr>
        <p:spPr bwMode="auto">
          <a:xfrm flipV="1">
            <a:off x="2448026" y="4145308"/>
            <a:ext cx="305782" cy="52380"/>
          </a:xfrm>
          <a:prstGeom prst="curvedConnector3">
            <a:avLst>
              <a:gd name="adj1" fmla="val 50000"/>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06" name="Connector: Curved 205">
            <a:extLst>
              <a:ext uri="{FF2B5EF4-FFF2-40B4-BE49-F238E27FC236}">
                <a16:creationId xmlns:a16="http://schemas.microsoft.com/office/drawing/2014/main" id="{048C49D9-9C37-4B1E-89D8-B03D47B48611}"/>
              </a:ext>
            </a:extLst>
          </p:cNvPr>
          <p:cNvCxnSpPr>
            <a:cxnSpLocks/>
            <a:stCxn id="190" idx="2"/>
            <a:endCxn id="189" idx="4"/>
          </p:cNvCxnSpPr>
          <p:nvPr/>
        </p:nvCxnSpPr>
        <p:spPr bwMode="auto">
          <a:xfrm rot="10800000" flipV="1">
            <a:off x="2406950" y="4233308"/>
            <a:ext cx="346858" cy="129926"/>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09" name="Connector: Curved 208">
            <a:extLst>
              <a:ext uri="{FF2B5EF4-FFF2-40B4-BE49-F238E27FC236}">
                <a16:creationId xmlns:a16="http://schemas.microsoft.com/office/drawing/2014/main" id="{1F7FECE0-60F4-4A75-9D44-B055AA07CC25}"/>
              </a:ext>
            </a:extLst>
          </p:cNvPr>
          <p:cNvCxnSpPr>
            <a:cxnSpLocks/>
            <a:stCxn id="188" idx="3"/>
            <a:endCxn id="211" idx="0"/>
          </p:cNvCxnSpPr>
          <p:nvPr/>
        </p:nvCxnSpPr>
        <p:spPr bwMode="auto">
          <a:xfrm rot="16200000" flipH="1">
            <a:off x="2844046" y="4658128"/>
            <a:ext cx="329596" cy="33754"/>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10" name="Oval 209">
            <a:extLst>
              <a:ext uri="{FF2B5EF4-FFF2-40B4-BE49-F238E27FC236}">
                <a16:creationId xmlns:a16="http://schemas.microsoft.com/office/drawing/2014/main" id="{AD56E59F-6ABF-4B4B-A17B-8F3CC72A9D24}"/>
              </a:ext>
            </a:extLst>
          </p:cNvPr>
          <p:cNvSpPr/>
          <p:nvPr/>
        </p:nvSpPr>
        <p:spPr bwMode="auto">
          <a:xfrm>
            <a:off x="1982589" y="4642538"/>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11" name="Oval 210">
            <a:extLst>
              <a:ext uri="{FF2B5EF4-FFF2-40B4-BE49-F238E27FC236}">
                <a16:creationId xmlns:a16="http://schemas.microsoft.com/office/drawing/2014/main" id="{D7F1991A-BBE7-4047-841E-CAC3773026F2}"/>
              </a:ext>
            </a:extLst>
          </p:cNvPr>
          <p:cNvSpPr/>
          <p:nvPr/>
        </p:nvSpPr>
        <p:spPr bwMode="auto">
          <a:xfrm>
            <a:off x="2992866" y="4839802"/>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18" name="Connector: Curved 217">
            <a:extLst>
              <a:ext uri="{FF2B5EF4-FFF2-40B4-BE49-F238E27FC236}">
                <a16:creationId xmlns:a16="http://schemas.microsoft.com/office/drawing/2014/main" id="{094DBDA2-25E3-4667-A16D-6981214B265B}"/>
              </a:ext>
            </a:extLst>
          </p:cNvPr>
          <p:cNvCxnSpPr>
            <a:cxnSpLocks/>
            <a:stCxn id="189" idx="3"/>
            <a:endCxn id="210" idx="7"/>
          </p:cNvCxnSpPr>
          <p:nvPr/>
        </p:nvCxnSpPr>
        <p:spPr bwMode="auto">
          <a:xfrm rot="5400000">
            <a:off x="2078349" y="4372844"/>
            <a:ext cx="239644" cy="318991"/>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22" name="Connector: Curved 221">
            <a:extLst>
              <a:ext uri="{FF2B5EF4-FFF2-40B4-BE49-F238E27FC236}">
                <a16:creationId xmlns:a16="http://schemas.microsoft.com/office/drawing/2014/main" id="{61A5828F-3F22-42F5-B38E-0C707535F234}"/>
              </a:ext>
            </a:extLst>
          </p:cNvPr>
          <p:cNvCxnSpPr>
            <a:cxnSpLocks/>
            <a:stCxn id="145" idx="2"/>
            <a:endCxn id="188" idx="4"/>
          </p:cNvCxnSpPr>
          <p:nvPr/>
        </p:nvCxnSpPr>
        <p:spPr bwMode="auto">
          <a:xfrm rot="10800000">
            <a:off x="3041250" y="4460925"/>
            <a:ext cx="1209315" cy="354599"/>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5" name="Flowchart: Magnetic Disk 224">
            <a:extLst>
              <a:ext uri="{FF2B5EF4-FFF2-40B4-BE49-F238E27FC236}">
                <a16:creationId xmlns:a16="http://schemas.microsoft.com/office/drawing/2014/main" id="{A8A57B25-3549-4B10-8552-CD458AA4E124}"/>
              </a:ext>
            </a:extLst>
          </p:cNvPr>
          <p:cNvSpPr/>
          <p:nvPr/>
        </p:nvSpPr>
        <p:spPr bwMode="auto">
          <a:xfrm>
            <a:off x="4323905" y="4667997"/>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26" name="Connector: Curved 225">
            <a:extLst>
              <a:ext uri="{FF2B5EF4-FFF2-40B4-BE49-F238E27FC236}">
                <a16:creationId xmlns:a16="http://schemas.microsoft.com/office/drawing/2014/main" id="{D74E208B-E370-4E96-B05D-4F758094CDF7}"/>
              </a:ext>
            </a:extLst>
          </p:cNvPr>
          <p:cNvCxnSpPr>
            <a:cxnSpLocks/>
            <a:stCxn id="188" idx="1"/>
            <a:endCxn id="190" idx="4"/>
          </p:cNvCxnSpPr>
          <p:nvPr/>
        </p:nvCxnSpPr>
        <p:spPr bwMode="auto">
          <a:xfrm rot="16200000" flipV="1">
            <a:off x="2833003" y="4252679"/>
            <a:ext cx="178334" cy="139595"/>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9" name="Oval 228">
            <a:extLst>
              <a:ext uri="{FF2B5EF4-FFF2-40B4-BE49-F238E27FC236}">
                <a16:creationId xmlns:a16="http://schemas.microsoft.com/office/drawing/2014/main" id="{5199961B-0286-4A85-AA8B-6E38733CDD09}"/>
              </a:ext>
            </a:extLst>
          </p:cNvPr>
          <p:cNvSpPr/>
          <p:nvPr/>
        </p:nvSpPr>
        <p:spPr bwMode="auto">
          <a:xfrm>
            <a:off x="3843217" y="4953090"/>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30" name="Oval 229">
            <a:extLst>
              <a:ext uri="{FF2B5EF4-FFF2-40B4-BE49-F238E27FC236}">
                <a16:creationId xmlns:a16="http://schemas.microsoft.com/office/drawing/2014/main" id="{9F24FA79-D4C2-4F49-A8D2-0D0BF81C7FF1}"/>
              </a:ext>
            </a:extLst>
          </p:cNvPr>
          <p:cNvSpPr/>
          <p:nvPr/>
        </p:nvSpPr>
        <p:spPr bwMode="auto">
          <a:xfrm>
            <a:off x="3390553" y="5222078"/>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31" name="Oval 230">
            <a:extLst>
              <a:ext uri="{FF2B5EF4-FFF2-40B4-BE49-F238E27FC236}">
                <a16:creationId xmlns:a16="http://schemas.microsoft.com/office/drawing/2014/main" id="{28B34022-DF1F-4412-AE83-5B9B6C7C3A13}"/>
              </a:ext>
            </a:extLst>
          </p:cNvPr>
          <p:cNvSpPr/>
          <p:nvPr/>
        </p:nvSpPr>
        <p:spPr bwMode="auto">
          <a:xfrm>
            <a:off x="4413103" y="5348020"/>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32" name="Connector: Curved 231">
            <a:extLst>
              <a:ext uri="{FF2B5EF4-FFF2-40B4-BE49-F238E27FC236}">
                <a16:creationId xmlns:a16="http://schemas.microsoft.com/office/drawing/2014/main" id="{F97B5741-CC96-4DD4-AE61-B80D76892B88}"/>
              </a:ext>
            </a:extLst>
          </p:cNvPr>
          <p:cNvCxnSpPr>
            <a:cxnSpLocks/>
            <a:stCxn id="225" idx="2"/>
            <a:endCxn id="229" idx="6"/>
          </p:cNvCxnSpPr>
          <p:nvPr/>
        </p:nvCxnSpPr>
        <p:spPr bwMode="auto">
          <a:xfrm rot="10800000" flipV="1">
            <a:off x="3908926" y="4717280"/>
            <a:ext cx="414978" cy="268664"/>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35" name="Connector: Curved 234">
            <a:extLst>
              <a:ext uri="{FF2B5EF4-FFF2-40B4-BE49-F238E27FC236}">
                <a16:creationId xmlns:a16="http://schemas.microsoft.com/office/drawing/2014/main" id="{3F5DEEEA-73D8-448C-A80B-3D6F6984554F}"/>
              </a:ext>
            </a:extLst>
          </p:cNvPr>
          <p:cNvCxnSpPr>
            <a:cxnSpLocks/>
            <a:stCxn id="225" idx="3"/>
            <a:endCxn id="231" idx="0"/>
          </p:cNvCxnSpPr>
          <p:nvPr/>
        </p:nvCxnSpPr>
        <p:spPr bwMode="auto">
          <a:xfrm rot="16200000" flipH="1">
            <a:off x="4118844" y="5020907"/>
            <a:ext cx="581457" cy="72770"/>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39" name="Connector: Curved 238">
            <a:extLst>
              <a:ext uri="{FF2B5EF4-FFF2-40B4-BE49-F238E27FC236}">
                <a16:creationId xmlns:a16="http://schemas.microsoft.com/office/drawing/2014/main" id="{6E17E833-867F-49A4-9C7D-5640DC9E7EAB}"/>
              </a:ext>
            </a:extLst>
          </p:cNvPr>
          <p:cNvCxnSpPr>
            <a:cxnSpLocks/>
            <a:stCxn id="231" idx="2"/>
            <a:endCxn id="230" idx="5"/>
          </p:cNvCxnSpPr>
          <p:nvPr/>
        </p:nvCxnSpPr>
        <p:spPr bwMode="auto">
          <a:xfrm rot="10800000">
            <a:off x="3446640" y="5278165"/>
            <a:ext cx="966463" cy="102710"/>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44" name="Oval 243">
            <a:extLst>
              <a:ext uri="{FF2B5EF4-FFF2-40B4-BE49-F238E27FC236}">
                <a16:creationId xmlns:a16="http://schemas.microsoft.com/office/drawing/2014/main" id="{72D295AF-0248-4488-AC37-AE1054AE6CBB}"/>
              </a:ext>
            </a:extLst>
          </p:cNvPr>
          <p:cNvSpPr/>
          <p:nvPr/>
        </p:nvSpPr>
        <p:spPr bwMode="auto">
          <a:xfrm>
            <a:off x="4199619" y="4046336"/>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45" name="Connector: Curved 244">
            <a:extLst>
              <a:ext uri="{FF2B5EF4-FFF2-40B4-BE49-F238E27FC236}">
                <a16:creationId xmlns:a16="http://schemas.microsoft.com/office/drawing/2014/main" id="{A1267C17-B5B0-4006-9936-2A7773A12C7E}"/>
              </a:ext>
            </a:extLst>
          </p:cNvPr>
          <p:cNvCxnSpPr>
            <a:cxnSpLocks/>
            <a:stCxn id="225" idx="1"/>
            <a:endCxn id="101" idx="4"/>
          </p:cNvCxnSpPr>
          <p:nvPr/>
        </p:nvCxnSpPr>
        <p:spPr bwMode="auto">
          <a:xfrm rot="16200000" flipV="1">
            <a:off x="3722753" y="4017563"/>
            <a:ext cx="828919" cy="471950"/>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48" name="Flowchart: Merge 247">
            <a:extLst>
              <a:ext uri="{FF2B5EF4-FFF2-40B4-BE49-F238E27FC236}">
                <a16:creationId xmlns:a16="http://schemas.microsoft.com/office/drawing/2014/main" id="{C18CD20D-D784-43A8-9122-30FD44513BCA}"/>
              </a:ext>
            </a:extLst>
          </p:cNvPr>
          <p:cNvSpPr/>
          <p:nvPr/>
        </p:nvSpPr>
        <p:spPr bwMode="auto">
          <a:xfrm>
            <a:off x="921051" y="4063171"/>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49" name="Rectangle 248">
            <a:extLst>
              <a:ext uri="{FF2B5EF4-FFF2-40B4-BE49-F238E27FC236}">
                <a16:creationId xmlns:a16="http://schemas.microsoft.com/office/drawing/2014/main" id="{159CA865-C6C3-4F4D-9792-9D37AC21B3D3}"/>
              </a:ext>
            </a:extLst>
          </p:cNvPr>
          <p:cNvSpPr/>
          <p:nvPr/>
        </p:nvSpPr>
        <p:spPr bwMode="auto">
          <a:xfrm>
            <a:off x="971703" y="4128881"/>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cxnSp>
        <p:nvCxnSpPr>
          <p:cNvPr id="86" name="Connector: Curved 238">
            <a:extLst>
              <a:ext uri="{FF2B5EF4-FFF2-40B4-BE49-F238E27FC236}">
                <a16:creationId xmlns:a16="http://schemas.microsoft.com/office/drawing/2014/main" id="{6E17E833-867F-49A4-9C7D-5640DC9E7EAB}"/>
              </a:ext>
            </a:extLst>
          </p:cNvPr>
          <p:cNvCxnSpPr>
            <a:cxnSpLocks/>
            <a:endCxn id="225" idx="4"/>
          </p:cNvCxnSpPr>
          <p:nvPr/>
        </p:nvCxnSpPr>
        <p:spPr bwMode="auto">
          <a:xfrm rot="10800000">
            <a:off x="4422471" y="4717281"/>
            <a:ext cx="480964" cy="64526"/>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89" name="Connector: Curved 238">
            <a:extLst>
              <a:ext uri="{FF2B5EF4-FFF2-40B4-BE49-F238E27FC236}">
                <a16:creationId xmlns:a16="http://schemas.microsoft.com/office/drawing/2014/main" id="{6E17E833-867F-49A4-9C7D-5640DC9E7EAB}"/>
              </a:ext>
            </a:extLst>
          </p:cNvPr>
          <p:cNvCxnSpPr>
            <a:cxnSpLocks/>
            <a:endCxn id="145" idx="6"/>
          </p:cNvCxnSpPr>
          <p:nvPr/>
        </p:nvCxnSpPr>
        <p:spPr bwMode="auto">
          <a:xfrm rot="10800000">
            <a:off x="4316273" y="4815524"/>
            <a:ext cx="489248" cy="24282"/>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95" name="Connector: Curved 238">
            <a:extLst>
              <a:ext uri="{FF2B5EF4-FFF2-40B4-BE49-F238E27FC236}">
                <a16:creationId xmlns:a16="http://schemas.microsoft.com/office/drawing/2014/main" id="{6E17E833-867F-49A4-9C7D-5640DC9E7EAB}"/>
              </a:ext>
            </a:extLst>
          </p:cNvPr>
          <p:cNvCxnSpPr>
            <a:cxnSpLocks/>
            <a:endCxn id="144" idx="4"/>
          </p:cNvCxnSpPr>
          <p:nvPr/>
        </p:nvCxnSpPr>
        <p:spPr bwMode="auto">
          <a:xfrm rot="10800000">
            <a:off x="4772668" y="4505301"/>
            <a:ext cx="232912" cy="202946"/>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 name="Rectangle 1">
            <a:extLst>
              <a:ext uri="{FF2B5EF4-FFF2-40B4-BE49-F238E27FC236}">
                <a16:creationId xmlns:a16="http://schemas.microsoft.com/office/drawing/2014/main" id="{B6949DF3-6782-42F4-B821-1B09DEE62FE4}"/>
              </a:ext>
            </a:extLst>
          </p:cNvPr>
          <p:cNvSpPr/>
          <p:nvPr/>
        </p:nvSpPr>
        <p:spPr>
          <a:xfrm>
            <a:off x="4219079" y="761890"/>
            <a:ext cx="755234"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Lancefield</a:t>
            </a:r>
          </a:p>
        </p:txBody>
      </p:sp>
      <p:sp>
        <p:nvSpPr>
          <p:cNvPr id="90" name="Rectangle 89">
            <a:extLst>
              <a:ext uri="{FF2B5EF4-FFF2-40B4-BE49-F238E27FC236}">
                <a16:creationId xmlns:a16="http://schemas.microsoft.com/office/drawing/2014/main" id="{6DA4D4AE-9864-42B1-B269-EEB57E205F56}"/>
              </a:ext>
            </a:extLst>
          </p:cNvPr>
          <p:cNvSpPr/>
          <p:nvPr/>
        </p:nvSpPr>
        <p:spPr>
          <a:xfrm>
            <a:off x="4309948" y="1366209"/>
            <a:ext cx="633406"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Romsey</a:t>
            </a:r>
          </a:p>
        </p:txBody>
      </p:sp>
      <p:sp>
        <p:nvSpPr>
          <p:cNvPr id="91" name="Rectangle 90">
            <a:extLst>
              <a:ext uri="{FF2B5EF4-FFF2-40B4-BE49-F238E27FC236}">
                <a16:creationId xmlns:a16="http://schemas.microsoft.com/office/drawing/2014/main" id="{2F66671D-CB70-4134-BCAA-92818C3CC012}"/>
              </a:ext>
            </a:extLst>
          </p:cNvPr>
          <p:cNvSpPr/>
          <p:nvPr/>
        </p:nvSpPr>
        <p:spPr>
          <a:xfrm>
            <a:off x="2261701" y="1427514"/>
            <a:ext cx="711952"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Woodend</a:t>
            </a:r>
          </a:p>
        </p:txBody>
      </p:sp>
      <p:sp>
        <p:nvSpPr>
          <p:cNvPr id="92" name="Rectangle 91">
            <a:extLst>
              <a:ext uri="{FF2B5EF4-FFF2-40B4-BE49-F238E27FC236}">
                <a16:creationId xmlns:a16="http://schemas.microsoft.com/office/drawing/2014/main" id="{96B4D163-4A76-47E2-B345-FA915F886CF4}"/>
              </a:ext>
            </a:extLst>
          </p:cNvPr>
          <p:cNvSpPr/>
          <p:nvPr/>
        </p:nvSpPr>
        <p:spPr>
          <a:xfrm>
            <a:off x="3797366" y="2284777"/>
            <a:ext cx="620581" cy="364985"/>
          </a:xfrm>
          <a:prstGeom prst="rect">
            <a:avLst/>
          </a:prstGeom>
          <a:noFill/>
        </p:spPr>
        <p:txBody>
          <a:bodyPr wrap="none" lIns="83452" tIns="41726" rIns="83452" bIns="41726">
            <a:spAutoFit/>
          </a:bodyPr>
          <a:lstStyle/>
          <a:p>
            <a:pPr algn="ctr"/>
            <a:r>
              <a:rPr lang="en-US" sz="912"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Riddells</a:t>
            </a:r>
            <a:endPar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Creek</a:t>
            </a:r>
          </a:p>
        </p:txBody>
      </p:sp>
      <p:sp>
        <p:nvSpPr>
          <p:cNvPr id="93" name="Rectangle 92">
            <a:extLst>
              <a:ext uri="{FF2B5EF4-FFF2-40B4-BE49-F238E27FC236}">
                <a16:creationId xmlns:a16="http://schemas.microsoft.com/office/drawing/2014/main" id="{E0C77537-342E-495E-9392-370642B4D488}"/>
              </a:ext>
            </a:extLst>
          </p:cNvPr>
          <p:cNvSpPr/>
          <p:nvPr/>
        </p:nvSpPr>
        <p:spPr>
          <a:xfrm>
            <a:off x="2322514" y="2188599"/>
            <a:ext cx="683098"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Macedon</a:t>
            </a:r>
          </a:p>
        </p:txBody>
      </p:sp>
      <p:sp>
        <p:nvSpPr>
          <p:cNvPr id="96" name="Rectangle 95">
            <a:extLst>
              <a:ext uri="{FF2B5EF4-FFF2-40B4-BE49-F238E27FC236}">
                <a16:creationId xmlns:a16="http://schemas.microsoft.com/office/drawing/2014/main" id="{F10E2C61-9C5F-4AD6-90B6-26554C70A074}"/>
              </a:ext>
            </a:extLst>
          </p:cNvPr>
          <p:cNvSpPr/>
          <p:nvPr/>
        </p:nvSpPr>
        <p:spPr>
          <a:xfrm>
            <a:off x="2838440" y="2988459"/>
            <a:ext cx="687908"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Gisborne</a:t>
            </a:r>
          </a:p>
        </p:txBody>
      </p:sp>
      <p:sp>
        <p:nvSpPr>
          <p:cNvPr id="97" name="Rectangle 96">
            <a:extLst>
              <a:ext uri="{FF2B5EF4-FFF2-40B4-BE49-F238E27FC236}">
                <a16:creationId xmlns:a16="http://schemas.microsoft.com/office/drawing/2014/main" id="{B571753E-4375-4F3F-95AF-B7EBF5C9ACD0}"/>
              </a:ext>
            </a:extLst>
          </p:cNvPr>
          <p:cNvSpPr/>
          <p:nvPr/>
        </p:nvSpPr>
        <p:spPr>
          <a:xfrm>
            <a:off x="2695989" y="4823651"/>
            <a:ext cx="558064"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Melton</a:t>
            </a:r>
          </a:p>
        </p:txBody>
      </p:sp>
      <p:sp>
        <p:nvSpPr>
          <p:cNvPr id="98" name="Rectangle 97">
            <a:extLst>
              <a:ext uri="{FF2B5EF4-FFF2-40B4-BE49-F238E27FC236}">
                <a16:creationId xmlns:a16="http://schemas.microsoft.com/office/drawing/2014/main" id="{EEACB3DF-0F2F-4AB3-87EC-0EA56F335742}"/>
              </a:ext>
            </a:extLst>
          </p:cNvPr>
          <p:cNvSpPr/>
          <p:nvPr/>
        </p:nvSpPr>
        <p:spPr>
          <a:xfrm>
            <a:off x="1490539" y="4581812"/>
            <a:ext cx="649436" cy="364985"/>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Bacchus</a:t>
            </a:r>
            <a:b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b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Marsh</a:t>
            </a:r>
          </a:p>
        </p:txBody>
      </p:sp>
      <p:sp>
        <p:nvSpPr>
          <p:cNvPr id="99" name="Rectangle 98">
            <a:extLst>
              <a:ext uri="{FF2B5EF4-FFF2-40B4-BE49-F238E27FC236}">
                <a16:creationId xmlns:a16="http://schemas.microsoft.com/office/drawing/2014/main" id="{4F3BA644-2B55-42FA-B2BD-17B3F84A9700}"/>
              </a:ext>
            </a:extLst>
          </p:cNvPr>
          <p:cNvSpPr/>
          <p:nvPr/>
        </p:nvSpPr>
        <p:spPr>
          <a:xfrm>
            <a:off x="4059174" y="3497361"/>
            <a:ext cx="660656"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Sunbury</a:t>
            </a:r>
          </a:p>
        </p:txBody>
      </p:sp>
      <p:sp>
        <p:nvSpPr>
          <p:cNvPr id="100" name="Rectangle 99">
            <a:extLst>
              <a:ext uri="{FF2B5EF4-FFF2-40B4-BE49-F238E27FC236}">
                <a16:creationId xmlns:a16="http://schemas.microsoft.com/office/drawing/2014/main" id="{F97D812F-4986-46B2-9608-9CA8BF46915B}"/>
              </a:ext>
            </a:extLst>
          </p:cNvPr>
          <p:cNvSpPr/>
          <p:nvPr/>
        </p:nvSpPr>
        <p:spPr>
          <a:xfrm>
            <a:off x="926955" y="4201596"/>
            <a:ext cx="707144" cy="224626"/>
          </a:xfrm>
          <a:prstGeom prst="rect">
            <a:avLst/>
          </a:prstGeom>
          <a:noFill/>
        </p:spPr>
        <p:txBody>
          <a:bodyPr wrap="none" lIns="83452" tIns="41726" rIns="83452" bIns="41726">
            <a:spAutoFit/>
          </a:bodyPr>
          <a:lstStyle/>
          <a:p>
            <a:pPr algn="ctr"/>
            <a:r>
              <a:rPr lang="en-US" sz="912"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Myrniong</a:t>
            </a:r>
            <a:endPar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1" name="Flowchart: Magnetic Disk 100">
            <a:extLst>
              <a:ext uri="{FF2B5EF4-FFF2-40B4-BE49-F238E27FC236}">
                <a16:creationId xmlns:a16="http://schemas.microsoft.com/office/drawing/2014/main" id="{68069A1E-FFF1-4D27-ABD5-37ECFC4919B6}"/>
              </a:ext>
            </a:extLst>
          </p:cNvPr>
          <p:cNvSpPr/>
          <p:nvPr/>
        </p:nvSpPr>
        <p:spPr bwMode="auto">
          <a:xfrm>
            <a:off x="3802672" y="3789796"/>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02" name="Flowchart: Magnetic Disk 101">
            <a:extLst>
              <a:ext uri="{FF2B5EF4-FFF2-40B4-BE49-F238E27FC236}">
                <a16:creationId xmlns:a16="http://schemas.microsoft.com/office/drawing/2014/main" id="{BF1AF34B-5DB5-4403-8620-1B9E46CCD278}"/>
              </a:ext>
            </a:extLst>
          </p:cNvPr>
          <p:cNvSpPr/>
          <p:nvPr/>
        </p:nvSpPr>
        <p:spPr bwMode="auto">
          <a:xfrm>
            <a:off x="3881314" y="3622230"/>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06" name="Connector: Curved 105">
            <a:extLst>
              <a:ext uri="{FF2B5EF4-FFF2-40B4-BE49-F238E27FC236}">
                <a16:creationId xmlns:a16="http://schemas.microsoft.com/office/drawing/2014/main" id="{9C05C0C2-51A3-4A1F-88EA-D5B3084FC73B}"/>
              </a:ext>
            </a:extLst>
          </p:cNvPr>
          <p:cNvCxnSpPr>
            <a:cxnSpLocks/>
            <a:stCxn id="109" idx="7"/>
            <a:endCxn id="143" idx="2"/>
          </p:cNvCxnSpPr>
          <p:nvPr/>
        </p:nvCxnSpPr>
        <p:spPr bwMode="auto">
          <a:xfrm rot="5400000" flipH="1" flipV="1">
            <a:off x="3867466" y="3541753"/>
            <a:ext cx="82308" cy="77062"/>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09" name="Oval 108">
            <a:extLst>
              <a:ext uri="{FF2B5EF4-FFF2-40B4-BE49-F238E27FC236}">
                <a16:creationId xmlns:a16="http://schemas.microsoft.com/office/drawing/2014/main" id="{94EFAD82-9B23-4DFA-94B8-012A3354069D}"/>
              </a:ext>
            </a:extLst>
          </p:cNvPr>
          <p:cNvSpPr/>
          <p:nvPr/>
        </p:nvSpPr>
        <p:spPr bwMode="auto">
          <a:xfrm>
            <a:off x="3814001" y="3611816"/>
            <a:ext cx="65710" cy="6571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10" name="Oval 109">
            <a:extLst>
              <a:ext uri="{FF2B5EF4-FFF2-40B4-BE49-F238E27FC236}">
                <a16:creationId xmlns:a16="http://schemas.microsoft.com/office/drawing/2014/main" id="{830E6950-4071-4E28-A0E5-830724418A24}"/>
              </a:ext>
            </a:extLst>
          </p:cNvPr>
          <p:cNvSpPr/>
          <p:nvPr/>
        </p:nvSpPr>
        <p:spPr bwMode="auto">
          <a:xfrm>
            <a:off x="3963577" y="3414363"/>
            <a:ext cx="65710" cy="6571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28" name="Freeform: Shape 227">
            <a:extLst>
              <a:ext uri="{FF2B5EF4-FFF2-40B4-BE49-F238E27FC236}">
                <a16:creationId xmlns:a16="http://schemas.microsoft.com/office/drawing/2014/main" id="{DB686B2F-EB85-483B-9E85-80FCBE56D76F}"/>
              </a:ext>
            </a:extLst>
          </p:cNvPr>
          <p:cNvSpPr/>
          <p:nvPr/>
        </p:nvSpPr>
        <p:spPr bwMode="auto">
          <a:xfrm>
            <a:off x="3366923" y="441091"/>
            <a:ext cx="1405927" cy="1962088"/>
          </a:xfrm>
          <a:custGeom>
            <a:avLst/>
            <a:gdLst>
              <a:gd name="connsiteX0" fmla="*/ 952008 w 1540510"/>
              <a:gd name="connsiteY0" fmla="*/ 35304 h 2149910"/>
              <a:gd name="connsiteX1" fmla="*/ 28083 w 1540510"/>
              <a:gd name="connsiteY1" fmla="*/ 616329 h 2149910"/>
              <a:gd name="connsiteX2" fmla="*/ 351933 w 1540510"/>
              <a:gd name="connsiteY2" fmla="*/ 2130804 h 2149910"/>
              <a:gd name="connsiteX3" fmla="*/ 1485408 w 1540510"/>
              <a:gd name="connsiteY3" fmla="*/ 1387854 h 2149910"/>
              <a:gd name="connsiteX4" fmla="*/ 1323483 w 1540510"/>
              <a:gd name="connsiteY4" fmla="*/ 206754 h 2149910"/>
              <a:gd name="connsiteX5" fmla="*/ 952008 w 1540510"/>
              <a:gd name="connsiteY5" fmla="*/ 35304 h 214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10" h="2149910">
                <a:moveTo>
                  <a:pt x="952008" y="35304"/>
                </a:moveTo>
                <a:cubicBezTo>
                  <a:pt x="736108" y="103566"/>
                  <a:pt x="128095" y="267079"/>
                  <a:pt x="28083" y="616329"/>
                </a:cubicBezTo>
                <a:cubicBezTo>
                  <a:pt x="-71930" y="965579"/>
                  <a:pt x="109046" y="2002217"/>
                  <a:pt x="351933" y="2130804"/>
                </a:cubicBezTo>
                <a:cubicBezTo>
                  <a:pt x="594820" y="2259391"/>
                  <a:pt x="1323483" y="1708529"/>
                  <a:pt x="1485408" y="1387854"/>
                </a:cubicBezTo>
                <a:cubicBezTo>
                  <a:pt x="1647333" y="1067179"/>
                  <a:pt x="1409208" y="429004"/>
                  <a:pt x="1323483" y="206754"/>
                </a:cubicBezTo>
                <a:cubicBezTo>
                  <a:pt x="1237758" y="-15496"/>
                  <a:pt x="1167908" y="-32958"/>
                  <a:pt x="952008" y="35304"/>
                </a:cubicBezTo>
                <a:close/>
              </a:path>
            </a:pathLst>
          </a:custGeom>
          <a:noFill/>
          <a:ln w="38100" cap="flat" cmpd="sng" algn="ctr">
            <a:solidFill>
              <a:schemeClr val="accent2"/>
            </a:solidFill>
            <a:prstDash val="sysDot"/>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vert="horz" wrap="square" lIns="83452" tIns="41726" rIns="83452" bIns="41726" numCol="1" rtlCol="0" anchor="t" anchorCtr="0" compatLnSpc="1">
            <a:prstTxWarp prst="textNoShape">
              <a:avLst/>
            </a:prstTxWarp>
          </a:bodyPr>
          <a:lstStyle/>
          <a:p>
            <a:pPr defTabSz="834517"/>
            <a:endParaRPr lang="en-AU" sz="2191" dirty="0">
              <a:solidFill>
                <a:schemeClr val="tx1"/>
              </a:solidFill>
              <a:latin typeface="Times" pitchFamily="18" charset="0"/>
            </a:endParaRPr>
          </a:p>
        </p:txBody>
      </p:sp>
      <p:sp>
        <p:nvSpPr>
          <p:cNvPr id="233" name="Freeform: Shape 232">
            <a:extLst>
              <a:ext uri="{FF2B5EF4-FFF2-40B4-BE49-F238E27FC236}">
                <a16:creationId xmlns:a16="http://schemas.microsoft.com/office/drawing/2014/main" id="{A9A130CF-64A8-4D73-B8DC-E06B8889817B}"/>
              </a:ext>
            </a:extLst>
          </p:cNvPr>
          <p:cNvSpPr/>
          <p:nvPr/>
        </p:nvSpPr>
        <p:spPr bwMode="auto">
          <a:xfrm>
            <a:off x="2092745" y="1099457"/>
            <a:ext cx="1240608" cy="1066663"/>
          </a:xfrm>
          <a:custGeom>
            <a:avLst/>
            <a:gdLst>
              <a:gd name="connsiteX0" fmla="*/ 1214684 w 1359366"/>
              <a:gd name="connsiteY0" fmla="*/ 18766 h 1168771"/>
              <a:gd name="connsiteX1" fmla="*/ 166934 w 1359366"/>
              <a:gd name="connsiteY1" fmla="*/ 209266 h 1168771"/>
              <a:gd name="connsiteX2" fmla="*/ 81209 w 1359366"/>
              <a:gd name="connsiteY2" fmla="*/ 942691 h 1168771"/>
              <a:gd name="connsiteX3" fmla="*/ 957509 w 1359366"/>
              <a:gd name="connsiteY3" fmla="*/ 1152241 h 1168771"/>
              <a:gd name="connsiteX4" fmla="*/ 1319459 w 1359366"/>
              <a:gd name="connsiteY4" fmla="*/ 580741 h 1168771"/>
              <a:gd name="connsiteX5" fmla="*/ 1214684 w 1359366"/>
              <a:gd name="connsiteY5" fmla="*/ 18766 h 116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366" h="1168771">
                <a:moveTo>
                  <a:pt x="1214684" y="18766"/>
                </a:moveTo>
                <a:cubicBezTo>
                  <a:pt x="1022596" y="-43147"/>
                  <a:pt x="355846" y="55279"/>
                  <a:pt x="166934" y="209266"/>
                </a:cubicBezTo>
                <a:cubicBezTo>
                  <a:pt x="-21978" y="363253"/>
                  <a:pt x="-50553" y="785529"/>
                  <a:pt x="81209" y="942691"/>
                </a:cubicBezTo>
                <a:cubicBezTo>
                  <a:pt x="212971" y="1099853"/>
                  <a:pt x="751134" y="1212566"/>
                  <a:pt x="957509" y="1152241"/>
                </a:cubicBezTo>
                <a:cubicBezTo>
                  <a:pt x="1163884" y="1091916"/>
                  <a:pt x="1270247" y="764891"/>
                  <a:pt x="1319459" y="580741"/>
                </a:cubicBezTo>
                <a:cubicBezTo>
                  <a:pt x="1368671" y="396591"/>
                  <a:pt x="1406772" y="80679"/>
                  <a:pt x="1214684" y="18766"/>
                </a:cubicBezTo>
                <a:close/>
              </a:path>
            </a:pathLst>
          </a:custGeom>
          <a:noFill/>
          <a:ln w="38100" cap="flat" cmpd="sng" algn="ctr">
            <a:solidFill>
              <a:schemeClr val="accent2"/>
            </a:solidFill>
            <a:prstDash val="sysDot"/>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83452" tIns="41726" rIns="83452" bIns="41726" numCol="1" spcCol="0" rtlCol="0" fromWordArt="0" anchor="t" anchorCtr="0" forceAA="0" compatLnSpc="1">
            <a:prstTxWarp prst="textNoShape">
              <a:avLst/>
            </a:prstTxWarp>
            <a:noAutofit/>
          </a:bodyPr>
          <a:lstStyle/>
          <a:p>
            <a:endParaRPr lang="en-AU" sz="1643" dirty="0"/>
          </a:p>
        </p:txBody>
      </p:sp>
      <p:sp>
        <p:nvSpPr>
          <p:cNvPr id="234" name="Freeform: Shape 233">
            <a:extLst>
              <a:ext uri="{FF2B5EF4-FFF2-40B4-BE49-F238E27FC236}">
                <a16:creationId xmlns:a16="http://schemas.microsoft.com/office/drawing/2014/main" id="{5B3400C0-438F-4708-A470-63056EFE37D8}"/>
              </a:ext>
            </a:extLst>
          </p:cNvPr>
          <p:cNvSpPr/>
          <p:nvPr/>
        </p:nvSpPr>
        <p:spPr bwMode="auto">
          <a:xfrm>
            <a:off x="2637378" y="2153719"/>
            <a:ext cx="2035253" cy="1946091"/>
          </a:xfrm>
          <a:custGeom>
            <a:avLst/>
            <a:gdLst>
              <a:gd name="connsiteX0" fmla="*/ 551241 w 2230079"/>
              <a:gd name="connsiteY0" fmla="*/ 35159 h 2132382"/>
              <a:gd name="connsiteX1" fmla="*/ 141666 w 2230079"/>
              <a:gd name="connsiteY1" fmla="*/ 111359 h 2132382"/>
              <a:gd name="connsiteX2" fmla="*/ 160716 w 2230079"/>
              <a:gd name="connsiteY2" fmla="*/ 920984 h 2132382"/>
              <a:gd name="connsiteX3" fmla="*/ 2018091 w 2230079"/>
              <a:gd name="connsiteY3" fmla="*/ 2130659 h 2132382"/>
              <a:gd name="connsiteX4" fmla="*/ 2132391 w 2230079"/>
              <a:gd name="connsiteY4" fmla="*/ 1168634 h 2132382"/>
              <a:gd name="connsiteX5" fmla="*/ 1513266 w 2230079"/>
              <a:gd name="connsiteY5" fmla="*/ 378059 h 2132382"/>
              <a:gd name="connsiteX6" fmla="*/ 551241 w 2230079"/>
              <a:gd name="connsiteY6" fmla="*/ 35159 h 21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79" h="2132382">
                <a:moveTo>
                  <a:pt x="551241" y="35159"/>
                </a:moveTo>
                <a:cubicBezTo>
                  <a:pt x="322641" y="-9291"/>
                  <a:pt x="206753" y="-36278"/>
                  <a:pt x="141666" y="111359"/>
                </a:cubicBezTo>
                <a:cubicBezTo>
                  <a:pt x="76579" y="258996"/>
                  <a:pt x="-152021" y="584434"/>
                  <a:pt x="160716" y="920984"/>
                </a:cubicBezTo>
                <a:cubicBezTo>
                  <a:pt x="473453" y="1257534"/>
                  <a:pt x="1689479" y="2089384"/>
                  <a:pt x="2018091" y="2130659"/>
                </a:cubicBezTo>
                <a:cubicBezTo>
                  <a:pt x="2346703" y="2171934"/>
                  <a:pt x="2216529" y="1460734"/>
                  <a:pt x="2132391" y="1168634"/>
                </a:cubicBezTo>
                <a:cubicBezTo>
                  <a:pt x="2048254" y="876534"/>
                  <a:pt x="1773616" y="568559"/>
                  <a:pt x="1513266" y="378059"/>
                </a:cubicBezTo>
                <a:cubicBezTo>
                  <a:pt x="1252916" y="187559"/>
                  <a:pt x="779841" y="79609"/>
                  <a:pt x="551241" y="35159"/>
                </a:cubicBezTo>
                <a:close/>
              </a:path>
            </a:pathLst>
          </a:custGeom>
          <a:noFill/>
          <a:ln w="38100" cap="flat" cmpd="sng" algn="ctr">
            <a:solidFill>
              <a:schemeClr val="accent2"/>
            </a:solidFill>
            <a:prstDash val="sysDot"/>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83452" tIns="41726" rIns="83452" bIns="41726" numCol="1" spcCol="0" rtlCol="0" fromWordArt="0" anchor="t" anchorCtr="0" forceAA="0" compatLnSpc="1">
            <a:prstTxWarp prst="textNoShape">
              <a:avLst/>
            </a:prstTxWarp>
            <a:noAutofit/>
          </a:bodyPr>
          <a:lstStyle/>
          <a:p>
            <a:endParaRPr lang="en-AU" sz="1643" dirty="0"/>
          </a:p>
        </p:txBody>
      </p:sp>
      <p:sp>
        <p:nvSpPr>
          <p:cNvPr id="236" name="Freeform: Shape 235">
            <a:extLst>
              <a:ext uri="{FF2B5EF4-FFF2-40B4-BE49-F238E27FC236}">
                <a16:creationId xmlns:a16="http://schemas.microsoft.com/office/drawing/2014/main" id="{CB10CE4C-7D6E-4170-A02F-3012AD6BC8A9}"/>
              </a:ext>
            </a:extLst>
          </p:cNvPr>
          <p:cNvSpPr/>
          <p:nvPr/>
        </p:nvSpPr>
        <p:spPr bwMode="auto">
          <a:xfrm>
            <a:off x="3246524" y="3993949"/>
            <a:ext cx="1902253" cy="1779634"/>
          </a:xfrm>
          <a:custGeom>
            <a:avLst/>
            <a:gdLst>
              <a:gd name="connsiteX0" fmla="*/ 340982 w 2084348"/>
              <a:gd name="connsiteY0" fmla="*/ 485747 h 1949991"/>
              <a:gd name="connsiteX1" fmla="*/ 7607 w 2084348"/>
              <a:gd name="connsiteY1" fmla="*/ 1295372 h 1949991"/>
              <a:gd name="connsiteX2" fmla="*/ 664832 w 2084348"/>
              <a:gd name="connsiteY2" fmla="*/ 1857347 h 1949991"/>
              <a:gd name="connsiteX3" fmla="*/ 1579232 w 2084348"/>
              <a:gd name="connsiteY3" fmla="*/ 1895447 h 1949991"/>
              <a:gd name="connsiteX4" fmla="*/ 2084057 w 2084348"/>
              <a:gd name="connsiteY4" fmla="*/ 1314422 h 1949991"/>
              <a:gd name="connsiteX5" fmla="*/ 1645907 w 2084348"/>
              <a:gd name="connsiteY5" fmla="*/ 704822 h 1949991"/>
              <a:gd name="connsiteX6" fmla="*/ 1245857 w 2084348"/>
              <a:gd name="connsiteY6" fmla="*/ 209522 h 1949991"/>
              <a:gd name="connsiteX7" fmla="*/ 855332 w 2084348"/>
              <a:gd name="connsiteY7" fmla="*/ 9497 h 1949991"/>
              <a:gd name="connsiteX8" fmla="*/ 340982 w 2084348"/>
              <a:gd name="connsiteY8" fmla="*/ 485747 h 194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348" h="1949991">
                <a:moveTo>
                  <a:pt x="340982" y="485747"/>
                </a:moveTo>
                <a:cubicBezTo>
                  <a:pt x="199695" y="700059"/>
                  <a:pt x="-46368" y="1066772"/>
                  <a:pt x="7607" y="1295372"/>
                </a:cubicBezTo>
                <a:cubicBezTo>
                  <a:pt x="61582" y="1523972"/>
                  <a:pt x="402895" y="1757335"/>
                  <a:pt x="664832" y="1857347"/>
                </a:cubicBezTo>
                <a:cubicBezTo>
                  <a:pt x="926769" y="1957359"/>
                  <a:pt x="1342695" y="1985934"/>
                  <a:pt x="1579232" y="1895447"/>
                </a:cubicBezTo>
                <a:cubicBezTo>
                  <a:pt x="1815769" y="1804960"/>
                  <a:pt x="2072945" y="1512859"/>
                  <a:pt x="2084057" y="1314422"/>
                </a:cubicBezTo>
                <a:cubicBezTo>
                  <a:pt x="2095169" y="1115985"/>
                  <a:pt x="1785607" y="888972"/>
                  <a:pt x="1645907" y="704822"/>
                </a:cubicBezTo>
                <a:cubicBezTo>
                  <a:pt x="1506207" y="520672"/>
                  <a:pt x="1377620" y="325409"/>
                  <a:pt x="1245857" y="209522"/>
                </a:cubicBezTo>
                <a:cubicBezTo>
                  <a:pt x="1114095" y="93634"/>
                  <a:pt x="1002969" y="-36540"/>
                  <a:pt x="855332" y="9497"/>
                </a:cubicBezTo>
                <a:cubicBezTo>
                  <a:pt x="707695" y="55534"/>
                  <a:pt x="482269" y="271435"/>
                  <a:pt x="340982" y="485747"/>
                </a:cubicBezTo>
                <a:close/>
              </a:path>
            </a:pathLst>
          </a:custGeom>
          <a:noFill/>
          <a:ln w="38100" cap="flat" cmpd="sng" algn="ctr">
            <a:solidFill>
              <a:schemeClr val="accent2"/>
            </a:solidFill>
            <a:prstDash val="sysDot"/>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83452" tIns="41726" rIns="83452" bIns="41726" numCol="1" spcCol="0" rtlCol="0" fromWordArt="0" anchor="t" anchorCtr="0" forceAA="0" compatLnSpc="1">
            <a:prstTxWarp prst="textNoShape">
              <a:avLst/>
            </a:prstTxWarp>
            <a:noAutofit/>
          </a:bodyPr>
          <a:lstStyle/>
          <a:p>
            <a:endParaRPr lang="en-AU" sz="1643" dirty="0"/>
          </a:p>
        </p:txBody>
      </p:sp>
      <p:sp>
        <p:nvSpPr>
          <p:cNvPr id="237" name="Freeform: Shape 236">
            <a:extLst>
              <a:ext uri="{FF2B5EF4-FFF2-40B4-BE49-F238E27FC236}">
                <a16:creationId xmlns:a16="http://schemas.microsoft.com/office/drawing/2014/main" id="{041D876E-56C2-465C-92EA-00BFEDB17410}"/>
              </a:ext>
            </a:extLst>
          </p:cNvPr>
          <p:cNvSpPr/>
          <p:nvPr/>
        </p:nvSpPr>
        <p:spPr bwMode="auto">
          <a:xfrm>
            <a:off x="1416550" y="3810641"/>
            <a:ext cx="1984293" cy="2313099"/>
          </a:xfrm>
          <a:custGeom>
            <a:avLst/>
            <a:gdLst>
              <a:gd name="connsiteX0" fmla="*/ 60133 w 2174241"/>
              <a:gd name="connsiteY0" fmla="*/ 924726 h 2534522"/>
              <a:gd name="connsiteX1" fmla="*/ 174433 w 2174241"/>
              <a:gd name="connsiteY1" fmla="*/ 1515276 h 2534522"/>
              <a:gd name="connsiteX2" fmla="*/ 1669858 w 2174241"/>
              <a:gd name="connsiteY2" fmla="*/ 2534451 h 2534522"/>
              <a:gd name="connsiteX3" fmla="*/ 2022283 w 2174241"/>
              <a:gd name="connsiteY3" fmla="*/ 1562901 h 2534522"/>
              <a:gd name="connsiteX4" fmla="*/ 2146108 w 2174241"/>
              <a:gd name="connsiteY4" fmla="*/ 572301 h 2534522"/>
              <a:gd name="connsiteX5" fmla="*/ 1507933 w 2174241"/>
              <a:gd name="connsiteY5" fmla="*/ 801 h 2534522"/>
              <a:gd name="connsiteX6" fmla="*/ 441133 w 2174241"/>
              <a:gd name="connsiteY6" fmla="*/ 458001 h 2534522"/>
              <a:gd name="connsiteX7" fmla="*/ 60133 w 2174241"/>
              <a:gd name="connsiteY7" fmla="*/ 924726 h 253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4241" h="2534522">
                <a:moveTo>
                  <a:pt x="60133" y="924726"/>
                </a:moveTo>
                <a:cubicBezTo>
                  <a:pt x="15683" y="1100938"/>
                  <a:pt x="-93854" y="1246989"/>
                  <a:pt x="174433" y="1515276"/>
                </a:cubicBezTo>
                <a:cubicBezTo>
                  <a:pt x="442720" y="1783563"/>
                  <a:pt x="1361883" y="2526514"/>
                  <a:pt x="1669858" y="2534451"/>
                </a:cubicBezTo>
                <a:cubicBezTo>
                  <a:pt x="1977833" y="2542388"/>
                  <a:pt x="1942908" y="1889926"/>
                  <a:pt x="2022283" y="1562901"/>
                </a:cubicBezTo>
                <a:cubicBezTo>
                  <a:pt x="2101658" y="1235876"/>
                  <a:pt x="2231833" y="832651"/>
                  <a:pt x="2146108" y="572301"/>
                </a:cubicBezTo>
                <a:cubicBezTo>
                  <a:pt x="2060383" y="311951"/>
                  <a:pt x="1792095" y="19851"/>
                  <a:pt x="1507933" y="801"/>
                </a:cubicBezTo>
                <a:cubicBezTo>
                  <a:pt x="1223771" y="-18249"/>
                  <a:pt x="684020" y="307189"/>
                  <a:pt x="441133" y="458001"/>
                </a:cubicBezTo>
                <a:cubicBezTo>
                  <a:pt x="198246" y="608813"/>
                  <a:pt x="104583" y="748514"/>
                  <a:pt x="60133" y="924726"/>
                </a:cubicBezTo>
                <a:close/>
              </a:path>
            </a:pathLst>
          </a:custGeom>
          <a:noFill/>
          <a:ln w="38100" cap="flat" cmpd="sng" algn="ctr">
            <a:solidFill>
              <a:schemeClr val="accent2"/>
            </a:solidFill>
            <a:prstDash val="sysDot"/>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83452" tIns="41726" rIns="83452" bIns="41726" numCol="1" spcCol="0" rtlCol="0" fromWordArt="0" anchor="t" anchorCtr="0" forceAA="0" compatLnSpc="1">
            <a:prstTxWarp prst="textNoShape">
              <a:avLst/>
            </a:prstTxWarp>
            <a:noAutofit/>
          </a:bodyPr>
          <a:lstStyle/>
          <a:p>
            <a:endParaRPr lang="en-AU" sz="1643" dirty="0"/>
          </a:p>
        </p:txBody>
      </p:sp>
      <p:graphicFrame>
        <p:nvGraphicFramePr>
          <p:cNvPr id="238" name="Table 237">
            <a:extLst>
              <a:ext uri="{FF2B5EF4-FFF2-40B4-BE49-F238E27FC236}">
                <a16:creationId xmlns:a16="http://schemas.microsoft.com/office/drawing/2014/main" id="{3D66BF38-E93A-4D5F-BCE3-B74E2E6AADBE}"/>
              </a:ext>
            </a:extLst>
          </p:cNvPr>
          <p:cNvGraphicFramePr>
            <a:graphicFrameLocks noGrp="1"/>
          </p:cNvGraphicFramePr>
          <p:nvPr>
            <p:extLst/>
          </p:nvPr>
        </p:nvGraphicFramePr>
        <p:xfrm>
          <a:off x="7825843" y="2524403"/>
          <a:ext cx="2319897" cy="1116214"/>
        </p:xfrm>
        <a:graphic>
          <a:graphicData uri="http://schemas.openxmlformats.org/drawingml/2006/table">
            <a:tbl>
              <a:tblPr firstRow="1" bandRow="1">
                <a:tableStyleId>{F5AB1C69-6EDB-4FF4-983F-18BD219EF322}</a:tableStyleId>
              </a:tblPr>
              <a:tblGrid>
                <a:gridCol w="773299">
                  <a:extLst>
                    <a:ext uri="{9D8B030D-6E8A-4147-A177-3AD203B41FA5}">
                      <a16:colId xmlns:a16="http://schemas.microsoft.com/office/drawing/2014/main" val="3198609466"/>
                    </a:ext>
                  </a:extLst>
                </a:gridCol>
                <a:gridCol w="773299">
                  <a:extLst>
                    <a:ext uri="{9D8B030D-6E8A-4147-A177-3AD203B41FA5}">
                      <a16:colId xmlns:a16="http://schemas.microsoft.com/office/drawing/2014/main" val="3745795059"/>
                    </a:ext>
                  </a:extLst>
                </a:gridCol>
                <a:gridCol w="773299">
                  <a:extLst>
                    <a:ext uri="{9D8B030D-6E8A-4147-A177-3AD203B41FA5}">
                      <a16:colId xmlns:a16="http://schemas.microsoft.com/office/drawing/2014/main" val="1138688745"/>
                    </a:ext>
                  </a:extLst>
                </a:gridCol>
              </a:tblGrid>
              <a:tr h="252118">
                <a:tc gridSpan="3">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Merrimu</a:t>
                      </a:r>
                    </a:p>
                  </a:txBody>
                  <a:tcPr marL="83452" marR="83452" marT="41726" marB="41726" anchor="ctr"/>
                </a:tc>
                <a:tc hMerge="1">
                  <a:txBody>
                    <a:bodyPr/>
                    <a:lstStyle/>
                    <a:p>
                      <a:endParaRPr lang="en-AU" sz="1200"/>
                    </a:p>
                  </a:txBody>
                  <a:tcPr/>
                </a:tc>
                <a:tc hMerge="1">
                  <a:txBody>
                    <a:bodyPr/>
                    <a:lstStyle/>
                    <a:p>
                      <a:endParaRPr lang="en-AU" sz="1200" dirty="0"/>
                    </a:p>
                  </a:txBody>
                  <a:tcPr/>
                </a:tc>
                <a:extLst>
                  <a:ext uri="{0D108BD9-81ED-4DB2-BD59-A6C34878D82A}">
                    <a16:rowId xmlns:a16="http://schemas.microsoft.com/office/drawing/2014/main" val="1893966122"/>
                  </a:ext>
                </a:extLst>
              </a:tr>
              <a:tr h="252118">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Demand</a:t>
                      </a:r>
                    </a:p>
                  </a:txBody>
                  <a:tcPr marL="83452" marR="83452" marT="41726" marB="41726" anchor="ctr"/>
                </a:tc>
                <a:tc gridSpan="2">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18.9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hMerge="1">
                  <a:txBody>
                    <a:bodyPr/>
                    <a:lstStyle/>
                    <a:p>
                      <a:endParaRPr lang="en-AU" sz="1200" dirty="0"/>
                    </a:p>
                  </a:txBody>
                  <a:tcPr/>
                </a:tc>
                <a:extLst>
                  <a:ext uri="{0D108BD9-81ED-4DB2-BD59-A6C34878D82A}">
                    <a16:rowId xmlns:a16="http://schemas.microsoft.com/office/drawing/2014/main" val="1998143953"/>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Local Resource</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5.1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(13.8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866514227"/>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Supply Limits</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16.2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(2.7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275515043"/>
                  </a:ext>
                </a:extLst>
              </a:tr>
            </a:tbl>
          </a:graphicData>
        </a:graphic>
      </p:graphicFrame>
      <p:graphicFrame>
        <p:nvGraphicFramePr>
          <p:cNvPr id="141" name="Table 140">
            <a:extLst>
              <a:ext uri="{FF2B5EF4-FFF2-40B4-BE49-F238E27FC236}">
                <a16:creationId xmlns:a16="http://schemas.microsoft.com/office/drawing/2014/main" id="{366D9835-6707-460C-AB72-94FE8599B113}"/>
              </a:ext>
            </a:extLst>
          </p:cNvPr>
          <p:cNvGraphicFramePr>
            <a:graphicFrameLocks noGrp="1"/>
          </p:cNvGraphicFramePr>
          <p:nvPr>
            <p:extLst/>
          </p:nvPr>
        </p:nvGraphicFramePr>
        <p:xfrm>
          <a:off x="5331624" y="2513621"/>
          <a:ext cx="2319897" cy="1116214"/>
        </p:xfrm>
        <a:graphic>
          <a:graphicData uri="http://schemas.openxmlformats.org/drawingml/2006/table">
            <a:tbl>
              <a:tblPr firstRow="1" bandRow="1">
                <a:tableStyleId>{F5AB1C69-6EDB-4FF4-983F-18BD219EF322}</a:tableStyleId>
              </a:tblPr>
              <a:tblGrid>
                <a:gridCol w="773299">
                  <a:extLst>
                    <a:ext uri="{9D8B030D-6E8A-4147-A177-3AD203B41FA5}">
                      <a16:colId xmlns:a16="http://schemas.microsoft.com/office/drawing/2014/main" val="3198609466"/>
                    </a:ext>
                  </a:extLst>
                </a:gridCol>
                <a:gridCol w="773299">
                  <a:extLst>
                    <a:ext uri="{9D8B030D-6E8A-4147-A177-3AD203B41FA5}">
                      <a16:colId xmlns:a16="http://schemas.microsoft.com/office/drawing/2014/main" val="3745795059"/>
                    </a:ext>
                  </a:extLst>
                </a:gridCol>
                <a:gridCol w="773299">
                  <a:extLst>
                    <a:ext uri="{9D8B030D-6E8A-4147-A177-3AD203B41FA5}">
                      <a16:colId xmlns:a16="http://schemas.microsoft.com/office/drawing/2014/main" val="1138688745"/>
                    </a:ext>
                  </a:extLst>
                </a:gridCol>
              </a:tblGrid>
              <a:tr h="252118">
                <a:tc gridSpan="3">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Rosslynne</a:t>
                      </a:r>
                    </a:p>
                  </a:txBody>
                  <a:tcPr marL="83452" marR="83452" marT="41726" marB="41726" anchor="ctr"/>
                </a:tc>
                <a:tc hMerge="1">
                  <a:txBody>
                    <a:bodyPr/>
                    <a:lstStyle/>
                    <a:p>
                      <a:endParaRPr lang="en-AU" sz="1200"/>
                    </a:p>
                  </a:txBody>
                  <a:tcPr/>
                </a:tc>
                <a:tc hMerge="1">
                  <a:txBody>
                    <a:bodyPr/>
                    <a:lstStyle/>
                    <a:p>
                      <a:endParaRPr lang="en-AU" sz="1200" dirty="0"/>
                    </a:p>
                  </a:txBody>
                  <a:tcPr/>
                </a:tc>
                <a:extLst>
                  <a:ext uri="{0D108BD9-81ED-4DB2-BD59-A6C34878D82A}">
                    <a16:rowId xmlns:a16="http://schemas.microsoft.com/office/drawing/2014/main" val="1893966122"/>
                  </a:ext>
                </a:extLst>
              </a:tr>
              <a:tr h="252118">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Demand</a:t>
                      </a:r>
                    </a:p>
                  </a:txBody>
                  <a:tcPr marL="83452" marR="83452" marT="41726" marB="41726" anchor="ctr"/>
                </a:tc>
                <a:tc gridSpan="2">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12.4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hMerge="1">
                  <a:txBody>
                    <a:bodyPr/>
                    <a:lstStyle/>
                    <a:p>
                      <a:endParaRPr lang="en-AU" sz="1200" dirty="0"/>
                    </a:p>
                  </a:txBody>
                  <a:tcPr/>
                </a:tc>
                <a:extLst>
                  <a:ext uri="{0D108BD9-81ED-4DB2-BD59-A6C34878D82A}">
                    <a16:rowId xmlns:a16="http://schemas.microsoft.com/office/drawing/2014/main" val="1998143953"/>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Local Resource</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2.9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(9.5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866514227"/>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Supply Limits</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11.3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(1.1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275515043"/>
                  </a:ext>
                </a:extLst>
              </a:tr>
            </a:tbl>
          </a:graphicData>
        </a:graphic>
      </p:graphicFrame>
      <p:graphicFrame>
        <p:nvGraphicFramePr>
          <p:cNvPr id="142" name="Table 141">
            <a:extLst>
              <a:ext uri="{FF2B5EF4-FFF2-40B4-BE49-F238E27FC236}">
                <a16:creationId xmlns:a16="http://schemas.microsoft.com/office/drawing/2014/main" id="{3CF42AAF-5D04-4902-8744-924B0290B864}"/>
              </a:ext>
            </a:extLst>
          </p:cNvPr>
          <p:cNvGraphicFramePr>
            <a:graphicFrameLocks noGrp="1"/>
          </p:cNvGraphicFramePr>
          <p:nvPr>
            <p:extLst/>
          </p:nvPr>
        </p:nvGraphicFramePr>
        <p:xfrm>
          <a:off x="3278592" y="5810233"/>
          <a:ext cx="1722968" cy="504236"/>
        </p:xfrm>
        <a:graphic>
          <a:graphicData uri="http://schemas.openxmlformats.org/drawingml/2006/table">
            <a:tbl>
              <a:tblPr firstRow="1" bandRow="1">
                <a:tableStyleId>{F5AB1C69-6EDB-4FF4-983F-18BD219EF322}</a:tableStyleId>
              </a:tblPr>
              <a:tblGrid>
                <a:gridCol w="574323">
                  <a:extLst>
                    <a:ext uri="{9D8B030D-6E8A-4147-A177-3AD203B41FA5}">
                      <a16:colId xmlns:a16="http://schemas.microsoft.com/office/drawing/2014/main" val="3198609466"/>
                    </a:ext>
                  </a:extLst>
                </a:gridCol>
                <a:gridCol w="1148645">
                  <a:extLst>
                    <a:ext uri="{9D8B030D-6E8A-4147-A177-3AD203B41FA5}">
                      <a16:colId xmlns:a16="http://schemas.microsoft.com/office/drawing/2014/main" val="3745795059"/>
                    </a:ext>
                  </a:extLst>
                </a:gridCol>
              </a:tblGrid>
              <a:tr h="252118">
                <a:tc gridSpan="2">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Holden etc</a:t>
                      </a:r>
                    </a:p>
                  </a:txBody>
                  <a:tcPr marL="83452" marR="83452" marT="41726" marB="41726" anchor="ctr"/>
                </a:tc>
                <a:tc hMerge="1">
                  <a:txBody>
                    <a:bodyPr/>
                    <a:lstStyle/>
                    <a:p>
                      <a:endParaRPr lang="en-AU" sz="1200"/>
                    </a:p>
                  </a:txBody>
                  <a:tcPr/>
                </a:tc>
                <a:extLst>
                  <a:ext uri="{0D108BD9-81ED-4DB2-BD59-A6C34878D82A}">
                    <a16:rowId xmlns:a16="http://schemas.microsoft.com/office/drawing/2014/main" val="1893966122"/>
                  </a:ext>
                </a:extLst>
              </a:tr>
              <a:tr h="252118">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Demand</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15.9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extLst>
                  <a:ext uri="{0D108BD9-81ED-4DB2-BD59-A6C34878D82A}">
                    <a16:rowId xmlns:a16="http://schemas.microsoft.com/office/drawing/2014/main" val="1998143953"/>
                  </a:ext>
                </a:extLst>
              </a:tr>
            </a:tbl>
          </a:graphicData>
        </a:graphic>
      </p:graphicFrame>
      <p:graphicFrame>
        <p:nvGraphicFramePr>
          <p:cNvPr id="147" name="Table 146">
            <a:extLst>
              <a:ext uri="{FF2B5EF4-FFF2-40B4-BE49-F238E27FC236}">
                <a16:creationId xmlns:a16="http://schemas.microsoft.com/office/drawing/2014/main" id="{E8BC9868-FAD4-4DF4-B5D7-5E59CCA4B9CF}"/>
              </a:ext>
            </a:extLst>
          </p:cNvPr>
          <p:cNvGraphicFramePr>
            <a:graphicFrameLocks noGrp="1"/>
          </p:cNvGraphicFramePr>
          <p:nvPr>
            <p:extLst/>
          </p:nvPr>
        </p:nvGraphicFramePr>
        <p:xfrm>
          <a:off x="5329081" y="1259448"/>
          <a:ext cx="2319897" cy="1116214"/>
        </p:xfrm>
        <a:graphic>
          <a:graphicData uri="http://schemas.openxmlformats.org/drawingml/2006/table">
            <a:tbl>
              <a:tblPr firstRow="1" bandRow="1">
                <a:tableStyleId>{F5AB1C69-6EDB-4FF4-983F-18BD219EF322}</a:tableStyleId>
              </a:tblPr>
              <a:tblGrid>
                <a:gridCol w="773299">
                  <a:extLst>
                    <a:ext uri="{9D8B030D-6E8A-4147-A177-3AD203B41FA5}">
                      <a16:colId xmlns:a16="http://schemas.microsoft.com/office/drawing/2014/main" val="3198609466"/>
                    </a:ext>
                  </a:extLst>
                </a:gridCol>
                <a:gridCol w="773299">
                  <a:extLst>
                    <a:ext uri="{9D8B030D-6E8A-4147-A177-3AD203B41FA5}">
                      <a16:colId xmlns:a16="http://schemas.microsoft.com/office/drawing/2014/main" val="3745795059"/>
                    </a:ext>
                  </a:extLst>
                </a:gridCol>
                <a:gridCol w="773299">
                  <a:extLst>
                    <a:ext uri="{9D8B030D-6E8A-4147-A177-3AD203B41FA5}">
                      <a16:colId xmlns:a16="http://schemas.microsoft.com/office/drawing/2014/main" val="1138688745"/>
                    </a:ext>
                  </a:extLst>
                </a:gridCol>
              </a:tblGrid>
              <a:tr h="252118">
                <a:tc gridSpan="3">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Woodend</a:t>
                      </a:r>
                    </a:p>
                  </a:txBody>
                  <a:tcPr marL="83452" marR="83452" marT="41726" marB="41726" anchor="ctr"/>
                </a:tc>
                <a:tc hMerge="1">
                  <a:txBody>
                    <a:bodyPr/>
                    <a:lstStyle/>
                    <a:p>
                      <a:endParaRPr lang="en-AU" sz="1200"/>
                    </a:p>
                  </a:txBody>
                  <a:tcPr/>
                </a:tc>
                <a:tc hMerge="1">
                  <a:txBody>
                    <a:bodyPr/>
                    <a:lstStyle/>
                    <a:p>
                      <a:endParaRPr lang="en-AU" sz="1200" dirty="0"/>
                    </a:p>
                  </a:txBody>
                  <a:tcPr/>
                </a:tc>
                <a:extLst>
                  <a:ext uri="{0D108BD9-81ED-4DB2-BD59-A6C34878D82A}">
                    <a16:rowId xmlns:a16="http://schemas.microsoft.com/office/drawing/2014/main" val="1893966122"/>
                  </a:ext>
                </a:extLst>
              </a:tr>
              <a:tr h="252118">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Demand</a:t>
                      </a:r>
                    </a:p>
                  </a:txBody>
                  <a:tcPr marL="83452" marR="83452" marT="41726" marB="41726" anchor="ctr"/>
                </a:tc>
                <a:tc gridSpan="2">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1.0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hMerge="1">
                  <a:txBody>
                    <a:bodyPr/>
                    <a:lstStyle/>
                    <a:p>
                      <a:endParaRPr lang="en-AU" sz="1200" dirty="0"/>
                    </a:p>
                  </a:txBody>
                  <a:tcPr/>
                </a:tc>
                <a:extLst>
                  <a:ext uri="{0D108BD9-81ED-4DB2-BD59-A6C34878D82A}">
                    <a16:rowId xmlns:a16="http://schemas.microsoft.com/office/drawing/2014/main" val="1998143953"/>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Local Resource</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0.8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(0.2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866514227"/>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Supply Limits</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0.8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(0.2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275515043"/>
                  </a:ext>
                </a:extLst>
              </a:tr>
            </a:tbl>
          </a:graphicData>
        </a:graphic>
      </p:graphicFrame>
      <p:graphicFrame>
        <p:nvGraphicFramePr>
          <p:cNvPr id="148" name="Table 147">
            <a:extLst>
              <a:ext uri="{FF2B5EF4-FFF2-40B4-BE49-F238E27FC236}">
                <a16:creationId xmlns:a16="http://schemas.microsoft.com/office/drawing/2014/main" id="{1CB0E84E-D67D-4B99-98FB-71C00AB3E07D}"/>
              </a:ext>
            </a:extLst>
          </p:cNvPr>
          <p:cNvGraphicFramePr>
            <a:graphicFrameLocks noGrp="1"/>
          </p:cNvGraphicFramePr>
          <p:nvPr>
            <p:extLst/>
          </p:nvPr>
        </p:nvGraphicFramePr>
        <p:xfrm>
          <a:off x="7825843" y="1267277"/>
          <a:ext cx="2319897" cy="1116214"/>
        </p:xfrm>
        <a:graphic>
          <a:graphicData uri="http://schemas.openxmlformats.org/drawingml/2006/table">
            <a:tbl>
              <a:tblPr firstRow="1" bandRow="1">
                <a:tableStyleId>{F5AB1C69-6EDB-4FF4-983F-18BD219EF322}</a:tableStyleId>
              </a:tblPr>
              <a:tblGrid>
                <a:gridCol w="773299">
                  <a:extLst>
                    <a:ext uri="{9D8B030D-6E8A-4147-A177-3AD203B41FA5}">
                      <a16:colId xmlns:a16="http://schemas.microsoft.com/office/drawing/2014/main" val="3198609466"/>
                    </a:ext>
                  </a:extLst>
                </a:gridCol>
                <a:gridCol w="773299">
                  <a:extLst>
                    <a:ext uri="{9D8B030D-6E8A-4147-A177-3AD203B41FA5}">
                      <a16:colId xmlns:a16="http://schemas.microsoft.com/office/drawing/2014/main" val="3745795059"/>
                    </a:ext>
                  </a:extLst>
                </a:gridCol>
                <a:gridCol w="773299">
                  <a:extLst>
                    <a:ext uri="{9D8B030D-6E8A-4147-A177-3AD203B41FA5}">
                      <a16:colId xmlns:a16="http://schemas.microsoft.com/office/drawing/2014/main" val="1138688745"/>
                    </a:ext>
                  </a:extLst>
                </a:gridCol>
              </a:tblGrid>
              <a:tr h="252118">
                <a:tc gridSpan="3">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Lancefield &amp; Romsey</a:t>
                      </a:r>
                    </a:p>
                  </a:txBody>
                  <a:tcPr marL="83452" marR="83452" marT="41726" marB="41726" anchor="ctr"/>
                </a:tc>
                <a:tc hMerge="1">
                  <a:txBody>
                    <a:bodyPr/>
                    <a:lstStyle/>
                    <a:p>
                      <a:endParaRPr lang="en-AU" sz="1200"/>
                    </a:p>
                  </a:txBody>
                  <a:tcPr/>
                </a:tc>
                <a:tc hMerge="1">
                  <a:txBody>
                    <a:bodyPr/>
                    <a:lstStyle/>
                    <a:p>
                      <a:endParaRPr lang="en-AU" sz="1200" dirty="0"/>
                    </a:p>
                  </a:txBody>
                  <a:tcPr/>
                </a:tc>
                <a:extLst>
                  <a:ext uri="{0D108BD9-81ED-4DB2-BD59-A6C34878D82A}">
                    <a16:rowId xmlns:a16="http://schemas.microsoft.com/office/drawing/2014/main" val="1893966122"/>
                  </a:ext>
                </a:extLst>
              </a:tr>
              <a:tr h="252118">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Demand</a:t>
                      </a:r>
                    </a:p>
                  </a:txBody>
                  <a:tcPr marL="83452" marR="83452" marT="41726" marB="41726" anchor="ctr"/>
                </a:tc>
                <a:tc gridSpan="2">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1.1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hMerge="1">
                  <a:txBody>
                    <a:bodyPr/>
                    <a:lstStyle/>
                    <a:p>
                      <a:endParaRPr lang="en-AU" sz="1200" dirty="0"/>
                    </a:p>
                  </a:txBody>
                  <a:tcPr/>
                </a:tc>
                <a:extLst>
                  <a:ext uri="{0D108BD9-81ED-4DB2-BD59-A6C34878D82A}">
                    <a16:rowId xmlns:a16="http://schemas.microsoft.com/office/drawing/2014/main" val="1998143953"/>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Local Resource</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1.1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chemeClr val="tx1"/>
                          </a:solidFill>
                          <a:latin typeface="Verdana" panose="020B0604030504040204" pitchFamily="34" charset="0"/>
                          <a:ea typeface="Verdana" panose="020B0604030504040204" pitchFamily="34" charset="0"/>
                          <a:cs typeface="Verdana" panose="020B0604030504040204" pitchFamily="34" charset="0"/>
                        </a:rPr>
                        <a:t>(0 GL/</a:t>
                      </a:r>
                      <a:r>
                        <a:rPr lang="en-AU" sz="700" dirty="0" err="1">
                          <a:solidFill>
                            <a:schemeClr val="tx1"/>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chemeClr val="tx1"/>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866514227"/>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Supply Limits</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0.7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(0.4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275515043"/>
                  </a:ext>
                </a:extLst>
              </a:tr>
            </a:tbl>
          </a:graphicData>
        </a:graphic>
      </p:graphicFrame>
      <p:sp>
        <p:nvSpPr>
          <p:cNvPr id="149" name="Text Placeholder 1">
            <a:extLst>
              <a:ext uri="{FF2B5EF4-FFF2-40B4-BE49-F238E27FC236}">
                <a16:creationId xmlns:a16="http://schemas.microsoft.com/office/drawing/2014/main" id="{C23D658D-5AB4-450C-836E-6F536427063A}"/>
              </a:ext>
            </a:extLst>
          </p:cNvPr>
          <p:cNvSpPr txBox="1">
            <a:spLocks/>
          </p:cNvSpPr>
          <p:nvPr/>
        </p:nvSpPr>
        <p:spPr>
          <a:xfrm>
            <a:off x="5491074" y="5318942"/>
            <a:ext cx="4805352" cy="491291"/>
          </a:xfrm>
          <a:prstGeom prst="rect">
            <a:avLst/>
          </a:prstGeom>
        </p:spPr>
        <p:txBody>
          <a:bodyPr/>
          <a:lstStyle>
            <a:lvl1pPr marL="0" indent="0" eaLnBrk="1" hangingPunct="1">
              <a:spcBef>
                <a:spcPct val="20000"/>
              </a:spcBef>
              <a:buNone/>
              <a:defRPr>
                <a:solidFill>
                  <a:schemeClr val="bg1"/>
                </a:solidFill>
                <a:latin typeface="Verdana" pitchFamily="34" charset="0"/>
                <a:ea typeface="Verdana" pitchFamily="34" charset="0"/>
                <a:cs typeface="Verdana" pitchFamily="34" charset="0"/>
              </a:defRPr>
            </a:lvl1pPr>
            <a:lvl2pPr marL="742950" indent="-285750" eaLnBrk="1" hangingPunct="1">
              <a:spcBef>
                <a:spcPct val="20000"/>
              </a:spcBef>
              <a:buChar char="–"/>
              <a:defRPr sz="2800">
                <a:latin typeface="+mn-lt"/>
              </a:defRPr>
            </a:lvl2pPr>
            <a:lvl3pPr marL="1143000" indent="-228600" eaLnBrk="1" hangingPunct="1">
              <a:spcBef>
                <a:spcPct val="20000"/>
              </a:spcBef>
              <a:buChar char="•"/>
              <a:defRPr>
                <a:latin typeface="+mn-lt"/>
              </a:defRPr>
            </a:lvl3pPr>
            <a:lvl4pPr marL="1600200" indent="-228600" eaLnBrk="1" hangingPunct="1">
              <a:spcBef>
                <a:spcPct val="20000"/>
              </a:spcBef>
              <a:buChar char="–"/>
              <a:defRPr sz="2000">
                <a:latin typeface="+mn-lt"/>
              </a:defRPr>
            </a:lvl4pPr>
            <a:lvl5pPr marL="2057400" indent="-228600" eaLnBrk="1" hangingPunct="1">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AU" sz="1643" dirty="0"/>
              <a:t>Existing Asset Capacity &amp; 2067 Demand</a:t>
            </a:r>
          </a:p>
        </p:txBody>
      </p:sp>
      <p:graphicFrame>
        <p:nvGraphicFramePr>
          <p:cNvPr id="150" name="Table 149">
            <a:extLst>
              <a:ext uri="{FF2B5EF4-FFF2-40B4-BE49-F238E27FC236}">
                <a16:creationId xmlns:a16="http://schemas.microsoft.com/office/drawing/2014/main" id="{EB483377-0BD3-4D05-A029-E8298FFF5337}"/>
              </a:ext>
            </a:extLst>
          </p:cNvPr>
          <p:cNvGraphicFramePr>
            <a:graphicFrameLocks noGrp="1"/>
          </p:cNvGraphicFramePr>
          <p:nvPr>
            <p:extLst/>
          </p:nvPr>
        </p:nvGraphicFramePr>
        <p:xfrm>
          <a:off x="7813009" y="3786193"/>
          <a:ext cx="2319897" cy="1116214"/>
        </p:xfrm>
        <a:graphic>
          <a:graphicData uri="http://schemas.openxmlformats.org/drawingml/2006/table">
            <a:tbl>
              <a:tblPr firstRow="1" bandRow="1">
                <a:tableStyleId>{F5AB1C69-6EDB-4FF4-983F-18BD219EF322}</a:tableStyleId>
              </a:tblPr>
              <a:tblGrid>
                <a:gridCol w="773299">
                  <a:extLst>
                    <a:ext uri="{9D8B030D-6E8A-4147-A177-3AD203B41FA5}">
                      <a16:colId xmlns:a16="http://schemas.microsoft.com/office/drawing/2014/main" val="3198609466"/>
                    </a:ext>
                  </a:extLst>
                </a:gridCol>
                <a:gridCol w="773299">
                  <a:extLst>
                    <a:ext uri="{9D8B030D-6E8A-4147-A177-3AD203B41FA5}">
                      <a16:colId xmlns:a16="http://schemas.microsoft.com/office/drawing/2014/main" val="3745795059"/>
                    </a:ext>
                  </a:extLst>
                </a:gridCol>
                <a:gridCol w="773299">
                  <a:extLst>
                    <a:ext uri="{9D8B030D-6E8A-4147-A177-3AD203B41FA5}">
                      <a16:colId xmlns:a16="http://schemas.microsoft.com/office/drawing/2014/main" val="1138688745"/>
                    </a:ext>
                  </a:extLst>
                </a:gridCol>
              </a:tblGrid>
              <a:tr h="252118">
                <a:tc gridSpan="3">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TOTAL (excl. Holden)</a:t>
                      </a:r>
                    </a:p>
                  </a:txBody>
                  <a:tcPr marL="83452" marR="83452" marT="41726" marB="41726" anchor="ctr"/>
                </a:tc>
                <a:tc hMerge="1">
                  <a:txBody>
                    <a:bodyPr/>
                    <a:lstStyle/>
                    <a:p>
                      <a:endParaRPr lang="en-AU" sz="1200"/>
                    </a:p>
                  </a:txBody>
                  <a:tcPr/>
                </a:tc>
                <a:tc hMerge="1">
                  <a:txBody>
                    <a:bodyPr/>
                    <a:lstStyle/>
                    <a:p>
                      <a:endParaRPr lang="en-AU" sz="1200" dirty="0"/>
                    </a:p>
                  </a:txBody>
                  <a:tcPr/>
                </a:tc>
                <a:extLst>
                  <a:ext uri="{0D108BD9-81ED-4DB2-BD59-A6C34878D82A}">
                    <a16:rowId xmlns:a16="http://schemas.microsoft.com/office/drawing/2014/main" val="1893966122"/>
                  </a:ext>
                </a:extLst>
              </a:tr>
              <a:tr h="252118">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Demand</a:t>
                      </a:r>
                    </a:p>
                  </a:txBody>
                  <a:tcPr marL="83452" marR="83452" marT="41726" marB="41726" anchor="ctr"/>
                </a:tc>
                <a:tc gridSpan="2">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33.4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hMerge="1">
                  <a:txBody>
                    <a:bodyPr/>
                    <a:lstStyle/>
                    <a:p>
                      <a:endParaRPr lang="en-AU" sz="1200" dirty="0"/>
                    </a:p>
                  </a:txBody>
                  <a:tcPr/>
                </a:tc>
                <a:extLst>
                  <a:ext uri="{0D108BD9-81ED-4DB2-BD59-A6C34878D82A}">
                    <a16:rowId xmlns:a16="http://schemas.microsoft.com/office/drawing/2014/main" val="1998143953"/>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Local Resource</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9.9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(23.5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866514227"/>
                  </a:ext>
                </a:extLst>
              </a:tr>
              <a:tr h="305989">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Supply Limits</a:t>
                      </a:r>
                    </a:p>
                  </a:txBody>
                  <a:tcPr marL="83452" marR="83452" marT="41726" marB="41726" anchor="ctr"/>
                </a:tc>
                <a:tc>
                  <a:txBody>
                    <a:bodyPr/>
                    <a:lstStyle/>
                    <a:p>
                      <a:pPr algn="ctr"/>
                      <a:r>
                        <a:rPr lang="en-AU" sz="700" dirty="0">
                          <a:latin typeface="Verdana" panose="020B0604030504040204" pitchFamily="34" charset="0"/>
                          <a:ea typeface="Verdana" panose="020B0604030504040204" pitchFamily="34" charset="0"/>
                          <a:cs typeface="Verdana" panose="020B0604030504040204" pitchFamily="34" charset="0"/>
                        </a:rPr>
                        <a:t>29 GL/</a:t>
                      </a:r>
                      <a:r>
                        <a:rPr lang="en-AU" sz="700" dirty="0" err="1">
                          <a:latin typeface="Verdana" panose="020B0604030504040204" pitchFamily="34" charset="0"/>
                          <a:ea typeface="Verdana" panose="020B0604030504040204" pitchFamily="34" charset="0"/>
                          <a:cs typeface="Verdana" panose="020B0604030504040204" pitchFamily="34" charset="0"/>
                        </a:rPr>
                        <a:t>yr</a:t>
                      </a:r>
                      <a:endParaRPr lang="en-AU" sz="700" dirty="0">
                        <a:latin typeface="Verdana" panose="020B0604030504040204" pitchFamily="34" charset="0"/>
                        <a:ea typeface="Verdana" panose="020B0604030504040204" pitchFamily="34" charset="0"/>
                        <a:cs typeface="Verdana" panose="020B0604030504040204" pitchFamily="34" charset="0"/>
                      </a:endParaRPr>
                    </a:p>
                  </a:txBody>
                  <a:tcPr marL="83452" marR="83452" marT="41726" marB="41726" anchor="ctr"/>
                </a:tc>
                <a:tc>
                  <a:txBody>
                    <a:bodyPr/>
                    <a:lstStyle/>
                    <a:p>
                      <a:pPr algn="ct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(4.4 GL/</a:t>
                      </a:r>
                      <a:r>
                        <a:rPr lang="en-AU" sz="700" dirty="0" err="1">
                          <a:solidFill>
                            <a:srgbClr val="FF0000"/>
                          </a:solidFill>
                          <a:latin typeface="Verdana" panose="020B0604030504040204" pitchFamily="34" charset="0"/>
                          <a:ea typeface="Verdana" panose="020B0604030504040204" pitchFamily="34" charset="0"/>
                          <a:cs typeface="Verdana" panose="020B0604030504040204" pitchFamily="34" charset="0"/>
                        </a:rPr>
                        <a:t>yr</a:t>
                      </a:r>
                      <a:r>
                        <a:rPr lang="en-AU" sz="7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txBody>
                  <a:tcPr marL="83452" marR="83452" marT="41726" marB="41726" anchor="ctr"/>
                </a:tc>
                <a:extLst>
                  <a:ext uri="{0D108BD9-81ED-4DB2-BD59-A6C34878D82A}">
                    <a16:rowId xmlns:a16="http://schemas.microsoft.com/office/drawing/2014/main" val="3275515043"/>
                  </a:ext>
                </a:extLst>
              </a:tr>
            </a:tbl>
          </a:graphicData>
        </a:graphic>
      </p:graphicFrame>
      <p:grpSp>
        <p:nvGrpSpPr>
          <p:cNvPr id="241" name="Group 240">
            <a:extLst>
              <a:ext uri="{FF2B5EF4-FFF2-40B4-BE49-F238E27FC236}">
                <a16:creationId xmlns:a16="http://schemas.microsoft.com/office/drawing/2014/main" id="{977CBE8C-FD66-43BB-9A02-EEA73BC7E083}"/>
              </a:ext>
            </a:extLst>
          </p:cNvPr>
          <p:cNvGrpSpPr/>
          <p:nvPr/>
        </p:nvGrpSpPr>
        <p:grpSpPr>
          <a:xfrm>
            <a:off x="1000299" y="2156416"/>
            <a:ext cx="1831046" cy="1529650"/>
            <a:chOff x="579145" y="2044246"/>
            <a:chExt cx="2006324" cy="1676077"/>
          </a:xfrm>
        </p:grpSpPr>
        <p:grpSp>
          <p:nvGrpSpPr>
            <p:cNvPr id="28" name="Group 27">
              <a:extLst>
                <a:ext uri="{FF2B5EF4-FFF2-40B4-BE49-F238E27FC236}">
                  <a16:creationId xmlns:a16="http://schemas.microsoft.com/office/drawing/2014/main" id="{4F0FF31E-74A4-4B32-A797-E7FD6A116E10}"/>
                </a:ext>
              </a:extLst>
            </p:cNvPr>
            <p:cNvGrpSpPr/>
            <p:nvPr/>
          </p:nvGrpSpPr>
          <p:grpSpPr>
            <a:xfrm>
              <a:off x="579145" y="2044246"/>
              <a:ext cx="2006324" cy="1676077"/>
              <a:chOff x="6975552" y="3012666"/>
              <a:chExt cx="2183876" cy="1676077"/>
            </a:xfrm>
          </p:grpSpPr>
          <p:sp>
            <p:nvSpPr>
              <p:cNvPr id="121" name="Rectangle 120">
                <a:extLst>
                  <a:ext uri="{FF2B5EF4-FFF2-40B4-BE49-F238E27FC236}">
                    <a16:creationId xmlns:a16="http://schemas.microsoft.com/office/drawing/2014/main" id="{0EFC535B-B422-4BAA-8834-41BE3E666743}"/>
                  </a:ext>
                </a:extLst>
              </p:cNvPr>
              <p:cNvSpPr/>
              <p:nvPr/>
            </p:nvSpPr>
            <p:spPr bwMode="auto">
              <a:xfrm>
                <a:off x="7011564" y="3477805"/>
                <a:ext cx="72000" cy="7200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730">
                  <a:solidFill>
                    <a:schemeClr val="tx1"/>
                  </a:solidFill>
                  <a:latin typeface="Times" pitchFamily="18" charset="0"/>
                </a:endParaRPr>
              </a:p>
            </p:txBody>
          </p:sp>
          <p:sp>
            <p:nvSpPr>
              <p:cNvPr id="122" name="Oval 121">
                <a:extLst>
                  <a:ext uri="{FF2B5EF4-FFF2-40B4-BE49-F238E27FC236}">
                    <a16:creationId xmlns:a16="http://schemas.microsoft.com/office/drawing/2014/main" id="{53CB8E70-8023-4EBB-A0C3-58598012F594}"/>
                  </a:ext>
                </a:extLst>
              </p:cNvPr>
              <p:cNvSpPr/>
              <p:nvPr/>
            </p:nvSpPr>
            <p:spPr bwMode="auto">
              <a:xfrm>
                <a:off x="7016882" y="4056727"/>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sp>
            <p:nvSpPr>
              <p:cNvPr id="123" name="Flowchart: Magnetic Disk 122">
                <a:extLst>
                  <a:ext uri="{FF2B5EF4-FFF2-40B4-BE49-F238E27FC236}">
                    <a16:creationId xmlns:a16="http://schemas.microsoft.com/office/drawing/2014/main" id="{98FF7FA2-DEC8-4DC7-A633-13C4D3F239C1}"/>
                  </a:ext>
                </a:extLst>
              </p:cNvPr>
              <p:cNvSpPr/>
              <p:nvPr/>
            </p:nvSpPr>
            <p:spPr bwMode="auto">
              <a:xfrm>
                <a:off x="6993564" y="3656747"/>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sp>
            <p:nvSpPr>
              <p:cNvPr id="137" name="Flowchart: Merge 136">
                <a:extLst>
                  <a:ext uri="{FF2B5EF4-FFF2-40B4-BE49-F238E27FC236}">
                    <a16:creationId xmlns:a16="http://schemas.microsoft.com/office/drawing/2014/main" id="{6F085D03-2128-4E80-AD0C-B19576A1E030}"/>
                  </a:ext>
                </a:extLst>
              </p:cNvPr>
              <p:cNvSpPr/>
              <p:nvPr/>
            </p:nvSpPr>
            <p:spPr bwMode="auto">
              <a:xfrm>
                <a:off x="6993582" y="3275144"/>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sp>
            <p:nvSpPr>
              <p:cNvPr id="21" name="TextBox 20">
                <a:extLst>
                  <a:ext uri="{FF2B5EF4-FFF2-40B4-BE49-F238E27FC236}">
                    <a16:creationId xmlns:a16="http://schemas.microsoft.com/office/drawing/2014/main" id="{4C261929-DE80-4B61-9C20-BB924BCE090D}"/>
                  </a:ext>
                </a:extLst>
              </p:cNvPr>
              <p:cNvSpPr txBox="1"/>
              <p:nvPr/>
            </p:nvSpPr>
            <p:spPr>
              <a:xfrm>
                <a:off x="7215211" y="3012666"/>
                <a:ext cx="1944217" cy="1676077"/>
              </a:xfrm>
              <a:prstGeom prst="rect">
                <a:avLst/>
              </a:prstGeom>
              <a:noFill/>
            </p:spPr>
            <p:txBody>
              <a:bodyPr wrap="square" rtlCol="0">
                <a:spAutoFit/>
              </a:bodyPr>
              <a:lstStyle/>
              <a:p>
                <a:pPr>
                  <a:spcBef>
                    <a:spcPts val="274"/>
                  </a:spcBef>
                  <a:spcAft>
                    <a:spcPts val="274"/>
                  </a:spcAft>
                </a:pPr>
                <a:r>
                  <a:rPr lang="en-AU" sz="730" dirty="0">
                    <a:latin typeface="Verdana" panose="020B0604030504040204" pitchFamily="34" charset="0"/>
                    <a:ea typeface="Verdana" panose="020B0604030504040204" pitchFamily="34" charset="0"/>
                    <a:cs typeface="Verdana" panose="020B0604030504040204" pitchFamily="34" charset="0"/>
                  </a:rPr>
                  <a:t>Groundwater Bore</a:t>
                </a:r>
              </a:p>
              <a:p>
                <a:pPr>
                  <a:spcBef>
                    <a:spcPts val="274"/>
                  </a:spcBef>
                  <a:spcAft>
                    <a:spcPts val="274"/>
                  </a:spcAft>
                </a:pPr>
                <a:r>
                  <a:rPr lang="en-AU" sz="730" dirty="0">
                    <a:latin typeface="Verdana" panose="020B0604030504040204" pitchFamily="34" charset="0"/>
                    <a:ea typeface="Verdana" panose="020B0604030504040204" pitchFamily="34" charset="0"/>
                    <a:cs typeface="Verdana" panose="020B0604030504040204" pitchFamily="34" charset="0"/>
                  </a:rPr>
                  <a:t>Reservoir</a:t>
                </a:r>
              </a:p>
              <a:p>
                <a:pPr>
                  <a:spcBef>
                    <a:spcPts val="274"/>
                  </a:spcBef>
                  <a:spcAft>
                    <a:spcPts val="274"/>
                  </a:spcAft>
                </a:pPr>
                <a:r>
                  <a:rPr lang="en-AU" sz="730" dirty="0">
                    <a:latin typeface="Verdana" panose="020B0604030504040204" pitchFamily="34" charset="0"/>
                    <a:ea typeface="Verdana" panose="020B0604030504040204" pitchFamily="34" charset="0"/>
                    <a:cs typeface="Verdana" panose="020B0604030504040204" pitchFamily="34" charset="0"/>
                  </a:rPr>
                  <a:t>Water Filtration Plant</a:t>
                </a:r>
              </a:p>
              <a:p>
                <a:pPr>
                  <a:spcBef>
                    <a:spcPts val="274"/>
                  </a:spcBef>
                  <a:spcAft>
                    <a:spcPts val="274"/>
                  </a:spcAft>
                </a:pPr>
                <a:r>
                  <a:rPr lang="en-AU" sz="730" dirty="0">
                    <a:latin typeface="Verdana" panose="020B0604030504040204" pitchFamily="34" charset="0"/>
                    <a:ea typeface="Verdana" panose="020B0604030504040204" pitchFamily="34" charset="0"/>
                    <a:cs typeface="Verdana" panose="020B0604030504040204" pitchFamily="34" charset="0"/>
                  </a:rPr>
                  <a:t>Clear Water Tank</a:t>
                </a:r>
              </a:p>
              <a:p>
                <a:pPr>
                  <a:spcBef>
                    <a:spcPts val="274"/>
                  </a:spcBef>
                  <a:spcAft>
                    <a:spcPts val="274"/>
                  </a:spcAft>
                </a:pPr>
                <a:r>
                  <a:rPr lang="en-AU" sz="730" dirty="0">
                    <a:latin typeface="Verdana" panose="020B0604030504040204" pitchFamily="34" charset="0"/>
                    <a:ea typeface="Verdana" panose="020B0604030504040204" pitchFamily="34" charset="0"/>
                    <a:cs typeface="Verdana" panose="020B0604030504040204" pitchFamily="34" charset="0"/>
                  </a:rPr>
                  <a:t>Raw Water Pump Station</a:t>
                </a:r>
              </a:p>
              <a:p>
                <a:pPr>
                  <a:spcBef>
                    <a:spcPts val="274"/>
                  </a:spcBef>
                  <a:spcAft>
                    <a:spcPts val="274"/>
                  </a:spcAft>
                </a:pPr>
                <a:r>
                  <a:rPr lang="en-AU" sz="730" dirty="0">
                    <a:latin typeface="Verdana" panose="020B0604030504040204" pitchFamily="34" charset="0"/>
                    <a:ea typeface="Verdana" panose="020B0604030504040204" pitchFamily="34" charset="0"/>
                    <a:cs typeface="Verdana" panose="020B0604030504040204" pitchFamily="34" charset="0"/>
                  </a:rPr>
                  <a:t>Potable Water Pump Station</a:t>
                </a:r>
              </a:p>
              <a:p>
                <a:pPr>
                  <a:spcBef>
                    <a:spcPts val="274"/>
                  </a:spcBef>
                  <a:spcAft>
                    <a:spcPts val="274"/>
                  </a:spcAft>
                </a:pPr>
                <a:r>
                  <a:rPr lang="en-AU" sz="730" dirty="0">
                    <a:latin typeface="Verdana" panose="020B0604030504040204" pitchFamily="34" charset="0"/>
                    <a:ea typeface="Verdana" panose="020B0604030504040204" pitchFamily="34" charset="0"/>
                    <a:cs typeface="Verdana" panose="020B0604030504040204" pitchFamily="34" charset="0"/>
                  </a:rPr>
                  <a:t>Raw Water Pipeline</a:t>
                </a:r>
              </a:p>
              <a:p>
                <a:pPr>
                  <a:spcBef>
                    <a:spcPts val="274"/>
                  </a:spcBef>
                  <a:spcAft>
                    <a:spcPts val="274"/>
                  </a:spcAft>
                </a:pPr>
                <a:r>
                  <a:rPr lang="en-AU" sz="730" dirty="0">
                    <a:latin typeface="Verdana" panose="020B0604030504040204" pitchFamily="34" charset="0"/>
                    <a:ea typeface="Verdana" panose="020B0604030504040204" pitchFamily="34" charset="0"/>
                    <a:cs typeface="Verdana" panose="020B0604030504040204" pitchFamily="34" charset="0"/>
                  </a:rPr>
                  <a:t>Potable Water Pipeline</a:t>
                </a:r>
              </a:p>
            </p:txBody>
          </p:sp>
          <p:sp>
            <p:nvSpPr>
              <p:cNvPr id="138" name="Oval 137">
                <a:extLst>
                  <a:ext uri="{FF2B5EF4-FFF2-40B4-BE49-F238E27FC236}">
                    <a16:creationId xmlns:a16="http://schemas.microsoft.com/office/drawing/2014/main" id="{2A6AA156-1EDB-4A88-ACF1-03A263A5E7EC}"/>
                  </a:ext>
                </a:extLst>
              </p:cNvPr>
              <p:cNvSpPr/>
              <p:nvPr/>
            </p:nvSpPr>
            <p:spPr bwMode="auto">
              <a:xfrm>
                <a:off x="7014739" y="3859408"/>
                <a:ext cx="72000" cy="72000"/>
              </a:xfrm>
              <a:prstGeom prst="ellips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cxnSp>
            <p:nvCxnSpPr>
              <p:cNvPr id="26" name="Straight Connector 25">
                <a:extLst>
                  <a:ext uri="{FF2B5EF4-FFF2-40B4-BE49-F238E27FC236}">
                    <a16:creationId xmlns:a16="http://schemas.microsoft.com/office/drawing/2014/main" id="{B34B430E-F3DC-4E67-B0C0-34A35B19BFA2}"/>
                  </a:ext>
                </a:extLst>
              </p:cNvPr>
              <p:cNvCxnSpPr>
                <a:cxnSpLocks/>
              </p:cNvCxnSpPr>
              <p:nvPr/>
            </p:nvCxnSpPr>
            <p:spPr bwMode="auto">
              <a:xfrm>
                <a:off x="6975552" y="4296533"/>
                <a:ext cx="216024" cy="0"/>
              </a:xfrm>
              <a:prstGeom prst="line">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39" name="Straight Connector 138">
                <a:extLst>
                  <a:ext uri="{FF2B5EF4-FFF2-40B4-BE49-F238E27FC236}">
                    <a16:creationId xmlns:a16="http://schemas.microsoft.com/office/drawing/2014/main" id="{411C0A54-9B3F-4AD6-9919-65443A7E0B47}"/>
                  </a:ext>
                </a:extLst>
              </p:cNvPr>
              <p:cNvCxnSpPr>
                <a:cxnSpLocks/>
              </p:cNvCxnSpPr>
              <p:nvPr/>
            </p:nvCxnSpPr>
            <p:spPr bwMode="auto">
              <a:xfrm>
                <a:off x="6977707" y="4488197"/>
                <a:ext cx="216024" cy="0"/>
              </a:xfrm>
              <a:prstGeom prst="line">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grpSp>
        <p:sp>
          <p:nvSpPr>
            <p:cNvPr id="151" name="Circle: Hollow 150">
              <a:extLst>
                <a:ext uri="{FF2B5EF4-FFF2-40B4-BE49-F238E27FC236}">
                  <a16:creationId xmlns:a16="http://schemas.microsoft.com/office/drawing/2014/main" id="{030AD368-C515-4EE9-9C51-E8E7BD7835D3}"/>
                </a:ext>
              </a:extLst>
            </p:cNvPr>
            <p:cNvSpPr/>
            <p:nvPr/>
          </p:nvSpPr>
          <p:spPr bwMode="auto">
            <a:xfrm>
              <a:off x="612228" y="2125279"/>
              <a:ext cx="72000" cy="7200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grpSp>
      <p:sp>
        <p:nvSpPr>
          <p:cNvPr id="119" name="Text Placeholder 1">
            <a:extLst>
              <a:ext uri="{FF2B5EF4-FFF2-40B4-BE49-F238E27FC236}">
                <a16:creationId xmlns:a16="http://schemas.microsoft.com/office/drawing/2014/main" id="{1B4D1F00-6326-44A3-A2A5-B42E91411095}"/>
              </a:ext>
            </a:extLst>
          </p:cNvPr>
          <p:cNvSpPr txBox="1">
            <a:spLocks/>
          </p:cNvSpPr>
          <p:nvPr/>
        </p:nvSpPr>
        <p:spPr>
          <a:xfrm>
            <a:off x="5491074" y="189472"/>
            <a:ext cx="4319588" cy="50323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NZ" sz="2400" dirty="0">
                <a:solidFill>
                  <a:srgbClr val="004EA0"/>
                </a:solidFill>
                <a:latin typeface="Verdana" pitchFamily="34" charset="0"/>
                <a:ea typeface="Verdana" pitchFamily="34" charset="0"/>
                <a:cs typeface="Verdana" pitchFamily="34" charset="0"/>
              </a:rPr>
              <a:t>Supply/Demand  Balancing</a:t>
            </a:r>
          </a:p>
        </p:txBody>
      </p:sp>
    </p:spTree>
    <p:extLst>
      <p:ext uri="{BB962C8B-B14F-4D97-AF65-F5344CB8AC3E}">
        <p14:creationId xmlns:p14="http://schemas.microsoft.com/office/powerpoint/2010/main" val="1793837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5EA3CB-C5D0-4E2D-917C-33D63B99115A}"/>
              </a:ext>
            </a:extLst>
          </p:cNvPr>
          <p:cNvSpPr>
            <a:spLocks noGrp="1"/>
          </p:cNvSpPr>
          <p:nvPr>
            <p:ph type="body" sz="quarter" idx="10"/>
          </p:nvPr>
        </p:nvSpPr>
        <p:spPr>
          <a:xfrm>
            <a:off x="609972" y="1239962"/>
            <a:ext cx="5397500" cy="503238"/>
          </a:xfrm>
        </p:spPr>
        <p:txBody>
          <a:bodyPr/>
          <a:lstStyle/>
          <a:p>
            <a:r>
              <a:rPr lang="en-NZ" dirty="0"/>
              <a:t>SOURCE Mass Balance Modelling</a:t>
            </a:r>
          </a:p>
        </p:txBody>
      </p:sp>
      <p:pic>
        <p:nvPicPr>
          <p:cNvPr id="1026" name="Picture 2" descr="image001">
            <a:extLst>
              <a:ext uri="{FF2B5EF4-FFF2-40B4-BE49-F238E27FC236}">
                <a16:creationId xmlns:a16="http://schemas.microsoft.com/office/drawing/2014/main" id="{0AE6DA60-5106-4400-9A72-30C3D87EE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881" y="1714966"/>
            <a:ext cx="5119452" cy="408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488E7FE-F424-4443-9D58-8DDBA3980B88}"/>
              </a:ext>
            </a:extLst>
          </p:cNvPr>
          <p:cNvSpPr/>
          <p:nvPr/>
        </p:nvSpPr>
        <p:spPr>
          <a:xfrm>
            <a:off x="609972" y="2109210"/>
            <a:ext cx="5112568" cy="3110980"/>
          </a:xfrm>
          <a:prstGeom prst="rect">
            <a:avLst/>
          </a:prstGeom>
        </p:spPr>
        <p:txBody>
          <a:bodyPr wrap="square">
            <a:spAutoFit/>
          </a:bodyPr>
          <a:lstStyle/>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Review supply </a:t>
            </a:r>
            <a:r>
              <a:rPr lang="en-NZ" sz="1800" dirty="0" err="1">
                <a:solidFill>
                  <a:srgbClr val="4A4A4A"/>
                </a:solidFill>
                <a:latin typeface="Verdana" pitchFamily="34" charset="0"/>
                <a:ea typeface="Verdana" pitchFamily="34" charset="0"/>
                <a:cs typeface="Verdana" pitchFamily="34" charset="0"/>
              </a:rPr>
              <a:t>vrs</a:t>
            </a:r>
            <a:r>
              <a:rPr lang="en-NZ" sz="1800" dirty="0">
                <a:solidFill>
                  <a:srgbClr val="4A4A4A"/>
                </a:solidFill>
                <a:latin typeface="Verdana" pitchFamily="34" charset="0"/>
                <a:ea typeface="Verdana" pitchFamily="34" charset="0"/>
                <a:cs typeface="Verdana" pitchFamily="34" charset="0"/>
              </a:rPr>
              <a:t> demand balance across a range of scenarios </a:t>
            </a:r>
          </a:p>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Considers a variety of water sources – local and imported</a:t>
            </a:r>
          </a:p>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Up to 50 year runs with different climate cycles</a:t>
            </a:r>
          </a:p>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Determine bulk transfer requirements</a:t>
            </a:r>
          </a:p>
        </p:txBody>
      </p:sp>
    </p:spTree>
    <p:extLst>
      <p:ext uri="{BB962C8B-B14F-4D97-AF65-F5344CB8AC3E}">
        <p14:creationId xmlns:p14="http://schemas.microsoft.com/office/powerpoint/2010/main" val="10776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4551EB-4F96-4F24-96DF-FF5927D8CD32}"/>
              </a:ext>
            </a:extLst>
          </p:cNvPr>
          <p:cNvSpPr>
            <a:spLocks noGrp="1"/>
          </p:cNvSpPr>
          <p:nvPr>
            <p:ph type="body" sz="quarter" idx="10"/>
          </p:nvPr>
        </p:nvSpPr>
        <p:spPr>
          <a:xfrm>
            <a:off x="647699" y="1456804"/>
            <a:ext cx="4896197" cy="503238"/>
          </a:xfrm>
        </p:spPr>
        <p:txBody>
          <a:bodyPr/>
          <a:lstStyle/>
          <a:p>
            <a:r>
              <a:rPr lang="en-NZ" dirty="0"/>
              <a:t>InfoWorks WS Pro modelling</a:t>
            </a:r>
          </a:p>
        </p:txBody>
      </p:sp>
      <p:sp>
        <p:nvSpPr>
          <p:cNvPr id="5" name="Rectangle 4">
            <a:extLst>
              <a:ext uri="{FF2B5EF4-FFF2-40B4-BE49-F238E27FC236}">
                <a16:creationId xmlns:a16="http://schemas.microsoft.com/office/drawing/2014/main" id="{9B9D8D9F-D4CC-4D6F-B3B6-884D80F7154B}"/>
              </a:ext>
            </a:extLst>
          </p:cNvPr>
          <p:cNvSpPr/>
          <p:nvPr/>
        </p:nvSpPr>
        <p:spPr>
          <a:xfrm>
            <a:off x="287313" y="2024678"/>
            <a:ext cx="5112568" cy="3637278"/>
          </a:xfrm>
          <a:prstGeom prst="rect">
            <a:avLst/>
          </a:prstGeom>
        </p:spPr>
        <p:txBody>
          <a:bodyPr wrap="square">
            <a:spAutoFit/>
          </a:bodyPr>
          <a:lstStyle/>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Determine system upgrades – Trunk system and localised upgrades </a:t>
            </a:r>
          </a:p>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24hrs-7 days runs</a:t>
            </a:r>
          </a:p>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Consider operational requirements</a:t>
            </a:r>
          </a:p>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Bulk transfers and meeting local demands</a:t>
            </a:r>
          </a:p>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Establish supply and pressure zones</a:t>
            </a:r>
          </a:p>
          <a:p>
            <a:pPr marL="342900" indent="-342900" eaLnBrk="1" hangingPunct="1">
              <a:lnSpc>
                <a:spcPct val="150000"/>
              </a:lnSpc>
              <a:spcBef>
                <a:spcPct val="20000"/>
              </a:spcBef>
              <a:buChar char="•"/>
            </a:pPr>
            <a:r>
              <a:rPr lang="en-NZ" sz="1800" dirty="0">
                <a:solidFill>
                  <a:srgbClr val="4A4A4A"/>
                </a:solidFill>
                <a:latin typeface="Verdana" pitchFamily="34" charset="0"/>
                <a:ea typeface="Verdana" pitchFamily="34" charset="0"/>
                <a:cs typeface="Verdana" pitchFamily="34" charset="0"/>
              </a:rPr>
              <a:t>Staging for investment</a:t>
            </a:r>
          </a:p>
        </p:txBody>
      </p:sp>
      <p:pic>
        <p:nvPicPr>
          <p:cNvPr id="6" name="Picture 5">
            <a:extLst>
              <a:ext uri="{FF2B5EF4-FFF2-40B4-BE49-F238E27FC236}">
                <a16:creationId xmlns:a16="http://schemas.microsoft.com/office/drawing/2014/main" id="{60EBB055-689A-460E-937E-D61AA7084E0C}"/>
              </a:ext>
            </a:extLst>
          </p:cNvPr>
          <p:cNvPicPr>
            <a:picLocks noChangeAspect="1"/>
          </p:cNvPicPr>
          <p:nvPr/>
        </p:nvPicPr>
        <p:blipFill>
          <a:blip r:embed="rId2"/>
          <a:stretch>
            <a:fillRect/>
          </a:stretch>
        </p:blipFill>
        <p:spPr>
          <a:xfrm>
            <a:off x="5543896" y="1600002"/>
            <a:ext cx="4681932" cy="4126590"/>
          </a:xfrm>
          <a:prstGeom prst="rect">
            <a:avLst/>
          </a:prstGeom>
          <a:ln>
            <a:solidFill>
              <a:schemeClr val="accent1"/>
            </a:solidFill>
          </a:ln>
        </p:spPr>
      </p:pic>
    </p:spTree>
    <p:extLst>
      <p:ext uri="{BB962C8B-B14F-4D97-AF65-F5344CB8AC3E}">
        <p14:creationId xmlns:p14="http://schemas.microsoft.com/office/powerpoint/2010/main" val="2530645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7E57AB-D21B-448D-9E14-4870F2B3349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62161" y="316922"/>
            <a:ext cx="4249002" cy="6049262"/>
          </a:xfrm>
          <a:prstGeom prst="rect">
            <a:avLst/>
          </a:prstGeom>
        </p:spPr>
      </p:pic>
      <p:sp>
        <p:nvSpPr>
          <p:cNvPr id="8" name="Rectangle 7">
            <a:extLst>
              <a:ext uri="{FF2B5EF4-FFF2-40B4-BE49-F238E27FC236}">
                <a16:creationId xmlns:a16="http://schemas.microsoft.com/office/drawing/2014/main" id="{33774822-DEA3-4963-BA0E-B5679878D270}"/>
              </a:ext>
            </a:extLst>
          </p:cNvPr>
          <p:cNvSpPr/>
          <p:nvPr/>
        </p:nvSpPr>
        <p:spPr bwMode="auto">
          <a:xfrm>
            <a:off x="2389932" y="1759676"/>
            <a:ext cx="65710" cy="65710"/>
          </a:xfrm>
          <a:prstGeom prst="rect">
            <a:avLst/>
          </a:prstGeom>
          <a:solidFill>
            <a:schemeClr val="accent2"/>
          </a:solidFill>
          <a:ln w="1587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endParaRPr lang="en-AU" sz="1643">
              <a:solidFill>
                <a:schemeClr val="tx1"/>
              </a:solidFill>
              <a:latin typeface="Times" pitchFamily="18" charset="0"/>
            </a:endParaRPr>
          </a:p>
        </p:txBody>
      </p:sp>
      <p:sp>
        <p:nvSpPr>
          <p:cNvPr id="9" name="Rectangle 8">
            <a:extLst>
              <a:ext uri="{FF2B5EF4-FFF2-40B4-BE49-F238E27FC236}">
                <a16:creationId xmlns:a16="http://schemas.microsoft.com/office/drawing/2014/main" id="{48F4CA4C-1679-434E-A37A-5035A324B4D2}"/>
              </a:ext>
            </a:extLst>
          </p:cNvPr>
          <p:cNvSpPr/>
          <p:nvPr/>
        </p:nvSpPr>
        <p:spPr bwMode="auto">
          <a:xfrm>
            <a:off x="2933179" y="1716724"/>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0" name="Rectangle 9">
            <a:extLst>
              <a:ext uri="{FF2B5EF4-FFF2-40B4-BE49-F238E27FC236}">
                <a16:creationId xmlns:a16="http://schemas.microsoft.com/office/drawing/2014/main" id="{DC025819-E82E-4E34-9CF1-2849139B1229}"/>
              </a:ext>
            </a:extLst>
          </p:cNvPr>
          <p:cNvSpPr/>
          <p:nvPr/>
        </p:nvSpPr>
        <p:spPr bwMode="auto">
          <a:xfrm>
            <a:off x="4019820" y="1488113"/>
            <a:ext cx="65710" cy="65710"/>
          </a:xfrm>
          <a:prstGeom prst="rect">
            <a:avLst/>
          </a:prstGeom>
          <a:solidFill>
            <a:schemeClr val="accent6">
              <a:lumMod val="60000"/>
              <a:lumOff val="40000"/>
            </a:schemeClr>
          </a:solidFill>
          <a:ln w="6350">
            <a:solidFill>
              <a:schemeClr val="tx1"/>
            </a:solid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1" name="Rectangle 10">
            <a:extLst>
              <a:ext uri="{FF2B5EF4-FFF2-40B4-BE49-F238E27FC236}">
                <a16:creationId xmlns:a16="http://schemas.microsoft.com/office/drawing/2014/main" id="{591BAEDB-1CE1-4CCA-8D2F-F826CCB43896}"/>
              </a:ext>
            </a:extLst>
          </p:cNvPr>
          <p:cNvSpPr/>
          <p:nvPr/>
        </p:nvSpPr>
        <p:spPr bwMode="auto">
          <a:xfrm>
            <a:off x="3917415" y="949335"/>
            <a:ext cx="65710" cy="65710"/>
          </a:xfrm>
          <a:prstGeom prst="rect">
            <a:avLst/>
          </a:prstGeom>
          <a:solidFill>
            <a:schemeClr val="accent2"/>
          </a:solidFill>
          <a:ln w="1587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endParaRPr lang="en-AU" sz="1643">
              <a:solidFill>
                <a:schemeClr val="tx1"/>
              </a:solidFill>
              <a:latin typeface="Times" pitchFamily="18" charset="0"/>
            </a:endParaRPr>
          </a:p>
        </p:txBody>
      </p:sp>
      <p:sp>
        <p:nvSpPr>
          <p:cNvPr id="12" name="Rectangle 11">
            <a:extLst>
              <a:ext uri="{FF2B5EF4-FFF2-40B4-BE49-F238E27FC236}">
                <a16:creationId xmlns:a16="http://schemas.microsoft.com/office/drawing/2014/main" id="{8E1DF4B9-CA8C-4B18-8C63-B57A1BADADE5}"/>
              </a:ext>
            </a:extLst>
          </p:cNvPr>
          <p:cNvSpPr/>
          <p:nvPr/>
        </p:nvSpPr>
        <p:spPr bwMode="auto">
          <a:xfrm>
            <a:off x="2949333" y="2785894"/>
            <a:ext cx="65710" cy="65710"/>
          </a:xfrm>
          <a:prstGeom prst="rect">
            <a:avLst/>
          </a:prstGeom>
          <a:solidFill>
            <a:schemeClr val="accent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3" name="Rectangle 12">
            <a:extLst>
              <a:ext uri="{FF2B5EF4-FFF2-40B4-BE49-F238E27FC236}">
                <a16:creationId xmlns:a16="http://schemas.microsoft.com/office/drawing/2014/main" id="{D4D31A57-4262-4C58-805F-D4AC8866CF8E}"/>
              </a:ext>
            </a:extLst>
          </p:cNvPr>
          <p:cNvSpPr/>
          <p:nvPr/>
        </p:nvSpPr>
        <p:spPr bwMode="auto">
          <a:xfrm>
            <a:off x="2753807" y="4112454"/>
            <a:ext cx="65710" cy="65710"/>
          </a:xfrm>
          <a:prstGeom prst="rect">
            <a:avLst/>
          </a:prstGeom>
          <a:solidFill>
            <a:schemeClr val="accent2"/>
          </a:solidFill>
          <a:ln w="1587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endParaRPr lang="en-AU" sz="1643">
              <a:solidFill>
                <a:schemeClr val="tx1"/>
              </a:solidFill>
              <a:latin typeface="Times" pitchFamily="18" charset="0"/>
            </a:endParaRPr>
          </a:p>
        </p:txBody>
      </p:sp>
      <p:sp>
        <p:nvSpPr>
          <p:cNvPr id="14" name="Flowchart: Merge 13">
            <a:extLst>
              <a:ext uri="{FF2B5EF4-FFF2-40B4-BE49-F238E27FC236}">
                <a16:creationId xmlns:a16="http://schemas.microsoft.com/office/drawing/2014/main" id="{C99C11B2-5C06-4AAC-924F-0CD3076ECEC1}"/>
              </a:ext>
            </a:extLst>
          </p:cNvPr>
          <p:cNvSpPr/>
          <p:nvPr/>
        </p:nvSpPr>
        <p:spPr bwMode="auto">
          <a:xfrm>
            <a:off x="2251493" y="1661111"/>
            <a:ext cx="98565" cy="98565"/>
          </a:xfrm>
          <a:prstGeom prst="flowChartMerge">
            <a:avLst/>
          </a:prstGeom>
          <a:solidFill>
            <a:schemeClr val="accent4"/>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endParaRPr lang="en-AU" sz="1643"/>
          </a:p>
        </p:txBody>
      </p:sp>
      <p:sp>
        <p:nvSpPr>
          <p:cNvPr id="15" name="Flowchart: Merge 14">
            <a:extLst>
              <a:ext uri="{FF2B5EF4-FFF2-40B4-BE49-F238E27FC236}">
                <a16:creationId xmlns:a16="http://schemas.microsoft.com/office/drawing/2014/main" id="{C3F85B6D-661D-465F-BF5C-00172AB0BE73}"/>
              </a:ext>
            </a:extLst>
          </p:cNvPr>
          <p:cNvSpPr/>
          <p:nvPr/>
        </p:nvSpPr>
        <p:spPr bwMode="auto">
          <a:xfrm>
            <a:off x="2975022" y="1733152"/>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8" name="Connector: Curved 17">
            <a:extLst>
              <a:ext uri="{FF2B5EF4-FFF2-40B4-BE49-F238E27FC236}">
                <a16:creationId xmlns:a16="http://schemas.microsoft.com/office/drawing/2014/main" id="{747442EE-2999-40F5-BA4D-5DD29CA27168}"/>
              </a:ext>
            </a:extLst>
          </p:cNvPr>
          <p:cNvCxnSpPr>
            <a:cxnSpLocks/>
            <a:stCxn id="14" idx="3"/>
            <a:endCxn id="8" idx="0"/>
          </p:cNvCxnSpPr>
          <p:nvPr/>
        </p:nvCxnSpPr>
        <p:spPr bwMode="auto">
          <a:xfrm>
            <a:off x="2325417" y="1710393"/>
            <a:ext cx="97371" cy="49283"/>
          </a:xfrm>
          <a:prstGeom prst="curvedConnector2">
            <a:avLst/>
          </a:prstGeom>
          <a:ln w="254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3" name="Oval 22">
            <a:extLst>
              <a:ext uri="{FF2B5EF4-FFF2-40B4-BE49-F238E27FC236}">
                <a16:creationId xmlns:a16="http://schemas.microsoft.com/office/drawing/2014/main" id="{45D4C782-0175-4FD3-8DED-839E4CF2368E}"/>
              </a:ext>
            </a:extLst>
          </p:cNvPr>
          <p:cNvSpPr/>
          <p:nvPr/>
        </p:nvSpPr>
        <p:spPr bwMode="auto">
          <a:xfrm>
            <a:off x="2631259" y="1692783"/>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4" name="Connector: Curved 23">
            <a:extLst>
              <a:ext uri="{FF2B5EF4-FFF2-40B4-BE49-F238E27FC236}">
                <a16:creationId xmlns:a16="http://schemas.microsoft.com/office/drawing/2014/main" id="{CE97B5D1-18C3-4F99-9532-A6064CFBDBD2}"/>
              </a:ext>
            </a:extLst>
          </p:cNvPr>
          <p:cNvCxnSpPr>
            <a:cxnSpLocks/>
            <a:stCxn id="8" idx="3"/>
            <a:endCxn id="23" idx="2"/>
          </p:cNvCxnSpPr>
          <p:nvPr/>
        </p:nvCxnSpPr>
        <p:spPr bwMode="auto">
          <a:xfrm flipV="1">
            <a:off x="2455642" y="1725638"/>
            <a:ext cx="175617" cy="66894"/>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9" name="Connector: Curved 28">
            <a:extLst>
              <a:ext uri="{FF2B5EF4-FFF2-40B4-BE49-F238E27FC236}">
                <a16:creationId xmlns:a16="http://schemas.microsoft.com/office/drawing/2014/main" id="{5A086932-6275-480B-ABE5-9E67363E40BA}"/>
              </a:ext>
            </a:extLst>
          </p:cNvPr>
          <p:cNvCxnSpPr>
            <a:cxnSpLocks/>
            <a:stCxn id="9" idx="1"/>
            <a:endCxn id="23" idx="7"/>
          </p:cNvCxnSpPr>
          <p:nvPr/>
        </p:nvCxnSpPr>
        <p:spPr bwMode="auto">
          <a:xfrm rot="10800000">
            <a:off x="2687345" y="1702404"/>
            <a:ext cx="245834" cy="47175"/>
          </a:xfrm>
          <a:prstGeom prst="curvedConnector4">
            <a:avLst>
              <a:gd name="adj1" fmla="val 39792"/>
              <a:gd name="adj2" fmla="val 10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32" name="Oval 31">
            <a:extLst>
              <a:ext uri="{FF2B5EF4-FFF2-40B4-BE49-F238E27FC236}">
                <a16:creationId xmlns:a16="http://schemas.microsoft.com/office/drawing/2014/main" id="{DABC90B4-1043-42C3-B7D9-2773DD54F50B}"/>
              </a:ext>
            </a:extLst>
          </p:cNvPr>
          <p:cNvSpPr/>
          <p:nvPr/>
        </p:nvSpPr>
        <p:spPr bwMode="auto">
          <a:xfrm>
            <a:off x="3818851" y="2539589"/>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33" name="Oval 32">
            <a:extLst>
              <a:ext uri="{FF2B5EF4-FFF2-40B4-BE49-F238E27FC236}">
                <a16:creationId xmlns:a16="http://schemas.microsoft.com/office/drawing/2014/main" id="{C6C95E48-8FBB-451B-BF6C-843164242B1F}"/>
              </a:ext>
            </a:extLst>
          </p:cNvPr>
          <p:cNvSpPr/>
          <p:nvPr/>
        </p:nvSpPr>
        <p:spPr bwMode="auto">
          <a:xfrm>
            <a:off x="2991577" y="2202094"/>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34" name="Flowchart: Merge 33">
            <a:extLst>
              <a:ext uri="{FF2B5EF4-FFF2-40B4-BE49-F238E27FC236}">
                <a16:creationId xmlns:a16="http://schemas.microsoft.com/office/drawing/2014/main" id="{1B825C67-27C9-41E1-9C2C-02FEED2B07D0}"/>
              </a:ext>
            </a:extLst>
          </p:cNvPr>
          <p:cNvSpPr/>
          <p:nvPr/>
        </p:nvSpPr>
        <p:spPr bwMode="auto">
          <a:xfrm>
            <a:off x="2916752" y="2701379"/>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35" name="Oval 34">
            <a:extLst>
              <a:ext uri="{FF2B5EF4-FFF2-40B4-BE49-F238E27FC236}">
                <a16:creationId xmlns:a16="http://schemas.microsoft.com/office/drawing/2014/main" id="{F5448FBE-EFAB-48EC-8634-6B496FF9A172}"/>
              </a:ext>
            </a:extLst>
          </p:cNvPr>
          <p:cNvSpPr/>
          <p:nvPr/>
        </p:nvSpPr>
        <p:spPr bwMode="auto">
          <a:xfrm>
            <a:off x="3148470" y="3038875"/>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36" name="Flowchart: Magnetic Disk 35">
            <a:extLst>
              <a:ext uri="{FF2B5EF4-FFF2-40B4-BE49-F238E27FC236}">
                <a16:creationId xmlns:a16="http://schemas.microsoft.com/office/drawing/2014/main" id="{20C857C3-C73F-40E1-ABE5-6F9740361070}"/>
              </a:ext>
            </a:extLst>
          </p:cNvPr>
          <p:cNvSpPr/>
          <p:nvPr/>
        </p:nvSpPr>
        <p:spPr bwMode="auto">
          <a:xfrm>
            <a:off x="2975543" y="2035975"/>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37" name="Connector: Curved 36">
            <a:extLst>
              <a:ext uri="{FF2B5EF4-FFF2-40B4-BE49-F238E27FC236}">
                <a16:creationId xmlns:a16="http://schemas.microsoft.com/office/drawing/2014/main" id="{B48E4B61-ED8E-4508-AFDA-5CDCDE431B06}"/>
              </a:ext>
            </a:extLst>
          </p:cNvPr>
          <p:cNvCxnSpPr>
            <a:cxnSpLocks/>
            <a:stCxn id="129" idx="2"/>
            <a:endCxn id="23" idx="4"/>
          </p:cNvCxnSpPr>
          <p:nvPr/>
        </p:nvCxnSpPr>
        <p:spPr bwMode="auto">
          <a:xfrm rot="10800000">
            <a:off x="2664115" y="1758494"/>
            <a:ext cx="499797" cy="1005559"/>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52" name="Connector: Curved 51">
            <a:extLst>
              <a:ext uri="{FF2B5EF4-FFF2-40B4-BE49-F238E27FC236}">
                <a16:creationId xmlns:a16="http://schemas.microsoft.com/office/drawing/2014/main" id="{16A0A38C-062B-475C-8BB3-AD8D156D8783}"/>
              </a:ext>
            </a:extLst>
          </p:cNvPr>
          <p:cNvCxnSpPr>
            <a:cxnSpLocks/>
            <a:stCxn id="179" idx="6"/>
            <a:endCxn id="15" idx="0"/>
          </p:cNvCxnSpPr>
          <p:nvPr/>
        </p:nvCxnSpPr>
        <p:spPr bwMode="auto">
          <a:xfrm flipV="1">
            <a:off x="2857567" y="1733152"/>
            <a:ext cx="166737" cy="117721"/>
          </a:xfrm>
          <a:prstGeom prst="curvedConnector4">
            <a:avLst>
              <a:gd name="adj1" fmla="val 35222"/>
              <a:gd name="adj2" fmla="val 277223"/>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58" name="Oval 57">
            <a:extLst>
              <a:ext uri="{FF2B5EF4-FFF2-40B4-BE49-F238E27FC236}">
                <a16:creationId xmlns:a16="http://schemas.microsoft.com/office/drawing/2014/main" id="{287078DA-8CEC-43D6-9E4F-3975F7CBB3E4}"/>
              </a:ext>
            </a:extLst>
          </p:cNvPr>
          <p:cNvSpPr/>
          <p:nvPr/>
        </p:nvSpPr>
        <p:spPr bwMode="auto">
          <a:xfrm>
            <a:off x="4210938" y="3782950"/>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66" name="Flowchart: Merge 65">
            <a:extLst>
              <a:ext uri="{FF2B5EF4-FFF2-40B4-BE49-F238E27FC236}">
                <a16:creationId xmlns:a16="http://schemas.microsoft.com/office/drawing/2014/main" id="{0FD6D73F-E28B-4EC5-B47F-84382487EA71}"/>
              </a:ext>
            </a:extLst>
          </p:cNvPr>
          <p:cNvSpPr/>
          <p:nvPr/>
        </p:nvSpPr>
        <p:spPr bwMode="auto">
          <a:xfrm>
            <a:off x="3728998" y="1786101"/>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67" name="Flowchart: Merge 66">
            <a:extLst>
              <a:ext uri="{FF2B5EF4-FFF2-40B4-BE49-F238E27FC236}">
                <a16:creationId xmlns:a16="http://schemas.microsoft.com/office/drawing/2014/main" id="{9DAF0970-8056-4FF9-AC19-2F3B1F28C59C}"/>
              </a:ext>
            </a:extLst>
          </p:cNvPr>
          <p:cNvSpPr/>
          <p:nvPr/>
        </p:nvSpPr>
        <p:spPr bwMode="auto">
          <a:xfrm>
            <a:off x="3500602" y="1100330"/>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72" name="Connector: Curved 71">
            <a:extLst>
              <a:ext uri="{FF2B5EF4-FFF2-40B4-BE49-F238E27FC236}">
                <a16:creationId xmlns:a16="http://schemas.microsoft.com/office/drawing/2014/main" id="{A1013E8E-6785-48C3-A38E-3D5A1B5FF2EF}"/>
              </a:ext>
            </a:extLst>
          </p:cNvPr>
          <p:cNvCxnSpPr>
            <a:cxnSpLocks/>
            <a:stCxn id="129" idx="0"/>
            <a:endCxn id="36" idx="3"/>
          </p:cNvCxnSpPr>
          <p:nvPr/>
        </p:nvCxnSpPr>
        <p:spPr bwMode="auto">
          <a:xfrm rot="16200000" flipV="1">
            <a:off x="2812467" y="2346897"/>
            <a:ext cx="596657" cy="171941"/>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83" name="Oval 82">
            <a:extLst>
              <a:ext uri="{FF2B5EF4-FFF2-40B4-BE49-F238E27FC236}">
                <a16:creationId xmlns:a16="http://schemas.microsoft.com/office/drawing/2014/main" id="{852E019E-C03C-4E33-B4A1-356BEDD828B6}"/>
              </a:ext>
            </a:extLst>
          </p:cNvPr>
          <p:cNvSpPr/>
          <p:nvPr/>
        </p:nvSpPr>
        <p:spPr bwMode="auto">
          <a:xfrm>
            <a:off x="4188347" y="817461"/>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84" name="Oval 83">
            <a:extLst>
              <a:ext uri="{FF2B5EF4-FFF2-40B4-BE49-F238E27FC236}">
                <a16:creationId xmlns:a16="http://schemas.microsoft.com/office/drawing/2014/main" id="{0A5CC9E0-1DFC-46A7-855F-97CA140A5A1E}"/>
              </a:ext>
            </a:extLst>
          </p:cNvPr>
          <p:cNvSpPr/>
          <p:nvPr/>
        </p:nvSpPr>
        <p:spPr bwMode="auto">
          <a:xfrm>
            <a:off x="4340333" y="1592284"/>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85" name="Connector: Curved 84">
            <a:extLst>
              <a:ext uri="{FF2B5EF4-FFF2-40B4-BE49-F238E27FC236}">
                <a16:creationId xmlns:a16="http://schemas.microsoft.com/office/drawing/2014/main" id="{54FF0C39-9355-4B8B-907E-325A8200AF09}"/>
              </a:ext>
            </a:extLst>
          </p:cNvPr>
          <p:cNvCxnSpPr>
            <a:cxnSpLocks/>
            <a:stCxn id="10" idx="3"/>
            <a:endCxn id="84" idx="2"/>
          </p:cNvCxnSpPr>
          <p:nvPr/>
        </p:nvCxnSpPr>
        <p:spPr bwMode="auto">
          <a:xfrm>
            <a:off x="4085531" y="1520969"/>
            <a:ext cx="254802" cy="104170"/>
          </a:xfrm>
          <a:prstGeom prst="curvedConnector3">
            <a:avLst>
              <a:gd name="adj1" fmla="val 50000"/>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88" name="Connector: Curved 87">
            <a:extLst>
              <a:ext uri="{FF2B5EF4-FFF2-40B4-BE49-F238E27FC236}">
                <a16:creationId xmlns:a16="http://schemas.microsoft.com/office/drawing/2014/main" id="{7ED88D4B-C6F9-4972-80E2-CF2B7643A06A}"/>
              </a:ext>
            </a:extLst>
          </p:cNvPr>
          <p:cNvCxnSpPr>
            <a:cxnSpLocks/>
            <a:stCxn id="11" idx="3"/>
          </p:cNvCxnSpPr>
          <p:nvPr/>
        </p:nvCxnSpPr>
        <p:spPr bwMode="auto">
          <a:xfrm flipV="1">
            <a:off x="3983124" y="850316"/>
            <a:ext cx="205222" cy="131875"/>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94" name="Connector: Curved 93">
            <a:extLst>
              <a:ext uri="{FF2B5EF4-FFF2-40B4-BE49-F238E27FC236}">
                <a16:creationId xmlns:a16="http://schemas.microsoft.com/office/drawing/2014/main" id="{D99D9A06-AA2D-463E-86AF-4F8309D57FB8}"/>
              </a:ext>
            </a:extLst>
          </p:cNvPr>
          <p:cNvCxnSpPr>
            <a:cxnSpLocks/>
            <a:stCxn id="66" idx="3"/>
            <a:endCxn id="11" idx="3"/>
          </p:cNvCxnSpPr>
          <p:nvPr/>
        </p:nvCxnSpPr>
        <p:spPr bwMode="auto">
          <a:xfrm flipV="1">
            <a:off x="3802921" y="982190"/>
            <a:ext cx="180203" cy="853194"/>
          </a:xfrm>
          <a:prstGeom prst="curvedConnector3">
            <a:avLst>
              <a:gd name="adj1" fmla="val 112863"/>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05" name="Connector: Curved 104">
            <a:extLst>
              <a:ext uri="{FF2B5EF4-FFF2-40B4-BE49-F238E27FC236}">
                <a16:creationId xmlns:a16="http://schemas.microsoft.com/office/drawing/2014/main" id="{AD6F1D38-8076-41A9-9F9C-EDB30CCA4C01}"/>
              </a:ext>
            </a:extLst>
          </p:cNvPr>
          <p:cNvCxnSpPr>
            <a:cxnSpLocks/>
            <a:stCxn id="67" idx="3"/>
            <a:endCxn id="223" idx="1"/>
          </p:cNvCxnSpPr>
          <p:nvPr/>
        </p:nvCxnSpPr>
        <p:spPr bwMode="auto">
          <a:xfrm flipV="1">
            <a:off x="3574526" y="1018673"/>
            <a:ext cx="224472" cy="130939"/>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13" name="Flowchart: Merge 112">
            <a:extLst>
              <a:ext uri="{FF2B5EF4-FFF2-40B4-BE49-F238E27FC236}">
                <a16:creationId xmlns:a16="http://schemas.microsoft.com/office/drawing/2014/main" id="{7417EA3C-9FE2-4BF7-9D2C-3E298EA10FC3}"/>
              </a:ext>
            </a:extLst>
          </p:cNvPr>
          <p:cNvSpPr/>
          <p:nvPr/>
        </p:nvSpPr>
        <p:spPr bwMode="auto">
          <a:xfrm>
            <a:off x="3704357" y="2238502"/>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14" name="Connector: Curved 113">
            <a:extLst>
              <a:ext uri="{FF2B5EF4-FFF2-40B4-BE49-F238E27FC236}">
                <a16:creationId xmlns:a16="http://schemas.microsoft.com/office/drawing/2014/main" id="{ABD3EB81-634F-4912-8F4C-4AA827A73A44}"/>
              </a:ext>
            </a:extLst>
          </p:cNvPr>
          <p:cNvCxnSpPr>
            <a:cxnSpLocks/>
            <a:stCxn id="203" idx="0"/>
            <a:endCxn id="66" idx="2"/>
          </p:cNvCxnSpPr>
          <p:nvPr/>
        </p:nvCxnSpPr>
        <p:spPr bwMode="auto">
          <a:xfrm rot="5400000" flipH="1" flipV="1">
            <a:off x="3627226" y="2012631"/>
            <a:ext cx="279019" cy="23088"/>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20" name="Connector: Curved 119">
            <a:extLst>
              <a:ext uri="{FF2B5EF4-FFF2-40B4-BE49-F238E27FC236}">
                <a16:creationId xmlns:a16="http://schemas.microsoft.com/office/drawing/2014/main" id="{32963251-9982-4F8E-AD74-B6D2F3D717C8}"/>
              </a:ext>
            </a:extLst>
          </p:cNvPr>
          <p:cNvCxnSpPr>
            <a:cxnSpLocks/>
            <a:stCxn id="32" idx="1"/>
            <a:endCxn id="205" idx="4"/>
          </p:cNvCxnSpPr>
          <p:nvPr/>
        </p:nvCxnSpPr>
        <p:spPr bwMode="auto">
          <a:xfrm rot="16200000" flipV="1">
            <a:off x="3714340" y="2435078"/>
            <a:ext cx="135322" cy="92945"/>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24" name="Circle: Hollow 123">
            <a:extLst>
              <a:ext uri="{FF2B5EF4-FFF2-40B4-BE49-F238E27FC236}">
                <a16:creationId xmlns:a16="http://schemas.microsoft.com/office/drawing/2014/main" id="{A0A45AB9-361C-4731-B04F-DF44D25C67D5}"/>
              </a:ext>
            </a:extLst>
          </p:cNvPr>
          <p:cNvSpPr/>
          <p:nvPr/>
        </p:nvSpPr>
        <p:spPr bwMode="auto">
          <a:xfrm>
            <a:off x="4210938" y="608639"/>
            <a:ext cx="65710" cy="6571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25" name="Circle: Hollow 124">
            <a:extLst>
              <a:ext uri="{FF2B5EF4-FFF2-40B4-BE49-F238E27FC236}">
                <a16:creationId xmlns:a16="http://schemas.microsoft.com/office/drawing/2014/main" id="{FB6B7C6A-122B-4F8C-AF3E-D123ED2F3849}"/>
              </a:ext>
            </a:extLst>
          </p:cNvPr>
          <p:cNvSpPr/>
          <p:nvPr/>
        </p:nvSpPr>
        <p:spPr bwMode="auto">
          <a:xfrm>
            <a:off x="4082952" y="986763"/>
            <a:ext cx="65710" cy="6571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endParaRPr lang="en-AU" sz="1643"/>
          </a:p>
        </p:txBody>
      </p:sp>
      <p:sp>
        <p:nvSpPr>
          <p:cNvPr id="126" name="Circle: Hollow 125">
            <a:extLst>
              <a:ext uri="{FF2B5EF4-FFF2-40B4-BE49-F238E27FC236}">
                <a16:creationId xmlns:a16="http://schemas.microsoft.com/office/drawing/2014/main" id="{49BE8D23-2F5C-4DEC-A94E-D4AEA25FEA06}"/>
              </a:ext>
            </a:extLst>
          </p:cNvPr>
          <p:cNvSpPr/>
          <p:nvPr/>
        </p:nvSpPr>
        <p:spPr bwMode="auto">
          <a:xfrm>
            <a:off x="4015263" y="1420087"/>
            <a:ext cx="65710" cy="6571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27" name="Connector: Curved 126">
            <a:extLst>
              <a:ext uri="{FF2B5EF4-FFF2-40B4-BE49-F238E27FC236}">
                <a16:creationId xmlns:a16="http://schemas.microsoft.com/office/drawing/2014/main" id="{39CDC936-FCAB-47D2-8939-A198D59E68C1}"/>
              </a:ext>
            </a:extLst>
          </p:cNvPr>
          <p:cNvCxnSpPr>
            <a:cxnSpLocks/>
            <a:stCxn id="124" idx="4"/>
            <a:endCxn id="223" idx="0"/>
          </p:cNvCxnSpPr>
          <p:nvPr/>
        </p:nvCxnSpPr>
        <p:spPr bwMode="auto">
          <a:xfrm rot="5400000">
            <a:off x="3886195" y="611793"/>
            <a:ext cx="295041" cy="420154"/>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43" name="Flowchart: Magnetic Disk 142">
            <a:extLst>
              <a:ext uri="{FF2B5EF4-FFF2-40B4-BE49-F238E27FC236}">
                <a16:creationId xmlns:a16="http://schemas.microsoft.com/office/drawing/2014/main" id="{1760C416-AD36-4BA8-BBC9-91E931AC4889}"/>
              </a:ext>
            </a:extLst>
          </p:cNvPr>
          <p:cNvSpPr/>
          <p:nvPr/>
        </p:nvSpPr>
        <p:spPr bwMode="auto">
          <a:xfrm>
            <a:off x="3947149" y="3489848"/>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44" name="Oval 143">
            <a:extLst>
              <a:ext uri="{FF2B5EF4-FFF2-40B4-BE49-F238E27FC236}">
                <a16:creationId xmlns:a16="http://schemas.microsoft.com/office/drawing/2014/main" id="{28BB13B1-3137-4411-A880-E4D0960DDED4}"/>
              </a:ext>
            </a:extLst>
          </p:cNvPr>
          <p:cNvSpPr/>
          <p:nvPr/>
        </p:nvSpPr>
        <p:spPr bwMode="auto">
          <a:xfrm>
            <a:off x="4739812" y="4439591"/>
            <a:ext cx="65710" cy="6571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endParaRPr lang="en-AU" sz="1643"/>
          </a:p>
        </p:txBody>
      </p:sp>
      <p:sp>
        <p:nvSpPr>
          <p:cNvPr id="145" name="Oval 144">
            <a:extLst>
              <a:ext uri="{FF2B5EF4-FFF2-40B4-BE49-F238E27FC236}">
                <a16:creationId xmlns:a16="http://schemas.microsoft.com/office/drawing/2014/main" id="{E2C07F99-921F-4067-8869-306F411C38DB}"/>
              </a:ext>
            </a:extLst>
          </p:cNvPr>
          <p:cNvSpPr/>
          <p:nvPr/>
        </p:nvSpPr>
        <p:spPr bwMode="auto">
          <a:xfrm>
            <a:off x="4250563" y="4782670"/>
            <a:ext cx="65710" cy="6571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endParaRPr lang="en-AU" sz="1643"/>
          </a:p>
        </p:txBody>
      </p:sp>
      <p:cxnSp>
        <p:nvCxnSpPr>
          <p:cNvPr id="146" name="Connector: Curved 145">
            <a:extLst>
              <a:ext uri="{FF2B5EF4-FFF2-40B4-BE49-F238E27FC236}">
                <a16:creationId xmlns:a16="http://schemas.microsoft.com/office/drawing/2014/main" id="{760C9EB5-23B5-4CF4-8278-ACB6507DA171}"/>
              </a:ext>
            </a:extLst>
          </p:cNvPr>
          <p:cNvCxnSpPr>
            <a:cxnSpLocks/>
            <a:stCxn id="130" idx="0"/>
            <a:endCxn id="32" idx="4"/>
          </p:cNvCxnSpPr>
          <p:nvPr/>
        </p:nvCxnSpPr>
        <p:spPr bwMode="auto">
          <a:xfrm rot="16200000" flipV="1">
            <a:off x="3655811" y="2801194"/>
            <a:ext cx="444368" cy="52577"/>
          </a:xfrm>
          <a:prstGeom prst="curvedConnector3">
            <a:avLst>
              <a:gd name="adj1" fmla="val 50000"/>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3" name="Connector: Curved 152">
            <a:extLst>
              <a:ext uri="{FF2B5EF4-FFF2-40B4-BE49-F238E27FC236}">
                <a16:creationId xmlns:a16="http://schemas.microsoft.com/office/drawing/2014/main" id="{24D1466E-01E9-407B-AB5E-7051EFBC5133}"/>
              </a:ext>
            </a:extLst>
          </p:cNvPr>
          <p:cNvCxnSpPr>
            <a:cxnSpLocks/>
            <a:stCxn id="143" idx="4"/>
            <a:endCxn id="58" idx="0"/>
          </p:cNvCxnSpPr>
          <p:nvPr/>
        </p:nvCxnSpPr>
        <p:spPr bwMode="auto">
          <a:xfrm>
            <a:off x="4045714" y="3539130"/>
            <a:ext cx="198079" cy="243820"/>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69" name="Connector: Curved 168">
            <a:extLst>
              <a:ext uri="{FF2B5EF4-FFF2-40B4-BE49-F238E27FC236}">
                <a16:creationId xmlns:a16="http://schemas.microsoft.com/office/drawing/2014/main" id="{A1238718-13F8-4DB7-B7BC-97F3CC84EEC0}"/>
              </a:ext>
            </a:extLst>
          </p:cNvPr>
          <p:cNvCxnSpPr>
            <a:cxnSpLocks/>
            <a:stCxn id="83" idx="4"/>
            <a:endCxn id="84" idx="0"/>
          </p:cNvCxnSpPr>
          <p:nvPr/>
        </p:nvCxnSpPr>
        <p:spPr bwMode="auto">
          <a:xfrm rot="16200000" flipH="1">
            <a:off x="3942639" y="1161734"/>
            <a:ext cx="709113" cy="151986"/>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81" name="Connector: Curved 180">
            <a:extLst>
              <a:ext uri="{FF2B5EF4-FFF2-40B4-BE49-F238E27FC236}">
                <a16:creationId xmlns:a16="http://schemas.microsoft.com/office/drawing/2014/main" id="{ECB56779-61EE-4E13-9C71-6B63F03A33B1}"/>
              </a:ext>
            </a:extLst>
          </p:cNvPr>
          <p:cNvCxnSpPr>
            <a:cxnSpLocks/>
            <a:stCxn id="144" idx="0"/>
            <a:endCxn id="102" idx="4"/>
          </p:cNvCxnSpPr>
          <p:nvPr/>
        </p:nvCxnSpPr>
        <p:spPr bwMode="auto">
          <a:xfrm rot="16200000" flipV="1">
            <a:off x="3992234" y="3659158"/>
            <a:ext cx="768079" cy="792788"/>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88" name="Flowchart: Magnetic Disk 187">
            <a:extLst>
              <a:ext uri="{FF2B5EF4-FFF2-40B4-BE49-F238E27FC236}">
                <a16:creationId xmlns:a16="http://schemas.microsoft.com/office/drawing/2014/main" id="{4EC0FE12-F46E-4B23-AF28-73BCDD18CDAC}"/>
              </a:ext>
            </a:extLst>
          </p:cNvPr>
          <p:cNvSpPr/>
          <p:nvPr/>
        </p:nvSpPr>
        <p:spPr bwMode="auto">
          <a:xfrm>
            <a:off x="2942685" y="4411643"/>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89" name="Flowchart: Magnetic Disk 188">
            <a:extLst>
              <a:ext uri="{FF2B5EF4-FFF2-40B4-BE49-F238E27FC236}">
                <a16:creationId xmlns:a16="http://schemas.microsoft.com/office/drawing/2014/main" id="{49D010A8-B616-4487-A804-CD1130F8FE32}"/>
              </a:ext>
            </a:extLst>
          </p:cNvPr>
          <p:cNvSpPr/>
          <p:nvPr/>
        </p:nvSpPr>
        <p:spPr bwMode="auto">
          <a:xfrm>
            <a:off x="2308385" y="4313952"/>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90" name="Flowchart: Magnetic Disk 189">
            <a:extLst>
              <a:ext uri="{FF2B5EF4-FFF2-40B4-BE49-F238E27FC236}">
                <a16:creationId xmlns:a16="http://schemas.microsoft.com/office/drawing/2014/main" id="{C3825474-BAC4-41EE-8F36-789E9044DFA7}"/>
              </a:ext>
            </a:extLst>
          </p:cNvPr>
          <p:cNvSpPr/>
          <p:nvPr/>
        </p:nvSpPr>
        <p:spPr bwMode="auto">
          <a:xfrm>
            <a:off x="2753807" y="4184026"/>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91" name="Flowchart: Merge 190">
            <a:extLst>
              <a:ext uri="{FF2B5EF4-FFF2-40B4-BE49-F238E27FC236}">
                <a16:creationId xmlns:a16="http://schemas.microsoft.com/office/drawing/2014/main" id="{962B369C-1E14-4154-BC40-8B38298934CE}"/>
              </a:ext>
            </a:extLst>
          </p:cNvPr>
          <p:cNvSpPr/>
          <p:nvPr/>
        </p:nvSpPr>
        <p:spPr bwMode="auto">
          <a:xfrm>
            <a:off x="2374102" y="4148406"/>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92" name="Flowchart: Merge 191">
            <a:extLst>
              <a:ext uri="{FF2B5EF4-FFF2-40B4-BE49-F238E27FC236}">
                <a16:creationId xmlns:a16="http://schemas.microsoft.com/office/drawing/2014/main" id="{13179038-7B39-428A-90FE-479ACA13AB16}"/>
              </a:ext>
            </a:extLst>
          </p:cNvPr>
          <p:cNvSpPr/>
          <p:nvPr/>
        </p:nvSpPr>
        <p:spPr bwMode="auto">
          <a:xfrm>
            <a:off x="2653872" y="3961675"/>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93" name="Connector: Curved 192">
            <a:extLst>
              <a:ext uri="{FF2B5EF4-FFF2-40B4-BE49-F238E27FC236}">
                <a16:creationId xmlns:a16="http://schemas.microsoft.com/office/drawing/2014/main" id="{7E05675D-3404-4B78-B596-F52AB3542CE9}"/>
              </a:ext>
            </a:extLst>
          </p:cNvPr>
          <p:cNvCxnSpPr>
            <a:cxnSpLocks/>
            <a:stCxn id="192" idx="3"/>
          </p:cNvCxnSpPr>
          <p:nvPr/>
        </p:nvCxnSpPr>
        <p:spPr bwMode="auto">
          <a:xfrm>
            <a:off x="2727796" y="4010956"/>
            <a:ext cx="54521" cy="95634"/>
          </a:xfrm>
          <a:prstGeom prst="curvedConnector2">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6" name="Connector: Curved 195">
            <a:extLst>
              <a:ext uri="{FF2B5EF4-FFF2-40B4-BE49-F238E27FC236}">
                <a16:creationId xmlns:a16="http://schemas.microsoft.com/office/drawing/2014/main" id="{CD7FC806-B102-4804-B2BC-8E30D869560B}"/>
              </a:ext>
            </a:extLst>
          </p:cNvPr>
          <p:cNvCxnSpPr>
            <a:cxnSpLocks/>
            <a:stCxn id="191" idx="3"/>
            <a:endCxn id="13" idx="1"/>
          </p:cNvCxnSpPr>
          <p:nvPr/>
        </p:nvCxnSpPr>
        <p:spPr bwMode="auto">
          <a:xfrm flipV="1">
            <a:off x="2448026" y="4145308"/>
            <a:ext cx="305782" cy="52380"/>
          </a:xfrm>
          <a:prstGeom prst="curvedConnector3">
            <a:avLst>
              <a:gd name="adj1" fmla="val 50000"/>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06" name="Connector: Curved 205">
            <a:extLst>
              <a:ext uri="{FF2B5EF4-FFF2-40B4-BE49-F238E27FC236}">
                <a16:creationId xmlns:a16="http://schemas.microsoft.com/office/drawing/2014/main" id="{048C49D9-9C37-4B1E-89D8-B03D47B48611}"/>
              </a:ext>
            </a:extLst>
          </p:cNvPr>
          <p:cNvCxnSpPr>
            <a:cxnSpLocks/>
            <a:stCxn id="190" idx="2"/>
            <a:endCxn id="189" idx="4"/>
          </p:cNvCxnSpPr>
          <p:nvPr/>
        </p:nvCxnSpPr>
        <p:spPr bwMode="auto">
          <a:xfrm rot="10800000" flipV="1">
            <a:off x="2406950" y="4233308"/>
            <a:ext cx="346858" cy="129926"/>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09" name="Connector: Curved 208">
            <a:extLst>
              <a:ext uri="{FF2B5EF4-FFF2-40B4-BE49-F238E27FC236}">
                <a16:creationId xmlns:a16="http://schemas.microsoft.com/office/drawing/2014/main" id="{1F7FECE0-60F4-4A75-9D44-B055AA07CC25}"/>
              </a:ext>
            </a:extLst>
          </p:cNvPr>
          <p:cNvCxnSpPr>
            <a:cxnSpLocks/>
            <a:stCxn id="188" idx="3"/>
            <a:endCxn id="211" idx="0"/>
          </p:cNvCxnSpPr>
          <p:nvPr/>
        </p:nvCxnSpPr>
        <p:spPr bwMode="auto">
          <a:xfrm rot="16200000" flipH="1">
            <a:off x="2844046" y="4658128"/>
            <a:ext cx="329596" cy="33754"/>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10" name="Oval 209">
            <a:extLst>
              <a:ext uri="{FF2B5EF4-FFF2-40B4-BE49-F238E27FC236}">
                <a16:creationId xmlns:a16="http://schemas.microsoft.com/office/drawing/2014/main" id="{AD56E59F-6ABF-4B4B-A17B-8F3CC72A9D24}"/>
              </a:ext>
            </a:extLst>
          </p:cNvPr>
          <p:cNvSpPr/>
          <p:nvPr/>
        </p:nvSpPr>
        <p:spPr bwMode="auto">
          <a:xfrm>
            <a:off x="1982589" y="4642538"/>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11" name="Oval 210">
            <a:extLst>
              <a:ext uri="{FF2B5EF4-FFF2-40B4-BE49-F238E27FC236}">
                <a16:creationId xmlns:a16="http://schemas.microsoft.com/office/drawing/2014/main" id="{D7F1991A-BBE7-4047-841E-CAC3773026F2}"/>
              </a:ext>
            </a:extLst>
          </p:cNvPr>
          <p:cNvSpPr/>
          <p:nvPr/>
        </p:nvSpPr>
        <p:spPr bwMode="auto">
          <a:xfrm>
            <a:off x="2992866" y="4839802"/>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18" name="Connector: Curved 217">
            <a:extLst>
              <a:ext uri="{FF2B5EF4-FFF2-40B4-BE49-F238E27FC236}">
                <a16:creationId xmlns:a16="http://schemas.microsoft.com/office/drawing/2014/main" id="{094DBDA2-25E3-4667-A16D-6981214B265B}"/>
              </a:ext>
            </a:extLst>
          </p:cNvPr>
          <p:cNvCxnSpPr>
            <a:cxnSpLocks/>
            <a:stCxn id="189" idx="3"/>
            <a:endCxn id="210" idx="7"/>
          </p:cNvCxnSpPr>
          <p:nvPr/>
        </p:nvCxnSpPr>
        <p:spPr bwMode="auto">
          <a:xfrm rot="5400000">
            <a:off x="2078349" y="4372844"/>
            <a:ext cx="239644" cy="318991"/>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22" name="Connector: Curved 221">
            <a:extLst>
              <a:ext uri="{FF2B5EF4-FFF2-40B4-BE49-F238E27FC236}">
                <a16:creationId xmlns:a16="http://schemas.microsoft.com/office/drawing/2014/main" id="{61A5828F-3F22-42F5-B38E-0C707535F234}"/>
              </a:ext>
            </a:extLst>
          </p:cNvPr>
          <p:cNvCxnSpPr>
            <a:cxnSpLocks/>
            <a:stCxn id="145" idx="2"/>
            <a:endCxn id="188" idx="3"/>
          </p:cNvCxnSpPr>
          <p:nvPr/>
        </p:nvCxnSpPr>
        <p:spPr bwMode="auto">
          <a:xfrm rot="10800000">
            <a:off x="2991968" y="4510208"/>
            <a:ext cx="1258597" cy="305317"/>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5" name="Flowchart: Magnetic Disk 224">
            <a:extLst>
              <a:ext uri="{FF2B5EF4-FFF2-40B4-BE49-F238E27FC236}">
                <a16:creationId xmlns:a16="http://schemas.microsoft.com/office/drawing/2014/main" id="{A8A57B25-3549-4B10-8552-CD458AA4E124}"/>
              </a:ext>
            </a:extLst>
          </p:cNvPr>
          <p:cNvSpPr/>
          <p:nvPr/>
        </p:nvSpPr>
        <p:spPr bwMode="auto">
          <a:xfrm>
            <a:off x="4323905" y="4667997"/>
            <a:ext cx="98565" cy="98565"/>
          </a:xfrm>
          <a:prstGeom prst="flowChartMagneticDisk">
            <a:avLst/>
          </a:prstGeom>
          <a:solidFill>
            <a:schemeClr val="accent5"/>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26" name="Connector: Curved 225">
            <a:extLst>
              <a:ext uri="{FF2B5EF4-FFF2-40B4-BE49-F238E27FC236}">
                <a16:creationId xmlns:a16="http://schemas.microsoft.com/office/drawing/2014/main" id="{D74E208B-E370-4E96-B05D-4F758094CDF7}"/>
              </a:ext>
            </a:extLst>
          </p:cNvPr>
          <p:cNvCxnSpPr>
            <a:cxnSpLocks/>
            <a:stCxn id="166" idx="0"/>
            <a:endCxn id="190" idx="4"/>
          </p:cNvCxnSpPr>
          <p:nvPr/>
        </p:nvCxnSpPr>
        <p:spPr bwMode="auto">
          <a:xfrm rot="16200000" flipV="1">
            <a:off x="2841905" y="4243778"/>
            <a:ext cx="127288" cy="106351"/>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9" name="Oval 228">
            <a:extLst>
              <a:ext uri="{FF2B5EF4-FFF2-40B4-BE49-F238E27FC236}">
                <a16:creationId xmlns:a16="http://schemas.microsoft.com/office/drawing/2014/main" id="{5199961B-0286-4A85-AA8B-6E38733CDD09}"/>
              </a:ext>
            </a:extLst>
          </p:cNvPr>
          <p:cNvSpPr/>
          <p:nvPr/>
        </p:nvSpPr>
        <p:spPr bwMode="auto">
          <a:xfrm>
            <a:off x="3521079" y="4815524"/>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30" name="Oval 229">
            <a:extLst>
              <a:ext uri="{FF2B5EF4-FFF2-40B4-BE49-F238E27FC236}">
                <a16:creationId xmlns:a16="http://schemas.microsoft.com/office/drawing/2014/main" id="{9F24FA79-D4C2-4F49-A8D2-0D0BF81C7FF1}"/>
              </a:ext>
            </a:extLst>
          </p:cNvPr>
          <p:cNvSpPr/>
          <p:nvPr/>
        </p:nvSpPr>
        <p:spPr bwMode="auto">
          <a:xfrm>
            <a:off x="3390553" y="5222078"/>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31" name="Oval 230">
            <a:extLst>
              <a:ext uri="{FF2B5EF4-FFF2-40B4-BE49-F238E27FC236}">
                <a16:creationId xmlns:a16="http://schemas.microsoft.com/office/drawing/2014/main" id="{28B34022-DF1F-4412-AE83-5B9B6C7C3A13}"/>
              </a:ext>
            </a:extLst>
          </p:cNvPr>
          <p:cNvSpPr/>
          <p:nvPr/>
        </p:nvSpPr>
        <p:spPr bwMode="auto">
          <a:xfrm>
            <a:off x="4413103" y="5348020"/>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32" name="Connector: Curved 231">
            <a:extLst>
              <a:ext uri="{FF2B5EF4-FFF2-40B4-BE49-F238E27FC236}">
                <a16:creationId xmlns:a16="http://schemas.microsoft.com/office/drawing/2014/main" id="{F97B5741-CC96-4DD4-AE61-B80D76892B88}"/>
              </a:ext>
            </a:extLst>
          </p:cNvPr>
          <p:cNvCxnSpPr>
            <a:cxnSpLocks/>
            <a:stCxn id="225" idx="2"/>
            <a:endCxn id="229" idx="6"/>
          </p:cNvCxnSpPr>
          <p:nvPr/>
        </p:nvCxnSpPr>
        <p:spPr bwMode="auto">
          <a:xfrm rot="10800000" flipV="1">
            <a:off x="3586790" y="4717279"/>
            <a:ext cx="737116" cy="131099"/>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35" name="Connector: Curved 234">
            <a:extLst>
              <a:ext uri="{FF2B5EF4-FFF2-40B4-BE49-F238E27FC236}">
                <a16:creationId xmlns:a16="http://schemas.microsoft.com/office/drawing/2014/main" id="{3F5DEEEA-73D8-448C-A80B-3D6F6984554F}"/>
              </a:ext>
            </a:extLst>
          </p:cNvPr>
          <p:cNvCxnSpPr>
            <a:cxnSpLocks/>
            <a:stCxn id="225" idx="3"/>
            <a:endCxn id="231" idx="0"/>
          </p:cNvCxnSpPr>
          <p:nvPr/>
        </p:nvCxnSpPr>
        <p:spPr bwMode="auto">
          <a:xfrm rot="16200000" flipH="1">
            <a:off x="4118844" y="5020907"/>
            <a:ext cx="581457" cy="72770"/>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44" name="Oval 243">
            <a:extLst>
              <a:ext uri="{FF2B5EF4-FFF2-40B4-BE49-F238E27FC236}">
                <a16:creationId xmlns:a16="http://schemas.microsoft.com/office/drawing/2014/main" id="{72D295AF-0248-4488-AC37-AE1054AE6CBB}"/>
              </a:ext>
            </a:extLst>
          </p:cNvPr>
          <p:cNvSpPr/>
          <p:nvPr/>
        </p:nvSpPr>
        <p:spPr bwMode="auto">
          <a:xfrm>
            <a:off x="4199619" y="4046336"/>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45" name="Connector: Curved 244">
            <a:extLst>
              <a:ext uri="{FF2B5EF4-FFF2-40B4-BE49-F238E27FC236}">
                <a16:creationId xmlns:a16="http://schemas.microsoft.com/office/drawing/2014/main" id="{A1267C17-B5B0-4006-9936-2A7773A12C7E}"/>
              </a:ext>
            </a:extLst>
          </p:cNvPr>
          <p:cNvCxnSpPr>
            <a:cxnSpLocks/>
            <a:stCxn id="263" idx="0"/>
            <a:endCxn id="101" idx="4"/>
          </p:cNvCxnSpPr>
          <p:nvPr/>
        </p:nvCxnSpPr>
        <p:spPr bwMode="auto">
          <a:xfrm rot="16200000" flipV="1">
            <a:off x="3956780" y="4216945"/>
            <a:ext cx="551985" cy="232712"/>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48" name="Flowchart: Merge 247">
            <a:extLst>
              <a:ext uri="{FF2B5EF4-FFF2-40B4-BE49-F238E27FC236}">
                <a16:creationId xmlns:a16="http://schemas.microsoft.com/office/drawing/2014/main" id="{C18CD20D-D784-43A8-9122-30FD44513BCA}"/>
              </a:ext>
            </a:extLst>
          </p:cNvPr>
          <p:cNvSpPr/>
          <p:nvPr/>
        </p:nvSpPr>
        <p:spPr bwMode="auto">
          <a:xfrm>
            <a:off x="921051" y="4063171"/>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249" name="Rectangle 248">
            <a:extLst>
              <a:ext uri="{FF2B5EF4-FFF2-40B4-BE49-F238E27FC236}">
                <a16:creationId xmlns:a16="http://schemas.microsoft.com/office/drawing/2014/main" id="{159CA865-C6C3-4F4D-9792-9D37AC21B3D3}"/>
              </a:ext>
            </a:extLst>
          </p:cNvPr>
          <p:cNvSpPr/>
          <p:nvPr/>
        </p:nvSpPr>
        <p:spPr bwMode="auto">
          <a:xfrm>
            <a:off x="971703" y="4128881"/>
            <a:ext cx="65710" cy="6571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cxnSp>
        <p:nvCxnSpPr>
          <p:cNvPr id="86" name="Connector: Curved 238">
            <a:extLst>
              <a:ext uri="{FF2B5EF4-FFF2-40B4-BE49-F238E27FC236}">
                <a16:creationId xmlns:a16="http://schemas.microsoft.com/office/drawing/2014/main" id="{6E17E833-867F-49A4-9C7D-5640DC9E7EAB}"/>
              </a:ext>
            </a:extLst>
          </p:cNvPr>
          <p:cNvCxnSpPr>
            <a:cxnSpLocks/>
            <a:endCxn id="225" idx="4"/>
          </p:cNvCxnSpPr>
          <p:nvPr/>
        </p:nvCxnSpPr>
        <p:spPr bwMode="auto">
          <a:xfrm rot="10800000">
            <a:off x="4422471" y="4717281"/>
            <a:ext cx="480964" cy="64526"/>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89" name="Connector: Curved 238">
            <a:extLst>
              <a:ext uri="{FF2B5EF4-FFF2-40B4-BE49-F238E27FC236}">
                <a16:creationId xmlns:a16="http://schemas.microsoft.com/office/drawing/2014/main" id="{6E17E833-867F-49A4-9C7D-5640DC9E7EAB}"/>
              </a:ext>
            </a:extLst>
          </p:cNvPr>
          <p:cNvCxnSpPr>
            <a:cxnSpLocks/>
            <a:endCxn id="145" idx="6"/>
          </p:cNvCxnSpPr>
          <p:nvPr/>
        </p:nvCxnSpPr>
        <p:spPr bwMode="auto">
          <a:xfrm rot="10800000">
            <a:off x="4316273" y="4815524"/>
            <a:ext cx="489248" cy="24282"/>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95" name="Connector: Curved 238">
            <a:extLst>
              <a:ext uri="{FF2B5EF4-FFF2-40B4-BE49-F238E27FC236}">
                <a16:creationId xmlns:a16="http://schemas.microsoft.com/office/drawing/2014/main" id="{6E17E833-867F-49A4-9C7D-5640DC9E7EAB}"/>
              </a:ext>
            </a:extLst>
          </p:cNvPr>
          <p:cNvCxnSpPr>
            <a:cxnSpLocks/>
            <a:endCxn id="144" idx="4"/>
          </p:cNvCxnSpPr>
          <p:nvPr/>
        </p:nvCxnSpPr>
        <p:spPr bwMode="auto">
          <a:xfrm rot="10800000">
            <a:off x="4772668" y="4505301"/>
            <a:ext cx="232912" cy="202946"/>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 name="Rectangle 1">
            <a:extLst>
              <a:ext uri="{FF2B5EF4-FFF2-40B4-BE49-F238E27FC236}">
                <a16:creationId xmlns:a16="http://schemas.microsoft.com/office/drawing/2014/main" id="{B6949DF3-6782-42F4-B821-1B09DEE62FE4}"/>
              </a:ext>
            </a:extLst>
          </p:cNvPr>
          <p:cNvSpPr/>
          <p:nvPr/>
        </p:nvSpPr>
        <p:spPr>
          <a:xfrm>
            <a:off x="4219079" y="761890"/>
            <a:ext cx="755234"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Lancefield</a:t>
            </a:r>
          </a:p>
        </p:txBody>
      </p:sp>
      <p:sp>
        <p:nvSpPr>
          <p:cNvPr id="90" name="Rectangle 89">
            <a:extLst>
              <a:ext uri="{FF2B5EF4-FFF2-40B4-BE49-F238E27FC236}">
                <a16:creationId xmlns:a16="http://schemas.microsoft.com/office/drawing/2014/main" id="{6DA4D4AE-9864-42B1-B269-EEB57E205F56}"/>
              </a:ext>
            </a:extLst>
          </p:cNvPr>
          <p:cNvSpPr/>
          <p:nvPr/>
        </p:nvSpPr>
        <p:spPr>
          <a:xfrm>
            <a:off x="4309948" y="1366209"/>
            <a:ext cx="633406"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Romsey</a:t>
            </a:r>
          </a:p>
        </p:txBody>
      </p:sp>
      <p:sp>
        <p:nvSpPr>
          <p:cNvPr id="91" name="Rectangle 90">
            <a:extLst>
              <a:ext uri="{FF2B5EF4-FFF2-40B4-BE49-F238E27FC236}">
                <a16:creationId xmlns:a16="http://schemas.microsoft.com/office/drawing/2014/main" id="{2F66671D-CB70-4134-BCAA-92818C3CC012}"/>
              </a:ext>
            </a:extLst>
          </p:cNvPr>
          <p:cNvSpPr/>
          <p:nvPr/>
        </p:nvSpPr>
        <p:spPr>
          <a:xfrm>
            <a:off x="2261701" y="1427514"/>
            <a:ext cx="711952"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Woodend</a:t>
            </a:r>
          </a:p>
        </p:txBody>
      </p:sp>
      <p:sp>
        <p:nvSpPr>
          <p:cNvPr id="92" name="Rectangle 91">
            <a:extLst>
              <a:ext uri="{FF2B5EF4-FFF2-40B4-BE49-F238E27FC236}">
                <a16:creationId xmlns:a16="http://schemas.microsoft.com/office/drawing/2014/main" id="{96B4D163-4A76-47E2-B345-FA915F886CF4}"/>
              </a:ext>
            </a:extLst>
          </p:cNvPr>
          <p:cNvSpPr/>
          <p:nvPr/>
        </p:nvSpPr>
        <p:spPr>
          <a:xfrm>
            <a:off x="3797366" y="2284777"/>
            <a:ext cx="620581" cy="364985"/>
          </a:xfrm>
          <a:prstGeom prst="rect">
            <a:avLst/>
          </a:prstGeom>
          <a:noFill/>
        </p:spPr>
        <p:txBody>
          <a:bodyPr wrap="none" lIns="83452" tIns="41726" rIns="83452" bIns="41726">
            <a:spAutoFit/>
          </a:bodyPr>
          <a:lstStyle/>
          <a:p>
            <a:pPr algn="ctr"/>
            <a:r>
              <a:rPr lang="en-US" sz="912"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Riddells</a:t>
            </a:r>
            <a:endPar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Creek</a:t>
            </a:r>
          </a:p>
        </p:txBody>
      </p:sp>
      <p:sp>
        <p:nvSpPr>
          <p:cNvPr id="93" name="Rectangle 92">
            <a:extLst>
              <a:ext uri="{FF2B5EF4-FFF2-40B4-BE49-F238E27FC236}">
                <a16:creationId xmlns:a16="http://schemas.microsoft.com/office/drawing/2014/main" id="{E0C77537-342E-495E-9392-370642B4D488}"/>
              </a:ext>
            </a:extLst>
          </p:cNvPr>
          <p:cNvSpPr/>
          <p:nvPr/>
        </p:nvSpPr>
        <p:spPr>
          <a:xfrm>
            <a:off x="2322514" y="2188599"/>
            <a:ext cx="683098"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Macedon</a:t>
            </a:r>
          </a:p>
        </p:txBody>
      </p:sp>
      <p:sp>
        <p:nvSpPr>
          <p:cNvPr id="96" name="Rectangle 95">
            <a:extLst>
              <a:ext uri="{FF2B5EF4-FFF2-40B4-BE49-F238E27FC236}">
                <a16:creationId xmlns:a16="http://schemas.microsoft.com/office/drawing/2014/main" id="{F10E2C61-9C5F-4AD6-90B6-26554C70A074}"/>
              </a:ext>
            </a:extLst>
          </p:cNvPr>
          <p:cNvSpPr/>
          <p:nvPr/>
        </p:nvSpPr>
        <p:spPr>
          <a:xfrm>
            <a:off x="2838440" y="2988459"/>
            <a:ext cx="687908"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Gisborne</a:t>
            </a:r>
          </a:p>
        </p:txBody>
      </p:sp>
      <p:sp>
        <p:nvSpPr>
          <p:cNvPr id="97" name="Rectangle 96">
            <a:extLst>
              <a:ext uri="{FF2B5EF4-FFF2-40B4-BE49-F238E27FC236}">
                <a16:creationId xmlns:a16="http://schemas.microsoft.com/office/drawing/2014/main" id="{B571753E-4375-4F3F-95AF-B7EBF5C9ACD0}"/>
              </a:ext>
            </a:extLst>
          </p:cNvPr>
          <p:cNvSpPr/>
          <p:nvPr/>
        </p:nvSpPr>
        <p:spPr>
          <a:xfrm>
            <a:off x="2695989" y="4823651"/>
            <a:ext cx="558064"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Melton</a:t>
            </a:r>
          </a:p>
        </p:txBody>
      </p:sp>
      <p:sp>
        <p:nvSpPr>
          <p:cNvPr id="98" name="Rectangle 97">
            <a:extLst>
              <a:ext uri="{FF2B5EF4-FFF2-40B4-BE49-F238E27FC236}">
                <a16:creationId xmlns:a16="http://schemas.microsoft.com/office/drawing/2014/main" id="{EEACB3DF-0F2F-4AB3-87EC-0EA56F335742}"/>
              </a:ext>
            </a:extLst>
          </p:cNvPr>
          <p:cNvSpPr/>
          <p:nvPr/>
        </p:nvSpPr>
        <p:spPr>
          <a:xfrm>
            <a:off x="1490539" y="4581812"/>
            <a:ext cx="649436" cy="364985"/>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Bacchus</a:t>
            </a:r>
            <a:b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b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Marsh</a:t>
            </a:r>
          </a:p>
        </p:txBody>
      </p:sp>
      <p:sp>
        <p:nvSpPr>
          <p:cNvPr id="99" name="Rectangle 98">
            <a:extLst>
              <a:ext uri="{FF2B5EF4-FFF2-40B4-BE49-F238E27FC236}">
                <a16:creationId xmlns:a16="http://schemas.microsoft.com/office/drawing/2014/main" id="{4F3BA644-2B55-42FA-B2BD-17B3F84A9700}"/>
              </a:ext>
            </a:extLst>
          </p:cNvPr>
          <p:cNvSpPr/>
          <p:nvPr/>
        </p:nvSpPr>
        <p:spPr>
          <a:xfrm>
            <a:off x="4059174" y="3497361"/>
            <a:ext cx="660656" cy="224626"/>
          </a:xfrm>
          <a:prstGeom prst="rect">
            <a:avLst/>
          </a:prstGeom>
          <a:noFill/>
        </p:spPr>
        <p:txBody>
          <a:bodyPr wrap="none" lIns="83452" tIns="41726" rIns="83452" bIns="41726">
            <a:spAutoFit/>
          </a:bodyPr>
          <a:lstStyle/>
          <a:p>
            <a:pPr algn="ctr"/>
            <a:r>
              <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Sunbury</a:t>
            </a:r>
          </a:p>
        </p:txBody>
      </p:sp>
      <p:sp>
        <p:nvSpPr>
          <p:cNvPr id="100" name="Rectangle 99">
            <a:extLst>
              <a:ext uri="{FF2B5EF4-FFF2-40B4-BE49-F238E27FC236}">
                <a16:creationId xmlns:a16="http://schemas.microsoft.com/office/drawing/2014/main" id="{F97D812F-4986-46B2-9608-9CA8BF46915B}"/>
              </a:ext>
            </a:extLst>
          </p:cNvPr>
          <p:cNvSpPr/>
          <p:nvPr/>
        </p:nvSpPr>
        <p:spPr>
          <a:xfrm>
            <a:off x="926955" y="4201596"/>
            <a:ext cx="707144" cy="224626"/>
          </a:xfrm>
          <a:prstGeom prst="rect">
            <a:avLst/>
          </a:prstGeom>
          <a:noFill/>
        </p:spPr>
        <p:txBody>
          <a:bodyPr wrap="none" lIns="83452" tIns="41726" rIns="83452" bIns="41726">
            <a:spAutoFit/>
          </a:bodyPr>
          <a:lstStyle/>
          <a:p>
            <a:pPr algn="ctr"/>
            <a:r>
              <a:rPr lang="en-US" sz="912"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Myrniong</a:t>
            </a:r>
            <a:endParaRPr lang="en-US" sz="912"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1" name="Flowchart: Magnetic Disk 100">
            <a:extLst>
              <a:ext uri="{FF2B5EF4-FFF2-40B4-BE49-F238E27FC236}">
                <a16:creationId xmlns:a16="http://schemas.microsoft.com/office/drawing/2014/main" id="{68069A1E-FFF1-4D27-ABD5-37ECFC4919B6}"/>
              </a:ext>
            </a:extLst>
          </p:cNvPr>
          <p:cNvSpPr/>
          <p:nvPr/>
        </p:nvSpPr>
        <p:spPr bwMode="auto">
          <a:xfrm>
            <a:off x="4017850" y="4008026"/>
            <a:ext cx="98565" cy="98565"/>
          </a:xfrm>
          <a:prstGeom prst="flowChartMagneticDisk">
            <a:avLst/>
          </a:prstGeom>
          <a:solidFill>
            <a:schemeClr val="accent5"/>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02" name="Flowchart: Magnetic Disk 101">
            <a:extLst>
              <a:ext uri="{FF2B5EF4-FFF2-40B4-BE49-F238E27FC236}">
                <a16:creationId xmlns:a16="http://schemas.microsoft.com/office/drawing/2014/main" id="{BF1AF34B-5DB5-4403-8620-1B9E46CCD278}"/>
              </a:ext>
            </a:extLst>
          </p:cNvPr>
          <p:cNvSpPr/>
          <p:nvPr/>
        </p:nvSpPr>
        <p:spPr bwMode="auto">
          <a:xfrm>
            <a:off x="3881314" y="3622230"/>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06" name="Connector: Curved 105">
            <a:extLst>
              <a:ext uri="{FF2B5EF4-FFF2-40B4-BE49-F238E27FC236}">
                <a16:creationId xmlns:a16="http://schemas.microsoft.com/office/drawing/2014/main" id="{9C05C0C2-51A3-4A1F-88EA-D5B3084FC73B}"/>
              </a:ext>
            </a:extLst>
          </p:cNvPr>
          <p:cNvCxnSpPr>
            <a:cxnSpLocks/>
            <a:stCxn id="109" idx="7"/>
            <a:endCxn id="143" idx="2"/>
          </p:cNvCxnSpPr>
          <p:nvPr/>
        </p:nvCxnSpPr>
        <p:spPr bwMode="auto">
          <a:xfrm rot="5400000" flipH="1" flipV="1">
            <a:off x="3867466" y="3541753"/>
            <a:ext cx="82308" cy="77062"/>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09" name="Oval 108">
            <a:extLst>
              <a:ext uri="{FF2B5EF4-FFF2-40B4-BE49-F238E27FC236}">
                <a16:creationId xmlns:a16="http://schemas.microsoft.com/office/drawing/2014/main" id="{94EFAD82-9B23-4DFA-94B8-012A3354069D}"/>
              </a:ext>
            </a:extLst>
          </p:cNvPr>
          <p:cNvSpPr/>
          <p:nvPr/>
        </p:nvSpPr>
        <p:spPr bwMode="auto">
          <a:xfrm>
            <a:off x="3814001" y="3611816"/>
            <a:ext cx="65710" cy="6571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10" name="Oval 109">
            <a:extLst>
              <a:ext uri="{FF2B5EF4-FFF2-40B4-BE49-F238E27FC236}">
                <a16:creationId xmlns:a16="http://schemas.microsoft.com/office/drawing/2014/main" id="{830E6950-4071-4E28-A0E5-830724418A24}"/>
              </a:ext>
            </a:extLst>
          </p:cNvPr>
          <p:cNvSpPr/>
          <p:nvPr/>
        </p:nvSpPr>
        <p:spPr bwMode="auto">
          <a:xfrm>
            <a:off x="3963577" y="3414363"/>
            <a:ext cx="65710" cy="6571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28" name="Flowchart: Magnetic Disk 127">
            <a:extLst>
              <a:ext uri="{FF2B5EF4-FFF2-40B4-BE49-F238E27FC236}">
                <a16:creationId xmlns:a16="http://schemas.microsoft.com/office/drawing/2014/main" id="{9BA87FC0-3FD8-4167-8C45-8C7F01C4137E}"/>
              </a:ext>
            </a:extLst>
          </p:cNvPr>
          <p:cNvSpPr/>
          <p:nvPr/>
        </p:nvSpPr>
        <p:spPr bwMode="auto">
          <a:xfrm>
            <a:off x="3206275" y="2635669"/>
            <a:ext cx="98565" cy="98565"/>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29" name="Oval 128">
            <a:extLst>
              <a:ext uri="{FF2B5EF4-FFF2-40B4-BE49-F238E27FC236}">
                <a16:creationId xmlns:a16="http://schemas.microsoft.com/office/drawing/2014/main" id="{D1CE36A1-29AB-42DC-B11C-EF5E435F7A10}"/>
              </a:ext>
            </a:extLst>
          </p:cNvPr>
          <p:cNvSpPr/>
          <p:nvPr/>
        </p:nvSpPr>
        <p:spPr bwMode="auto">
          <a:xfrm>
            <a:off x="3163912" y="2731197"/>
            <a:ext cx="65710" cy="6571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30" name="Oval 129">
            <a:extLst>
              <a:ext uri="{FF2B5EF4-FFF2-40B4-BE49-F238E27FC236}">
                <a16:creationId xmlns:a16="http://schemas.microsoft.com/office/drawing/2014/main" id="{821E39EC-2ED1-4D0B-8A36-E83CFA96532D}"/>
              </a:ext>
            </a:extLst>
          </p:cNvPr>
          <p:cNvSpPr/>
          <p:nvPr/>
        </p:nvSpPr>
        <p:spPr bwMode="auto">
          <a:xfrm>
            <a:off x="3871428" y="3049666"/>
            <a:ext cx="65710" cy="65710"/>
          </a:xfrm>
          <a:prstGeom prst="ellipse">
            <a:avLst/>
          </a:prstGeom>
          <a:solidFill>
            <a:schemeClr val="accent6">
              <a:lumMod val="60000"/>
              <a:lumOff val="40000"/>
            </a:schemeClr>
          </a:solidFill>
          <a:ln w="3175">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cxnSp>
        <p:nvCxnSpPr>
          <p:cNvPr id="134" name="Connector: Curved 133">
            <a:extLst>
              <a:ext uri="{FF2B5EF4-FFF2-40B4-BE49-F238E27FC236}">
                <a16:creationId xmlns:a16="http://schemas.microsoft.com/office/drawing/2014/main" id="{4478E956-D246-4BEF-8AC8-5739CEDFC42D}"/>
              </a:ext>
            </a:extLst>
          </p:cNvPr>
          <p:cNvCxnSpPr>
            <a:cxnSpLocks/>
            <a:stCxn id="12" idx="3"/>
          </p:cNvCxnSpPr>
          <p:nvPr/>
        </p:nvCxnSpPr>
        <p:spPr bwMode="auto">
          <a:xfrm flipV="1">
            <a:off x="3015042" y="2763098"/>
            <a:ext cx="148869" cy="55651"/>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40" name="Connector: Curved 139">
            <a:extLst>
              <a:ext uri="{FF2B5EF4-FFF2-40B4-BE49-F238E27FC236}">
                <a16:creationId xmlns:a16="http://schemas.microsoft.com/office/drawing/2014/main" id="{C185B083-DB67-42C6-AF4A-C2876C3AF0A7}"/>
              </a:ext>
            </a:extLst>
          </p:cNvPr>
          <p:cNvCxnSpPr>
            <a:cxnSpLocks/>
            <a:stCxn id="128" idx="4"/>
            <a:endCxn id="32" idx="3"/>
          </p:cNvCxnSpPr>
          <p:nvPr/>
        </p:nvCxnSpPr>
        <p:spPr bwMode="auto">
          <a:xfrm flipV="1">
            <a:off x="3304841" y="2595675"/>
            <a:ext cx="523633" cy="89276"/>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2" name="Connector: Curved 151">
            <a:extLst>
              <a:ext uri="{FF2B5EF4-FFF2-40B4-BE49-F238E27FC236}">
                <a16:creationId xmlns:a16="http://schemas.microsoft.com/office/drawing/2014/main" id="{9DEB70D4-067F-46B7-9A84-9EB12D6471D7}"/>
              </a:ext>
            </a:extLst>
          </p:cNvPr>
          <p:cNvCxnSpPr>
            <a:cxnSpLocks/>
            <a:stCxn id="110" idx="1"/>
            <a:endCxn id="34" idx="0"/>
          </p:cNvCxnSpPr>
          <p:nvPr/>
        </p:nvCxnSpPr>
        <p:spPr bwMode="auto">
          <a:xfrm rot="16200000" flipV="1">
            <a:off x="3108314" y="2559100"/>
            <a:ext cx="722606" cy="1007166"/>
          </a:xfrm>
          <a:prstGeom prst="curvedConnector3">
            <a:avLst>
              <a:gd name="adj1" fmla="val 73133"/>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4" name="Connector: Curved 153">
            <a:extLst>
              <a:ext uri="{FF2B5EF4-FFF2-40B4-BE49-F238E27FC236}">
                <a16:creationId xmlns:a16="http://schemas.microsoft.com/office/drawing/2014/main" id="{DCF007D7-9AAF-4184-A3E2-0987E097CFE1}"/>
              </a:ext>
            </a:extLst>
          </p:cNvPr>
          <p:cNvCxnSpPr>
            <a:cxnSpLocks/>
            <a:stCxn id="225" idx="2"/>
            <a:endCxn id="230" idx="6"/>
          </p:cNvCxnSpPr>
          <p:nvPr/>
        </p:nvCxnSpPr>
        <p:spPr bwMode="auto">
          <a:xfrm rot="10800000" flipV="1">
            <a:off x="3456263" y="4717280"/>
            <a:ext cx="867642" cy="537653"/>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5" name="Connector: Curved 154">
            <a:extLst>
              <a:ext uri="{FF2B5EF4-FFF2-40B4-BE49-F238E27FC236}">
                <a16:creationId xmlns:a16="http://schemas.microsoft.com/office/drawing/2014/main" id="{2FB1279B-A0E0-4600-BA40-FD7E06B754B1}"/>
              </a:ext>
            </a:extLst>
          </p:cNvPr>
          <p:cNvCxnSpPr>
            <a:cxnSpLocks/>
            <a:stCxn id="145" idx="0"/>
            <a:endCxn id="188" idx="4"/>
          </p:cNvCxnSpPr>
          <p:nvPr/>
        </p:nvCxnSpPr>
        <p:spPr bwMode="auto">
          <a:xfrm rot="16200000" flipV="1">
            <a:off x="3501461" y="4000712"/>
            <a:ext cx="321745" cy="1242169"/>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58" name="Oval 157">
            <a:extLst>
              <a:ext uri="{FF2B5EF4-FFF2-40B4-BE49-F238E27FC236}">
                <a16:creationId xmlns:a16="http://schemas.microsoft.com/office/drawing/2014/main" id="{53301830-3801-45DB-8A17-BC3413450CC7}"/>
              </a:ext>
            </a:extLst>
          </p:cNvPr>
          <p:cNvSpPr/>
          <p:nvPr/>
        </p:nvSpPr>
        <p:spPr bwMode="auto">
          <a:xfrm>
            <a:off x="2813482" y="4551563"/>
            <a:ext cx="65710" cy="6571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59" name="Connector: Curved 158">
            <a:extLst>
              <a:ext uri="{FF2B5EF4-FFF2-40B4-BE49-F238E27FC236}">
                <a16:creationId xmlns:a16="http://schemas.microsoft.com/office/drawing/2014/main" id="{2FC27036-756B-43EA-83E0-3DA1767DBB16}"/>
              </a:ext>
            </a:extLst>
          </p:cNvPr>
          <p:cNvCxnSpPr>
            <a:cxnSpLocks/>
            <a:stCxn id="190" idx="3"/>
            <a:endCxn id="158" idx="0"/>
          </p:cNvCxnSpPr>
          <p:nvPr/>
        </p:nvCxnSpPr>
        <p:spPr bwMode="auto">
          <a:xfrm rot="16200000" flipH="1">
            <a:off x="2690226" y="4395454"/>
            <a:ext cx="268973" cy="43247"/>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62" name="Connector: Curved 161">
            <a:extLst>
              <a:ext uri="{FF2B5EF4-FFF2-40B4-BE49-F238E27FC236}">
                <a16:creationId xmlns:a16="http://schemas.microsoft.com/office/drawing/2014/main" id="{ADD55A05-1112-4E00-B5E4-1F33F4AB82FB}"/>
              </a:ext>
            </a:extLst>
          </p:cNvPr>
          <p:cNvCxnSpPr>
            <a:cxnSpLocks/>
            <a:endCxn id="191" idx="0"/>
          </p:cNvCxnSpPr>
          <p:nvPr/>
        </p:nvCxnSpPr>
        <p:spPr bwMode="auto">
          <a:xfrm rot="16200000" flipV="1">
            <a:off x="2410273" y="4161518"/>
            <a:ext cx="174070" cy="147847"/>
          </a:xfrm>
          <a:prstGeom prst="curvedConnector3">
            <a:avLst>
              <a:gd name="adj1" fmla="val 219853"/>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66" name="Oval 165">
            <a:extLst>
              <a:ext uri="{FF2B5EF4-FFF2-40B4-BE49-F238E27FC236}">
                <a16:creationId xmlns:a16="http://schemas.microsoft.com/office/drawing/2014/main" id="{5465FD12-E5AA-47C6-B39A-DB9906D212ED}"/>
              </a:ext>
            </a:extLst>
          </p:cNvPr>
          <p:cNvSpPr/>
          <p:nvPr/>
        </p:nvSpPr>
        <p:spPr bwMode="auto">
          <a:xfrm>
            <a:off x="2925867" y="4360597"/>
            <a:ext cx="65710" cy="6571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endParaRPr lang="en-AU" sz="1643"/>
          </a:p>
        </p:txBody>
      </p:sp>
      <p:sp>
        <p:nvSpPr>
          <p:cNvPr id="173" name="Oval 172">
            <a:extLst>
              <a:ext uri="{FF2B5EF4-FFF2-40B4-BE49-F238E27FC236}">
                <a16:creationId xmlns:a16="http://schemas.microsoft.com/office/drawing/2014/main" id="{18B101FD-5C81-478D-80A0-1D5F95F2041F}"/>
              </a:ext>
            </a:extLst>
          </p:cNvPr>
          <p:cNvSpPr/>
          <p:nvPr/>
        </p:nvSpPr>
        <p:spPr bwMode="auto">
          <a:xfrm>
            <a:off x="2324222" y="1640574"/>
            <a:ext cx="65710" cy="65710"/>
          </a:xfrm>
          <a:prstGeom prst="ellipse">
            <a:avLst/>
          </a:prstGeom>
          <a:solidFill>
            <a:schemeClr val="accent4"/>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174" name="Flowchart: Merge 173">
            <a:extLst>
              <a:ext uri="{FF2B5EF4-FFF2-40B4-BE49-F238E27FC236}">
                <a16:creationId xmlns:a16="http://schemas.microsoft.com/office/drawing/2014/main" id="{74EBFCA4-4E13-4B3F-BEB6-73ADC500A405}"/>
              </a:ext>
            </a:extLst>
          </p:cNvPr>
          <p:cNvSpPr/>
          <p:nvPr/>
        </p:nvSpPr>
        <p:spPr bwMode="auto">
          <a:xfrm>
            <a:off x="3090036" y="1801837"/>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sp>
        <p:nvSpPr>
          <p:cNvPr id="176" name="Flowchart: Merge 175">
            <a:extLst>
              <a:ext uri="{FF2B5EF4-FFF2-40B4-BE49-F238E27FC236}">
                <a16:creationId xmlns:a16="http://schemas.microsoft.com/office/drawing/2014/main" id="{64088AD7-25AC-4001-83EC-72F2FBD48F87}"/>
              </a:ext>
            </a:extLst>
          </p:cNvPr>
          <p:cNvSpPr/>
          <p:nvPr/>
        </p:nvSpPr>
        <p:spPr bwMode="auto">
          <a:xfrm>
            <a:off x="3170704" y="1923723"/>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77" name="Connector: Curved 176">
            <a:extLst>
              <a:ext uri="{FF2B5EF4-FFF2-40B4-BE49-F238E27FC236}">
                <a16:creationId xmlns:a16="http://schemas.microsoft.com/office/drawing/2014/main" id="{D340F600-CA97-47A5-9EB8-52ACECE682DA}"/>
              </a:ext>
            </a:extLst>
          </p:cNvPr>
          <p:cNvCxnSpPr>
            <a:cxnSpLocks/>
            <a:stCxn id="174" idx="3"/>
            <a:endCxn id="176" idx="0"/>
          </p:cNvCxnSpPr>
          <p:nvPr/>
        </p:nvCxnSpPr>
        <p:spPr bwMode="auto">
          <a:xfrm>
            <a:off x="3163960" y="1851120"/>
            <a:ext cx="56026" cy="72603"/>
          </a:xfrm>
          <a:prstGeom prst="curvedConnector2">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79" name="Oval 178">
            <a:extLst>
              <a:ext uri="{FF2B5EF4-FFF2-40B4-BE49-F238E27FC236}">
                <a16:creationId xmlns:a16="http://schemas.microsoft.com/office/drawing/2014/main" id="{21230E36-5D18-41A5-8030-56CF3649C5EC}"/>
              </a:ext>
            </a:extLst>
          </p:cNvPr>
          <p:cNvSpPr/>
          <p:nvPr/>
        </p:nvSpPr>
        <p:spPr bwMode="auto">
          <a:xfrm>
            <a:off x="2791858" y="1818018"/>
            <a:ext cx="65710" cy="65710"/>
          </a:xfrm>
          <a:prstGeom prst="ellips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184" name="Connector: Curved 183">
            <a:extLst>
              <a:ext uri="{FF2B5EF4-FFF2-40B4-BE49-F238E27FC236}">
                <a16:creationId xmlns:a16="http://schemas.microsoft.com/office/drawing/2014/main" id="{3FB1623F-3B91-4AB5-BBAB-EA14DEF0C2CE}"/>
              </a:ext>
            </a:extLst>
          </p:cNvPr>
          <p:cNvCxnSpPr>
            <a:cxnSpLocks/>
            <a:stCxn id="176" idx="1"/>
            <a:endCxn id="179" idx="5"/>
          </p:cNvCxnSpPr>
          <p:nvPr/>
        </p:nvCxnSpPr>
        <p:spPr bwMode="auto">
          <a:xfrm rot="10800000">
            <a:off x="2847944" y="1874107"/>
            <a:ext cx="347401" cy="98899"/>
          </a:xfrm>
          <a:prstGeom prst="curvedConnector2">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4" name="Connector: Curved 193">
            <a:extLst>
              <a:ext uri="{FF2B5EF4-FFF2-40B4-BE49-F238E27FC236}">
                <a16:creationId xmlns:a16="http://schemas.microsoft.com/office/drawing/2014/main" id="{78BDC1A4-DFD1-47A2-8714-A107AD497FA9}"/>
              </a:ext>
            </a:extLst>
          </p:cNvPr>
          <p:cNvCxnSpPr>
            <a:cxnSpLocks/>
            <a:stCxn id="179" idx="1"/>
            <a:endCxn id="23" idx="6"/>
          </p:cNvCxnSpPr>
          <p:nvPr/>
        </p:nvCxnSpPr>
        <p:spPr bwMode="auto">
          <a:xfrm rot="16200000" flipV="1">
            <a:off x="2698223" y="1724384"/>
            <a:ext cx="102003" cy="104512"/>
          </a:xfrm>
          <a:prstGeom prst="curvedConnector2">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5" name="Connector: Curved 194">
            <a:extLst>
              <a:ext uri="{FF2B5EF4-FFF2-40B4-BE49-F238E27FC236}">
                <a16:creationId xmlns:a16="http://schemas.microsoft.com/office/drawing/2014/main" id="{5C222E9E-F00D-4778-BF37-520C53380DE3}"/>
              </a:ext>
            </a:extLst>
          </p:cNvPr>
          <p:cNvCxnSpPr>
            <a:cxnSpLocks/>
          </p:cNvCxnSpPr>
          <p:nvPr/>
        </p:nvCxnSpPr>
        <p:spPr bwMode="auto">
          <a:xfrm flipV="1">
            <a:off x="3578873" y="1031714"/>
            <a:ext cx="224472" cy="130939"/>
          </a:xfrm>
          <a:prstGeom prst="curvedConnector3">
            <a:avLst>
              <a:gd name="adj1" fmla="val 50000"/>
            </a:avLst>
          </a:prstGeom>
          <a:ln w="25400">
            <a:solidFill>
              <a:schemeClr val="accent5"/>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7" name="Connector: Curved 196">
            <a:extLst>
              <a:ext uri="{FF2B5EF4-FFF2-40B4-BE49-F238E27FC236}">
                <a16:creationId xmlns:a16="http://schemas.microsoft.com/office/drawing/2014/main" id="{9E72002E-A7D3-4234-8F94-363BCC310827}"/>
              </a:ext>
            </a:extLst>
          </p:cNvPr>
          <p:cNvCxnSpPr>
            <a:cxnSpLocks/>
            <a:stCxn id="66" idx="3"/>
            <a:endCxn id="11" idx="2"/>
          </p:cNvCxnSpPr>
          <p:nvPr/>
        </p:nvCxnSpPr>
        <p:spPr bwMode="auto">
          <a:xfrm flipV="1">
            <a:off x="3802922" y="1015045"/>
            <a:ext cx="147348" cy="820338"/>
          </a:xfrm>
          <a:prstGeom prst="curvedConnector2">
            <a:avLst/>
          </a:prstGeom>
          <a:ln w="25400">
            <a:solidFill>
              <a:schemeClr val="accent5"/>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03" name="Oval 202">
            <a:extLst>
              <a:ext uri="{FF2B5EF4-FFF2-40B4-BE49-F238E27FC236}">
                <a16:creationId xmlns:a16="http://schemas.microsoft.com/office/drawing/2014/main" id="{051913F3-92C2-4E83-AA0E-EC2893FFBFD9}"/>
              </a:ext>
            </a:extLst>
          </p:cNvPr>
          <p:cNvSpPr/>
          <p:nvPr/>
        </p:nvSpPr>
        <p:spPr bwMode="auto">
          <a:xfrm>
            <a:off x="3722338" y="2163685"/>
            <a:ext cx="65710" cy="65710"/>
          </a:xfrm>
          <a:prstGeom prst="ellipse">
            <a:avLst/>
          </a:prstGeom>
          <a:solidFill>
            <a:schemeClr val="accent4"/>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sp>
        <p:nvSpPr>
          <p:cNvPr id="205" name="Oval 204">
            <a:extLst>
              <a:ext uri="{FF2B5EF4-FFF2-40B4-BE49-F238E27FC236}">
                <a16:creationId xmlns:a16="http://schemas.microsoft.com/office/drawing/2014/main" id="{6B67B14E-C945-4615-90FD-674607E71D42}"/>
              </a:ext>
            </a:extLst>
          </p:cNvPr>
          <p:cNvSpPr/>
          <p:nvPr/>
        </p:nvSpPr>
        <p:spPr bwMode="auto">
          <a:xfrm>
            <a:off x="3702674" y="2348179"/>
            <a:ext cx="65710" cy="6571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pPr defTabSz="834517"/>
            <a:endParaRPr lang="en-AU" sz="2191">
              <a:solidFill>
                <a:schemeClr val="tx1"/>
              </a:solidFill>
              <a:latin typeface="Times" pitchFamily="18" charset="0"/>
            </a:endParaRPr>
          </a:p>
        </p:txBody>
      </p:sp>
      <p:cxnSp>
        <p:nvCxnSpPr>
          <p:cNvPr id="215" name="Connector: Curved 214">
            <a:extLst>
              <a:ext uri="{FF2B5EF4-FFF2-40B4-BE49-F238E27FC236}">
                <a16:creationId xmlns:a16="http://schemas.microsoft.com/office/drawing/2014/main" id="{C18431B5-CF2A-4E3C-A1DB-03868E0AFCA0}"/>
              </a:ext>
            </a:extLst>
          </p:cNvPr>
          <p:cNvCxnSpPr>
            <a:cxnSpLocks/>
            <a:stCxn id="203" idx="1"/>
            <a:endCxn id="66" idx="1"/>
          </p:cNvCxnSpPr>
          <p:nvPr/>
        </p:nvCxnSpPr>
        <p:spPr bwMode="auto">
          <a:xfrm rot="5400000" flipH="1" flipV="1">
            <a:off x="3573838" y="1993507"/>
            <a:ext cx="337924" cy="21678"/>
          </a:xfrm>
          <a:prstGeom prst="curvedConnector4">
            <a:avLst>
              <a:gd name="adj1" fmla="val 40426"/>
              <a:gd name="adj2" fmla="val -164684"/>
            </a:avLst>
          </a:prstGeom>
          <a:ln w="25400">
            <a:solidFill>
              <a:schemeClr val="accent5"/>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3" name="Flowchart: Merge 222">
            <a:extLst>
              <a:ext uri="{FF2B5EF4-FFF2-40B4-BE49-F238E27FC236}">
                <a16:creationId xmlns:a16="http://schemas.microsoft.com/office/drawing/2014/main" id="{35520A7B-528F-4D65-B799-1712A891D799}"/>
              </a:ext>
            </a:extLst>
          </p:cNvPr>
          <p:cNvSpPr/>
          <p:nvPr/>
        </p:nvSpPr>
        <p:spPr bwMode="auto">
          <a:xfrm>
            <a:off x="3774356" y="969390"/>
            <a:ext cx="98565" cy="98565"/>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cxnSp>
        <p:nvCxnSpPr>
          <p:cNvPr id="259" name="Connector: Curved 258">
            <a:extLst>
              <a:ext uri="{FF2B5EF4-FFF2-40B4-BE49-F238E27FC236}">
                <a16:creationId xmlns:a16="http://schemas.microsoft.com/office/drawing/2014/main" id="{21CA91BA-DBDE-4EF8-92B7-B91285BB4633}"/>
              </a:ext>
            </a:extLst>
          </p:cNvPr>
          <p:cNvCxnSpPr>
            <a:cxnSpLocks/>
            <a:stCxn id="125" idx="0"/>
          </p:cNvCxnSpPr>
          <p:nvPr/>
        </p:nvCxnSpPr>
        <p:spPr bwMode="auto">
          <a:xfrm rot="16200000" flipV="1">
            <a:off x="3987896" y="858853"/>
            <a:ext cx="169302" cy="86519"/>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63" name="Oval 262">
            <a:extLst>
              <a:ext uri="{FF2B5EF4-FFF2-40B4-BE49-F238E27FC236}">
                <a16:creationId xmlns:a16="http://schemas.microsoft.com/office/drawing/2014/main" id="{B641620C-75A5-44A1-9BCE-6EECAF60F45F}"/>
              </a:ext>
            </a:extLst>
          </p:cNvPr>
          <p:cNvSpPr/>
          <p:nvPr/>
        </p:nvSpPr>
        <p:spPr bwMode="auto">
          <a:xfrm>
            <a:off x="4316273" y="4609294"/>
            <a:ext cx="65710" cy="65710"/>
          </a:xfrm>
          <a:prstGeom prst="ellipse">
            <a:avLst/>
          </a:prstGeom>
          <a:solidFill>
            <a:schemeClr val="accent5"/>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endParaRPr lang="en-AU" sz="1643"/>
          </a:p>
        </p:txBody>
      </p:sp>
      <p:graphicFrame>
        <p:nvGraphicFramePr>
          <p:cNvPr id="6" name="Diagram 5">
            <a:extLst>
              <a:ext uri="{FF2B5EF4-FFF2-40B4-BE49-F238E27FC236}">
                <a16:creationId xmlns:a16="http://schemas.microsoft.com/office/drawing/2014/main" id="{9DFAB172-AEC7-4775-9E82-70F8915CD09A}"/>
              </a:ext>
            </a:extLst>
          </p:cNvPr>
          <p:cNvGraphicFramePr/>
          <p:nvPr>
            <p:extLst>
              <p:ext uri="{D42A27DB-BD31-4B8C-83A1-F6EECF244321}">
                <p14:modId xmlns:p14="http://schemas.microsoft.com/office/powerpoint/2010/main" val="3719847805"/>
              </p:ext>
            </p:extLst>
          </p:nvPr>
        </p:nvGraphicFramePr>
        <p:xfrm>
          <a:off x="5740506" y="1345253"/>
          <a:ext cx="4249002" cy="50068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5" name="Group 134">
            <a:extLst>
              <a:ext uri="{FF2B5EF4-FFF2-40B4-BE49-F238E27FC236}">
                <a16:creationId xmlns:a16="http://schemas.microsoft.com/office/drawing/2014/main" id="{E09B5070-208E-4998-8444-356F0AE16C16}"/>
              </a:ext>
            </a:extLst>
          </p:cNvPr>
          <p:cNvGrpSpPr/>
          <p:nvPr/>
        </p:nvGrpSpPr>
        <p:grpSpPr>
          <a:xfrm>
            <a:off x="966018" y="1802095"/>
            <a:ext cx="1833418" cy="1943736"/>
            <a:chOff x="5890011" y="1540268"/>
            <a:chExt cx="2008924" cy="2129802"/>
          </a:xfrm>
        </p:grpSpPr>
        <p:grpSp>
          <p:nvGrpSpPr>
            <p:cNvPr id="136" name="Group 135">
              <a:extLst>
                <a:ext uri="{FF2B5EF4-FFF2-40B4-BE49-F238E27FC236}">
                  <a16:creationId xmlns:a16="http://schemas.microsoft.com/office/drawing/2014/main" id="{BE4A6DB6-B3A9-4CAC-BA19-5A7A773DE752}"/>
                </a:ext>
              </a:extLst>
            </p:cNvPr>
            <p:cNvGrpSpPr/>
            <p:nvPr/>
          </p:nvGrpSpPr>
          <p:grpSpPr>
            <a:xfrm>
              <a:off x="5890011" y="1540268"/>
              <a:ext cx="2008924" cy="2129802"/>
              <a:chOff x="5890011" y="1540268"/>
              <a:chExt cx="2008924" cy="2129802"/>
            </a:xfrm>
          </p:grpSpPr>
          <p:sp>
            <p:nvSpPr>
              <p:cNvPr id="142" name="Oval 141">
                <a:extLst>
                  <a:ext uri="{FF2B5EF4-FFF2-40B4-BE49-F238E27FC236}">
                    <a16:creationId xmlns:a16="http://schemas.microsoft.com/office/drawing/2014/main" id="{B485D08C-FC93-45F2-B339-36FF471EEA64}"/>
                  </a:ext>
                </a:extLst>
              </p:cNvPr>
              <p:cNvSpPr/>
              <p:nvPr/>
            </p:nvSpPr>
            <p:spPr bwMode="auto">
              <a:xfrm>
                <a:off x="5892012" y="3284914"/>
                <a:ext cx="66146" cy="72000"/>
              </a:xfrm>
              <a:prstGeom prst="ellipse">
                <a:avLst/>
              </a:prstGeom>
              <a:solidFill>
                <a:srgbClr val="7030A0"/>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grpSp>
            <p:nvGrpSpPr>
              <p:cNvPr id="147" name="Group 146">
                <a:extLst>
                  <a:ext uri="{FF2B5EF4-FFF2-40B4-BE49-F238E27FC236}">
                    <a16:creationId xmlns:a16="http://schemas.microsoft.com/office/drawing/2014/main" id="{30759CB1-FB30-46D6-BD14-D5CD84793F52}"/>
                  </a:ext>
                </a:extLst>
              </p:cNvPr>
              <p:cNvGrpSpPr/>
              <p:nvPr/>
            </p:nvGrpSpPr>
            <p:grpSpPr>
              <a:xfrm>
                <a:off x="5890011" y="1540268"/>
                <a:ext cx="2008924" cy="2129802"/>
                <a:chOff x="5890011" y="1548033"/>
                <a:chExt cx="2008924" cy="2129802"/>
              </a:xfrm>
            </p:grpSpPr>
            <p:grpSp>
              <p:nvGrpSpPr>
                <p:cNvPr id="148" name="Group 147">
                  <a:extLst>
                    <a:ext uri="{FF2B5EF4-FFF2-40B4-BE49-F238E27FC236}">
                      <a16:creationId xmlns:a16="http://schemas.microsoft.com/office/drawing/2014/main" id="{442161CF-C164-40BC-B8C9-90664045D5C6}"/>
                    </a:ext>
                  </a:extLst>
                </p:cNvPr>
                <p:cNvGrpSpPr/>
                <p:nvPr/>
              </p:nvGrpSpPr>
              <p:grpSpPr>
                <a:xfrm>
                  <a:off x="5890011" y="1548033"/>
                  <a:ext cx="2008924" cy="2129802"/>
                  <a:chOff x="5890011" y="1548033"/>
                  <a:chExt cx="2008924" cy="2129802"/>
                </a:xfrm>
              </p:grpSpPr>
              <p:grpSp>
                <p:nvGrpSpPr>
                  <p:cNvPr id="160" name="Group 159">
                    <a:extLst>
                      <a:ext uri="{FF2B5EF4-FFF2-40B4-BE49-F238E27FC236}">
                        <a16:creationId xmlns:a16="http://schemas.microsoft.com/office/drawing/2014/main" id="{FEBF5CBE-6673-4722-A31D-0FE35CE1ED70}"/>
                      </a:ext>
                    </a:extLst>
                  </p:cNvPr>
                  <p:cNvGrpSpPr/>
                  <p:nvPr/>
                </p:nvGrpSpPr>
                <p:grpSpPr>
                  <a:xfrm>
                    <a:off x="5892611" y="1548033"/>
                    <a:ext cx="2006324" cy="2129802"/>
                    <a:chOff x="579145" y="2044246"/>
                    <a:chExt cx="2006324" cy="2129802"/>
                  </a:xfrm>
                </p:grpSpPr>
                <p:grpSp>
                  <p:nvGrpSpPr>
                    <p:cNvPr id="165" name="Group 164">
                      <a:extLst>
                        <a:ext uri="{FF2B5EF4-FFF2-40B4-BE49-F238E27FC236}">
                          <a16:creationId xmlns:a16="http://schemas.microsoft.com/office/drawing/2014/main" id="{129CA08D-341C-4501-ACDC-8B69EAE0DE8B}"/>
                        </a:ext>
                      </a:extLst>
                    </p:cNvPr>
                    <p:cNvGrpSpPr/>
                    <p:nvPr/>
                  </p:nvGrpSpPr>
                  <p:grpSpPr>
                    <a:xfrm>
                      <a:off x="579145" y="2044246"/>
                      <a:ext cx="2006324" cy="2129802"/>
                      <a:chOff x="6975552" y="3012666"/>
                      <a:chExt cx="2183876" cy="2129802"/>
                    </a:xfrm>
                  </p:grpSpPr>
                  <p:sp>
                    <p:nvSpPr>
                      <p:cNvPr id="168" name="Rectangle 167">
                        <a:extLst>
                          <a:ext uri="{FF2B5EF4-FFF2-40B4-BE49-F238E27FC236}">
                            <a16:creationId xmlns:a16="http://schemas.microsoft.com/office/drawing/2014/main" id="{B293FB7A-F466-4E85-A95D-26A07E524C98}"/>
                          </a:ext>
                        </a:extLst>
                      </p:cNvPr>
                      <p:cNvSpPr/>
                      <p:nvPr/>
                    </p:nvSpPr>
                    <p:spPr bwMode="auto">
                      <a:xfrm>
                        <a:off x="7011564" y="3453990"/>
                        <a:ext cx="72000" cy="7200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730">
                          <a:solidFill>
                            <a:schemeClr val="tx1"/>
                          </a:solidFill>
                          <a:latin typeface="Times" pitchFamily="18" charset="0"/>
                        </a:endParaRPr>
                      </a:p>
                    </p:txBody>
                  </p:sp>
                  <p:sp>
                    <p:nvSpPr>
                      <p:cNvPr id="170" name="Oval 169">
                        <a:extLst>
                          <a:ext uri="{FF2B5EF4-FFF2-40B4-BE49-F238E27FC236}">
                            <a16:creationId xmlns:a16="http://schemas.microsoft.com/office/drawing/2014/main" id="{1E3759B3-D6BA-472A-B910-C427BA180619}"/>
                          </a:ext>
                        </a:extLst>
                      </p:cNvPr>
                      <p:cNvSpPr/>
                      <p:nvPr/>
                    </p:nvSpPr>
                    <p:spPr bwMode="auto">
                      <a:xfrm>
                        <a:off x="7016882" y="4009097"/>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sp>
                    <p:nvSpPr>
                      <p:cNvPr id="171" name="Flowchart: Magnetic Disk 170">
                        <a:extLst>
                          <a:ext uri="{FF2B5EF4-FFF2-40B4-BE49-F238E27FC236}">
                            <a16:creationId xmlns:a16="http://schemas.microsoft.com/office/drawing/2014/main" id="{5F0C42B7-41F4-49F2-897A-FAB334AED590}"/>
                          </a:ext>
                        </a:extLst>
                      </p:cNvPr>
                      <p:cNvSpPr/>
                      <p:nvPr/>
                    </p:nvSpPr>
                    <p:spPr bwMode="auto">
                      <a:xfrm>
                        <a:off x="6993564" y="3618643"/>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sp>
                    <p:nvSpPr>
                      <p:cNvPr id="172" name="Flowchart: Merge 171">
                        <a:extLst>
                          <a:ext uri="{FF2B5EF4-FFF2-40B4-BE49-F238E27FC236}">
                            <a16:creationId xmlns:a16="http://schemas.microsoft.com/office/drawing/2014/main" id="{4980787E-EA45-4A27-B751-A9EC66A76A57}"/>
                          </a:ext>
                        </a:extLst>
                      </p:cNvPr>
                      <p:cNvSpPr/>
                      <p:nvPr/>
                    </p:nvSpPr>
                    <p:spPr bwMode="auto">
                      <a:xfrm>
                        <a:off x="6993582" y="3251329"/>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sp>
                    <p:nvSpPr>
                      <p:cNvPr id="175" name="TextBox 174">
                        <a:extLst>
                          <a:ext uri="{FF2B5EF4-FFF2-40B4-BE49-F238E27FC236}">
                            <a16:creationId xmlns:a16="http://schemas.microsoft.com/office/drawing/2014/main" id="{2947C1D5-7569-4FE3-9DD1-1A7E9D0F1FDF}"/>
                          </a:ext>
                        </a:extLst>
                      </p:cNvPr>
                      <p:cNvSpPr txBox="1"/>
                      <p:nvPr/>
                    </p:nvSpPr>
                    <p:spPr>
                      <a:xfrm>
                        <a:off x="7215211" y="3012666"/>
                        <a:ext cx="1944217" cy="2129802"/>
                      </a:xfrm>
                      <a:prstGeom prst="rect">
                        <a:avLst/>
                      </a:prstGeom>
                      <a:noFill/>
                    </p:spPr>
                    <p:txBody>
                      <a:bodyPr wrap="square" rtlCol="0">
                        <a:spAutoFit/>
                      </a:bodyPr>
                      <a:lstStyle/>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Groundwater Bore</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Reservoir</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Water Filtration Plant</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Clear Water Tank</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Raw Water Pump Station</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Potable Water Pump Station</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Raw Water Pipeline</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Potable Water Pipeline</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New Assets / Upgrades</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Recycled Water (Class A)</a:t>
                        </a:r>
                      </a:p>
                      <a:p>
                        <a:pPr>
                          <a:spcBef>
                            <a:spcPts val="274"/>
                          </a:spcBef>
                          <a:spcAft>
                            <a:spcPts val="274"/>
                          </a:spcAft>
                        </a:pPr>
                        <a:r>
                          <a:rPr lang="en-AU" sz="639" dirty="0">
                            <a:latin typeface="Verdana" panose="020B0604030504040204" pitchFamily="34" charset="0"/>
                            <a:ea typeface="Verdana" panose="020B0604030504040204" pitchFamily="34" charset="0"/>
                            <a:cs typeface="Verdana" panose="020B0604030504040204" pitchFamily="34" charset="0"/>
                          </a:rPr>
                          <a:t>Stormwater Harvesting</a:t>
                        </a:r>
                      </a:p>
                    </p:txBody>
                  </p:sp>
                  <p:sp>
                    <p:nvSpPr>
                      <p:cNvPr id="178" name="Oval 177">
                        <a:extLst>
                          <a:ext uri="{FF2B5EF4-FFF2-40B4-BE49-F238E27FC236}">
                            <a16:creationId xmlns:a16="http://schemas.microsoft.com/office/drawing/2014/main" id="{6576D8B5-BE1F-4968-9E1E-53A884678B03}"/>
                          </a:ext>
                        </a:extLst>
                      </p:cNvPr>
                      <p:cNvSpPr/>
                      <p:nvPr/>
                    </p:nvSpPr>
                    <p:spPr bwMode="auto">
                      <a:xfrm>
                        <a:off x="7014739" y="3816541"/>
                        <a:ext cx="72000" cy="72000"/>
                      </a:xfrm>
                      <a:prstGeom prst="ellips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cxnSp>
                    <p:nvCxnSpPr>
                      <p:cNvPr id="180" name="Straight Connector 179">
                        <a:extLst>
                          <a:ext uri="{FF2B5EF4-FFF2-40B4-BE49-F238E27FC236}">
                            <a16:creationId xmlns:a16="http://schemas.microsoft.com/office/drawing/2014/main" id="{A1B2E393-CC49-4116-998A-79817B1D31C0}"/>
                          </a:ext>
                        </a:extLst>
                      </p:cNvPr>
                      <p:cNvCxnSpPr>
                        <a:cxnSpLocks/>
                      </p:cNvCxnSpPr>
                      <p:nvPr/>
                    </p:nvCxnSpPr>
                    <p:spPr bwMode="auto">
                      <a:xfrm>
                        <a:off x="6975552" y="4210812"/>
                        <a:ext cx="216024" cy="0"/>
                      </a:xfrm>
                      <a:prstGeom prst="line">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82" name="Straight Connector 181">
                        <a:extLst>
                          <a:ext uri="{FF2B5EF4-FFF2-40B4-BE49-F238E27FC236}">
                            <a16:creationId xmlns:a16="http://schemas.microsoft.com/office/drawing/2014/main" id="{3D1803B5-214C-490F-86D5-0C81BD1BEF6A}"/>
                          </a:ext>
                        </a:extLst>
                      </p:cNvPr>
                      <p:cNvCxnSpPr>
                        <a:cxnSpLocks/>
                      </p:cNvCxnSpPr>
                      <p:nvPr/>
                    </p:nvCxnSpPr>
                    <p:spPr bwMode="auto">
                      <a:xfrm>
                        <a:off x="6977707" y="4388180"/>
                        <a:ext cx="216024" cy="0"/>
                      </a:xfrm>
                      <a:prstGeom prst="line">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grpSp>
                <p:sp>
                  <p:nvSpPr>
                    <p:cNvPr id="167" name="Circle: Hollow 166">
                      <a:extLst>
                        <a:ext uri="{FF2B5EF4-FFF2-40B4-BE49-F238E27FC236}">
                          <a16:creationId xmlns:a16="http://schemas.microsoft.com/office/drawing/2014/main" id="{BBB13065-2312-45AC-AD32-2D1FCAC8D874}"/>
                        </a:ext>
                      </a:extLst>
                    </p:cNvPr>
                    <p:cNvSpPr/>
                    <p:nvPr/>
                  </p:nvSpPr>
                  <p:spPr bwMode="auto">
                    <a:xfrm>
                      <a:off x="612228" y="2110990"/>
                      <a:ext cx="72000" cy="7200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2191"/>
                    </a:p>
                  </p:txBody>
                </p:sp>
              </p:grpSp>
              <p:cxnSp>
                <p:nvCxnSpPr>
                  <p:cNvPr id="161" name="Straight Connector 160">
                    <a:extLst>
                      <a:ext uri="{FF2B5EF4-FFF2-40B4-BE49-F238E27FC236}">
                        <a16:creationId xmlns:a16="http://schemas.microsoft.com/office/drawing/2014/main" id="{345BE659-AC45-427A-AB1A-DFC56047592F}"/>
                      </a:ext>
                    </a:extLst>
                  </p:cNvPr>
                  <p:cNvCxnSpPr>
                    <a:cxnSpLocks/>
                  </p:cNvCxnSpPr>
                  <p:nvPr/>
                </p:nvCxnSpPr>
                <p:spPr bwMode="auto">
                  <a:xfrm>
                    <a:off x="5890011" y="3084845"/>
                    <a:ext cx="198461" cy="0"/>
                  </a:xfrm>
                  <a:prstGeom prst="line">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63" name="Oval 162">
                    <a:extLst>
                      <a:ext uri="{FF2B5EF4-FFF2-40B4-BE49-F238E27FC236}">
                        <a16:creationId xmlns:a16="http://schemas.microsoft.com/office/drawing/2014/main" id="{6AB7CE1E-65BD-4768-B1CD-18394A52A606}"/>
                      </a:ext>
                    </a:extLst>
                  </p:cNvPr>
                  <p:cNvSpPr/>
                  <p:nvPr/>
                </p:nvSpPr>
                <p:spPr bwMode="auto">
                  <a:xfrm>
                    <a:off x="5892508" y="3113664"/>
                    <a:ext cx="66146" cy="72000"/>
                  </a:xfrm>
                  <a:prstGeom prst="ellipse">
                    <a:avLst/>
                  </a:prstGeom>
                  <a:noFill/>
                  <a:ln w="12700" cap="flat" cmpd="sng" algn="ctr">
                    <a:solidFill>
                      <a:schemeClr val="accent5"/>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a:p>
                </p:txBody>
              </p:sp>
              <p:sp>
                <p:nvSpPr>
                  <p:cNvPr id="164" name="Rectangle 163">
                    <a:extLst>
                      <a:ext uri="{FF2B5EF4-FFF2-40B4-BE49-F238E27FC236}">
                        <a16:creationId xmlns:a16="http://schemas.microsoft.com/office/drawing/2014/main" id="{891781FB-72AC-48FD-9621-CCF89EBDAE3E}"/>
                      </a:ext>
                    </a:extLst>
                  </p:cNvPr>
                  <p:cNvSpPr/>
                  <p:nvPr/>
                </p:nvSpPr>
                <p:spPr bwMode="auto">
                  <a:xfrm>
                    <a:off x="5991841" y="3113031"/>
                    <a:ext cx="66146" cy="72000"/>
                  </a:xfrm>
                  <a:prstGeom prst="rect">
                    <a:avLst/>
                  </a:prstGeom>
                  <a:noFill/>
                  <a:ln w="12700">
                    <a:solidFill>
                      <a:schemeClr val="accent5"/>
                    </a:solid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730">
                      <a:solidFill>
                        <a:schemeClr val="tx1"/>
                      </a:solidFill>
                      <a:latin typeface="Times" pitchFamily="18" charset="0"/>
                    </a:endParaRPr>
                  </a:p>
                </p:txBody>
              </p:sp>
            </p:grpSp>
            <p:cxnSp>
              <p:nvCxnSpPr>
                <p:cNvPr id="149" name="Straight Connector 148">
                  <a:extLst>
                    <a:ext uri="{FF2B5EF4-FFF2-40B4-BE49-F238E27FC236}">
                      <a16:creationId xmlns:a16="http://schemas.microsoft.com/office/drawing/2014/main" id="{3AA1F4B7-CC69-4817-BBB8-DF7A1B1E8002}"/>
                    </a:ext>
                  </a:extLst>
                </p:cNvPr>
                <p:cNvCxnSpPr>
                  <a:cxnSpLocks/>
                </p:cNvCxnSpPr>
                <p:nvPr/>
              </p:nvCxnSpPr>
              <p:spPr bwMode="auto">
                <a:xfrm>
                  <a:off x="5897496" y="3263951"/>
                  <a:ext cx="198461" cy="0"/>
                </a:xfrm>
                <a:prstGeom prst="line">
                  <a:avLst/>
                </a:prstGeom>
                <a:ln w="25400">
                  <a:solidFill>
                    <a:srgbClr val="7030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50" name="Rectangle 149">
                  <a:extLst>
                    <a:ext uri="{FF2B5EF4-FFF2-40B4-BE49-F238E27FC236}">
                      <a16:creationId xmlns:a16="http://schemas.microsoft.com/office/drawing/2014/main" id="{1BD8104B-57BD-4D88-BFAB-EAED8857E259}"/>
                    </a:ext>
                  </a:extLst>
                </p:cNvPr>
                <p:cNvSpPr/>
                <p:nvPr/>
              </p:nvSpPr>
              <p:spPr bwMode="auto">
                <a:xfrm>
                  <a:off x="5989241" y="3292136"/>
                  <a:ext cx="66146" cy="72000"/>
                </a:xfrm>
                <a:prstGeom prst="rect">
                  <a:avLst/>
                </a:prstGeom>
                <a:solidFill>
                  <a:srgbClr val="7030A0"/>
                </a:solidFill>
                <a:ln w="3175">
                  <a:solidFill>
                    <a:schemeClr val="tx1"/>
                  </a:solid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83452" tIns="41726" rIns="83452" bIns="41726" numCol="1" rtlCol="0" anchor="t" anchorCtr="0" compatLnSpc="1">
                  <a:prstTxWarp prst="textNoShape">
                    <a:avLst/>
                  </a:prstTxWarp>
                </a:bodyPr>
                <a:lstStyle/>
                <a:p>
                  <a:pPr defTabSz="834517"/>
                  <a:endParaRPr lang="en-AU" sz="730">
                    <a:solidFill>
                      <a:schemeClr val="tx1"/>
                    </a:solidFill>
                    <a:latin typeface="Times" pitchFamily="18" charset="0"/>
                  </a:endParaRPr>
                </a:p>
              </p:txBody>
            </p:sp>
            <p:cxnSp>
              <p:nvCxnSpPr>
                <p:cNvPr id="156" name="Straight Connector 155">
                  <a:extLst>
                    <a:ext uri="{FF2B5EF4-FFF2-40B4-BE49-F238E27FC236}">
                      <a16:creationId xmlns:a16="http://schemas.microsoft.com/office/drawing/2014/main" id="{46616CD4-486D-4DE7-B3E6-2686FB23EB2F}"/>
                    </a:ext>
                  </a:extLst>
                </p:cNvPr>
                <p:cNvCxnSpPr>
                  <a:cxnSpLocks/>
                </p:cNvCxnSpPr>
                <p:nvPr/>
              </p:nvCxnSpPr>
              <p:spPr bwMode="auto">
                <a:xfrm>
                  <a:off x="5897496" y="3440920"/>
                  <a:ext cx="198461" cy="0"/>
                </a:xfrm>
                <a:prstGeom prst="line">
                  <a:avLst/>
                </a:prstGeom>
                <a:ln w="25400">
                  <a:solidFill>
                    <a:schemeClr val="bg2">
                      <a:lumMod val="5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57" name="Oval 156">
                  <a:extLst>
                    <a:ext uri="{FF2B5EF4-FFF2-40B4-BE49-F238E27FC236}">
                      <a16:creationId xmlns:a16="http://schemas.microsoft.com/office/drawing/2014/main" id="{FDABA22B-4319-4582-BD94-47E7F397A9EF}"/>
                    </a:ext>
                  </a:extLst>
                </p:cNvPr>
                <p:cNvSpPr/>
                <p:nvPr/>
              </p:nvSpPr>
              <p:spPr bwMode="auto">
                <a:xfrm>
                  <a:off x="5892655" y="3466375"/>
                  <a:ext cx="66146" cy="72000"/>
                </a:xfrm>
                <a:prstGeom prst="ellips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endParaRPr lang="en-AU" sz="730"/>
                </a:p>
              </p:txBody>
            </p:sp>
          </p:grpSp>
        </p:grpSp>
        <p:sp>
          <p:nvSpPr>
            <p:cNvPr id="141" name="Flowchart: Merge 140">
              <a:extLst>
                <a:ext uri="{FF2B5EF4-FFF2-40B4-BE49-F238E27FC236}">
                  <a16:creationId xmlns:a16="http://schemas.microsoft.com/office/drawing/2014/main" id="{8F7CE5C6-6652-454B-A72E-AB72E24547B3}"/>
                </a:ext>
              </a:extLst>
            </p:cNvPr>
            <p:cNvSpPr/>
            <p:nvPr/>
          </p:nvSpPr>
          <p:spPr bwMode="auto">
            <a:xfrm>
              <a:off x="5987591" y="3463372"/>
              <a:ext cx="72000" cy="72000"/>
            </a:xfrm>
            <a:prstGeom prst="flowChartMerg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83452" tIns="41726" rIns="83452" bIns="41726" numCol="1" rtlCol="0" anchor="t" anchorCtr="0" compatLnSpc="1">
              <a:prstTxWarp prst="textNoShape">
                <a:avLst/>
              </a:prstTxWarp>
            </a:bodyPr>
            <a:lstStyle/>
            <a:p>
              <a:pPr defTabSz="834517"/>
              <a:endParaRPr lang="en-AU" sz="730" dirty="0"/>
            </a:p>
          </p:txBody>
        </p:sp>
      </p:grpSp>
      <p:sp>
        <p:nvSpPr>
          <p:cNvPr id="183" name="Oval 182">
            <a:extLst>
              <a:ext uri="{FF2B5EF4-FFF2-40B4-BE49-F238E27FC236}">
                <a16:creationId xmlns:a16="http://schemas.microsoft.com/office/drawing/2014/main" id="{9C06DA6A-03D7-4D98-888C-9182A3EC1FB6}"/>
              </a:ext>
            </a:extLst>
          </p:cNvPr>
          <p:cNvSpPr/>
          <p:nvPr/>
        </p:nvSpPr>
        <p:spPr bwMode="auto">
          <a:xfrm>
            <a:off x="2467861" y="4156621"/>
            <a:ext cx="65710" cy="65710"/>
          </a:xfrm>
          <a:prstGeom prst="ellipse">
            <a:avLst/>
          </a:prstGeom>
          <a:solidFill>
            <a:schemeClr val="accent4"/>
          </a:solidFill>
          <a:ln w="3175">
            <a:solidFill>
              <a:schemeClr val="tx1"/>
            </a:solidFill>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83452" tIns="41726" rIns="83452" bIns="41726" numCol="1" rtlCol="0" anchor="t" anchorCtr="0" compatLnSpc="1">
            <a:prstTxWarp prst="textNoShape">
              <a:avLst/>
            </a:prstTxWarp>
          </a:bodyPr>
          <a:lstStyle/>
          <a:p>
            <a:endParaRPr lang="en-AU" sz="1643"/>
          </a:p>
        </p:txBody>
      </p:sp>
      <p:sp>
        <p:nvSpPr>
          <p:cNvPr id="185" name="Text Placeholder 1">
            <a:extLst>
              <a:ext uri="{FF2B5EF4-FFF2-40B4-BE49-F238E27FC236}">
                <a16:creationId xmlns:a16="http://schemas.microsoft.com/office/drawing/2014/main" id="{270E0492-B965-4780-8643-699122689402}"/>
              </a:ext>
            </a:extLst>
          </p:cNvPr>
          <p:cNvSpPr txBox="1">
            <a:spLocks/>
          </p:cNvSpPr>
          <p:nvPr/>
        </p:nvSpPr>
        <p:spPr>
          <a:xfrm>
            <a:off x="4902759" y="316922"/>
            <a:ext cx="3684013" cy="50323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AU" sz="2400" dirty="0">
                <a:solidFill>
                  <a:srgbClr val="004EA0"/>
                </a:solidFill>
                <a:latin typeface="Verdana" pitchFamily="34" charset="0"/>
                <a:ea typeface="Verdana" pitchFamily="34" charset="0"/>
                <a:cs typeface="Verdana" pitchFamily="34" charset="0"/>
              </a:rPr>
              <a:t>Option Development</a:t>
            </a:r>
            <a:endParaRPr lang="en-NZ" sz="2400" dirty="0">
              <a:solidFill>
                <a:srgbClr val="004EA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4761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5116" y="282239"/>
            <a:ext cx="6912768" cy="503238"/>
          </a:xfrm>
        </p:spPr>
        <p:txBody>
          <a:bodyPr/>
          <a:lstStyle/>
          <a:p>
            <a:r>
              <a:rPr lang="en-AU" dirty="0"/>
              <a:t>Optioneering and Optimisation Process</a:t>
            </a:r>
            <a:endParaRPr lang="en-NZ" dirty="0"/>
          </a:p>
        </p:txBody>
      </p:sp>
      <p:sp>
        <p:nvSpPr>
          <p:cNvPr id="5" name="Text Placeholder 4">
            <a:extLst>
              <a:ext uri="{FF2B5EF4-FFF2-40B4-BE49-F238E27FC236}">
                <a16:creationId xmlns:a16="http://schemas.microsoft.com/office/drawing/2014/main" id="{631C7243-A804-4AD3-8018-FD94CE276087}"/>
              </a:ext>
            </a:extLst>
          </p:cNvPr>
          <p:cNvSpPr>
            <a:spLocks noGrp="1"/>
          </p:cNvSpPr>
          <p:nvPr>
            <p:ph type="body" sz="quarter" idx="14"/>
          </p:nvPr>
        </p:nvSpPr>
        <p:spPr>
          <a:xfrm>
            <a:off x="431329" y="915516"/>
            <a:ext cx="4392488" cy="5292998"/>
          </a:xfrm>
        </p:spPr>
        <p:txBody>
          <a:bodyPr>
            <a:normAutofit fontScale="92500" lnSpcReduction="10000"/>
          </a:bodyPr>
          <a:lstStyle/>
          <a:p>
            <a:pPr marL="0" indent="0">
              <a:buNone/>
            </a:pPr>
            <a:r>
              <a:rPr lang="en-AU" sz="1400" u="sng" dirty="0"/>
              <a:t>First Assessment Filter</a:t>
            </a:r>
          </a:p>
          <a:p>
            <a:r>
              <a:rPr lang="en-AU" sz="1400" dirty="0"/>
              <a:t>Identify long-list of sub-regional options</a:t>
            </a:r>
          </a:p>
          <a:p>
            <a:r>
              <a:rPr lang="en-AU" sz="1400" dirty="0"/>
              <a:t>Develop MCA criteria, sub-criteria &amp; weighting </a:t>
            </a:r>
          </a:p>
          <a:p>
            <a:r>
              <a:rPr lang="en-AU" sz="1400" dirty="0"/>
              <a:t>Eliminate non-feasible sub-regional options; Trivial Options are “parked”</a:t>
            </a:r>
          </a:p>
          <a:p>
            <a:r>
              <a:rPr lang="en-AU" sz="1400" dirty="0"/>
              <a:t>Generate system wide options</a:t>
            </a:r>
          </a:p>
          <a:p>
            <a:r>
              <a:rPr lang="en-AU" sz="1400" dirty="0"/>
              <a:t>Populate MCA</a:t>
            </a:r>
          </a:p>
          <a:p>
            <a:pPr marL="0" indent="0">
              <a:buNone/>
            </a:pPr>
            <a:r>
              <a:rPr lang="en-AU" sz="1400" u="sng" dirty="0"/>
              <a:t>Second Assessment Filter</a:t>
            </a:r>
          </a:p>
          <a:p>
            <a:r>
              <a:rPr lang="en-AU" sz="1400" dirty="0"/>
              <a:t>Shortlist Options</a:t>
            </a:r>
          </a:p>
          <a:p>
            <a:r>
              <a:rPr lang="en-AU" sz="1400" dirty="0"/>
              <a:t>Develop shortlisted options</a:t>
            </a:r>
          </a:p>
          <a:p>
            <a:pPr marL="0" indent="0">
              <a:buNone/>
            </a:pPr>
            <a:r>
              <a:rPr lang="en-AU" sz="1400" u="sng" dirty="0"/>
              <a:t>Third Assessment Filter</a:t>
            </a:r>
          </a:p>
          <a:p>
            <a:r>
              <a:rPr lang="en-AU" sz="1400" dirty="0"/>
              <a:t>Test sensitivity of options </a:t>
            </a:r>
          </a:p>
          <a:p>
            <a:r>
              <a:rPr lang="en-AU" sz="1400" dirty="0"/>
              <a:t>Recombine Trivial Options</a:t>
            </a:r>
          </a:p>
          <a:p>
            <a:r>
              <a:rPr lang="en-AU" sz="1400" dirty="0"/>
              <a:t>Cost/benefit and detail shortlist</a:t>
            </a:r>
          </a:p>
          <a:p>
            <a:pPr marL="0" indent="0">
              <a:buNone/>
            </a:pPr>
            <a:r>
              <a:rPr lang="en-AU" sz="1400" u="sng" dirty="0"/>
              <a:t>Fourth Assessment Filter</a:t>
            </a:r>
          </a:p>
          <a:p>
            <a:r>
              <a:rPr lang="en-AU" sz="1400" dirty="0"/>
              <a:t>Preferred Option</a:t>
            </a:r>
            <a:endParaRPr lang="en-AU" dirty="0"/>
          </a:p>
          <a:p>
            <a:endParaRPr lang="en-AU" dirty="0"/>
          </a:p>
        </p:txBody>
      </p:sp>
      <p:pic>
        <p:nvPicPr>
          <p:cNvPr id="1026" name="Picture 2" descr="image002">
            <a:extLst>
              <a:ext uri="{FF2B5EF4-FFF2-40B4-BE49-F238E27FC236}">
                <a16:creationId xmlns:a16="http://schemas.microsoft.com/office/drawing/2014/main" id="{D7483B7D-499D-48E8-9A69-2D8BC7799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022" y="2176066"/>
            <a:ext cx="6461211" cy="356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35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DD087-2757-4C43-B554-6D873CD0D290}"/>
              </a:ext>
            </a:extLst>
          </p:cNvPr>
          <p:cNvSpPr>
            <a:spLocks noGrp="1"/>
          </p:cNvSpPr>
          <p:nvPr>
            <p:ph type="body" sz="quarter" idx="10"/>
          </p:nvPr>
        </p:nvSpPr>
        <p:spPr>
          <a:xfrm>
            <a:off x="647799" y="231850"/>
            <a:ext cx="4319588" cy="503238"/>
          </a:xfrm>
        </p:spPr>
        <p:txBody>
          <a:bodyPr/>
          <a:lstStyle/>
          <a:p>
            <a:r>
              <a:rPr lang="en-AU" dirty="0"/>
              <a:t>Ranking of Options</a:t>
            </a:r>
          </a:p>
        </p:txBody>
      </p:sp>
      <p:graphicFrame>
        <p:nvGraphicFramePr>
          <p:cNvPr id="4" name="Table 3">
            <a:extLst>
              <a:ext uri="{FF2B5EF4-FFF2-40B4-BE49-F238E27FC236}">
                <a16:creationId xmlns:a16="http://schemas.microsoft.com/office/drawing/2014/main" id="{59CBD74D-C598-4CD2-9EE1-91EB253CB576}"/>
              </a:ext>
            </a:extLst>
          </p:cNvPr>
          <p:cNvGraphicFramePr>
            <a:graphicFrameLocks noGrp="1"/>
          </p:cNvGraphicFramePr>
          <p:nvPr>
            <p:extLst>
              <p:ext uri="{D42A27DB-BD31-4B8C-83A1-F6EECF244321}">
                <p14:modId xmlns:p14="http://schemas.microsoft.com/office/powerpoint/2010/main" val="2856317563"/>
              </p:ext>
            </p:extLst>
          </p:nvPr>
        </p:nvGraphicFramePr>
        <p:xfrm>
          <a:off x="215416" y="1600002"/>
          <a:ext cx="10368930" cy="3962400"/>
        </p:xfrm>
        <a:graphic>
          <a:graphicData uri="http://schemas.openxmlformats.org/drawingml/2006/table">
            <a:tbl>
              <a:tblPr bandRow="1">
                <a:tableStyleId>{5C22544A-7EE6-4342-B048-85BDC9FD1C3A}</a:tableStyleId>
              </a:tblPr>
              <a:tblGrid>
                <a:gridCol w="797385">
                  <a:extLst>
                    <a:ext uri="{9D8B030D-6E8A-4147-A177-3AD203B41FA5}">
                      <a16:colId xmlns:a16="http://schemas.microsoft.com/office/drawing/2014/main" val="1683761570"/>
                    </a:ext>
                  </a:extLst>
                </a:gridCol>
                <a:gridCol w="2298736">
                  <a:extLst>
                    <a:ext uri="{9D8B030D-6E8A-4147-A177-3AD203B41FA5}">
                      <a16:colId xmlns:a16="http://schemas.microsoft.com/office/drawing/2014/main" val="4103718731"/>
                    </a:ext>
                  </a:extLst>
                </a:gridCol>
                <a:gridCol w="720080">
                  <a:extLst>
                    <a:ext uri="{9D8B030D-6E8A-4147-A177-3AD203B41FA5}">
                      <a16:colId xmlns:a16="http://schemas.microsoft.com/office/drawing/2014/main" val="3071053113"/>
                    </a:ext>
                  </a:extLst>
                </a:gridCol>
                <a:gridCol w="576064">
                  <a:extLst>
                    <a:ext uri="{9D8B030D-6E8A-4147-A177-3AD203B41FA5}">
                      <a16:colId xmlns:a16="http://schemas.microsoft.com/office/drawing/2014/main" val="801695585"/>
                    </a:ext>
                  </a:extLst>
                </a:gridCol>
                <a:gridCol w="360040">
                  <a:extLst>
                    <a:ext uri="{9D8B030D-6E8A-4147-A177-3AD203B41FA5}">
                      <a16:colId xmlns:a16="http://schemas.microsoft.com/office/drawing/2014/main" val="758307549"/>
                    </a:ext>
                  </a:extLst>
                </a:gridCol>
                <a:gridCol w="432048">
                  <a:extLst>
                    <a:ext uri="{9D8B030D-6E8A-4147-A177-3AD203B41FA5}">
                      <a16:colId xmlns:a16="http://schemas.microsoft.com/office/drawing/2014/main" val="952755979"/>
                    </a:ext>
                  </a:extLst>
                </a:gridCol>
                <a:gridCol w="504056">
                  <a:extLst>
                    <a:ext uri="{9D8B030D-6E8A-4147-A177-3AD203B41FA5}">
                      <a16:colId xmlns:a16="http://schemas.microsoft.com/office/drawing/2014/main" val="2672622018"/>
                    </a:ext>
                  </a:extLst>
                </a:gridCol>
                <a:gridCol w="288032">
                  <a:extLst>
                    <a:ext uri="{9D8B030D-6E8A-4147-A177-3AD203B41FA5}">
                      <a16:colId xmlns:a16="http://schemas.microsoft.com/office/drawing/2014/main" val="1496000947"/>
                    </a:ext>
                  </a:extLst>
                </a:gridCol>
                <a:gridCol w="504056">
                  <a:extLst>
                    <a:ext uri="{9D8B030D-6E8A-4147-A177-3AD203B41FA5}">
                      <a16:colId xmlns:a16="http://schemas.microsoft.com/office/drawing/2014/main" val="696157764"/>
                    </a:ext>
                  </a:extLst>
                </a:gridCol>
                <a:gridCol w="288032">
                  <a:extLst>
                    <a:ext uri="{9D8B030D-6E8A-4147-A177-3AD203B41FA5}">
                      <a16:colId xmlns:a16="http://schemas.microsoft.com/office/drawing/2014/main" val="2759810756"/>
                    </a:ext>
                  </a:extLst>
                </a:gridCol>
                <a:gridCol w="576064">
                  <a:extLst>
                    <a:ext uri="{9D8B030D-6E8A-4147-A177-3AD203B41FA5}">
                      <a16:colId xmlns:a16="http://schemas.microsoft.com/office/drawing/2014/main" val="3956532817"/>
                    </a:ext>
                  </a:extLst>
                </a:gridCol>
                <a:gridCol w="216024">
                  <a:extLst>
                    <a:ext uri="{9D8B030D-6E8A-4147-A177-3AD203B41FA5}">
                      <a16:colId xmlns:a16="http://schemas.microsoft.com/office/drawing/2014/main" val="1999446591"/>
                    </a:ext>
                  </a:extLst>
                </a:gridCol>
                <a:gridCol w="360040">
                  <a:extLst>
                    <a:ext uri="{9D8B030D-6E8A-4147-A177-3AD203B41FA5}">
                      <a16:colId xmlns:a16="http://schemas.microsoft.com/office/drawing/2014/main" val="1233259591"/>
                    </a:ext>
                  </a:extLst>
                </a:gridCol>
                <a:gridCol w="360040">
                  <a:extLst>
                    <a:ext uri="{9D8B030D-6E8A-4147-A177-3AD203B41FA5}">
                      <a16:colId xmlns:a16="http://schemas.microsoft.com/office/drawing/2014/main" val="3753777204"/>
                    </a:ext>
                  </a:extLst>
                </a:gridCol>
                <a:gridCol w="432048">
                  <a:extLst>
                    <a:ext uri="{9D8B030D-6E8A-4147-A177-3AD203B41FA5}">
                      <a16:colId xmlns:a16="http://schemas.microsoft.com/office/drawing/2014/main" val="307220275"/>
                    </a:ext>
                  </a:extLst>
                </a:gridCol>
                <a:gridCol w="360040">
                  <a:extLst>
                    <a:ext uri="{9D8B030D-6E8A-4147-A177-3AD203B41FA5}">
                      <a16:colId xmlns:a16="http://schemas.microsoft.com/office/drawing/2014/main" val="1063591166"/>
                    </a:ext>
                  </a:extLst>
                </a:gridCol>
                <a:gridCol w="504056">
                  <a:extLst>
                    <a:ext uri="{9D8B030D-6E8A-4147-A177-3AD203B41FA5}">
                      <a16:colId xmlns:a16="http://schemas.microsoft.com/office/drawing/2014/main" val="2736294925"/>
                    </a:ext>
                  </a:extLst>
                </a:gridCol>
                <a:gridCol w="288032">
                  <a:extLst>
                    <a:ext uri="{9D8B030D-6E8A-4147-A177-3AD203B41FA5}">
                      <a16:colId xmlns:a16="http://schemas.microsoft.com/office/drawing/2014/main" val="92341601"/>
                    </a:ext>
                  </a:extLst>
                </a:gridCol>
                <a:gridCol w="504057">
                  <a:extLst>
                    <a:ext uri="{9D8B030D-6E8A-4147-A177-3AD203B41FA5}">
                      <a16:colId xmlns:a16="http://schemas.microsoft.com/office/drawing/2014/main" val="3341869198"/>
                    </a:ext>
                  </a:extLst>
                </a:gridCol>
              </a:tblGrid>
              <a:tr h="219911">
                <a:tc>
                  <a:txBody>
                    <a:bodyPr/>
                    <a:lstStyle/>
                    <a:p>
                      <a:pPr algn="l" fontAlgn="b"/>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l" fontAlgn="b"/>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l" fontAlgn="b"/>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l" fontAlgn="b"/>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gridSpan="2">
                  <a:txBody>
                    <a:bodyPr/>
                    <a:lstStyle/>
                    <a:p>
                      <a:pPr algn="ct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Cost/risk</a:t>
                      </a:r>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Enviro</a:t>
                      </a:r>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Customer</a:t>
                      </a:r>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Stakeholder</a:t>
                      </a:r>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capex</a:t>
                      </a:r>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community perception</a:t>
                      </a:r>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regulatory barriers</a:t>
                      </a:r>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a:txBody>
                    <a:bodyPr/>
                    <a:lstStyle/>
                    <a:p>
                      <a:pPr algn="l" fontAlgn="b"/>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extLst>
                  <a:ext uri="{0D108BD9-81ED-4DB2-BD59-A6C34878D82A}">
                    <a16:rowId xmlns:a16="http://schemas.microsoft.com/office/drawing/2014/main" val="3444453129"/>
                  </a:ext>
                </a:extLst>
              </a:tr>
              <a:tr h="329866">
                <a:tc>
                  <a:txBody>
                    <a:bodyPr/>
                    <a:lstStyle/>
                    <a:p>
                      <a:pPr algn="l" fontAlgn="b"/>
                      <a:r>
                        <a:rPr lang="en-US"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Option </a:t>
                      </a:r>
                    </a:p>
                  </a:txBody>
                  <a:tcPr marL="45720" marR="45720" anchor="b"/>
                </a:tc>
                <a:tc>
                  <a:txBody>
                    <a:bodyPr/>
                    <a:lstStyle/>
                    <a:p>
                      <a:pPr algn="l" fontAlgn="b"/>
                      <a:r>
                        <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Description</a:t>
                      </a:r>
                    </a:p>
                  </a:txBody>
                  <a:tcPr marL="45720" marR="45720" anchor="b"/>
                </a:tc>
                <a:tc>
                  <a:txBody>
                    <a:bodyPr/>
                    <a:lstStyle/>
                    <a:p>
                      <a:pPr algn="l"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Weighted score</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l"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Default ranking</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gridSpan="2">
                  <a:txBody>
                    <a:bodyPr/>
                    <a:lstStyle/>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Sensitivity </a:t>
                      </a:r>
                    </a:p>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1</a:t>
                      </a:r>
                      <a:b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br>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Score / Rank</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Sensitivity</a:t>
                      </a:r>
                    </a:p>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2</a:t>
                      </a:r>
                      <a:b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br>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Score / Rank</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Sensitivity 3</a:t>
                      </a:r>
                      <a:b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br>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Score / Rank</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Sensitivity 4</a:t>
                      </a:r>
                      <a:b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br>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Score / Rank</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Sensitivity5</a:t>
                      </a:r>
                      <a:b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br>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Score / Rank</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Sensitivity </a:t>
                      </a:r>
                    </a:p>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6</a:t>
                      </a:r>
                      <a:b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br>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Score / Rank</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gridSpan="2">
                  <a:txBody>
                    <a:bodyPr/>
                    <a:lstStyle/>
                    <a:p>
                      <a:pPr algn="ctr" fontAlgn="b"/>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Sensitivity 7</a:t>
                      </a:r>
                      <a:b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br>
                      <a:r>
                        <a:rPr lang="en-AU" sz="800" b="1" u="none" strike="noStrike" dirty="0">
                          <a:effectLst/>
                          <a:latin typeface="Verdana" panose="020B0604030504040204" pitchFamily="34" charset="0"/>
                          <a:ea typeface="Verdana" panose="020B0604030504040204" pitchFamily="34" charset="0"/>
                          <a:cs typeface="Verdana" panose="020B0604030504040204" pitchFamily="34" charset="0"/>
                        </a:rPr>
                        <a:t>Score / Rank</a:t>
                      </a:r>
                      <a:endParaRPr lang="en-AU" sz="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hMerge="1">
                  <a:txBody>
                    <a:bodyPr/>
                    <a:lstStyle/>
                    <a:p>
                      <a:endParaRPr lang="en-AU"/>
                    </a:p>
                  </a:txBody>
                  <a:tcPr/>
                </a:tc>
                <a:tc>
                  <a:txBody>
                    <a:bodyPr/>
                    <a:lstStyle/>
                    <a:p>
                      <a:pPr algn="l" fontAlgn="b"/>
                      <a:r>
                        <a:rPr lang="en-AU" sz="900" b="1" u="none" strike="noStrike" dirty="0">
                          <a:effectLst/>
                          <a:latin typeface="Verdana" panose="020B0604030504040204" pitchFamily="34" charset="0"/>
                          <a:ea typeface="Verdana" panose="020B0604030504040204" pitchFamily="34" charset="0"/>
                          <a:cs typeface="Verdana" panose="020B0604030504040204" pitchFamily="34" charset="0"/>
                        </a:rPr>
                        <a:t>Sum</a:t>
                      </a:r>
                    </a:p>
                    <a:p>
                      <a:pPr algn="l" fontAlgn="b"/>
                      <a:r>
                        <a:rPr lang="en-AU" sz="900" b="1" u="none" strike="noStrike" dirty="0">
                          <a:effectLst/>
                          <a:latin typeface="Verdana" panose="020B0604030504040204" pitchFamily="34" charset="0"/>
                          <a:ea typeface="Verdana" panose="020B0604030504040204" pitchFamily="34" charset="0"/>
                          <a:cs typeface="Verdana" panose="020B0604030504040204" pitchFamily="34" charset="0"/>
                        </a:rPr>
                        <a:t>score</a:t>
                      </a:r>
                      <a:endParaRPr lang="en-AU" sz="9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l" fontAlgn="b"/>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extLst>
                  <a:ext uri="{0D108BD9-81ED-4DB2-BD59-A6C34878D82A}">
                    <a16:rowId xmlns:a16="http://schemas.microsoft.com/office/drawing/2014/main" val="359732160"/>
                  </a:ext>
                </a:extLst>
              </a:tr>
              <a:tr h="0">
                <a:tc>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Option S0</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a:tc>
                <a:tc>
                  <a:txBody>
                    <a:bodyPr/>
                    <a:lstStyle/>
                    <a:p>
                      <a:pPr algn="l" fontAlgn="b"/>
                      <a:r>
                        <a:rPr lang="en-US" sz="900" u="none" strike="noStrike">
                          <a:effectLst/>
                          <a:latin typeface="Verdana" panose="020B0604030504040204" pitchFamily="34" charset="0"/>
                          <a:ea typeface="Verdana" panose="020B0604030504040204" pitchFamily="34" charset="0"/>
                          <a:cs typeface="Verdana" panose="020B0604030504040204" pitchFamily="34" charset="0"/>
                        </a:rPr>
                        <a:t>Base Options combined UWS aligned</a:t>
                      </a:r>
                      <a:endParaRPr lang="en-US"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0.00</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0.00</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0.00</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0.00</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5</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0.00</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0.00</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0.00</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4</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0.00</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37</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extLst>
                  <a:ext uri="{0D108BD9-81ED-4DB2-BD59-A6C34878D82A}">
                    <a16:rowId xmlns:a16="http://schemas.microsoft.com/office/drawing/2014/main" val="1439055050"/>
                  </a:ext>
                </a:extLst>
              </a:tr>
              <a:tr h="329866">
                <a:tc>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Option S1</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Base options combined with Class A (M3, plus Class A for Bacchus Marsh, Sunbury) </a:t>
                      </a:r>
                      <a:b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b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-0.23</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0.06</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0.13</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0.13</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0.08</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-0.02</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5</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0.05</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4</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27</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extLst>
                  <a:ext uri="{0D108BD9-81ED-4DB2-BD59-A6C34878D82A}">
                    <a16:rowId xmlns:a16="http://schemas.microsoft.com/office/drawing/2014/main" val="3121096244"/>
                  </a:ext>
                </a:extLst>
              </a:tr>
              <a:tr h="329866">
                <a:tc>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Option S2</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a:tc>
                <a:tc>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Localised stormwater (M1, R1) combined with R4, W0, L1, E5, E16b </a:t>
                      </a:r>
                      <a:b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b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0.13</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0.02</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0.18</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0.17</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0.12</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0.14</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0.13</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0.16</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17</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extLst>
                  <a:ext uri="{0D108BD9-81ED-4DB2-BD59-A6C34878D82A}">
                    <a16:rowId xmlns:a16="http://schemas.microsoft.com/office/drawing/2014/main" val="3918055903"/>
                  </a:ext>
                </a:extLst>
              </a:tr>
              <a:tr h="329866">
                <a:tc>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Option S3</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a:tc>
                <a:tc>
                  <a:txBody>
                    <a:bodyPr/>
                    <a:lstStyle/>
                    <a:p>
                      <a:pPr algn="l" fontAlgn="b"/>
                      <a:r>
                        <a:rPr lang="en-US" sz="900" u="none" strike="noStrike">
                          <a:effectLst/>
                          <a:latin typeface="Verdana" panose="020B0604030504040204" pitchFamily="34" charset="0"/>
                          <a:ea typeface="Verdana" panose="020B0604030504040204" pitchFamily="34" charset="0"/>
                          <a:cs typeface="Verdana" panose="020B0604030504040204" pitchFamily="34" charset="0"/>
                        </a:rPr>
                        <a:t>All IWM options Stormwater (M1, M2, R1, R6) in combination with Class A (M3, plus Class A for Bacchus Marsh, Sunbury) and with W0, L1, E16b, E5a</a:t>
                      </a:r>
                      <a:endParaRPr lang="en-US"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0.35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-0.34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0.57</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0.58</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0.42</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0.45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0.28</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0.44</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13</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extLst>
                  <a:ext uri="{0D108BD9-81ED-4DB2-BD59-A6C34878D82A}">
                    <a16:rowId xmlns:a16="http://schemas.microsoft.com/office/drawing/2014/main" val="2927182289"/>
                  </a:ext>
                </a:extLst>
              </a:tr>
              <a:tr h="0">
                <a:tc>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Option S4</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a:tc>
                <a:tc>
                  <a:txBody>
                    <a:bodyPr/>
                    <a:lstStyle/>
                    <a:p>
                      <a:pPr algn="l" fontAlgn="b"/>
                      <a:r>
                        <a:rPr lang="en-US" sz="900" u="none" strike="noStrike">
                          <a:effectLst/>
                          <a:latin typeface="Verdana" panose="020B0604030504040204" pitchFamily="34" charset="0"/>
                          <a:ea typeface="Verdana" panose="020B0604030504040204" pitchFamily="34" charset="0"/>
                          <a:cs typeface="Verdana" panose="020B0604030504040204" pitchFamily="34" charset="0"/>
                        </a:rPr>
                        <a:t>Drastic changes to regional transfers: L2, R2 W1 and M6, E17</a:t>
                      </a:r>
                      <a:endParaRPr lang="en-US"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0.03</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1</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0.03</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0.04</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3</a:t>
                      </a:r>
                      <a:endParaRPr lang="en-AU" sz="900" b="0" i="0" u="none" strike="noStrike" dirty="0">
                        <a:solidFill>
                          <a:srgbClr val="0061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solidFill>
                      <a:schemeClr val="accent2"/>
                    </a:solidFill>
                  </a:tcPr>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27</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extLst>
                  <a:ext uri="{0D108BD9-81ED-4DB2-BD59-A6C34878D82A}">
                    <a16:rowId xmlns:a16="http://schemas.microsoft.com/office/drawing/2014/main" val="3792668992"/>
                  </a:ext>
                </a:extLst>
              </a:tr>
              <a:tr h="219911">
                <a:tc>
                  <a:txBody>
                    <a:bodyPr/>
                    <a:lstStyle/>
                    <a:p>
                      <a:pPr algn="l"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Option S5</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a:tc>
                <a:tc>
                  <a:txBody>
                    <a:bodyPr/>
                    <a:lstStyle/>
                    <a:p>
                      <a:pPr algn="l" fontAlgn="b"/>
                      <a:r>
                        <a:rPr lang="en-US" sz="900" u="none" strike="noStrike" dirty="0" err="1">
                          <a:effectLst/>
                          <a:latin typeface="Verdana" panose="020B0604030504040204" pitchFamily="34" charset="0"/>
                          <a:ea typeface="Verdana" panose="020B0604030504040204" pitchFamily="34" charset="0"/>
                          <a:cs typeface="Verdana" panose="020B0604030504040204" pitchFamily="34" charset="0"/>
                        </a:rPr>
                        <a:t>Coliban</a:t>
                      </a:r>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 to Western pipeline : M7, R3, W2, L5, E5a (ranked well in acquisition study)</a:t>
                      </a:r>
                    </a:p>
                    <a:p>
                      <a:pPr algn="l" fontAlgn="b"/>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-0.13</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-0.27</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5</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-0.10</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-0.09</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-0.11</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-0.08</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-0.13</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-0.13</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a:effectLst/>
                          <a:latin typeface="Verdana" panose="020B0604030504040204" pitchFamily="34" charset="0"/>
                          <a:ea typeface="Verdana" panose="020B0604030504040204" pitchFamily="34" charset="0"/>
                          <a:cs typeface="Verdana" panose="020B0604030504040204" pitchFamily="34" charset="0"/>
                        </a:rPr>
                        <a:t>6</a:t>
                      </a:r>
                      <a:endParaRPr lang="en-AU" sz="9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tc>
                  <a:txBody>
                    <a:bodyPr/>
                    <a:lstStyle/>
                    <a:p>
                      <a:pPr algn="r" fontAlgn="b"/>
                      <a:r>
                        <a:rPr lang="en-AU" sz="900" u="none" strike="noStrike" dirty="0">
                          <a:effectLst/>
                          <a:latin typeface="Verdana" panose="020B0604030504040204" pitchFamily="34" charset="0"/>
                          <a:ea typeface="Verdana" panose="020B0604030504040204" pitchFamily="34" charset="0"/>
                          <a:cs typeface="Verdana" panose="020B0604030504040204" pitchFamily="34" charset="0"/>
                        </a:rPr>
                        <a:t>47</a:t>
                      </a:r>
                      <a:endParaRPr lang="en-AU"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b"/>
                </a:tc>
                <a:extLst>
                  <a:ext uri="{0D108BD9-81ED-4DB2-BD59-A6C34878D82A}">
                    <a16:rowId xmlns:a16="http://schemas.microsoft.com/office/drawing/2014/main" val="3937554292"/>
                  </a:ext>
                </a:extLst>
              </a:tr>
            </a:tbl>
          </a:graphicData>
        </a:graphic>
      </p:graphicFrame>
    </p:spTree>
    <p:extLst>
      <p:ext uri="{BB962C8B-B14F-4D97-AF65-F5344CB8AC3E}">
        <p14:creationId xmlns:p14="http://schemas.microsoft.com/office/powerpoint/2010/main" val="3664197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688185-B95C-4DFA-93A6-93A22FF34FAB}"/>
              </a:ext>
            </a:extLst>
          </p:cNvPr>
          <p:cNvSpPr>
            <a:spLocks noGrp="1"/>
          </p:cNvSpPr>
          <p:nvPr>
            <p:ph type="body" sz="quarter" idx="10"/>
          </p:nvPr>
        </p:nvSpPr>
        <p:spPr>
          <a:xfrm>
            <a:off x="503337" y="159842"/>
            <a:ext cx="6912421" cy="503238"/>
          </a:xfrm>
        </p:spPr>
        <p:txBody>
          <a:bodyPr/>
          <a:lstStyle/>
          <a:p>
            <a:r>
              <a:rPr lang="en-NZ" dirty="0"/>
              <a:t>Operational Model and Energy Optimisation</a:t>
            </a:r>
          </a:p>
        </p:txBody>
      </p:sp>
      <p:sp>
        <p:nvSpPr>
          <p:cNvPr id="3" name="Text Placeholder 2">
            <a:extLst>
              <a:ext uri="{FF2B5EF4-FFF2-40B4-BE49-F238E27FC236}">
                <a16:creationId xmlns:a16="http://schemas.microsoft.com/office/drawing/2014/main" id="{D1A52119-18EA-4587-9E6B-80FE1EF59707}"/>
              </a:ext>
            </a:extLst>
          </p:cNvPr>
          <p:cNvSpPr>
            <a:spLocks noGrp="1"/>
          </p:cNvSpPr>
          <p:nvPr>
            <p:ph type="body" sz="quarter" idx="14"/>
          </p:nvPr>
        </p:nvSpPr>
        <p:spPr>
          <a:xfrm>
            <a:off x="431329" y="1383978"/>
            <a:ext cx="9865096" cy="3888432"/>
          </a:xfrm>
        </p:spPr>
        <p:txBody>
          <a:bodyPr/>
          <a:lstStyle/>
          <a:p>
            <a:r>
              <a:rPr lang="en-NZ" dirty="0"/>
              <a:t>To meet peak summer demand in the northern part of the network WW need to transfer water from the Melbourne Water bulk system to </a:t>
            </a:r>
            <a:r>
              <a:rPr lang="en-NZ" dirty="0" err="1"/>
              <a:t>Rosslynne</a:t>
            </a:r>
            <a:r>
              <a:rPr lang="en-NZ" dirty="0"/>
              <a:t> Reservoir during the “off-season”.  </a:t>
            </a:r>
          </a:p>
          <a:p>
            <a:r>
              <a:rPr lang="en-NZ" dirty="0"/>
              <a:t>With a total distance of 35km and an elevation change of approximately 250m this transfer will require a considerable amount of power and the pump stations will be operating close to their peak </a:t>
            </a:r>
            <a:r>
              <a:rPr lang="en-NZ"/>
              <a:t>summer loads at 35MLd.  </a:t>
            </a:r>
            <a:endParaRPr lang="en-NZ" dirty="0"/>
          </a:p>
          <a:p>
            <a:r>
              <a:rPr lang="en-NZ" dirty="0"/>
              <a:t>Modelling was used to identify actions that can be taken to minimise the cost of transferring the required volume of water whilst meeting system demand and achieving level of service targets in the network.</a:t>
            </a:r>
          </a:p>
          <a:p>
            <a:endParaRPr lang="en-NZ" dirty="0"/>
          </a:p>
        </p:txBody>
      </p:sp>
    </p:spTree>
    <p:extLst>
      <p:ext uri="{BB962C8B-B14F-4D97-AF65-F5344CB8AC3E}">
        <p14:creationId xmlns:p14="http://schemas.microsoft.com/office/powerpoint/2010/main" val="2588668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3565A-A91F-49C7-B9BD-0C6DFF3CCEA0}"/>
              </a:ext>
            </a:extLst>
          </p:cNvPr>
          <p:cNvSpPr>
            <a:spLocks noGrp="1"/>
          </p:cNvSpPr>
          <p:nvPr>
            <p:ph type="body" sz="quarter" idx="10"/>
          </p:nvPr>
        </p:nvSpPr>
        <p:spPr>
          <a:xfrm>
            <a:off x="626202" y="159842"/>
            <a:ext cx="9360694" cy="503238"/>
          </a:xfrm>
        </p:spPr>
        <p:txBody>
          <a:bodyPr/>
          <a:lstStyle/>
          <a:p>
            <a:pPr algn="l"/>
            <a:r>
              <a:rPr lang="en-NZ" dirty="0">
                <a:solidFill>
                  <a:srgbClr val="004EA0"/>
                </a:solidFill>
              </a:rPr>
              <a:t>The Western Water Service Area</a:t>
            </a:r>
            <a:endParaRPr lang="en-AU" dirty="0">
              <a:solidFill>
                <a:srgbClr val="004EA0"/>
              </a:solidFill>
            </a:endParaRPr>
          </a:p>
        </p:txBody>
      </p:sp>
      <p:sp>
        <p:nvSpPr>
          <p:cNvPr id="5" name="Text Placeholder 4">
            <a:extLst>
              <a:ext uri="{FF2B5EF4-FFF2-40B4-BE49-F238E27FC236}">
                <a16:creationId xmlns:a16="http://schemas.microsoft.com/office/drawing/2014/main" id="{BDE8F84D-EF3E-4496-B591-F5520BD239F2}"/>
              </a:ext>
            </a:extLst>
          </p:cNvPr>
          <p:cNvSpPr>
            <a:spLocks noGrp="1"/>
          </p:cNvSpPr>
          <p:nvPr>
            <p:ph type="body" sz="quarter" idx="14"/>
          </p:nvPr>
        </p:nvSpPr>
        <p:spPr>
          <a:xfrm>
            <a:off x="6552009" y="2032050"/>
            <a:ext cx="3456384" cy="3744416"/>
          </a:xfrm>
        </p:spPr>
        <p:txBody>
          <a:bodyPr/>
          <a:lstStyle/>
          <a:p>
            <a:pPr marL="0" indent="0">
              <a:buNone/>
            </a:pPr>
            <a:r>
              <a:rPr lang="en-NZ" dirty="0"/>
              <a:t>Less than twenty years ago Western Water supplied a number of outer suburban and small towns through a combination of conventional surface and groundwater sources.</a:t>
            </a:r>
          </a:p>
          <a:p>
            <a:pPr marL="0" indent="0">
              <a:buNone/>
            </a:pPr>
            <a:endParaRPr lang="en-AU" dirty="0"/>
          </a:p>
        </p:txBody>
      </p:sp>
      <p:pic>
        <p:nvPicPr>
          <p:cNvPr id="3" name="Picture 2">
            <a:extLst>
              <a:ext uri="{FF2B5EF4-FFF2-40B4-BE49-F238E27FC236}">
                <a16:creationId xmlns:a16="http://schemas.microsoft.com/office/drawing/2014/main" id="{75034FC6-0E36-45A2-95E6-C1432990358F}"/>
              </a:ext>
            </a:extLst>
          </p:cNvPr>
          <p:cNvPicPr>
            <a:picLocks noChangeAspect="1"/>
          </p:cNvPicPr>
          <p:nvPr/>
        </p:nvPicPr>
        <p:blipFill>
          <a:blip r:embed="rId3"/>
          <a:stretch>
            <a:fillRect/>
          </a:stretch>
        </p:blipFill>
        <p:spPr>
          <a:xfrm>
            <a:off x="359321" y="1167954"/>
            <a:ext cx="6059949" cy="5005250"/>
          </a:xfrm>
          <a:prstGeom prst="rect">
            <a:avLst/>
          </a:prstGeom>
        </p:spPr>
      </p:pic>
    </p:spTree>
    <p:extLst>
      <p:ext uri="{BB962C8B-B14F-4D97-AF65-F5344CB8AC3E}">
        <p14:creationId xmlns:p14="http://schemas.microsoft.com/office/powerpoint/2010/main" val="13179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D2332-37ED-4AE0-91BF-12A2EFCE988A}"/>
              </a:ext>
            </a:extLst>
          </p:cNvPr>
          <p:cNvSpPr>
            <a:spLocks noGrp="1"/>
          </p:cNvSpPr>
          <p:nvPr>
            <p:ph type="body" sz="quarter" idx="10"/>
          </p:nvPr>
        </p:nvSpPr>
        <p:spPr>
          <a:xfrm>
            <a:off x="503337" y="309285"/>
            <a:ext cx="4319588" cy="503238"/>
          </a:xfrm>
        </p:spPr>
        <p:txBody>
          <a:bodyPr/>
          <a:lstStyle/>
          <a:p>
            <a:r>
              <a:rPr lang="en-NZ" dirty="0"/>
              <a:t>Optimisation &amp; Scheduling</a:t>
            </a:r>
          </a:p>
        </p:txBody>
      </p:sp>
      <p:pic>
        <p:nvPicPr>
          <p:cNvPr id="4" name="Picture 3">
            <a:extLst>
              <a:ext uri="{FF2B5EF4-FFF2-40B4-BE49-F238E27FC236}">
                <a16:creationId xmlns:a16="http://schemas.microsoft.com/office/drawing/2014/main" id="{183EA995-36D9-4886-B89A-A4C38A4D4A17}"/>
              </a:ext>
            </a:extLst>
          </p:cNvPr>
          <p:cNvPicPr>
            <a:picLocks noChangeAspect="1"/>
          </p:cNvPicPr>
          <p:nvPr/>
        </p:nvPicPr>
        <p:blipFill>
          <a:blip r:embed="rId2"/>
          <a:stretch>
            <a:fillRect/>
          </a:stretch>
        </p:blipFill>
        <p:spPr>
          <a:xfrm>
            <a:off x="5831929" y="1106427"/>
            <a:ext cx="4248472" cy="2553603"/>
          </a:xfrm>
          <a:prstGeom prst="rect">
            <a:avLst/>
          </a:prstGeom>
        </p:spPr>
      </p:pic>
      <p:pic>
        <p:nvPicPr>
          <p:cNvPr id="5" name="Picture 4">
            <a:extLst>
              <a:ext uri="{FF2B5EF4-FFF2-40B4-BE49-F238E27FC236}">
                <a16:creationId xmlns:a16="http://schemas.microsoft.com/office/drawing/2014/main" id="{86CD6D29-011A-42DA-8803-5CB15C05DE50}"/>
              </a:ext>
            </a:extLst>
          </p:cNvPr>
          <p:cNvPicPr>
            <a:picLocks noChangeAspect="1"/>
          </p:cNvPicPr>
          <p:nvPr/>
        </p:nvPicPr>
        <p:blipFill>
          <a:blip r:embed="rId3"/>
          <a:stretch>
            <a:fillRect/>
          </a:stretch>
        </p:blipFill>
        <p:spPr>
          <a:xfrm>
            <a:off x="5831929" y="3746313"/>
            <a:ext cx="4248472" cy="2924927"/>
          </a:xfrm>
          <a:prstGeom prst="rect">
            <a:avLst/>
          </a:prstGeom>
        </p:spPr>
      </p:pic>
      <p:pic>
        <p:nvPicPr>
          <p:cNvPr id="6" name="Picture 5">
            <a:extLst>
              <a:ext uri="{FF2B5EF4-FFF2-40B4-BE49-F238E27FC236}">
                <a16:creationId xmlns:a16="http://schemas.microsoft.com/office/drawing/2014/main" id="{DF5064E2-FB49-47AD-B4D0-A0A606C52A78}"/>
              </a:ext>
            </a:extLst>
          </p:cNvPr>
          <p:cNvPicPr>
            <a:picLocks noChangeAspect="1"/>
          </p:cNvPicPr>
          <p:nvPr/>
        </p:nvPicPr>
        <p:blipFill>
          <a:blip r:embed="rId4"/>
          <a:stretch>
            <a:fillRect/>
          </a:stretch>
        </p:blipFill>
        <p:spPr>
          <a:xfrm>
            <a:off x="1163456" y="951930"/>
            <a:ext cx="3673558" cy="5128394"/>
          </a:xfrm>
          <a:prstGeom prst="rect">
            <a:avLst/>
          </a:prstGeom>
        </p:spPr>
      </p:pic>
    </p:spTree>
    <p:extLst>
      <p:ext uri="{BB962C8B-B14F-4D97-AF65-F5344CB8AC3E}">
        <p14:creationId xmlns:p14="http://schemas.microsoft.com/office/powerpoint/2010/main" val="385662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4E8F8-3008-4220-8B0F-E62815F870DC}"/>
              </a:ext>
            </a:extLst>
          </p:cNvPr>
          <p:cNvSpPr>
            <a:spLocks noGrp="1"/>
          </p:cNvSpPr>
          <p:nvPr>
            <p:ph type="body" sz="quarter" idx="10"/>
          </p:nvPr>
        </p:nvSpPr>
        <p:spPr>
          <a:xfrm>
            <a:off x="791369" y="231850"/>
            <a:ext cx="5544268" cy="503238"/>
          </a:xfrm>
        </p:spPr>
        <p:txBody>
          <a:bodyPr/>
          <a:lstStyle/>
          <a:p>
            <a:r>
              <a:rPr lang="en-NZ" dirty="0"/>
              <a:t>Western Irrigation Network (WIN)</a:t>
            </a:r>
          </a:p>
        </p:txBody>
      </p:sp>
      <p:sp>
        <p:nvSpPr>
          <p:cNvPr id="4" name="Text Placeholder 2">
            <a:extLst>
              <a:ext uri="{FF2B5EF4-FFF2-40B4-BE49-F238E27FC236}">
                <a16:creationId xmlns:a16="http://schemas.microsoft.com/office/drawing/2014/main" id="{8708B8EA-ACFF-41E4-AD89-75BE5729D485}"/>
              </a:ext>
            </a:extLst>
          </p:cNvPr>
          <p:cNvSpPr>
            <a:spLocks noGrp="1"/>
          </p:cNvSpPr>
          <p:nvPr>
            <p:ph type="body" sz="quarter" idx="14"/>
          </p:nvPr>
        </p:nvSpPr>
        <p:spPr>
          <a:xfrm>
            <a:off x="431677" y="879922"/>
            <a:ext cx="6042466" cy="4392935"/>
          </a:xfrm>
        </p:spPr>
        <p:txBody>
          <a:bodyPr/>
          <a:lstStyle/>
          <a:p>
            <a:r>
              <a:rPr lang="en-NZ" dirty="0"/>
              <a:t>Existing discharge licenses from Western Water’s recycled water plants at Melton and Sunbury will either expire or be exceeded over time, therefore </a:t>
            </a:r>
            <a:r>
              <a:rPr lang="en-NZ" b="1" i="1" dirty="0"/>
              <a:t>a recycled water disposal is required</a:t>
            </a:r>
            <a:r>
              <a:rPr lang="en-NZ" dirty="0"/>
              <a:t>. </a:t>
            </a:r>
          </a:p>
          <a:p>
            <a:r>
              <a:rPr lang="en-AU" b="1" i="1" dirty="0"/>
              <a:t>A lack of reliable water supply is constraining agriculture</a:t>
            </a:r>
            <a:r>
              <a:rPr lang="en-AU" dirty="0"/>
              <a:t> to the West of Melbourne and a secure and reliable alternative water supply through an irrigation network will allow existing farmers to improve the yield from crops currently grown, and eventually switch into crops that are suited to irrigation.</a:t>
            </a:r>
          </a:p>
          <a:p>
            <a:pPr marL="0" indent="0">
              <a:buNone/>
            </a:pPr>
            <a:endParaRPr lang="en-NZ" dirty="0"/>
          </a:p>
        </p:txBody>
      </p:sp>
      <p:pic>
        <p:nvPicPr>
          <p:cNvPr id="6" name="Picture 5">
            <a:extLst>
              <a:ext uri="{FF2B5EF4-FFF2-40B4-BE49-F238E27FC236}">
                <a16:creationId xmlns:a16="http://schemas.microsoft.com/office/drawing/2014/main" id="{959FEE79-B3C7-40FC-A684-58588DA1992E}"/>
              </a:ext>
            </a:extLst>
          </p:cNvPr>
          <p:cNvPicPr>
            <a:picLocks noChangeAspect="1"/>
          </p:cNvPicPr>
          <p:nvPr/>
        </p:nvPicPr>
        <p:blipFill>
          <a:blip r:embed="rId2"/>
          <a:stretch>
            <a:fillRect/>
          </a:stretch>
        </p:blipFill>
        <p:spPr>
          <a:xfrm>
            <a:off x="6474143" y="2032050"/>
            <a:ext cx="4029653" cy="2957994"/>
          </a:xfrm>
          <a:prstGeom prst="rect">
            <a:avLst/>
          </a:prstGeom>
        </p:spPr>
      </p:pic>
    </p:spTree>
    <p:extLst>
      <p:ext uri="{BB962C8B-B14F-4D97-AF65-F5344CB8AC3E}">
        <p14:creationId xmlns:p14="http://schemas.microsoft.com/office/powerpoint/2010/main" val="991124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5590A9-DE0D-47AB-AE18-67D349B71973}"/>
              </a:ext>
            </a:extLst>
          </p:cNvPr>
          <p:cNvSpPr>
            <a:spLocks noGrp="1"/>
          </p:cNvSpPr>
          <p:nvPr>
            <p:ph type="body" sz="quarter" idx="10"/>
          </p:nvPr>
        </p:nvSpPr>
        <p:spPr>
          <a:xfrm>
            <a:off x="719361" y="231850"/>
            <a:ext cx="6264696" cy="503238"/>
          </a:xfrm>
        </p:spPr>
        <p:txBody>
          <a:bodyPr/>
          <a:lstStyle/>
          <a:p>
            <a:r>
              <a:rPr lang="en-NZ" dirty="0"/>
              <a:t>Benefits of WIN – The Business Case</a:t>
            </a:r>
          </a:p>
        </p:txBody>
      </p:sp>
      <p:pic>
        <p:nvPicPr>
          <p:cNvPr id="8" name="Picture 7">
            <a:extLst>
              <a:ext uri="{FF2B5EF4-FFF2-40B4-BE49-F238E27FC236}">
                <a16:creationId xmlns:a16="http://schemas.microsoft.com/office/drawing/2014/main" id="{9D2DC080-879A-448C-B074-F21B53F6716F}"/>
              </a:ext>
            </a:extLst>
          </p:cNvPr>
          <p:cNvPicPr>
            <a:picLocks noChangeAspect="1"/>
          </p:cNvPicPr>
          <p:nvPr/>
        </p:nvPicPr>
        <p:blipFill>
          <a:blip r:embed="rId2"/>
          <a:stretch>
            <a:fillRect/>
          </a:stretch>
        </p:blipFill>
        <p:spPr>
          <a:xfrm>
            <a:off x="359321" y="1415538"/>
            <a:ext cx="9868938" cy="4072895"/>
          </a:xfrm>
          <a:prstGeom prst="rect">
            <a:avLst/>
          </a:prstGeom>
        </p:spPr>
      </p:pic>
    </p:spTree>
    <p:extLst>
      <p:ext uri="{BB962C8B-B14F-4D97-AF65-F5344CB8AC3E}">
        <p14:creationId xmlns:p14="http://schemas.microsoft.com/office/powerpoint/2010/main" val="2010003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A79610-993F-455E-B9EE-9115B08C44AC}"/>
              </a:ext>
            </a:extLst>
          </p:cNvPr>
          <p:cNvSpPr>
            <a:spLocks noGrp="1"/>
          </p:cNvSpPr>
          <p:nvPr>
            <p:ph type="body" sz="quarter" idx="10"/>
          </p:nvPr>
        </p:nvSpPr>
        <p:spPr>
          <a:xfrm>
            <a:off x="359321" y="231850"/>
            <a:ext cx="7272808" cy="503238"/>
          </a:xfrm>
        </p:spPr>
        <p:txBody>
          <a:bodyPr/>
          <a:lstStyle/>
          <a:p>
            <a:r>
              <a:rPr lang="en-NZ" dirty="0"/>
              <a:t>Western Irrigation Network - Recycled Water</a:t>
            </a:r>
          </a:p>
        </p:txBody>
      </p:sp>
      <p:pic>
        <p:nvPicPr>
          <p:cNvPr id="5" name="Picture 4">
            <a:extLst>
              <a:ext uri="{FF2B5EF4-FFF2-40B4-BE49-F238E27FC236}">
                <a16:creationId xmlns:a16="http://schemas.microsoft.com/office/drawing/2014/main" id="{818A4926-4A07-4922-8C6E-42AF5DBDD3DC}"/>
              </a:ext>
            </a:extLst>
          </p:cNvPr>
          <p:cNvPicPr>
            <a:picLocks noChangeAspect="1"/>
          </p:cNvPicPr>
          <p:nvPr/>
        </p:nvPicPr>
        <p:blipFill>
          <a:blip r:embed="rId2"/>
          <a:stretch>
            <a:fillRect/>
          </a:stretch>
        </p:blipFill>
        <p:spPr>
          <a:xfrm>
            <a:off x="7202076" y="1514004"/>
            <a:ext cx="3198560" cy="2106755"/>
          </a:xfrm>
          <a:prstGeom prst="rect">
            <a:avLst/>
          </a:prstGeom>
        </p:spPr>
      </p:pic>
      <p:grpSp>
        <p:nvGrpSpPr>
          <p:cNvPr id="6" name="Group 4">
            <a:extLst>
              <a:ext uri="{FF2B5EF4-FFF2-40B4-BE49-F238E27FC236}">
                <a16:creationId xmlns:a16="http://schemas.microsoft.com/office/drawing/2014/main" id="{E530DF92-3576-4F82-8C7C-D8A090916219}"/>
              </a:ext>
            </a:extLst>
          </p:cNvPr>
          <p:cNvGrpSpPr>
            <a:grpSpLocks noChangeAspect="1"/>
          </p:cNvGrpSpPr>
          <p:nvPr/>
        </p:nvGrpSpPr>
        <p:grpSpPr bwMode="auto">
          <a:xfrm>
            <a:off x="327888" y="1525785"/>
            <a:ext cx="6856225" cy="4324898"/>
            <a:chOff x="3153" y="1187"/>
            <a:chExt cx="3643" cy="2298"/>
          </a:xfrm>
        </p:grpSpPr>
        <p:sp>
          <p:nvSpPr>
            <p:cNvPr id="7" name="AutoShape 3">
              <a:extLst>
                <a:ext uri="{FF2B5EF4-FFF2-40B4-BE49-F238E27FC236}">
                  <a16:creationId xmlns:a16="http://schemas.microsoft.com/office/drawing/2014/main" id="{D4487D20-764F-42E3-9A75-9625DC2D6E9C}"/>
                </a:ext>
              </a:extLst>
            </p:cNvPr>
            <p:cNvSpPr>
              <a:spLocks noChangeAspect="1" noChangeArrowheads="1" noTextEdit="1"/>
            </p:cNvSpPr>
            <p:nvPr/>
          </p:nvSpPr>
          <p:spPr bwMode="auto">
            <a:xfrm>
              <a:off x="3153" y="1187"/>
              <a:ext cx="3643" cy="22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NZ" sz="1800">
                <a:solidFill>
                  <a:prstClr val="black"/>
                </a:solidFill>
                <a:latin typeface="Calibri" panose="020F0502020204030204"/>
              </a:endParaRPr>
            </a:p>
          </p:txBody>
        </p:sp>
        <p:pic>
          <p:nvPicPr>
            <p:cNvPr id="8" name="Picture 5">
              <a:extLst>
                <a:ext uri="{FF2B5EF4-FFF2-40B4-BE49-F238E27FC236}">
                  <a16:creationId xmlns:a16="http://schemas.microsoft.com/office/drawing/2014/main" id="{BEA14C99-98F7-49F9-8C8F-3DAEFEB63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 y="1187"/>
              <a:ext cx="3647" cy="2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55C38EB8-FEA2-4731-8F81-C8FAE8A1E57B}"/>
              </a:ext>
            </a:extLst>
          </p:cNvPr>
          <p:cNvPicPr>
            <a:picLocks noChangeAspect="1"/>
          </p:cNvPicPr>
          <p:nvPr/>
        </p:nvPicPr>
        <p:blipFill>
          <a:blip r:embed="rId4"/>
          <a:stretch>
            <a:fillRect/>
          </a:stretch>
        </p:blipFill>
        <p:spPr>
          <a:xfrm>
            <a:off x="7202076" y="3688234"/>
            <a:ext cx="3198560" cy="2408434"/>
          </a:xfrm>
          <a:prstGeom prst="rect">
            <a:avLst/>
          </a:prstGeom>
        </p:spPr>
      </p:pic>
    </p:spTree>
    <p:extLst>
      <p:ext uri="{BB962C8B-B14F-4D97-AF65-F5344CB8AC3E}">
        <p14:creationId xmlns:p14="http://schemas.microsoft.com/office/powerpoint/2010/main" val="1391634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FA195-BC4F-4468-A370-7D3ECFA6505A}"/>
              </a:ext>
            </a:extLst>
          </p:cNvPr>
          <p:cNvSpPr>
            <a:spLocks noGrp="1"/>
          </p:cNvSpPr>
          <p:nvPr>
            <p:ph type="body" sz="quarter" idx="10"/>
          </p:nvPr>
        </p:nvSpPr>
        <p:spPr>
          <a:xfrm>
            <a:off x="660895" y="159842"/>
            <a:ext cx="4319588" cy="503238"/>
          </a:xfrm>
        </p:spPr>
        <p:txBody>
          <a:bodyPr/>
          <a:lstStyle/>
          <a:p>
            <a:r>
              <a:rPr lang="en-NZ" dirty="0"/>
              <a:t>WIN Modelling</a:t>
            </a:r>
          </a:p>
        </p:txBody>
      </p:sp>
      <p:sp>
        <p:nvSpPr>
          <p:cNvPr id="3" name="Text Placeholder 2">
            <a:extLst>
              <a:ext uri="{FF2B5EF4-FFF2-40B4-BE49-F238E27FC236}">
                <a16:creationId xmlns:a16="http://schemas.microsoft.com/office/drawing/2014/main" id="{8CA6D4A1-423D-4F6C-A37F-8A92DF0A5E55}"/>
              </a:ext>
            </a:extLst>
          </p:cNvPr>
          <p:cNvSpPr>
            <a:spLocks noGrp="1"/>
          </p:cNvSpPr>
          <p:nvPr>
            <p:ph type="body" sz="quarter" idx="14"/>
          </p:nvPr>
        </p:nvSpPr>
        <p:spPr>
          <a:xfrm>
            <a:off x="474104" y="1672010"/>
            <a:ext cx="9851554" cy="3744416"/>
          </a:xfrm>
        </p:spPr>
        <p:txBody>
          <a:bodyPr/>
          <a:lstStyle/>
          <a:p>
            <a:pPr marL="0" indent="0">
              <a:buNone/>
            </a:pPr>
            <a:r>
              <a:rPr lang="en-NZ" dirty="0"/>
              <a:t>Use InfoWorks WS Pro and SOURCE model outputs for a range of different supply &amp; demand scenarios to;</a:t>
            </a:r>
          </a:p>
          <a:p>
            <a:r>
              <a:rPr lang="en-NZ" dirty="0"/>
              <a:t>Optimise scheme present value costs by analysing pipe diameters, pumping costs, staging options, pipe alignments and pumping times </a:t>
            </a:r>
          </a:p>
          <a:p>
            <a:r>
              <a:rPr lang="en-NZ" dirty="0"/>
              <a:t>Input to the development of the energy minimisation strategy for the WIN and investigate energy recovery potential (turbines)</a:t>
            </a:r>
          </a:p>
          <a:p>
            <a:pPr marL="0" indent="0">
              <a:buNone/>
            </a:pPr>
            <a:endParaRPr lang="en-NZ" dirty="0"/>
          </a:p>
        </p:txBody>
      </p:sp>
    </p:spTree>
    <p:extLst>
      <p:ext uri="{BB962C8B-B14F-4D97-AF65-F5344CB8AC3E}">
        <p14:creationId xmlns:p14="http://schemas.microsoft.com/office/powerpoint/2010/main" val="3760985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5704E4-76FD-4AF4-A1CF-DB590291CB43}"/>
              </a:ext>
            </a:extLst>
          </p:cNvPr>
          <p:cNvSpPr>
            <a:spLocks noGrp="1"/>
          </p:cNvSpPr>
          <p:nvPr>
            <p:ph type="body" sz="quarter" idx="10"/>
          </p:nvPr>
        </p:nvSpPr>
        <p:spPr>
          <a:xfrm>
            <a:off x="575345" y="231850"/>
            <a:ext cx="5616277" cy="503238"/>
          </a:xfrm>
        </p:spPr>
        <p:txBody>
          <a:bodyPr/>
          <a:lstStyle/>
          <a:p>
            <a:r>
              <a:rPr lang="en-NZ" dirty="0"/>
              <a:t>Wastewater Master Planning</a:t>
            </a:r>
          </a:p>
        </p:txBody>
      </p:sp>
      <p:sp>
        <p:nvSpPr>
          <p:cNvPr id="3" name="Text Placeholder 2">
            <a:extLst>
              <a:ext uri="{FF2B5EF4-FFF2-40B4-BE49-F238E27FC236}">
                <a16:creationId xmlns:a16="http://schemas.microsoft.com/office/drawing/2014/main" id="{76FB1C66-3673-43F2-B032-7F146EF8920E}"/>
              </a:ext>
            </a:extLst>
          </p:cNvPr>
          <p:cNvSpPr>
            <a:spLocks noGrp="1"/>
          </p:cNvSpPr>
          <p:nvPr>
            <p:ph type="body" sz="quarter" idx="14"/>
          </p:nvPr>
        </p:nvSpPr>
        <p:spPr>
          <a:xfrm>
            <a:off x="647799" y="1239962"/>
            <a:ext cx="9432602" cy="4536504"/>
          </a:xfrm>
        </p:spPr>
        <p:txBody>
          <a:bodyPr/>
          <a:lstStyle/>
          <a:p>
            <a:r>
              <a:rPr lang="en-NZ" dirty="0"/>
              <a:t>Similar process to Water Master Planning</a:t>
            </a:r>
          </a:p>
          <a:p>
            <a:r>
              <a:rPr lang="en-NZ" dirty="0"/>
              <a:t>Understanding current system performance and plan for significant growth</a:t>
            </a:r>
          </a:p>
          <a:p>
            <a:r>
              <a:rPr lang="en-NZ" dirty="0"/>
              <a:t>Option development – gravity sewer and pressure sewer solutions – a lot of hard rock that is close to the surface makes deep sewers very expensive in some areas</a:t>
            </a:r>
          </a:p>
          <a:p>
            <a:r>
              <a:rPr lang="en-NZ" dirty="0"/>
              <a:t>Growth driving significantly larger volumes of treated wastewater coinciding with consents to discharge to streams expiring or being exceeded  </a:t>
            </a:r>
          </a:p>
          <a:p>
            <a:r>
              <a:rPr lang="en-NZ" dirty="0"/>
              <a:t>Quantifying wastewater volumes available for recycling (WIN plus wider residential and commercial re-use in development areas)</a:t>
            </a:r>
          </a:p>
        </p:txBody>
      </p:sp>
    </p:spTree>
    <p:extLst>
      <p:ext uri="{BB962C8B-B14F-4D97-AF65-F5344CB8AC3E}">
        <p14:creationId xmlns:p14="http://schemas.microsoft.com/office/powerpoint/2010/main" val="1484738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82FB20-FF02-4E9F-80E4-A1394CDA198F}"/>
              </a:ext>
            </a:extLst>
          </p:cNvPr>
          <p:cNvSpPr>
            <a:spLocks noGrp="1"/>
          </p:cNvSpPr>
          <p:nvPr>
            <p:ph type="body" sz="quarter" idx="10"/>
          </p:nvPr>
        </p:nvSpPr>
        <p:spPr>
          <a:xfrm>
            <a:off x="575345" y="159842"/>
            <a:ext cx="5400253" cy="503238"/>
          </a:xfrm>
        </p:spPr>
        <p:txBody>
          <a:bodyPr/>
          <a:lstStyle/>
          <a:p>
            <a:r>
              <a:rPr lang="en-NZ" dirty="0"/>
              <a:t>Wastewater Master Planning</a:t>
            </a:r>
          </a:p>
        </p:txBody>
      </p:sp>
      <p:pic>
        <p:nvPicPr>
          <p:cNvPr id="4" name="Picture 3">
            <a:extLst>
              <a:ext uri="{FF2B5EF4-FFF2-40B4-BE49-F238E27FC236}">
                <a16:creationId xmlns:a16="http://schemas.microsoft.com/office/drawing/2014/main" id="{0C89ED5E-EEC8-480B-9C5C-AEA31397B081}"/>
              </a:ext>
            </a:extLst>
          </p:cNvPr>
          <p:cNvPicPr>
            <a:picLocks noChangeAspect="1"/>
          </p:cNvPicPr>
          <p:nvPr/>
        </p:nvPicPr>
        <p:blipFill>
          <a:blip r:embed="rId2"/>
          <a:stretch>
            <a:fillRect/>
          </a:stretch>
        </p:blipFill>
        <p:spPr>
          <a:xfrm>
            <a:off x="287313" y="1600002"/>
            <a:ext cx="4347525" cy="2808312"/>
          </a:xfrm>
          <a:prstGeom prst="rect">
            <a:avLst/>
          </a:prstGeom>
        </p:spPr>
      </p:pic>
      <p:pic>
        <p:nvPicPr>
          <p:cNvPr id="8" name="Picture 7">
            <a:extLst>
              <a:ext uri="{FF2B5EF4-FFF2-40B4-BE49-F238E27FC236}">
                <a16:creationId xmlns:a16="http://schemas.microsoft.com/office/drawing/2014/main" id="{5E7EA8EF-D055-4A5B-A0FA-369ECED192E2}"/>
              </a:ext>
            </a:extLst>
          </p:cNvPr>
          <p:cNvPicPr>
            <a:picLocks noChangeAspect="1"/>
          </p:cNvPicPr>
          <p:nvPr/>
        </p:nvPicPr>
        <p:blipFill>
          <a:blip r:embed="rId3"/>
          <a:stretch>
            <a:fillRect/>
          </a:stretch>
        </p:blipFill>
        <p:spPr>
          <a:xfrm>
            <a:off x="4607793" y="1419982"/>
            <a:ext cx="5800299" cy="3816424"/>
          </a:xfrm>
          <a:prstGeom prst="rect">
            <a:avLst/>
          </a:prstGeom>
        </p:spPr>
      </p:pic>
    </p:spTree>
    <p:extLst>
      <p:ext uri="{BB962C8B-B14F-4D97-AF65-F5344CB8AC3E}">
        <p14:creationId xmlns:p14="http://schemas.microsoft.com/office/powerpoint/2010/main" val="1879541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82FB20-FF02-4E9F-80E4-A1394CDA198F}"/>
              </a:ext>
            </a:extLst>
          </p:cNvPr>
          <p:cNvSpPr>
            <a:spLocks noGrp="1"/>
          </p:cNvSpPr>
          <p:nvPr>
            <p:ph type="body" sz="quarter" idx="10"/>
          </p:nvPr>
        </p:nvSpPr>
        <p:spPr>
          <a:xfrm>
            <a:off x="620455" y="231850"/>
            <a:ext cx="4319588" cy="503238"/>
          </a:xfrm>
        </p:spPr>
        <p:txBody>
          <a:bodyPr/>
          <a:lstStyle/>
          <a:p>
            <a:r>
              <a:rPr lang="en-NZ" dirty="0"/>
              <a:t>Stormwater</a:t>
            </a:r>
          </a:p>
        </p:txBody>
      </p:sp>
      <p:sp>
        <p:nvSpPr>
          <p:cNvPr id="3" name="Text Placeholder 2">
            <a:extLst>
              <a:ext uri="{FF2B5EF4-FFF2-40B4-BE49-F238E27FC236}">
                <a16:creationId xmlns:a16="http://schemas.microsoft.com/office/drawing/2014/main" id="{201BF1C1-0A2C-460A-A165-1D1C5A0ACF8F}"/>
              </a:ext>
            </a:extLst>
          </p:cNvPr>
          <p:cNvSpPr>
            <a:spLocks noGrp="1"/>
          </p:cNvSpPr>
          <p:nvPr>
            <p:ph type="body" sz="quarter" idx="14"/>
          </p:nvPr>
        </p:nvSpPr>
        <p:spPr>
          <a:xfrm>
            <a:off x="866135" y="1383978"/>
            <a:ext cx="4605754" cy="3744416"/>
          </a:xfrm>
        </p:spPr>
        <p:txBody>
          <a:bodyPr/>
          <a:lstStyle/>
          <a:p>
            <a:r>
              <a:rPr lang="en-NZ" dirty="0"/>
              <a:t>Stormwater harvesting from new developments is being considered as a supplementary water source</a:t>
            </a:r>
          </a:p>
          <a:p>
            <a:r>
              <a:rPr lang="en-NZ" dirty="0"/>
              <a:t>either for transfer to the main raw water storage reservoirs or for treatment and release </a:t>
            </a:r>
            <a:r>
              <a:rPr lang="en-US" dirty="0"/>
              <a:t>to meet environmental flow shortfalls in key rivers and streams</a:t>
            </a:r>
            <a:endParaRPr lang="en-NZ" dirty="0"/>
          </a:p>
        </p:txBody>
      </p:sp>
      <p:pic>
        <p:nvPicPr>
          <p:cNvPr id="4" name="Picture 3">
            <a:extLst>
              <a:ext uri="{FF2B5EF4-FFF2-40B4-BE49-F238E27FC236}">
                <a16:creationId xmlns:a16="http://schemas.microsoft.com/office/drawing/2014/main" id="{05950C25-8A96-478D-9D1A-164B41571D4E}"/>
              </a:ext>
            </a:extLst>
          </p:cNvPr>
          <p:cNvPicPr>
            <a:picLocks noChangeAspect="1"/>
          </p:cNvPicPr>
          <p:nvPr/>
        </p:nvPicPr>
        <p:blipFill>
          <a:blip r:embed="rId2"/>
          <a:stretch>
            <a:fillRect/>
          </a:stretch>
        </p:blipFill>
        <p:spPr>
          <a:xfrm>
            <a:off x="5903937" y="1383978"/>
            <a:ext cx="4541914" cy="4669941"/>
          </a:xfrm>
          <a:prstGeom prst="rect">
            <a:avLst/>
          </a:prstGeom>
        </p:spPr>
      </p:pic>
    </p:spTree>
    <p:extLst>
      <p:ext uri="{BB962C8B-B14F-4D97-AF65-F5344CB8AC3E}">
        <p14:creationId xmlns:p14="http://schemas.microsoft.com/office/powerpoint/2010/main" val="1536224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Rounded Corners 130">
            <a:extLst>
              <a:ext uri="{FF2B5EF4-FFF2-40B4-BE49-F238E27FC236}">
                <a16:creationId xmlns:a16="http://schemas.microsoft.com/office/drawing/2014/main" id="{A05E790F-7281-41B1-A48E-E1DC68D9F658}"/>
              </a:ext>
            </a:extLst>
          </p:cNvPr>
          <p:cNvSpPr/>
          <p:nvPr/>
        </p:nvSpPr>
        <p:spPr bwMode="auto">
          <a:xfrm>
            <a:off x="5964862" y="5920482"/>
            <a:ext cx="3911563" cy="418780"/>
          </a:xfrm>
          <a:prstGeom prst="round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Options to increase e-flows</a:t>
            </a:r>
          </a:p>
        </p:txBody>
      </p:sp>
      <p:graphicFrame>
        <p:nvGraphicFramePr>
          <p:cNvPr id="199" name="Diagram 198">
            <a:extLst>
              <a:ext uri="{FF2B5EF4-FFF2-40B4-BE49-F238E27FC236}">
                <a16:creationId xmlns:a16="http://schemas.microsoft.com/office/drawing/2014/main" id="{B778D8BB-D209-4574-A55E-DEA55E4700A8}"/>
              </a:ext>
            </a:extLst>
          </p:cNvPr>
          <p:cNvGraphicFramePr/>
          <p:nvPr>
            <p:extLst>
              <p:ext uri="{D42A27DB-BD31-4B8C-83A1-F6EECF244321}">
                <p14:modId xmlns:p14="http://schemas.microsoft.com/office/powerpoint/2010/main" val="630704997"/>
              </p:ext>
            </p:extLst>
          </p:nvPr>
        </p:nvGraphicFramePr>
        <p:xfrm>
          <a:off x="5488105" y="1237431"/>
          <a:ext cx="4760410" cy="4444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61285539-0059-463D-B2E6-127E10819857}"/>
              </a:ext>
            </a:extLst>
          </p:cNvPr>
          <p:cNvGrpSpPr/>
          <p:nvPr/>
        </p:nvGrpSpPr>
        <p:grpSpPr>
          <a:xfrm>
            <a:off x="438219" y="231850"/>
            <a:ext cx="4601622" cy="6264696"/>
            <a:chOff x="438219" y="0"/>
            <a:chExt cx="4675447" cy="6656388"/>
          </a:xfrm>
        </p:grpSpPr>
        <p:pic>
          <p:nvPicPr>
            <p:cNvPr id="4" name="Picture 3">
              <a:extLst>
                <a:ext uri="{FF2B5EF4-FFF2-40B4-BE49-F238E27FC236}">
                  <a16:creationId xmlns:a16="http://schemas.microsoft.com/office/drawing/2014/main" id="{C47E57AB-D21B-448D-9E14-4870F2B3349E}"/>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438219" y="0"/>
              <a:ext cx="4675447" cy="6656388"/>
            </a:xfrm>
            <a:prstGeom prst="rect">
              <a:avLst/>
            </a:prstGeom>
          </p:spPr>
        </p:pic>
        <p:sp>
          <p:nvSpPr>
            <p:cNvPr id="8" name="Rectangle 7">
              <a:extLst>
                <a:ext uri="{FF2B5EF4-FFF2-40B4-BE49-F238E27FC236}">
                  <a16:creationId xmlns:a16="http://schemas.microsoft.com/office/drawing/2014/main" id="{33774822-DEA3-4963-BA0E-B5679878D270}"/>
                </a:ext>
              </a:extLst>
            </p:cNvPr>
            <p:cNvSpPr/>
            <p:nvPr/>
          </p:nvSpPr>
          <p:spPr bwMode="auto">
            <a:xfrm>
              <a:off x="2101802" y="1609528"/>
              <a:ext cx="72000" cy="7200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9" name="Rectangle 8">
              <a:extLst>
                <a:ext uri="{FF2B5EF4-FFF2-40B4-BE49-F238E27FC236}">
                  <a16:creationId xmlns:a16="http://schemas.microsoft.com/office/drawing/2014/main" id="{48F4CA4C-1679-434E-A37A-5035A324B4D2}"/>
                </a:ext>
              </a:extLst>
            </p:cNvPr>
            <p:cNvSpPr/>
            <p:nvPr/>
          </p:nvSpPr>
          <p:spPr bwMode="auto">
            <a:xfrm>
              <a:off x="2697052" y="1562465"/>
              <a:ext cx="72000" cy="7200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DC025819-E82E-4E34-9CF1-2849139B1229}"/>
                </a:ext>
              </a:extLst>
            </p:cNvPr>
            <p:cNvSpPr/>
            <p:nvPr/>
          </p:nvSpPr>
          <p:spPr bwMode="auto">
            <a:xfrm>
              <a:off x="3887713" y="1311970"/>
              <a:ext cx="72000" cy="72000"/>
            </a:xfrm>
            <a:prstGeom prst="rect">
              <a:avLst/>
            </a:prstGeom>
            <a:solidFill>
              <a:schemeClr val="accent6">
                <a:lumMod val="60000"/>
                <a:lumOff val="40000"/>
              </a:schemeClr>
            </a:solidFill>
            <a:ln w="3175">
              <a:solidFill>
                <a:schemeClr val="tx1"/>
              </a:solid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1" name="Rectangle 10">
              <a:extLst>
                <a:ext uri="{FF2B5EF4-FFF2-40B4-BE49-F238E27FC236}">
                  <a16:creationId xmlns:a16="http://schemas.microsoft.com/office/drawing/2014/main" id="{591BAEDB-1CE1-4CCA-8D2F-F826CCB43896}"/>
                </a:ext>
              </a:extLst>
            </p:cNvPr>
            <p:cNvSpPr/>
            <p:nvPr/>
          </p:nvSpPr>
          <p:spPr bwMode="auto">
            <a:xfrm>
              <a:off x="3775504" y="721617"/>
              <a:ext cx="72000" cy="72000"/>
            </a:xfrm>
            <a:prstGeom prst="rect">
              <a:avLst/>
            </a:prstGeom>
            <a:solidFill>
              <a:schemeClr val="accent6">
                <a:lumMod val="60000"/>
                <a:lumOff val="40000"/>
              </a:schemeClr>
            </a:solidFill>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2" name="Rectangle 11">
              <a:extLst>
                <a:ext uri="{FF2B5EF4-FFF2-40B4-BE49-F238E27FC236}">
                  <a16:creationId xmlns:a16="http://schemas.microsoft.com/office/drawing/2014/main" id="{8E1DF4B9-CA8C-4B18-8C63-B57A1BADADE5}"/>
                </a:ext>
              </a:extLst>
            </p:cNvPr>
            <p:cNvSpPr/>
            <p:nvPr/>
          </p:nvSpPr>
          <p:spPr bwMode="auto">
            <a:xfrm>
              <a:off x="2714752" y="2733981"/>
              <a:ext cx="72000" cy="72000"/>
            </a:xfrm>
            <a:prstGeom prst="rect">
              <a:avLst/>
            </a:prstGeom>
            <a:solidFill>
              <a:schemeClr val="accent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3" name="Rectangle 12">
              <a:extLst>
                <a:ext uri="{FF2B5EF4-FFF2-40B4-BE49-F238E27FC236}">
                  <a16:creationId xmlns:a16="http://schemas.microsoft.com/office/drawing/2014/main" id="{D4D31A57-4262-4C58-805F-D4AC8866CF8E}"/>
                </a:ext>
              </a:extLst>
            </p:cNvPr>
            <p:cNvSpPr/>
            <p:nvPr/>
          </p:nvSpPr>
          <p:spPr bwMode="auto">
            <a:xfrm>
              <a:off x="2500509" y="4187527"/>
              <a:ext cx="72000" cy="72000"/>
            </a:xfrm>
            <a:prstGeom prst="rect">
              <a:avLst/>
            </a:prstGeom>
            <a:solidFill>
              <a:schemeClr val="accent2"/>
            </a:solidFill>
            <a:ln w="15875">
              <a:solidFill>
                <a:schemeClr val="accent5"/>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4" name="Flowchart: Merge 13">
              <a:extLst>
                <a:ext uri="{FF2B5EF4-FFF2-40B4-BE49-F238E27FC236}">
                  <a16:creationId xmlns:a16="http://schemas.microsoft.com/office/drawing/2014/main" id="{C99C11B2-5C06-4AAC-924F-0CD3076ECEC1}"/>
                </a:ext>
              </a:extLst>
            </p:cNvPr>
            <p:cNvSpPr/>
            <p:nvPr/>
          </p:nvSpPr>
          <p:spPr bwMode="auto">
            <a:xfrm>
              <a:off x="1950111" y="1501528"/>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5" name="Flowchart: Merge 14">
              <a:extLst>
                <a:ext uri="{FF2B5EF4-FFF2-40B4-BE49-F238E27FC236}">
                  <a16:creationId xmlns:a16="http://schemas.microsoft.com/office/drawing/2014/main" id="{C3F85B6D-661D-465F-BF5C-00172AB0BE73}"/>
                </a:ext>
              </a:extLst>
            </p:cNvPr>
            <p:cNvSpPr/>
            <p:nvPr/>
          </p:nvSpPr>
          <p:spPr bwMode="auto">
            <a:xfrm>
              <a:off x="2742900" y="1580465"/>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8" name="Connector: Curved 17">
              <a:extLst>
                <a:ext uri="{FF2B5EF4-FFF2-40B4-BE49-F238E27FC236}">
                  <a16:creationId xmlns:a16="http://schemas.microsoft.com/office/drawing/2014/main" id="{747442EE-2999-40F5-BA4D-5DD29CA27168}"/>
                </a:ext>
              </a:extLst>
            </p:cNvPr>
            <p:cNvCxnSpPr>
              <a:cxnSpLocks/>
              <a:stCxn id="14" idx="3"/>
              <a:endCxn id="8" idx="0"/>
            </p:cNvCxnSpPr>
            <p:nvPr/>
          </p:nvCxnSpPr>
          <p:spPr bwMode="auto">
            <a:xfrm>
              <a:off x="2031111" y="1555528"/>
              <a:ext cx="106691" cy="54000"/>
            </a:xfrm>
            <a:prstGeom prst="curvedConnector2">
              <a:avLst/>
            </a:prstGeom>
            <a:ln w="254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3" name="Oval 22">
              <a:extLst>
                <a:ext uri="{FF2B5EF4-FFF2-40B4-BE49-F238E27FC236}">
                  <a16:creationId xmlns:a16="http://schemas.microsoft.com/office/drawing/2014/main" id="{45D4C782-0175-4FD3-8DED-839E4CF2368E}"/>
                </a:ext>
              </a:extLst>
            </p:cNvPr>
            <p:cNvSpPr/>
            <p:nvPr/>
          </p:nvSpPr>
          <p:spPr bwMode="auto">
            <a:xfrm>
              <a:off x="2366230" y="1536231"/>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24" name="Connector: Curved 23">
              <a:extLst>
                <a:ext uri="{FF2B5EF4-FFF2-40B4-BE49-F238E27FC236}">
                  <a16:creationId xmlns:a16="http://schemas.microsoft.com/office/drawing/2014/main" id="{CE97B5D1-18C3-4F99-9532-A6064CFBDBD2}"/>
                </a:ext>
              </a:extLst>
            </p:cNvPr>
            <p:cNvCxnSpPr>
              <a:cxnSpLocks/>
              <a:stCxn id="8" idx="3"/>
              <a:endCxn id="23" idx="2"/>
            </p:cNvCxnSpPr>
            <p:nvPr/>
          </p:nvCxnSpPr>
          <p:spPr bwMode="auto">
            <a:xfrm flipV="1">
              <a:off x="2173802" y="1572231"/>
              <a:ext cx="192428" cy="73297"/>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9" name="Connector: Curved 28">
              <a:extLst>
                <a:ext uri="{FF2B5EF4-FFF2-40B4-BE49-F238E27FC236}">
                  <a16:creationId xmlns:a16="http://schemas.microsoft.com/office/drawing/2014/main" id="{5A086932-6275-480B-ABE5-9E67363E40BA}"/>
                </a:ext>
              </a:extLst>
            </p:cNvPr>
            <p:cNvCxnSpPr>
              <a:cxnSpLocks/>
              <a:stCxn id="9" idx="1"/>
              <a:endCxn id="23" idx="7"/>
            </p:cNvCxnSpPr>
            <p:nvPr/>
          </p:nvCxnSpPr>
          <p:spPr bwMode="auto">
            <a:xfrm rot="10800000">
              <a:off x="2427686" y="1546775"/>
              <a:ext cx="269366" cy="51690"/>
            </a:xfrm>
            <a:prstGeom prst="curvedConnector4">
              <a:avLst>
                <a:gd name="adj1" fmla="val 39792"/>
                <a:gd name="adj2" fmla="val 10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32" name="Oval 31">
              <a:extLst>
                <a:ext uri="{FF2B5EF4-FFF2-40B4-BE49-F238E27FC236}">
                  <a16:creationId xmlns:a16="http://schemas.microsoft.com/office/drawing/2014/main" id="{DABC90B4-1043-42C3-B7D9-2773DD54F50B}"/>
                </a:ext>
              </a:extLst>
            </p:cNvPr>
            <p:cNvSpPr/>
            <p:nvPr/>
          </p:nvSpPr>
          <p:spPr bwMode="auto">
            <a:xfrm>
              <a:off x="3667505" y="2464098"/>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33" name="Oval 32">
              <a:extLst>
                <a:ext uri="{FF2B5EF4-FFF2-40B4-BE49-F238E27FC236}">
                  <a16:creationId xmlns:a16="http://schemas.microsoft.com/office/drawing/2014/main" id="{C6C95E48-8FBB-451B-BF6C-843164242B1F}"/>
                </a:ext>
              </a:extLst>
            </p:cNvPr>
            <p:cNvSpPr/>
            <p:nvPr/>
          </p:nvSpPr>
          <p:spPr bwMode="auto">
            <a:xfrm>
              <a:off x="2761040" y="2094297"/>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34" name="Flowchart: Merge 33">
              <a:extLst>
                <a:ext uri="{FF2B5EF4-FFF2-40B4-BE49-F238E27FC236}">
                  <a16:creationId xmlns:a16="http://schemas.microsoft.com/office/drawing/2014/main" id="{1B825C67-27C9-41E1-9C2C-02FEED2B07D0}"/>
                </a:ext>
              </a:extLst>
            </p:cNvPr>
            <p:cNvSpPr/>
            <p:nvPr/>
          </p:nvSpPr>
          <p:spPr bwMode="auto">
            <a:xfrm>
              <a:off x="2679052" y="2641377"/>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35" name="Oval 34">
              <a:extLst>
                <a:ext uri="{FF2B5EF4-FFF2-40B4-BE49-F238E27FC236}">
                  <a16:creationId xmlns:a16="http://schemas.microsoft.com/office/drawing/2014/main" id="{F5448FBE-EFAB-48EC-8634-6B496FF9A172}"/>
                </a:ext>
              </a:extLst>
            </p:cNvPr>
            <p:cNvSpPr/>
            <p:nvPr/>
          </p:nvSpPr>
          <p:spPr bwMode="auto">
            <a:xfrm>
              <a:off x="2932952" y="3011179"/>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36" name="Flowchart: Magnetic Disk 35">
              <a:extLst>
                <a:ext uri="{FF2B5EF4-FFF2-40B4-BE49-F238E27FC236}">
                  <a16:creationId xmlns:a16="http://schemas.microsoft.com/office/drawing/2014/main" id="{20C857C3-C73F-40E1-ABE5-6F9740361070}"/>
                </a:ext>
              </a:extLst>
            </p:cNvPr>
            <p:cNvSpPr/>
            <p:nvPr/>
          </p:nvSpPr>
          <p:spPr bwMode="auto">
            <a:xfrm>
              <a:off x="2743471" y="1912276"/>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37" name="Connector: Curved 36">
              <a:extLst>
                <a:ext uri="{FF2B5EF4-FFF2-40B4-BE49-F238E27FC236}">
                  <a16:creationId xmlns:a16="http://schemas.microsoft.com/office/drawing/2014/main" id="{B48E4B61-ED8E-4508-AFDA-5CDCDE431B06}"/>
                </a:ext>
              </a:extLst>
            </p:cNvPr>
            <p:cNvCxnSpPr>
              <a:cxnSpLocks/>
              <a:stCxn id="129" idx="2"/>
              <a:endCxn id="23" idx="4"/>
            </p:cNvCxnSpPr>
            <p:nvPr/>
          </p:nvCxnSpPr>
          <p:spPr bwMode="auto">
            <a:xfrm rot="10800000">
              <a:off x="2402231" y="1608232"/>
              <a:ext cx="547641" cy="1101817"/>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52" name="Connector: Curved 51">
              <a:extLst>
                <a:ext uri="{FF2B5EF4-FFF2-40B4-BE49-F238E27FC236}">
                  <a16:creationId xmlns:a16="http://schemas.microsoft.com/office/drawing/2014/main" id="{16A0A38C-062B-475C-8BB3-AD8D156D8783}"/>
                </a:ext>
              </a:extLst>
            </p:cNvPr>
            <p:cNvCxnSpPr>
              <a:cxnSpLocks/>
              <a:stCxn id="179" idx="6"/>
              <a:endCxn id="15" idx="0"/>
            </p:cNvCxnSpPr>
            <p:nvPr/>
          </p:nvCxnSpPr>
          <p:spPr bwMode="auto">
            <a:xfrm flipV="1">
              <a:off x="2614202" y="1580465"/>
              <a:ext cx="182698" cy="128990"/>
            </a:xfrm>
            <a:prstGeom prst="curvedConnector4">
              <a:avLst>
                <a:gd name="adj1" fmla="val 35222"/>
                <a:gd name="adj2" fmla="val 277223"/>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58" name="Oval 57">
              <a:extLst>
                <a:ext uri="{FF2B5EF4-FFF2-40B4-BE49-F238E27FC236}">
                  <a16:creationId xmlns:a16="http://schemas.microsoft.com/office/drawing/2014/main" id="{287078DA-8CEC-43D6-9E4F-3975F7CBB3E4}"/>
                </a:ext>
              </a:extLst>
            </p:cNvPr>
            <p:cNvSpPr/>
            <p:nvPr/>
          </p:nvSpPr>
          <p:spPr bwMode="auto">
            <a:xfrm>
              <a:off x="4097125" y="3826482"/>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66" name="Flowchart: Merge 65">
              <a:extLst>
                <a:ext uri="{FF2B5EF4-FFF2-40B4-BE49-F238E27FC236}">
                  <a16:creationId xmlns:a16="http://schemas.microsoft.com/office/drawing/2014/main" id="{0FD6D73F-E28B-4EC5-B47F-84382487EA71}"/>
                </a:ext>
              </a:extLst>
            </p:cNvPr>
            <p:cNvSpPr/>
            <p:nvPr/>
          </p:nvSpPr>
          <p:spPr bwMode="auto">
            <a:xfrm>
              <a:off x="3569051" y="1638483"/>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67" name="Flowchart: Merge 66">
              <a:extLst>
                <a:ext uri="{FF2B5EF4-FFF2-40B4-BE49-F238E27FC236}">
                  <a16:creationId xmlns:a16="http://schemas.microsoft.com/office/drawing/2014/main" id="{9DAF0970-8056-4FF9-AC19-2F3B1F28C59C}"/>
                </a:ext>
              </a:extLst>
            </p:cNvPr>
            <p:cNvSpPr/>
            <p:nvPr/>
          </p:nvSpPr>
          <p:spPr bwMode="auto">
            <a:xfrm>
              <a:off x="3318792" y="887065"/>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72" name="Connector: Curved 71">
              <a:extLst>
                <a:ext uri="{FF2B5EF4-FFF2-40B4-BE49-F238E27FC236}">
                  <a16:creationId xmlns:a16="http://schemas.microsoft.com/office/drawing/2014/main" id="{A1013E8E-6785-48C3-A38E-3D5A1B5FF2EF}"/>
                </a:ext>
              </a:extLst>
            </p:cNvPr>
            <p:cNvCxnSpPr>
              <a:cxnSpLocks/>
              <a:stCxn id="129" idx="0"/>
              <a:endCxn id="36" idx="3"/>
            </p:cNvCxnSpPr>
            <p:nvPr/>
          </p:nvCxnSpPr>
          <p:spPr bwMode="auto">
            <a:xfrm rot="16200000" flipV="1">
              <a:off x="2564785" y="2252962"/>
              <a:ext cx="653772" cy="188400"/>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83" name="Oval 82">
              <a:extLst>
                <a:ext uri="{FF2B5EF4-FFF2-40B4-BE49-F238E27FC236}">
                  <a16:creationId xmlns:a16="http://schemas.microsoft.com/office/drawing/2014/main" id="{852E019E-C03C-4E33-B4A1-356BEDD828B6}"/>
                </a:ext>
              </a:extLst>
            </p:cNvPr>
            <p:cNvSpPr/>
            <p:nvPr/>
          </p:nvSpPr>
          <p:spPr bwMode="auto">
            <a:xfrm>
              <a:off x="4072371" y="577119"/>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84" name="Oval 83">
              <a:extLst>
                <a:ext uri="{FF2B5EF4-FFF2-40B4-BE49-F238E27FC236}">
                  <a16:creationId xmlns:a16="http://schemas.microsoft.com/office/drawing/2014/main" id="{0A5CC9E0-1DFC-46A7-855F-97CA140A5A1E}"/>
                </a:ext>
              </a:extLst>
            </p:cNvPr>
            <p:cNvSpPr/>
            <p:nvPr/>
          </p:nvSpPr>
          <p:spPr bwMode="auto">
            <a:xfrm>
              <a:off x="4238906" y="1426112"/>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85" name="Connector: Curved 84">
              <a:extLst>
                <a:ext uri="{FF2B5EF4-FFF2-40B4-BE49-F238E27FC236}">
                  <a16:creationId xmlns:a16="http://schemas.microsoft.com/office/drawing/2014/main" id="{54FF0C39-9355-4B8B-907E-325A8200AF09}"/>
                </a:ext>
              </a:extLst>
            </p:cNvPr>
            <p:cNvCxnSpPr>
              <a:cxnSpLocks/>
              <a:stCxn id="10" idx="3"/>
              <a:endCxn id="84" idx="2"/>
            </p:cNvCxnSpPr>
            <p:nvPr/>
          </p:nvCxnSpPr>
          <p:spPr bwMode="auto">
            <a:xfrm>
              <a:off x="3959713" y="1347970"/>
              <a:ext cx="279193" cy="114142"/>
            </a:xfrm>
            <a:prstGeom prst="curvedConnector3">
              <a:avLst>
                <a:gd name="adj1" fmla="val 50000"/>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88" name="Connector: Curved 87">
              <a:extLst>
                <a:ext uri="{FF2B5EF4-FFF2-40B4-BE49-F238E27FC236}">
                  <a16:creationId xmlns:a16="http://schemas.microsoft.com/office/drawing/2014/main" id="{7ED88D4B-C6F9-4972-80E2-CF2B7643A06A}"/>
                </a:ext>
              </a:extLst>
            </p:cNvPr>
            <p:cNvCxnSpPr>
              <a:cxnSpLocks/>
              <a:stCxn id="11" idx="3"/>
            </p:cNvCxnSpPr>
            <p:nvPr/>
          </p:nvCxnSpPr>
          <p:spPr bwMode="auto">
            <a:xfrm flipV="1">
              <a:off x="3847504" y="613119"/>
              <a:ext cx="224867" cy="144498"/>
            </a:xfrm>
            <a:prstGeom prst="curvedConnector3">
              <a:avLst>
                <a:gd name="adj1" fmla="val 50000"/>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94" name="Connector: Curved 93">
              <a:extLst>
                <a:ext uri="{FF2B5EF4-FFF2-40B4-BE49-F238E27FC236}">
                  <a16:creationId xmlns:a16="http://schemas.microsoft.com/office/drawing/2014/main" id="{D99D9A06-AA2D-463E-86AF-4F8309D57FB8}"/>
                </a:ext>
              </a:extLst>
            </p:cNvPr>
            <p:cNvCxnSpPr>
              <a:cxnSpLocks/>
              <a:stCxn id="66" idx="3"/>
              <a:endCxn id="11" idx="3"/>
            </p:cNvCxnSpPr>
            <p:nvPr/>
          </p:nvCxnSpPr>
          <p:spPr bwMode="auto">
            <a:xfrm flipV="1">
              <a:off x="3650051" y="757617"/>
              <a:ext cx="197453" cy="934866"/>
            </a:xfrm>
            <a:prstGeom prst="curvedConnector3">
              <a:avLst>
                <a:gd name="adj1" fmla="val 112863"/>
              </a:avLst>
            </a:prstGeom>
            <a:ln w="25400">
              <a:solidFill>
                <a:schemeClr val="accent6">
                  <a:lumMod val="60000"/>
                  <a:lumOff val="40000"/>
                </a:schemeClr>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05" name="Connector: Curved 104">
              <a:extLst>
                <a:ext uri="{FF2B5EF4-FFF2-40B4-BE49-F238E27FC236}">
                  <a16:creationId xmlns:a16="http://schemas.microsoft.com/office/drawing/2014/main" id="{AD6F1D38-8076-41A9-9F9C-EDB30CCA4C01}"/>
                </a:ext>
              </a:extLst>
            </p:cNvPr>
            <p:cNvCxnSpPr>
              <a:cxnSpLocks/>
              <a:stCxn id="67" idx="3"/>
              <a:endCxn id="223" idx="1"/>
            </p:cNvCxnSpPr>
            <p:nvPr/>
          </p:nvCxnSpPr>
          <p:spPr bwMode="auto">
            <a:xfrm flipV="1">
              <a:off x="3399792" y="797592"/>
              <a:ext cx="245959" cy="143473"/>
            </a:xfrm>
            <a:prstGeom prst="curvedConnector3">
              <a:avLst>
                <a:gd name="adj1" fmla="val 50000"/>
              </a:avLst>
            </a:prstGeom>
            <a:ln w="25400">
              <a:solidFill>
                <a:schemeClr val="accent6">
                  <a:lumMod val="60000"/>
                  <a:lumOff val="40000"/>
                </a:schemeClr>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13" name="Flowchart: Merge 112">
              <a:extLst>
                <a:ext uri="{FF2B5EF4-FFF2-40B4-BE49-F238E27FC236}">
                  <a16:creationId xmlns:a16="http://schemas.microsoft.com/office/drawing/2014/main" id="{7417EA3C-9FE2-4BF7-9D2C-3E298EA10FC3}"/>
                </a:ext>
              </a:extLst>
            </p:cNvPr>
            <p:cNvSpPr/>
            <p:nvPr/>
          </p:nvSpPr>
          <p:spPr bwMode="auto">
            <a:xfrm>
              <a:off x="3542051" y="2134191"/>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14" name="Connector: Curved 113">
              <a:extLst>
                <a:ext uri="{FF2B5EF4-FFF2-40B4-BE49-F238E27FC236}">
                  <a16:creationId xmlns:a16="http://schemas.microsoft.com/office/drawing/2014/main" id="{ABD3EB81-634F-4912-8F4C-4AA827A73A44}"/>
                </a:ext>
              </a:extLst>
            </p:cNvPr>
            <p:cNvCxnSpPr>
              <a:cxnSpLocks/>
              <a:stCxn id="203" idx="0"/>
              <a:endCxn id="66" idx="2"/>
            </p:cNvCxnSpPr>
            <p:nvPr/>
          </p:nvCxnSpPr>
          <p:spPr bwMode="auto">
            <a:xfrm rot="5400000" flipH="1" flipV="1">
              <a:off x="3457538" y="1886698"/>
              <a:ext cx="305728" cy="25298"/>
            </a:xfrm>
            <a:prstGeom prst="curvedConnector3">
              <a:avLst>
                <a:gd name="adj1" fmla="val 50000"/>
              </a:avLst>
            </a:prstGeom>
            <a:ln w="25400">
              <a:solidFill>
                <a:schemeClr val="accent6">
                  <a:lumMod val="60000"/>
                  <a:lumOff val="40000"/>
                </a:schemeClr>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20" name="Connector: Curved 119">
              <a:extLst>
                <a:ext uri="{FF2B5EF4-FFF2-40B4-BE49-F238E27FC236}">
                  <a16:creationId xmlns:a16="http://schemas.microsoft.com/office/drawing/2014/main" id="{32963251-9982-4F8E-AD74-B6D2F3D717C8}"/>
                </a:ext>
              </a:extLst>
            </p:cNvPr>
            <p:cNvCxnSpPr>
              <a:cxnSpLocks/>
              <a:stCxn id="32" idx="1"/>
              <a:endCxn id="205" idx="4"/>
            </p:cNvCxnSpPr>
            <p:nvPr/>
          </p:nvCxnSpPr>
          <p:spPr bwMode="auto">
            <a:xfrm rot="16200000" flipV="1">
              <a:off x="3552990" y="2349583"/>
              <a:ext cx="148276" cy="101842"/>
            </a:xfrm>
            <a:prstGeom prst="curvedConnector3">
              <a:avLst>
                <a:gd name="adj1" fmla="val 50000"/>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24" name="Circle: Hollow 123">
              <a:extLst>
                <a:ext uri="{FF2B5EF4-FFF2-40B4-BE49-F238E27FC236}">
                  <a16:creationId xmlns:a16="http://schemas.microsoft.com/office/drawing/2014/main" id="{A0A45AB9-361C-4731-B04F-DF44D25C67D5}"/>
                </a:ext>
              </a:extLst>
            </p:cNvPr>
            <p:cNvSpPr/>
            <p:nvPr/>
          </p:nvSpPr>
          <p:spPr bwMode="auto">
            <a:xfrm>
              <a:off x="4097125" y="348308"/>
              <a:ext cx="72000" cy="72000"/>
            </a:xfrm>
            <a:prstGeom prst="donut">
              <a:avLst/>
            </a:prstGeom>
            <a:solidFill>
              <a:schemeClr val="accent6">
                <a:lumMod val="60000"/>
                <a:lumOff val="4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25" name="Circle: Hollow 124">
              <a:extLst>
                <a:ext uri="{FF2B5EF4-FFF2-40B4-BE49-F238E27FC236}">
                  <a16:creationId xmlns:a16="http://schemas.microsoft.com/office/drawing/2014/main" id="{FB6B7C6A-122B-4F8C-AF3E-D123ED2F3849}"/>
                </a:ext>
              </a:extLst>
            </p:cNvPr>
            <p:cNvSpPr/>
            <p:nvPr/>
          </p:nvSpPr>
          <p:spPr bwMode="auto">
            <a:xfrm>
              <a:off x="3956887" y="762627"/>
              <a:ext cx="72000" cy="72000"/>
            </a:xfrm>
            <a:prstGeom prst="donut">
              <a:avLst/>
            </a:prstGeom>
            <a:solidFill>
              <a:schemeClr val="accent6">
                <a:lumMod val="60000"/>
                <a:lumOff val="4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p>
          </p:txBody>
        </p:sp>
        <p:sp>
          <p:nvSpPr>
            <p:cNvPr id="126" name="Circle: Hollow 125">
              <a:extLst>
                <a:ext uri="{FF2B5EF4-FFF2-40B4-BE49-F238E27FC236}">
                  <a16:creationId xmlns:a16="http://schemas.microsoft.com/office/drawing/2014/main" id="{49BE8D23-2F5C-4DEC-A94E-D4AEA25FEA06}"/>
                </a:ext>
              </a:extLst>
            </p:cNvPr>
            <p:cNvSpPr/>
            <p:nvPr/>
          </p:nvSpPr>
          <p:spPr bwMode="auto">
            <a:xfrm>
              <a:off x="3882719" y="1237431"/>
              <a:ext cx="72000" cy="72000"/>
            </a:xfrm>
            <a:prstGeom prst="donut">
              <a:avLst/>
            </a:prstGeom>
            <a:solidFill>
              <a:schemeClr val="accent6">
                <a:lumMod val="60000"/>
                <a:lumOff val="4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p>
          </p:txBody>
        </p:sp>
        <p:cxnSp>
          <p:nvCxnSpPr>
            <p:cNvPr id="127" name="Connector: Curved 126">
              <a:extLst>
                <a:ext uri="{FF2B5EF4-FFF2-40B4-BE49-F238E27FC236}">
                  <a16:creationId xmlns:a16="http://schemas.microsoft.com/office/drawing/2014/main" id="{39CDC936-FCAB-47D2-8939-A198D59E68C1}"/>
                </a:ext>
              </a:extLst>
            </p:cNvPr>
            <p:cNvCxnSpPr>
              <a:cxnSpLocks/>
              <a:stCxn id="124" idx="4"/>
              <a:endCxn id="223" idx="0"/>
            </p:cNvCxnSpPr>
            <p:nvPr/>
          </p:nvCxnSpPr>
          <p:spPr bwMode="auto">
            <a:xfrm rot="5400000">
              <a:off x="3741296" y="351763"/>
              <a:ext cx="323284" cy="460374"/>
            </a:xfrm>
            <a:prstGeom prst="curvedConnector3">
              <a:avLst>
                <a:gd name="adj1" fmla="val 50000"/>
              </a:avLst>
            </a:prstGeom>
            <a:ln w="25400">
              <a:solidFill>
                <a:schemeClr val="accent6">
                  <a:lumMod val="60000"/>
                  <a:lumOff val="40000"/>
                </a:schemeClr>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43" name="Flowchart: Magnetic Disk 142">
              <a:extLst>
                <a:ext uri="{FF2B5EF4-FFF2-40B4-BE49-F238E27FC236}">
                  <a16:creationId xmlns:a16="http://schemas.microsoft.com/office/drawing/2014/main" id="{1760C416-AD36-4BA8-BBC9-91E931AC4889}"/>
                </a:ext>
              </a:extLst>
            </p:cNvPr>
            <p:cNvSpPr/>
            <p:nvPr/>
          </p:nvSpPr>
          <p:spPr bwMode="auto">
            <a:xfrm>
              <a:off x="3808085" y="3505322"/>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44" name="Oval 143">
              <a:extLst>
                <a:ext uri="{FF2B5EF4-FFF2-40B4-BE49-F238E27FC236}">
                  <a16:creationId xmlns:a16="http://schemas.microsoft.com/office/drawing/2014/main" id="{28BB13B1-3137-4411-A880-E4D0960DDED4}"/>
                </a:ext>
              </a:extLst>
            </p:cNvPr>
            <p:cNvSpPr/>
            <p:nvPr/>
          </p:nvSpPr>
          <p:spPr bwMode="auto">
            <a:xfrm>
              <a:off x="4676626" y="4545980"/>
              <a:ext cx="72000" cy="72000"/>
            </a:xfrm>
            <a:prstGeom prst="ellipse">
              <a:avLst/>
            </a:prstGeom>
            <a:solidFill>
              <a:schemeClr val="tx2"/>
            </a:solidFill>
            <a:ln w="3175">
              <a:solidFill>
                <a:schemeClr val="tx1"/>
              </a:solidFill>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a:p>
          </p:txBody>
        </p:sp>
        <p:sp>
          <p:nvSpPr>
            <p:cNvPr id="145" name="Oval 144">
              <a:extLst>
                <a:ext uri="{FF2B5EF4-FFF2-40B4-BE49-F238E27FC236}">
                  <a16:creationId xmlns:a16="http://schemas.microsoft.com/office/drawing/2014/main" id="{E2C07F99-921F-4067-8869-306F411C38DB}"/>
                </a:ext>
              </a:extLst>
            </p:cNvPr>
            <p:cNvSpPr/>
            <p:nvPr/>
          </p:nvSpPr>
          <p:spPr bwMode="auto">
            <a:xfrm>
              <a:off x="4140544" y="4921900"/>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cxnSp>
          <p:nvCxnSpPr>
            <p:cNvPr id="146" name="Connector: Curved 145">
              <a:extLst>
                <a:ext uri="{FF2B5EF4-FFF2-40B4-BE49-F238E27FC236}">
                  <a16:creationId xmlns:a16="http://schemas.microsoft.com/office/drawing/2014/main" id="{760C9EB5-23B5-4CF4-8278-ACB6507DA171}"/>
                </a:ext>
              </a:extLst>
            </p:cNvPr>
            <p:cNvCxnSpPr>
              <a:cxnSpLocks/>
              <a:stCxn id="130" idx="0"/>
              <a:endCxn id="32" idx="4"/>
            </p:cNvCxnSpPr>
            <p:nvPr/>
          </p:nvCxnSpPr>
          <p:spPr bwMode="auto">
            <a:xfrm rot="16200000" flipV="1">
              <a:off x="3488858" y="2750746"/>
              <a:ext cx="486905" cy="57610"/>
            </a:xfrm>
            <a:prstGeom prst="curvedConnector3">
              <a:avLst>
                <a:gd name="adj1" fmla="val 50000"/>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3" name="Connector: Curved 152">
              <a:extLst>
                <a:ext uri="{FF2B5EF4-FFF2-40B4-BE49-F238E27FC236}">
                  <a16:creationId xmlns:a16="http://schemas.microsoft.com/office/drawing/2014/main" id="{24D1466E-01E9-407B-AB5E-7051EFBC5133}"/>
                </a:ext>
              </a:extLst>
            </p:cNvPr>
            <p:cNvCxnSpPr>
              <a:cxnSpLocks/>
              <a:stCxn id="143" idx="4"/>
              <a:endCxn id="58" idx="0"/>
            </p:cNvCxnSpPr>
            <p:nvPr/>
          </p:nvCxnSpPr>
          <p:spPr bwMode="auto">
            <a:xfrm>
              <a:off x="3916085" y="3559322"/>
              <a:ext cx="217040" cy="267160"/>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81" name="Connector: Curved 180">
              <a:extLst>
                <a:ext uri="{FF2B5EF4-FFF2-40B4-BE49-F238E27FC236}">
                  <a16:creationId xmlns:a16="http://schemas.microsoft.com/office/drawing/2014/main" id="{ECB56779-61EE-4E13-9C71-6B63F03A33B1}"/>
                </a:ext>
              </a:extLst>
            </p:cNvPr>
            <p:cNvCxnSpPr>
              <a:cxnSpLocks/>
              <a:stCxn id="144" idx="0"/>
              <a:endCxn id="102" idx="4"/>
            </p:cNvCxnSpPr>
            <p:nvPr/>
          </p:nvCxnSpPr>
          <p:spPr bwMode="auto">
            <a:xfrm rot="16200000" flipV="1">
              <a:off x="3857485" y="3690839"/>
              <a:ext cx="841604" cy="868678"/>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88" name="Flowchart: Magnetic Disk 187">
              <a:extLst>
                <a:ext uri="{FF2B5EF4-FFF2-40B4-BE49-F238E27FC236}">
                  <a16:creationId xmlns:a16="http://schemas.microsoft.com/office/drawing/2014/main" id="{4EC0FE12-F46E-4B23-AF28-73BCDD18CDAC}"/>
                </a:ext>
              </a:extLst>
            </p:cNvPr>
            <p:cNvSpPr/>
            <p:nvPr/>
          </p:nvSpPr>
          <p:spPr bwMode="auto">
            <a:xfrm>
              <a:off x="2707467" y="4515356"/>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89" name="Flowchart: Magnetic Disk 188">
              <a:extLst>
                <a:ext uri="{FF2B5EF4-FFF2-40B4-BE49-F238E27FC236}">
                  <a16:creationId xmlns:a16="http://schemas.microsoft.com/office/drawing/2014/main" id="{49D010A8-B616-4487-A804-CD1130F8FE32}"/>
                </a:ext>
              </a:extLst>
            </p:cNvPr>
            <p:cNvSpPr/>
            <p:nvPr/>
          </p:nvSpPr>
          <p:spPr bwMode="auto">
            <a:xfrm>
              <a:off x="2012448" y="4408314"/>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90" name="Flowchart: Magnetic Disk 189">
              <a:extLst>
                <a:ext uri="{FF2B5EF4-FFF2-40B4-BE49-F238E27FC236}">
                  <a16:creationId xmlns:a16="http://schemas.microsoft.com/office/drawing/2014/main" id="{C3825474-BAC4-41EE-8F36-789E9044DFA7}"/>
                </a:ext>
              </a:extLst>
            </p:cNvPr>
            <p:cNvSpPr/>
            <p:nvPr/>
          </p:nvSpPr>
          <p:spPr bwMode="auto">
            <a:xfrm>
              <a:off x="2500509" y="4265951"/>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91" name="Flowchart: Merge 190">
              <a:extLst>
                <a:ext uri="{FF2B5EF4-FFF2-40B4-BE49-F238E27FC236}">
                  <a16:creationId xmlns:a16="http://schemas.microsoft.com/office/drawing/2014/main" id="{962B369C-1E14-4154-BC40-8B38298934CE}"/>
                </a:ext>
              </a:extLst>
            </p:cNvPr>
            <p:cNvSpPr/>
            <p:nvPr/>
          </p:nvSpPr>
          <p:spPr bwMode="auto">
            <a:xfrm>
              <a:off x="2084456" y="4226921"/>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92" name="Flowchart: Merge 191">
              <a:extLst>
                <a:ext uri="{FF2B5EF4-FFF2-40B4-BE49-F238E27FC236}">
                  <a16:creationId xmlns:a16="http://schemas.microsoft.com/office/drawing/2014/main" id="{13179038-7B39-428A-90FE-479ACA13AB16}"/>
                </a:ext>
              </a:extLst>
            </p:cNvPr>
            <p:cNvSpPr/>
            <p:nvPr/>
          </p:nvSpPr>
          <p:spPr bwMode="auto">
            <a:xfrm>
              <a:off x="2391008" y="4022315"/>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93" name="Connector: Curved 192">
              <a:extLst>
                <a:ext uri="{FF2B5EF4-FFF2-40B4-BE49-F238E27FC236}">
                  <a16:creationId xmlns:a16="http://schemas.microsoft.com/office/drawing/2014/main" id="{7E05675D-3404-4B78-B596-F52AB3542CE9}"/>
                </a:ext>
              </a:extLst>
            </p:cNvPr>
            <p:cNvCxnSpPr>
              <a:cxnSpLocks/>
              <a:stCxn id="192" idx="3"/>
            </p:cNvCxnSpPr>
            <p:nvPr/>
          </p:nvCxnSpPr>
          <p:spPr bwMode="auto">
            <a:xfrm>
              <a:off x="2472008" y="4076315"/>
              <a:ext cx="59740" cy="104788"/>
            </a:xfrm>
            <a:prstGeom prst="curvedConnector2">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6" name="Connector: Curved 195">
              <a:extLst>
                <a:ext uri="{FF2B5EF4-FFF2-40B4-BE49-F238E27FC236}">
                  <a16:creationId xmlns:a16="http://schemas.microsoft.com/office/drawing/2014/main" id="{CD7FC806-B102-4804-B2BC-8E30D869560B}"/>
                </a:ext>
              </a:extLst>
            </p:cNvPr>
            <p:cNvCxnSpPr>
              <a:cxnSpLocks/>
              <a:stCxn id="191" idx="3"/>
              <a:endCxn id="13" idx="1"/>
            </p:cNvCxnSpPr>
            <p:nvPr/>
          </p:nvCxnSpPr>
          <p:spPr bwMode="auto">
            <a:xfrm flipV="1">
              <a:off x="2165456" y="4223527"/>
              <a:ext cx="335053" cy="57394"/>
            </a:xfrm>
            <a:prstGeom prst="curvedConnector3">
              <a:avLst>
                <a:gd name="adj1" fmla="val 50000"/>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06" name="Connector: Curved 205">
              <a:extLst>
                <a:ext uri="{FF2B5EF4-FFF2-40B4-BE49-F238E27FC236}">
                  <a16:creationId xmlns:a16="http://schemas.microsoft.com/office/drawing/2014/main" id="{048C49D9-9C37-4B1E-89D8-B03D47B48611}"/>
                </a:ext>
              </a:extLst>
            </p:cNvPr>
            <p:cNvCxnSpPr>
              <a:cxnSpLocks/>
              <a:stCxn id="190" idx="2"/>
              <a:endCxn id="189" idx="4"/>
            </p:cNvCxnSpPr>
            <p:nvPr/>
          </p:nvCxnSpPr>
          <p:spPr bwMode="auto">
            <a:xfrm rot="10800000" flipV="1">
              <a:off x="2120449" y="4319950"/>
              <a:ext cx="380061" cy="142363"/>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09" name="Connector: Curved 208">
              <a:extLst>
                <a:ext uri="{FF2B5EF4-FFF2-40B4-BE49-F238E27FC236}">
                  <a16:creationId xmlns:a16="http://schemas.microsoft.com/office/drawing/2014/main" id="{1F7FECE0-60F4-4A75-9D44-B055AA07CC25}"/>
                </a:ext>
              </a:extLst>
            </p:cNvPr>
            <p:cNvCxnSpPr>
              <a:cxnSpLocks/>
              <a:stCxn id="188" idx="3"/>
              <a:endCxn id="211" idx="0"/>
            </p:cNvCxnSpPr>
            <p:nvPr/>
          </p:nvCxnSpPr>
          <p:spPr bwMode="auto">
            <a:xfrm rot="16200000" flipH="1">
              <a:off x="2599386" y="4785436"/>
              <a:ext cx="361146" cy="36985"/>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10" name="Oval 209">
              <a:extLst>
                <a:ext uri="{FF2B5EF4-FFF2-40B4-BE49-F238E27FC236}">
                  <a16:creationId xmlns:a16="http://schemas.microsoft.com/office/drawing/2014/main" id="{AD56E59F-6ABF-4B4B-A17B-8F3CC72A9D24}"/>
                </a:ext>
              </a:extLst>
            </p:cNvPr>
            <p:cNvSpPr/>
            <p:nvPr/>
          </p:nvSpPr>
          <p:spPr bwMode="auto">
            <a:xfrm>
              <a:off x="1655466" y="4768354"/>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211" name="Oval 210">
              <a:extLst>
                <a:ext uri="{FF2B5EF4-FFF2-40B4-BE49-F238E27FC236}">
                  <a16:creationId xmlns:a16="http://schemas.microsoft.com/office/drawing/2014/main" id="{D7F1991A-BBE7-4047-841E-CAC3773026F2}"/>
                </a:ext>
              </a:extLst>
            </p:cNvPr>
            <p:cNvSpPr/>
            <p:nvPr/>
          </p:nvSpPr>
          <p:spPr bwMode="auto">
            <a:xfrm>
              <a:off x="2762452" y="4984502"/>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218" name="Connector: Curved 217">
              <a:extLst>
                <a:ext uri="{FF2B5EF4-FFF2-40B4-BE49-F238E27FC236}">
                  <a16:creationId xmlns:a16="http://schemas.microsoft.com/office/drawing/2014/main" id="{094DBDA2-25E3-4667-A16D-6981214B265B}"/>
                </a:ext>
              </a:extLst>
            </p:cNvPr>
            <p:cNvCxnSpPr>
              <a:cxnSpLocks/>
              <a:stCxn id="189" idx="3"/>
              <a:endCxn id="210" idx="7"/>
            </p:cNvCxnSpPr>
            <p:nvPr/>
          </p:nvCxnSpPr>
          <p:spPr bwMode="auto">
            <a:xfrm rot="5400000">
              <a:off x="1760393" y="4472843"/>
              <a:ext cx="262584" cy="349526"/>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22" name="Connector: Curved 221">
              <a:extLst>
                <a:ext uri="{FF2B5EF4-FFF2-40B4-BE49-F238E27FC236}">
                  <a16:creationId xmlns:a16="http://schemas.microsoft.com/office/drawing/2014/main" id="{61A5828F-3F22-42F5-B38E-0C707535F234}"/>
                </a:ext>
              </a:extLst>
            </p:cNvPr>
            <p:cNvCxnSpPr>
              <a:cxnSpLocks/>
              <a:stCxn id="145" idx="2"/>
              <a:endCxn id="188" idx="3"/>
            </p:cNvCxnSpPr>
            <p:nvPr/>
          </p:nvCxnSpPr>
          <p:spPr bwMode="auto">
            <a:xfrm rot="10800000">
              <a:off x="2761468" y="4623356"/>
              <a:ext cx="1379077" cy="334544"/>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5" name="Flowchart: Magnetic Disk 224">
              <a:extLst>
                <a:ext uri="{FF2B5EF4-FFF2-40B4-BE49-F238E27FC236}">
                  <a16:creationId xmlns:a16="http://schemas.microsoft.com/office/drawing/2014/main" id="{A8A57B25-3549-4B10-8552-CD458AA4E124}"/>
                </a:ext>
              </a:extLst>
            </p:cNvPr>
            <p:cNvSpPr/>
            <p:nvPr/>
          </p:nvSpPr>
          <p:spPr bwMode="auto">
            <a:xfrm>
              <a:off x="4220906" y="4796251"/>
              <a:ext cx="108000" cy="108000"/>
            </a:xfrm>
            <a:prstGeom prst="flowChartMagneticDisk">
              <a:avLst/>
            </a:prstGeom>
            <a:solidFill>
              <a:schemeClr val="accent5"/>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226" name="Connector: Curved 225">
              <a:extLst>
                <a:ext uri="{FF2B5EF4-FFF2-40B4-BE49-F238E27FC236}">
                  <a16:creationId xmlns:a16="http://schemas.microsoft.com/office/drawing/2014/main" id="{D74E208B-E370-4E96-B05D-4F758094CDF7}"/>
                </a:ext>
              </a:extLst>
            </p:cNvPr>
            <p:cNvCxnSpPr>
              <a:cxnSpLocks/>
              <a:stCxn id="166" idx="2"/>
              <a:endCxn id="190" idx="4"/>
            </p:cNvCxnSpPr>
            <p:nvPr/>
          </p:nvCxnSpPr>
          <p:spPr bwMode="auto">
            <a:xfrm rot="10800000">
              <a:off x="2608510" y="4319952"/>
              <a:ext cx="80531" cy="175473"/>
            </a:xfrm>
            <a:prstGeom prst="curvedConnector3">
              <a:avLst>
                <a:gd name="adj1" fmla="val 50000"/>
              </a:avLst>
            </a:prstGeom>
            <a:ln w="25400">
              <a:solidFill>
                <a:srgbClr val="004EA0"/>
              </a:solidFill>
              <a:headEnd type="triangle" w="sm" len="med"/>
              <a:tailEnd type="non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9" name="Oval 228">
              <a:extLst>
                <a:ext uri="{FF2B5EF4-FFF2-40B4-BE49-F238E27FC236}">
                  <a16:creationId xmlns:a16="http://schemas.microsoft.com/office/drawing/2014/main" id="{5199961B-0286-4A85-AA8B-6E38733CDD09}"/>
                </a:ext>
              </a:extLst>
            </p:cNvPr>
            <p:cNvSpPr/>
            <p:nvPr/>
          </p:nvSpPr>
          <p:spPr bwMode="auto">
            <a:xfrm>
              <a:off x="3341229" y="4957900"/>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230" name="Oval 229">
              <a:extLst>
                <a:ext uri="{FF2B5EF4-FFF2-40B4-BE49-F238E27FC236}">
                  <a16:creationId xmlns:a16="http://schemas.microsoft.com/office/drawing/2014/main" id="{9F24FA79-D4C2-4F49-A8D2-0D0BF81C7FF1}"/>
                </a:ext>
              </a:extLst>
            </p:cNvPr>
            <p:cNvSpPr/>
            <p:nvPr/>
          </p:nvSpPr>
          <p:spPr bwMode="auto">
            <a:xfrm>
              <a:off x="3198208" y="5403371"/>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231" name="Oval 230">
              <a:extLst>
                <a:ext uri="{FF2B5EF4-FFF2-40B4-BE49-F238E27FC236}">
                  <a16:creationId xmlns:a16="http://schemas.microsoft.com/office/drawing/2014/main" id="{28B34022-DF1F-4412-AE83-5B9B6C7C3A13}"/>
                </a:ext>
              </a:extLst>
            </p:cNvPr>
            <p:cNvSpPr/>
            <p:nvPr/>
          </p:nvSpPr>
          <p:spPr bwMode="auto">
            <a:xfrm>
              <a:off x="4318642" y="5541369"/>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232" name="Connector: Curved 231">
              <a:extLst>
                <a:ext uri="{FF2B5EF4-FFF2-40B4-BE49-F238E27FC236}">
                  <a16:creationId xmlns:a16="http://schemas.microsoft.com/office/drawing/2014/main" id="{F97B5741-CC96-4DD4-AE61-B80D76892B88}"/>
                </a:ext>
              </a:extLst>
            </p:cNvPr>
            <p:cNvCxnSpPr>
              <a:cxnSpLocks/>
              <a:stCxn id="225" idx="2"/>
              <a:endCxn id="229" idx="6"/>
            </p:cNvCxnSpPr>
            <p:nvPr/>
          </p:nvCxnSpPr>
          <p:spPr bwMode="auto">
            <a:xfrm rot="10800000" flipV="1">
              <a:off x="3413230" y="4850250"/>
              <a:ext cx="807677" cy="143649"/>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35" name="Connector: Curved 234">
              <a:extLst>
                <a:ext uri="{FF2B5EF4-FFF2-40B4-BE49-F238E27FC236}">
                  <a16:creationId xmlns:a16="http://schemas.microsoft.com/office/drawing/2014/main" id="{3F5DEEEA-73D8-448C-A80B-3D6F6984554F}"/>
                </a:ext>
              </a:extLst>
            </p:cNvPr>
            <p:cNvCxnSpPr>
              <a:cxnSpLocks/>
              <a:stCxn id="225" idx="3"/>
              <a:endCxn id="231" idx="0"/>
            </p:cNvCxnSpPr>
            <p:nvPr/>
          </p:nvCxnSpPr>
          <p:spPr bwMode="auto">
            <a:xfrm rot="16200000" flipH="1">
              <a:off x="3996215" y="5182942"/>
              <a:ext cx="637118" cy="79736"/>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44" name="Oval 243">
              <a:extLst>
                <a:ext uri="{FF2B5EF4-FFF2-40B4-BE49-F238E27FC236}">
                  <a16:creationId xmlns:a16="http://schemas.microsoft.com/office/drawing/2014/main" id="{72D295AF-0248-4488-AC37-AE1054AE6CBB}"/>
                </a:ext>
              </a:extLst>
            </p:cNvPr>
            <p:cNvSpPr/>
            <p:nvPr/>
          </p:nvSpPr>
          <p:spPr bwMode="auto">
            <a:xfrm>
              <a:off x="4084722" y="4115080"/>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245" name="Connector: Curved 244">
              <a:extLst>
                <a:ext uri="{FF2B5EF4-FFF2-40B4-BE49-F238E27FC236}">
                  <a16:creationId xmlns:a16="http://schemas.microsoft.com/office/drawing/2014/main" id="{A1267C17-B5B0-4006-9936-2A7773A12C7E}"/>
                </a:ext>
              </a:extLst>
            </p:cNvPr>
            <p:cNvCxnSpPr>
              <a:cxnSpLocks/>
              <a:stCxn id="178" idx="0"/>
              <a:endCxn id="101" idx="3"/>
            </p:cNvCxnSpPr>
            <p:nvPr/>
          </p:nvCxnSpPr>
          <p:spPr bwMode="auto">
            <a:xfrm rot="16200000" flipV="1">
              <a:off x="3818637" y="4302021"/>
              <a:ext cx="550825" cy="308989"/>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48" name="Flowchart: Merge 247">
              <a:extLst>
                <a:ext uri="{FF2B5EF4-FFF2-40B4-BE49-F238E27FC236}">
                  <a16:creationId xmlns:a16="http://schemas.microsoft.com/office/drawing/2014/main" id="{C18CD20D-D784-43A8-9122-30FD44513BCA}"/>
                </a:ext>
              </a:extLst>
            </p:cNvPr>
            <p:cNvSpPr/>
            <p:nvPr/>
          </p:nvSpPr>
          <p:spPr bwMode="auto">
            <a:xfrm>
              <a:off x="492311" y="4133527"/>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249" name="Rectangle 248">
              <a:extLst>
                <a:ext uri="{FF2B5EF4-FFF2-40B4-BE49-F238E27FC236}">
                  <a16:creationId xmlns:a16="http://schemas.microsoft.com/office/drawing/2014/main" id="{159CA865-C6C3-4F4D-9792-9D37AC21B3D3}"/>
                </a:ext>
              </a:extLst>
            </p:cNvPr>
            <p:cNvSpPr/>
            <p:nvPr/>
          </p:nvSpPr>
          <p:spPr bwMode="auto">
            <a:xfrm>
              <a:off x="547812" y="4205527"/>
              <a:ext cx="72000" cy="7200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86" name="Connector: Curved 238">
              <a:extLst>
                <a:ext uri="{FF2B5EF4-FFF2-40B4-BE49-F238E27FC236}">
                  <a16:creationId xmlns:a16="http://schemas.microsoft.com/office/drawing/2014/main" id="{6E17E833-867F-49A4-9C7D-5640DC9E7EAB}"/>
                </a:ext>
              </a:extLst>
            </p:cNvPr>
            <p:cNvCxnSpPr>
              <a:cxnSpLocks/>
              <a:endCxn id="225" idx="4"/>
            </p:cNvCxnSpPr>
            <p:nvPr/>
          </p:nvCxnSpPr>
          <p:spPr bwMode="auto">
            <a:xfrm rot="10800000">
              <a:off x="4328907" y="4850252"/>
              <a:ext cx="527005" cy="70703"/>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89" name="Connector: Curved 238">
              <a:extLst>
                <a:ext uri="{FF2B5EF4-FFF2-40B4-BE49-F238E27FC236}">
                  <a16:creationId xmlns:a16="http://schemas.microsoft.com/office/drawing/2014/main" id="{6E17E833-867F-49A4-9C7D-5640DC9E7EAB}"/>
                </a:ext>
              </a:extLst>
            </p:cNvPr>
            <p:cNvCxnSpPr>
              <a:cxnSpLocks/>
              <a:endCxn id="145" idx="6"/>
            </p:cNvCxnSpPr>
            <p:nvPr/>
          </p:nvCxnSpPr>
          <p:spPr bwMode="auto">
            <a:xfrm rot="10800000">
              <a:off x="4212544" y="4957900"/>
              <a:ext cx="536082" cy="26606"/>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95" name="Connector: Curved 238">
              <a:extLst>
                <a:ext uri="{FF2B5EF4-FFF2-40B4-BE49-F238E27FC236}">
                  <a16:creationId xmlns:a16="http://schemas.microsoft.com/office/drawing/2014/main" id="{6E17E833-867F-49A4-9C7D-5640DC9E7EAB}"/>
                </a:ext>
              </a:extLst>
            </p:cNvPr>
            <p:cNvCxnSpPr>
              <a:cxnSpLocks/>
              <a:endCxn id="144" idx="4"/>
            </p:cNvCxnSpPr>
            <p:nvPr/>
          </p:nvCxnSpPr>
          <p:spPr bwMode="auto">
            <a:xfrm rot="10800000">
              <a:off x="4712627" y="4617980"/>
              <a:ext cx="255207" cy="222374"/>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 name="Rectangle 1">
              <a:extLst>
                <a:ext uri="{FF2B5EF4-FFF2-40B4-BE49-F238E27FC236}">
                  <a16:creationId xmlns:a16="http://schemas.microsoft.com/office/drawing/2014/main" id="{B6949DF3-6782-42F4-B821-1B09DEE62FE4}"/>
                </a:ext>
              </a:extLst>
            </p:cNvPr>
            <p:cNvSpPr/>
            <p:nvPr/>
          </p:nvSpPr>
          <p:spPr>
            <a:xfrm>
              <a:off x="4103671" y="516229"/>
              <a:ext cx="832279"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Lancefield</a:t>
              </a:r>
            </a:p>
          </p:txBody>
        </p:sp>
        <p:sp>
          <p:nvSpPr>
            <p:cNvPr id="90" name="Rectangle 89">
              <a:extLst>
                <a:ext uri="{FF2B5EF4-FFF2-40B4-BE49-F238E27FC236}">
                  <a16:creationId xmlns:a16="http://schemas.microsoft.com/office/drawing/2014/main" id="{6DA4D4AE-9864-42B1-B269-EEB57E205F56}"/>
                </a:ext>
              </a:extLst>
            </p:cNvPr>
            <p:cNvSpPr/>
            <p:nvPr/>
          </p:nvSpPr>
          <p:spPr>
            <a:xfrm>
              <a:off x="4203819" y="1178397"/>
              <a:ext cx="697627"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Romsey</a:t>
              </a:r>
            </a:p>
          </p:txBody>
        </p:sp>
        <p:sp>
          <p:nvSpPr>
            <p:cNvPr id="91" name="Rectangle 90">
              <a:extLst>
                <a:ext uri="{FF2B5EF4-FFF2-40B4-BE49-F238E27FC236}">
                  <a16:creationId xmlns:a16="http://schemas.microsoft.com/office/drawing/2014/main" id="{2F66671D-CB70-4134-BCAA-92818C3CC012}"/>
                </a:ext>
              </a:extLst>
            </p:cNvPr>
            <p:cNvSpPr/>
            <p:nvPr/>
          </p:nvSpPr>
          <p:spPr>
            <a:xfrm>
              <a:off x="1957650" y="1245570"/>
              <a:ext cx="787396"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Woodend</a:t>
              </a:r>
            </a:p>
          </p:txBody>
        </p:sp>
        <p:sp>
          <p:nvSpPr>
            <p:cNvPr id="92" name="Rectangle 91">
              <a:extLst>
                <a:ext uri="{FF2B5EF4-FFF2-40B4-BE49-F238E27FC236}">
                  <a16:creationId xmlns:a16="http://schemas.microsoft.com/office/drawing/2014/main" id="{96B4D163-4A76-47E2-B345-FA915F886CF4}"/>
                </a:ext>
              </a:extLst>
            </p:cNvPr>
            <p:cNvSpPr/>
            <p:nvPr/>
          </p:nvSpPr>
          <p:spPr>
            <a:xfrm>
              <a:off x="3641555" y="2184894"/>
              <a:ext cx="684803" cy="400110"/>
            </a:xfrm>
            <a:prstGeom prst="rect">
              <a:avLst/>
            </a:prstGeom>
            <a:noFill/>
          </p:spPr>
          <p:txBody>
            <a:bodyPr wrap="none" lIns="91440" tIns="45720" rIns="91440" bIns="45720">
              <a:spAutoFit/>
            </a:bodyPr>
            <a:lstStyle/>
            <a:p>
              <a:pPr algn="ctr"/>
              <a:r>
                <a:rPr lang="en-US" sz="10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Riddells</a:t>
              </a:r>
              <a:endParaRPr lang="en-US" sz="1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Creek</a:t>
              </a:r>
            </a:p>
          </p:txBody>
        </p:sp>
        <p:sp>
          <p:nvSpPr>
            <p:cNvPr id="93" name="Rectangle 92">
              <a:extLst>
                <a:ext uri="{FF2B5EF4-FFF2-40B4-BE49-F238E27FC236}">
                  <a16:creationId xmlns:a16="http://schemas.microsoft.com/office/drawing/2014/main" id="{E0C77537-342E-495E-9392-370642B4D488}"/>
                </a:ext>
              </a:extLst>
            </p:cNvPr>
            <p:cNvSpPr/>
            <p:nvPr/>
          </p:nvSpPr>
          <p:spPr>
            <a:xfrm>
              <a:off x="2025308" y="2079510"/>
              <a:ext cx="753732"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Macedon</a:t>
              </a:r>
            </a:p>
          </p:txBody>
        </p:sp>
        <p:sp>
          <p:nvSpPr>
            <p:cNvPr id="96" name="Rectangle 95">
              <a:extLst>
                <a:ext uri="{FF2B5EF4-FFF2-40B4-BE49-F238E27FC236}">
                  <a16:creationId xmlns:a16="http://schemas.microsoft.com/office/drawing/2014/main" id="{F10E2C61-9C5F-4AD6-90B6-26554C70A074}"/>
                </a:ext>
              </a:extLst>
            </p:cNvPr>
            <p:cNvSpPr/>
            <p:nvPr/>
          </p:nvSpPr>
          <p:spPr>
            <a:xfrm>
              <a:off x="2590851" y="2955937"/>
              <a:ext cx="758541"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Gisborne</a:t>
              </a:r>
            </a:p>
          </p:txBody>
        </p:sp>
        <p:sp>
          <p:nvSpPr>
            <p:cNvPr id="97" name="Rectangle 96">
              <a:extLst>
                <a:ext uri="{FF2B5EF4-FFF2-40B4-BE49-F238E27FC236}">
                  <a16:creationId xmlns:a16="http://schemas.microsoft.com/office/drawing/2014/main" id="{B571753E-4375-4F3F-95AF-B7EBF5C9ACD0}"/>
                </a:ext>
              </a:extLst>
            </p:cNvPr>
            <p:cNvSpPr/>
            <p:nvPr/>
          </p:nvSpPr>
          <p:spPr>
            <a:xfrm>
              <a:off x="2434963" y="4966805"/>
              <a:ext cx="615874"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Melton</a:t>
              </a:r>
            </a:p>
          </p:txBody>
        </p:sp>
        <p:sp>
          <p:nvSpPr>
            <p:cNvPr id="98" name="Rectangle 97">
              <a:extLst>
                <a:ext uri="{FF2B5EF4-FFF2-40B4-BE49-F238E27FC236}">
                  <a16:creationId xmlns:a16="http://schemas.microsoft.com/office/drawing/2014/main" id="{EEACB3DF-0F2F-4AB3-87EC-0EA56F335742}"/>
                </a:ext>
              </a:extLst>
            </p:cNvPr>
            <p:cNvSpPr/>
            <p:nvPr/>
          </p:nvSpPr>
          <p:spPr>
            <a:xfrm>
              <a:off x="1114485" y="4701815"/>
              <a:ext cx="715260" cy="400110"/>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Bacchus</a:t>
              </a:r>
              <a:b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b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Marsh</a:t>
              </a:r>
            </a:p>
          </p:txBody>
        </p:sp>
        <p:sp>
          <p:nvSpPr>
            <p:cNvPr id="99" name="Rectangle 98">
              <a:extLst>
                <a:ext uri="{FF2B5EF4-FFF2-40B4-BE49-F238E27FC236}">
                  <a16:creationId xmlns:a16="http://schemas.microsoft.com/office/drawing/2014/main" id="{4F3BA644-2B55-42FA-B2BD-17B3F84A9700}"/>
                </a:ext>
              </a:extLst>
            </p:cNvPr>
            <p:cNvSpPr/>
            <p:nvPr/>
          </p:nvSpPr>
          <p:spPr>
            <a:xfrm>
              <a:off x="3928740" y="3513554"/>
              <a:ext cx="728084"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Sunbury</a:t>
              </a:r>
            </a:p>
          </p:txBody>
        </p:sp>
        <p:sp>
          <p:nvSpPr>
            <p:cNvPr id="100" name="Rectangle 99">
              <a:extLst>
                <a:ext uri="{FF2B5EF4-FFF2-40B4-BE49-F238E27FC236}">
                  <a16:creationId xmlns:a16="http://schemas.microsoft.com/office/drawing/2014/main" id="{F97D812F-4986-46B2-9608-9CA8BF46915B}"/>
                </a:ext>
              </a:extLst>
            </p:cNvPr>
            <p:cNvSpPr/>
            <p:nvPr/>
          </p:nvSpPr>
          <p:spPr>
            <a:xfrm>
              <a:off x="496507" y="4285203"/>
              <a:ext cx="779381" cy="246221"/>
            </a:xfrm>
            <a:prstGeom prst="rect">
              <a:avLst/>
            </a:prstGeom>
            <a:noFill/>
          </p:spPr>
          <p:txBody>
            <a:bodyPr wrap="none" lIns="91440" tIns="45720" rIns="91440" bIns="45720">
              <a:spAutoFit/>
            </a:bodyPr>
            <a:lstStyle/>
            <a:p>
              <a:pPr algn="ctr"/>
              <a:r>
                <a:rPr lang="en-US" sz="10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Myrniong</a:t>
              </a:r>
              <a:endPar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1" name="Flowchart: Magnetic Disk 100">
              <a:extLst>
                <a:ext uri="{FF2B5EF4-FFF2-40B4-BE49-F238E27FC236}">
                  <a16:creationId xmlns:a16="http://schemas.microsoft.com/office/drawing/2014/main" id="{68069A1E-FFF1-4D27-ABD5-37ECFC4919B6}"/>
                </a:ext>
              </a:extLst>
            </p:cNvPr>
            <p:cNvSpPr/>
            <p:nvPr/>
          </p:nvSpPr>
          <p:spPr bwMode="auto">
            <a:xfrm>
              <a:off x="3885554" y="4073103"/>
              <a:ext cx="108000" cy="108000"/>
            </a:xfrm>
            <a:prstGeom prst="flowChartMagneticDisk">
              <a:avLst/>
            </a:prstGeom>
            <a:solidFill>
              <a:schemeClr val="accent5"/>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02" name="Flowchart: Magnetic Disk 101">
              <a:extLst>
                <a:ext uri="{FF2B5EF4-FFF2-40B4-BE49-F238E27FC236}">
                  <a16:creationId xmlns:a16="http://schemas.microsoft.com/office/drawing/2014/main" id="{BF1AF34B-5DB5-4403-8620-1B9E46CCD278}"/>
                </a:ext>
              </a:extLst>
            </p:cNvPr>
            <p:cNvSpPr/>
            <p:nvPr/>
          </p:nvSpPr>
          <p:spPr bwMode="auto">
            <a:xfrm>
              <a:off x="3735948" y="3650376"/>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06" name="Connector: Curved 105">
              <a:extLst>
                <a:ext uri="{FF2B5EF4-FFF2-40B4-BE49-F238E27FC236}">
                  <a16:creationId xmlns:a16="http://schemas.microsoft.com/office/drawing/2014/main" id="{9C05C0C2-51A3-4A1F-88EA-D5B3084FC73B}"/>
                </a:ext>
              </a:extLst>
            </p:cNvPr>
            <p:cNvCxnSpPr>
              <a:cxnSpLocks/>
              <a:stCxn id="109" idx="7"/>
              <a:endCxn id="143" idx="2"/>
            </p:cNvCxnSpPr>
            <p:nvPr/>
          </p:nvCxnSpPr>
          <p:spPr bwMode="auto">
            <a:xfrm rot="5400000" flipH="1" flipV="1">
              <a:off x="3720773" y="3562197"/>
              <a:ext cx="90187" cy="84438"/>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09" name="Oval 108">
              <a:extLst>
                <a:ext uri="{FF2B5EF4-FFF2-40B4-BE49-F238E27FC236}">
                  <a16:creationId xmlns:a16="http://schemas.microsoft.com/office/drawing/2014/main" id="{94EFAD82-9B23-4DFA-94B8-012A3354069D}"/>
                </a:ext>
              </a:extLst>
            </p:cNvPr>
            <p:cNvSpPr/>
            <p:nvPr/>
          </p:nvSpPr>
          <p:spPr bwMode="auto">
            <a:xfrm>
              <a:off x="3662191" y="3638965"/>
              <a:ext cx="72000" cy="72000"/>
            </a:xfrm>
            <a:prstGeom prst="ellipse">
              <a:avLst/>
            </a:prstGeom>
            <a:solidFill>
              <a:schemeClr val="tx2"/>
            </a:solidFill>
            <a:ln w="15875">
              <a:solidFill>
                <a:schemeClr val="accent5"/>
              </a:solidFill>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10" name="Oval 109">
              <a:extLst>
                <a:ext uri="{FF2B5EF4-FFF2-40B4-BE49-F238E27FC236}">
                  <a16:creationId xmlns:a16="http://schemas.microsoft.com/office/drawing/2014/main" id="{830E6950-4071-4E28-A0E5-830724418A24}"/>
                </a:ext>
              </a:extLst>
            </p:cNvPr>
            <p:cNvSpPr/>
            <p:nvPr/>
          </p:nvSpPr>
          <p:spPr bwMode="auto">
            <a:xfrm>
              <a:off x="3826085" y="3422611"/>
              <a:ext cx="72000" cy="72000"/>
            </a:xfrm>
            <a:prstGeom prst="ellipse">
              <a:avLst/>
            </a:prstGeom>
            <a:solidFill>
              <a:schemeClr val="tx2"/>
            </a:solidFill>
            <a:ln w="15875">
              <a:solidFill>
                <a:schemeClr val="accent5"/>
              </a:solidFill>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28" name="Flowchart: Magnetic Disk 127">
              <a:extLst>
                <a:ext uri="{FF2B5EF4-FFF2-40B4-BE49-F238E27FC236}">
                  <a16:creationId xmlns:a16="http://schemas.microsoft.com/office/drawing/2014/main" id="{9BA87FC0-3FD8-4167-8C45-8C7F01C4137E}"/>
                </a:ext>
              </a:extLst>
            </p:cNvPr>
            <p:cNvSpPr/>
            <p:nvPr/>
          </p:nvSpPr>
          <p:spPr bwMode="auto">
            <a:xfrm>
              <a:off x="2996290" y="2569376"/>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29" name="Oval 128">
              <a:extLst>
                <a:ext uri="{FF2B5EF4-FFF2-40B4-BE49-F238E27FC236}">
                  <a16:creationId xmlns:a16="http://schemas.microsoft.com/office/drawing/2014/main" id="{D1CE36A1-29AB-42DC-B11C-EF5E435F7A10}"/>
                </a:ext>
              </a:extLst>
            </p:cNvPr>
            <p:cNvSpPr/>
            <p:nvPr/>
          </p:nvSpPr>
          <p:spPr bwMode="auto">
            <a:xfrm>
              <a:off x="2949871" y="2674048"/>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30" name="Oval 129">
              <a:extLst>
                <a:ext uri="{FF2B5EF4-FFF2-40B4-BE49-F238E27FC236}">
                  <a16:creationId xmlns:a16="http://schemas.microsoft.com/office/drawing/2014/main" id="{821E39EC-2ED1-4D0B-8A36-E83CFA96532D}"/>
                </a:ext>
              </a:extLst>
            </p:cNvPr>
            <p:cNvSpPr/>
            <p:nvPr/>
          </p:nvSpPr>
          <p:spPr bwMode="auto">
            <a:xfrm>
              <a:off x="3725115" y="3023003"/>
              <a:ext cx="72000" cy="72000"/>
            </a:xfrm>
            <a:prstGeom prst="ellipse">
              <a:avLst/>
            </a:prstGeom>
            <a:solidFill>
              <a:schemeClr val="accent6">
                <a:lumMod val="60000"/>
                <a:lumOff val="40000"/>
              </a:schemeClr>
            </a:solidFill>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34" name="Connector: Curved 133">
              <a:extLst>
                <a:ext uri="{FF2B5EF4-FFF2-40B4-BE49-F238E27FC236}">
                  <a16:creationId xmlns:a16="http://schemas.microsoft.com/office/drawing/2014/main" id="{4478E956-D246-4BEF-8AC8-5739CEDFC42D}"/>
                </a:ext>
              </a:extLst>
            </p:cNvPr>
            <p:cNvCxnSpPr>
              <a:cxnSpLocks/>
              <a:stCxn id="12" idx="3"/>
            </p:cNvCxnSpPr>
            <p:nvPr/>
          </p:nvCxnSpPr>
          <p:spPr bwMode="auto">
            <a:xfrm flipV="1">
              <a:off x="2786752" y="2709003"/>
              <a:ext cx="163119" cy="60978"/>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40" name="Connector: Curved 139">
              <a:extLst>
                <a:ext uri="{FF2B5EF4-FFF2-40B4-BE49-F238E27FC236}">
                  <a16:creationId xmlns:a16="http://schemas.microsoft.com/office/drawing/2014/main" id="{C185B083-DB67-42C6-AF4A-C2876C3AF0A7}"/>
                </a:ext>
              </a:extLst>
            </p:cNvPr>
            <p:cNvCxnSpPr>
              <a:cxnSpLocks/>
              <a:stCxn id="180" idx="6"/>
              <a:endCxn id="150" idx="4"/>
            </p:cNvCxnSpPr>
            <p:nvPr/>
          </p:nvCxnSpPr>
          <p:spPr bwMode="auto">
            <a:xfrm flipV="1">
              <a:off x="4060605" y="2670291"/>
              <a:ext cx="203112" cy="1407031"/>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2" name="Connector: Curved 151">
              <a:extLst>
                <a:ext uri="{FF2B5EF4-FFF2-40B4-BE49-F238E27FC236}">
                  <a16:creationId xmlns:a16="http://schemas.microsoft.com/office/drawing/2014/main" id="{9DEB70D4-067F-46B7-9A84-9EB12D6471D7}"/>
                </a:ext>
              </a:extLst>
            </p:cNvPr>
            <p:cNvCxnSpPr>
              <a:cxnSpLocks/>
              <a:stCxn id="110" idx="1"/>
              <a:endCxn id="34" idx="0"/>
            </p:cNvCxnSpPr>
            <p:nvPr/>
          </p:nvCxnSpPr>
          <p:spPr bwMode="auto">
            <a:xfrm rot="16200000" flipV="1">
              <a:off x="2888952" y="2485477"/>
              <a:ext cx="791778" cy="1103577"/>
            </a:xfrm>
            <a:prstGeom prst="curvedConnector3">
              <a:avLst>
                <a:gd name="adj1" fmla="val 73133"/>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4" name="Connector: Curved 153">
              <a:extLst>
                <a:ext uri="{FF2B5EF4-FFF2-40B4-BE49-F238E27FC236}">
                  <a16:creationId xmlns:a16="http://schemas.microsoft.com/office/drawing/2014/main" id="{DCF007D7-9AAF-4184-A3E2-0987E097CFE1}"/>
                </a:ext>
              </a:extLst>
            </p:cNvPr>
            <p:cNvCxnSpPr>
              <a:cxnSpLocks/>
              <a:stCxn id="225" idx="2"/>
              <a:endCxn id="230" idx="6"/>
            </p:cNvCxnSpPr>
            <p:nvPr/>
          </p:nvCxnSpPr>
          <p:spPr bwMode="auto">
            <a:xfrm rot="10800000" flipV="1">
              <a:off x="3270208" y="4850251"/>
              <a:ext cx="950698" cy="589120"/>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58" name="Oval 157">
              <a:extLst>
                <a:ext uri="{FF2B5EF4-FFF2-40B4-BE49-F238E27FC236}">
                  <a16:creationId xmlns:a16="http://schemas.microsoft.com/office/drawing/2014/main" id="{53301830-3801-45DB-8A17-BC3413450CC7}"/>
                </a:ext>
              </a:extLst>
            </p:cNvPr>
            <p:cNvSpPr/>
            <p:nvPr/>
          </p:nvSpPr>
          <p:spPr bwMode="auto">
            <a:xfrm>
              <a:off x="2565896" y="4668671"/>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59" name="Connector: Curved 158">
              <a:extLst>
                <a:ext uri="{FF2B5EF4-FFF2-40B4-BE49-F238E27FC236}">
                  <a16:creationId xmlns:a16="http://schemas.microsoft.com/office/drawing/2014/main" id="{2FC27036-756B-43EA-83E0-3DA1767DBB16}"/>
                </a:ext>
              </a:extLst>
            </p:cNvPr>
            <p:cNvCxnSpPr>
              <a:cxnSpLocks/>
              <a:stCxn id="190" idx="3"/>
              <a:endCxn id="158" idx="0"/>
            </p:cNvCxnSpPr>
            <p:nvPr/>
          </p:nvCxnSpPr>
          <p:spPr bwMode="auto">
            <a:xfrm rot="16200000" flipH="1">
              <a:off x="2430842" y="4497617"/>
              <a:ext cx="294720" cy="47387"/>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66" name="Oval 165">
              <a:extLst>
                <a:ext uri="{FF2B5EF4-FFF2-40B4-BE49-F238E27FC236}">
                  <a16:creationId xmlns:a16="http://schemas.microsoft.com/office/drawing/2014/main" id="{5465FD12-E5AA-47C6-B39A-DB9906D212ED}"/>
                </a:ext>
              </a:extLst>
            </p:cNvPr>
            <p:cNvSpPr/>
            <p:nvPr/>
          </p:nvSpPr>
          <p:spPr bwMode="auto">
            <a:xfrm>
              <a:off x="2689040" y="4459424"/>
              <a:ext cx="72000" cy="72000"/>
            </a:xfrm>
            <a:prstGeom prst="ellipse">
              <a:avLst/>
            </a:prstGeom>
            <a:solidFill>
              <a:schemeClr val="tx2"/>
            </a:solidFill>
            <a:ln w="3175">
              <a:solidFill>
                <a:schemeClr val="tx1"/>
              </a:solidFill>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a:solidFill>
                  <a:schemeClr val="dk1"/>
                </a:solidFill>
                <a:latin typeface="+mn-lt"/>
              </a:endParaRPr>
            </a:p>
          </p:txBody>
        </p:sp>
        <p:sp>
          <p:nvSpPr>
            <p:cNvPr id="173" name="Oval 172">
              <a:extLst>
                <a:ext uri="{FF2B5EF4-FFF2-40B4-BE49-F238E27FC236}">
                  <a16:creationId xmlns:a16="http://schemas.microsoft.com/office/drawing/2014/main" id="{18B101FD-5C81-478D-80A0-1D5F95F2041F}"/>
                </a:ext>
              </a:extLst>
            </p:cNvPr>
            <p:cNvSpPr/>
            <p:nvPr/>
          </p:nvSpPr>
          <p:spPr bwMode="auto">
            <a:xfrm>
              <a:off x="2029802" y="1479025"/>
              <a:ext cx="72000" cy="72000"/>
            </a:xfrm>
            <a:prstGeom prst="ellips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74" name="Flowchart: Merge 173">
              <a:extLst>
                <a:ext uri="{FF2B5EF4-FFF2-40B4-BE49-F238E27FC236}">
                  <a16:creationId xmlns:a16="http://schemas.microsoft.com/office/drawing/2014/main" id="{74EBFCA4-4E13-4B3F-BEB6-73ADC500A405}"/>
                </a:ext>
              </a:extLst>
            </p:cNvPr>
            <p:cNvSpPr/>
            <p:nvPr/>
          </p:nvSpPr>
          <p:spPr bwMode="auto">
            <a:xfrm>
              <a:off x="2868924" y="1655725"/>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76" name="Flowchart: Merge 175">
              <a:extLst>
                <a:ext uri="{FF2B5EF4-FFF2-40B4-BE49-F238E27FC236}">
                  <a16:creationId xmlns:a16="http://schemas.microsoft.com/office/drawing/2014/main" id="{64088AD7-25AC-4001-83EC-72F2FBD48F87}"/>
                </a:ext>
              </a:extLst>
            </p:cNvPr>
            <p:cNvSpPr/>
            <p:nvPr/>
          </p:nvSpPr>
          <p:spPr bwMode="auto">
            <a:xfrm>
              <a:off x="2957314" y="1789278"/>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77" name="Connector: Curved 176">
              <a:extLst>
                <a:ext uri="{FF2B5EF4-FFF2-40B4-BE49-F238E27FC236}">
                  <a16:creationId xmlns:a16="http://schemas.microsoft.com/office/drawing/2014/main" id="{D340F600-CA97-47A5-9EB8-52ACECE682DA}"/>
                </a:ext>
              </a:extLst>
            </p:cNvPr>
            <p:cNvCxnSpPr>
              <a:cxnSpLocks/>
              <a:stCxn id="174" idx="3"/>
              <a:endCxn id="176" idx="0"/>
            </p:cNvCxnSpPr>
            <p:nvPr/>
          </p:nvCxnSpPr>
          <p:spPr bwMode="auto">
            <a:xfrm>
              <a:off x="2949924" y="1709725"/>
              <a:ext cx="61390" cy="79553"/>
            </a:xfrm>
            <a:prstGeom prst="curvedConnector2">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79" name="Oval 178">
              <a:extLst>
                <a:ext uri="{FF2B5EF4-FFF2-40B4-BE49-F238E27FC236}">
                  <a16:creationId xmlns:a16="http://schemas.microsoft.com/office/drawing/2014/main" id="{21230E36-5D18-41A5-8030-56CF3649C5EC}"/>
                </a:ext>
              </a:extLst>
            </p:cNvPr>
            <p:cNvSpPr/>
            <p:nvPr/>
          </p:nvSpPr>
          <p:spPr bwMode="auto">
            <a:xfrm>
              <a:off x="2542202" y="1673455"/>
              <a:ext cx="72000" cy="72000"/>
            </a:xfrm>
            <a:prstGeom prst="ellips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84" name="Connector: Curved 183">
              <a:extLst>
                <a:ext uri="{FF2B5EF4-FFF2-40B4-BE49-F238E27FC236}">
                  <a16:creationId xmlns:a16="http://schemas.microsoft.com/office/drawing/2014/main" id="{3FB1623F-3B91-4AB5-BBAB-EA14DEF0C2CE}"/>
                </a:ext>
              </a:extLst>
            </p:cNvPr>
            <p:cNvCxnSpPr>
              <a:cxnSpLocks/>
              <a:stCxn id="176" idx="1"/>
              <a:endCxn id="179" idx="5"/>
            </p:cNvCxnSpPr>
            <p:nvPr/>
          </p:nvCxnSpPr>
          <p:spPr bwMode="auto">
            <a:xfrm rot="10800000">
              <a:off x="2603658" y="1734912"/>
              <a:ext cx="380656" cy="108367"/>
            </a:xfrm>
            <a:prstGeom prst="curvedConnector2">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4" name="Connector: Curved 193">
              <a:extLst>
                <a:ext uri="{FF2B5EF4-FFF2-40B4-BE49-F238E27FC236}">
                  <a16:creationId xmlns:a16="http://schemas.microsoft.com/office/drawing/2014/main" id="{78BDC1A4-DFD1-47A2-8714-A107AD497FA9}"/>
                </a:ext>
              </a:extLst>
            </p:cNvPr>
            <p:cNvCxnSpPr>
              <a:cxnSpLocks/>
              <a:stCxn id="179" idx="1"/>
              <a:endCxn id="23" idx="6"/>
            </p:cNvCxnSpPr>
            <p:nvPr/>
          </p:nvCxnSpPr>
          <p:spPr bwMode="auto">
            <a:xfrm rot="16200000" flipV="1">
              <a:off x="2439604" y="1570857"/>
              <a:ext cx="111768" cy="114516"/>
            </a:xfrm>
            <a:prstGeom prst="curvedConnector2">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03" name="Oval 202">
              <a:extLst>
                <a:ext uri="{FF2B5EF4-FFF2-40B4-BE49-F238E27FC236}">
                  <a16:creationId xmlns:a16="http://schemas.microsoft.com/office/drawing/2014/main" id="{051913F3-92C2-4E83-AA0E-EC2893FFBFD9}"/>
                </a:ext>
              </a:extLst>
            </p:cNvPr>
            <p:cNvSpPr/>
            <p:nvPr/>
          </p:nvSpPr>
          <p:spPr bwMode="auto">
            <a:xfrm>
              <a:off x="3561753" y="2052211"/>
              <a:ext cx="72000" cy="72000"/>
            </a:xfrm>
            <a:prstGeom prst="ellipse">
              <a:avLst/>
            </a:prstGeom>
            <a:solidFill>
              <a:schemeClr val="accent6">
                <a:lumMod val="60000"/>
                <a:lumOff val="4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p>
          </p:txBody>
        </p:sp>
        <p:sp>
          <p:nvSpPr>
            <p:cNvPr id="205" name="Oval 204">
              <a:extLst>
                <a:ext uri="{FF2B5EF4-FFF2-40B4-BE49-F238E27FC236}">
                  <a16:creationId xmlns:a16="http://schemas.microsoft.com/office/drawing/2014/main" id="{6B67B14E-C945-4615-90FD-674607E71D42}"/>
                </a:ext>
              </a:extLst>
            </p:cNvPr>
            <p:cNvSpPr/>
            <p:nvPr/>
          </p:nvSpPr>
          <p:spPr bwMode="auto">
            <a:xfrm>
              <a:off x="3540207" y="2254366"/>
              <a:ext cx="72000" cy="72000"/>
            </a:xfrm>
            <a:prstGeom prst="ellipse">
              <a:avLst/>
            </a:prstGeom>
            <a:solidFill>
              <a:schemeClr val="accent6">
                <a:lumMod val="60000"/>
                <a:lumOff val="4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223" name="Flowchart: Merge 222">
              <a:extLst>
                <a:ext uri="{FF2B5EF4-FFF2-40B4-BE49-F238E27FC236}">
                  <a16:creationId xmlns:a16="http://schemas.microsoft.com/office/drawing/2014/main" id="{35520A7B-528F-4D65-B799-1712A891D799}"/>
                </a:ext>
              </a:extLst>
            </p:cNvPr>
            <p:cNvSpPr/>
            <p:nvPr/>
          </p:nvSpPr>
          <p:spPr bwMode="auto">
            <a:xfrm>
              <a:off x="3618751" y="743592"/>
              <a:ext cx="108000" cy="108000"/>
            </a:xfrm>
            <a:prstGeom prst="flowChartMerge">
              <a:avLst/>
            </a:prstGeom>
            <a:solidFill>
              <a:schemeClr val="accent6">
                <a:lumMod val="60000"/>
                <a:lumOff val="4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49" name="Connector: Curved 148">
              <a:extLst>
                <a:ext uri="{FF2B5EF4-FFF2-40B4-BE49-F238E27FC236}">
                  <a16:creationId xmlns:a16="http://schemas.microsoft.com/office/drawing/2014/main" id="{90959EAA-F33B-485C-BB76-E522A831DDD6}"/>
                </a:ext>
              </a:extLst>
            </p:cNvPr>
            <p:cNvCxnSpPr>
              <a:cxnSpLocks/>
              <a:stCxn id="125" idx="0"/>
            </p:cNvCxnSpPr>
            <p:nvPr/>
          </p:nvCxnSpPr>
          <p:spPr bwMode="auto">
            <a:xfrm rot="16200000" flipV="1">
              <a:off x="3852732" y="622472"/>
              <a:ext cx="185508" cy="94802"/>
            </a:xfrm>
            <a:prstGeom prst="curvedConnector3">
              <a:avLst>
                <a:gd name="adj1" fmla="val 50000"/>
              </a:avLst>
            </a:prstGeom>
            <a:ln w="25400">
              <a:solidFill>
                <a:schemeClr val="accent6">
                  <a:lumMod val="60000"/>
                  <a:lumOff val="40000"/>
                </a:schemeClr>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50" name="Oval 149">
              <a:extLst>
                <a:ext uri="{FF2B5EF4-FFF2-40B4-BE49-F238E27FC236}">
                  <a16:creationId xmlns:a16="http://schemas.microsoft.com/office/drawing/2014/main" id="{C3C72644-ABB0-4F03-AE42-B00DEFBE4279}"/>
                </a:ext>
              </a:extLst>
            </p:cNvPr>
            <p:cNvSpPr/>
            <p:nvPr/>
          </p:nvSpPr>
          <p:spPr bwMode="auto">
            <a:xfrm>
              <a:off x="4245717" y="2634291"/>
              <a:ext cx="36000" cy="36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56" name="Connector: Curved 155">
              <a:extLst>
                <a:ext uri="{FF2B5EF4-FFF2-40B4-BE49-F238E27FC236}">
                  <a16:creationId xmlns:a16="http://schemas.microsoft.com/office/drawing/2014/main" id="{6A611643-A123-4351-9A51-7739993F329A}"/>
                </a:ext>
              </a:extLst>
            </p:cNvPr>
            <p:cNvCxnSpPr>
              <a:cxnSpLocks/>
              <a:stCxn id="150" idx="2"/>
              <a:endCxn id="32" idx="6"/>
            </p:cNvCxnSpPr>
            <p:nvPr/>
          </p:nvCxnSpPr>
          <p:spPr bwMode="auto">
            <a:xfrm rot="10800000">
              <a:off x="3739505" y="2500099"/>
              <a:ext cx="506212" cy="152193"/>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7" name="Connector: Curved 156">
              <a:extLst>
                <a:ext uri="{FF2B5EF4-FFF2-40B4-BE49-F238E27FC236}">
                  <a16:creationId xmlns:a16="http://schemas.microsoft.com/office/drawing/2014/main" id="{BF4F2EF1-F4F2-4820-B607-0D051E5E4425}"/>
                </a:ext>
              </a:extLst>
            </p:cNvPr>
            <p:cNvCxnSpPr>
              <a:cxnSpLocks/>
              <a:stCxn id="150" idx="0"/>
              <a:endCxn id="84" idx="4"/>
            </p:cNvCxnSpPr>
            <p:nvPr/>
          </p:nvCxnSpPr>
          <p:spPr bwMode="auto">
            <a:xfrm rot="5400000" flipH="1" flipV="1">
              <a:off x="3701222" y="2060608"/>
              <a:ext cx="1136179" cy="11189"/>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60" name="Connector: Curved 159">
              <a:extLst>
                <a:ext uri="{FF2B5EF4-FFF2-40B4-BE49-F238E27FC236}">
                  <a16:creationId xmlns:a16="http://schemas.microsoft.com/office/drawing/2014/main" id="{8E321B09-5D9D-45A3-A6C5-6753C8C4A464}"/>
                </a:ext>
              </a:extLst>
            </p:cNvPr>
            <p:cNvCxnSpPr>
              <a:cxnSpLocks/>
              <a:stCxn id="84" idx="0"/>
              <a:endCxn id="83" idx="4"/>
            </p:cNvCxnSpPr>
            <p:nvPr/>
          </p:nvCxnSpPr>
          <p:spPr bwMode="auto">
            <a:xfrm rot="16200000" flipV="1">
              <a:off x="3803143" y="954348"/>
              <a:ext cx="776993" cy="166535"/>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61" name="Connector: Curved 160">
              <a:extLst>
                <a:ext uri="{FF2B5EF4-FFF2-40B4-BE49-F238E27FC236}">
                  <a16:creationId xmlns:a16="http://schemas.microsoft.com/office/drawing/2014/main" id="{2DFA20EE-B852-4F68-BEA2-79F3B0BA1F87}"/>
                </a:ext>
              </a:extLst>
            </p:cNvPr>
            <p:cNvCxnSpPr>
              <a:cxnSpLocks/>
              <a:stCxn id="190" idx="4"/>
              <a:endCxn id="188" idx="1"/>
            </p:cNvCxnSpPr>
            <p:nvPr/>
          </p:nvCxnSpPr>
          <p:spPr bwMode="auto">
            <a:xfrm>
              <a:off x="2608509" y="4319951"/>
              <a:ext cx="152958" cy="195405"/>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67" name="Connector: Curved 166">
              <a:extLst>
                <a:ext uri="{FF2B5EF4-FFF2-40B4-BE49-F238E27FC236}">
                  <a16:creationId xmlns:a16="http://schemas.microsoft.com/office/drawing/2014/main" id="{C41412F1-5784-471F-AC17-E109E64F62A1}"/>
                </a:ext>
              </a:extLst>
            </p:cNvPr>
            <p:cNvCxnSpPr>
              <a:cxnSpLocks/>
              <a:endCxn id="191" idx="1"/>
            </p:cNvCxnSpPr>
            <p:nvPr/>
          </p:nvCxnSpPr>
          <p:spPr bwMode="auto">
            <a:xfrm>
              <a:off x="1257261" y="3513554"/>
              <a:ext cx="854195" cy="767367"/>
            </a:xfrm>
            <a:prstGeom prst="curvedConnector3">
              <a:avLst>
                <a:gd name="adj1" fmla="val 15432"/>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71" name="Connector: Curved 170">
              <a:extLst>
                <a:ext uri="{FF2B5EF4-FFF2-40B4-BE49-F238E27FC236}">
                  <a16:creationId xmlns:a16="http://schemas.microsoft.com/office/drawing/2014/main" id="{B3A9A2E3-3CCB-4451-8D5B-DC31F073517B}"/>
                </a:ext>
              </a:extLst>
            </p:cNvPr>
            <p:cNvCxnSpPr>
              <a:cxnSpLocks/>
            </p:cNvCxnSpPr>
            <p:nvPr/>
          </p:nvCxnSpPr>
          <p:spPr bwMode="auto">
            <a:xfrm>
              <a:off x="499708" y="4072721"/>
              <a:ext cx="1066241" cy="88107"/>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75" name="Oval 174">
              <a:extLst>
                <a:ext uri="{FF2B5EF4-FFF2-40B4-BE49-F238E27FC236}">
                  <a16:creationId xmlns:a16="http://schemas.microsoft.com/office/drawing/2014/main" id="{122F979B-3D72-4298-B63A-AFC88568F670}"/>
                </a:ext>
              </a:extLst>
            </p:cNvPr>
            <p:cNvSpPr/>
            <p:nvPr/>
          </p:nvSpPr>
          <p:spPr bwMode="auto">
            <a:xfrm>
              <a:off x="2187191" y="4235922"/>
              <a:ext cx="72000" cy="72000"/>
            </a:xfrm>
            <a:prstGeom prst="ellipse">
              <a:avLst/>
            </a:prstGeom>
            <a:solidFill>
              <a:schemeClr val="accent4"/>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a:solidFill>
                  <a:schemeClr val="dk1"/>
                </a:solidFill>
                <a:latin typeface="+mn-lt"/>
              </a:endParaRPr>
            </a:p>
          </p:txBody>
        </p:sp>
        <p:sp>
          <p:nvSpPr>
            <p:cNvPr id="178" name="Oval 177">
              <a:extLst>
                <a:ext uri="{FF2B5EF4-FFF2-40B4-BE49-F238E27FC236}">
                  <a16:creationId xmlns:a16="http://schemas.microsoft.com/office/drawing/2014/main" id="{14346BC4-9124-4FE5-B1B9-8605D42D3ADB}"/>
                </a:ext>
              </a:extLst>
            </p:cNvPr>
            <p:cNvSpPr/>
            <p:nvPr/>
          </p:nvSpPr>
          <p:spPr bwMode="auto">
            <a:xfrm>
              <a:off x="4212543" y="4731928"/>
              <a:ext cx="72000" cy="72000"/>
            </a:xfrm>
            <a:prstGeom prst="ellipse">
              <a:avLst/>
            </a:prstGeom>
            <a:solidFill>
              <a:schemeClr val="accent5"/>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80" name="Oval 179">
              <a:extLst>
                <a:ext uri="{FF2B5EF4-FFF2-40B4-BE49-F238E27FC236}">
                  <a16:creationId xmlns:a16="http://schemas.microsoft.com/office/drawing/2014/main" id="{91CBF0AA-A4BD-4CB5-B1A1-0F08632BBD0F}"/>
                </a:ext>
              </a:extLst>
            </p:cNvPr>
            <p:cNvSpPr/>
            <p:nvPr/>
          </p:nvSpPr>
          <p:spPr bwMode="auto">
            <a:xfrm>
              <a:off x="3988605" y="4041322"/>
              <a:ext cx="72000" cy="72000"/>
            </a:xfrm>
            <a:prstGeom prst="ellipse">
              <a:avLst/>
            </a:prstGeom>
            <a:solidFill>
              <a:schemeClr val="accent5"/>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cxnSp>
          <p:nvCxnSpPr>
            <p:cNvPr id="200" name="Connector: Curved 199">
              <a:extLst>
                <a:ext uri="{FF2B5EF4-FFF2-40B4-BE49-F238E27FC236}">
                  <a16:creationId xmlns:a16="http://schemas.microsoft.com/office/drawing/2014/main" id="{1F435F39-C45D-41C3-8545-85E0D3D5E649}"/>
                </a:ext>
              </a:extLst>
            </p:cNvPr>
            <p:cNvCxnSpPr>
              <a:cxnSpLocks/>
              <a:stCxn id="34" idx="1"/>
              <a:endCxn id="202" idx="1"/>
            </p:cNvCxnSpPr>
            <p:nvPr/>
          </p:nvCxnSpPr>
          <p:spPr bwMode="auto">
            <a:xfrm rot="10800000" flipH="1" flipV="1">
              <a:off x="2706051" y="2695377"/>
              <a:ext cx="38527" cy="634046"/>
            </a:xfrm>
            <a:prstGeom prst="curvedConnector3">
              <a:avLst>
                <a:gd name="adj1" fmla="val -663431"/>
              </a:avLst>
            </a:prstGeom>
            <a:ln w="25400">
              <a:solidFill>
                <a:srgbClr val="00B05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grpSp>
          <p:nvGrpSpPr>
            <p:cNvPr id="201" name="Group 200">
              <a:extLst>
                <a:ext uri="{FF2B5EF4-FFF2-40B4-BE49-F238E27FC236}">
                  <a16:creationId xmlns:a16="http://schemas.microsoft.com/office/drawing/2014/main" id="{6CDC302D-012D-4619-A6B6-3A2E8ED6D63A}"/>
                </a:ext>
              </a:extLst>
            </p:cNvPr>
            <p:cNvGrpSpPr/>
            <p:nvPr/>
          </p:nvGrpSpPr>
          <p:grpSpPr>
            <a:xfrm>
              <a:off x="2685943" y="3239423"/>
              <a:ext cx="238636" cy="248645"/>
              <a:chOff x="2685943" y="3239423"/>
              <a:chExt cx="238636" cy="248645"/>
            </a:xfrm>
          </p:grpSpPr>
          <p:pic>
            <p:nvPicPr>
              <p:cNvPr id="202" name="Graphic 201" descr="Fish">
                <a:extLst>
                  <a:ext uri="{FF2B5EF4-FFF2-40B4-BE49-F238E27FC236}">
                    <a16:creationId xmlns:a16="http://schemas.microsoft.com/office/drawing/2014/main" id="{58536B91-1408-4CB8-AFEE-4ACBBFCEF01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4579" y="3239423"/>
                <a:ext cx="180000" cy="180000"/>
              </a:xfrm>
              <a:prstGeom prst="rect">
                <a:avLst/>
              </a:prstGeom>
            </p:spPr>
          </p:pic>
          <p:pic>
            <p:nvPicPr>
              <p:cNvPr id="204" name="Graphic 203" descr="Fish">
                <a:extLst>
                  <a:ext uri="{FF2B5EF4-FFF2-40B4-BE49-F238E27FC236}">
                    <a16:creationId xmlns:a16="http://schemas.microsoft.com/office/drawing/2014/main" id="{6489DD31-F459-43F8-AF8C-728125D4841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85943" y="3308068"/>
                <a:ext cx="180000" cy="180000"/>
              </a:xfrm>
              <a:prstGeom prst="rect">
                <a:avLst/>
              </a:prstGeom>
            </p:spPr>
          </p:pic>
        </p:grpSp>
        <p:cxnSp>
          <p:nvCxnSpPr>
            <p:cNvPr id="207" name="Connector: Curved 206">
              <a:extLst>
                <a:ext uri="{FF2B5EF4-FFF2-40B4-BE49-F238E27FC236}">
                  <a16:creationId xmlns:a16="http://schemas.microsoft.com/office/drawing/2014/main" id="{CB0DD406-BF98-4E1F-B05C-5FC69849EA97}"/>
                </a:ext>
              </a:extLst>
            </p:cNvPr>
            <p:cNvCxnSpPr>
              <a:cxnSpLocks/>
              <a:stCxn id="66" idx="1"/>
              <a:endCxn id="212" idx="1"/>
            </p:cNvCxnSpPr>
            <p:nvPr/>
          </p:nvCxnSpPr>
          <p:spPr bwMode="auto">
            <a:xfrm rot="10800000" flipH="1" flipV="1">
              <a:off x="3596050" y="1692483"/>
              <a:ext cx="48015" cy="157760"/>
            </a:xfrm>
            <a:prstGeom prst="curvedConnector3">
              <a:avLst>
                <a:gd name="adj1" fmla="val -532334"/>
              </a:avLst>
            </a:prstGeom>
            <a:ln w="25400">
              <a:solidFill>
                <a:srgbClr val="00B05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grpSp>
          <p:nvGrpSpPr>
            <p:cNvPr id="208" name="Group 207">
              <a:extLst>
                <a:ext uri="{FF2B5EF4-FFF2-40B4-BE49-F238E27FC236}">
                  <a16:creationId xmlns:a16="http://schemas.microsoft.com/office/drawing/2014/main" id="{F850D2B3-3670-40A4-A165-456095D497BC}"/>
                </a:ext>
              </a:extLst>
            </p:cNvPr>
            <p:cNvGrpSpPr/>
            <p:nvPr/>
          </p:nvGrpSpPr>
          <p:grpSpPr>
            <a:xfrm>
              <a:off x="3585430" y="1760243"/>
              <a:ext cx="238636" cy="248645"/>
              <a:chOff x="2685943" y="3239423"/>
              <a:chExt cx="238636" cy="248645"/>
            </a:xfrm>
          </p:grpSpPr>
          <p:pic>
            <p:nvPicPr>
              <p:cNvPr id="212" name="Graphic 211" descr="Fish">
                <a:extLst>
                  <a:ext uri="{FF2B5EF4-FFF2-40B4-BE49-F238E27FC236}">
                    <a16:creationId xmlns:a16="http://schemas.microsoft.com/office/drawing/2014/main" id="{73381DA6-F5F6-470B-878D-8466B24DE6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4579" y="3239423"/>
                <a:ext cx="180000" cy="180000"/>
              </a:xfrm>
              <a:prstGeom prst="rect">
                <a:avLst/>
              </a:prstGeom>
            </p:spPr>
          </p:pic>
          <p:pic>
            <p:nvPicPr>
              <p:cNvPr id="213" name="Graphic 212" descr="Fish">
                <a:extLst>
                  <a:ext uri="{FF2B5EF4-FFF2-40B4-BE49-F238E27FC236}">
                    <a16:creationId xmlns:a16="http://schemas.microsoft.com/office/drawing/2014/main" id="{7CE080F5-42B7-4163-B048-CBCC246F98F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85943" y="3308068"/>
                <a:ext cx="180000" cy="180000"/>
              </a:xfrm>
              <a:prstGeom prst="rect">
                <a:avLst/>
              </a:prstGeom>
            </p:spPr>
          </p:pic>
        </p:grpSp>
        <p:cxnSp>
          <p:nvCxnSpPr>
            <p:cNvPr id="214" name="Connector: Curved 213">
              <a:extLst>
                <a:ext uri="{FF2B5EF4-FFF2-40B4-BE49-F238E27FC236}">
                  <a16:creationId xmlns:a16="http://schemas.microsoft.com/office/drawing/2014/main" id="{07574F1D-FDA1-4304-8E77-6DE7EFD1108B}"/>
                </a:ext>
              </a:extLst>
            </p:cNvPr>
            <p:cNvCxnSpPr>
              <a:cxnSpLocks/>
              <a:stCxn id="67" idx="1"/>
              <a:endCxn id="216" idx="1"/>
            </p:cNvCxnSpPr>
            <p:nvPr/>
          </p:nvCxnSpPr>
          <p:spPr bwMode="auto">
            <a:xfrm rot="10800000" flipV="1">
              <a:off x="3340650" y="941064"/>
              <a:ext cx="5142" cy="206413"/>
            </a:xfrm>
            <a:prstGeom prst="curvedConnector3">
              <a:avLst>
                <a:gd name="adj1" fmla="val 4970828"/>
              </a:avLst>
            </a:prstGeom>
            <a:ln w="25400">
              <a:solidFill>
                <a:srgbClr val="00B05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grpSp>
          <p:nvGrpSpPr>
            <p:cNvPr id="215" name="Group 214">
              <a:extLst>
                <a:ext uri="{FF2B5EF4-FFF2-40B4-BE49-F238E27FC236}">
                  <a16:creationId xmlns:a16="http://schemas.microsoft.com/office/drawing/2014/main" id="{4F49AE4C-750B-4E83-9BE0-87079B32EF2A}"/>
                </a:ext>
              </a:extLst>
            </p:cNvPr>
            <p:cNvGrpSpPr/>
            <p:nvPr/>
          </p:nvGrpSpPr>
          <p:grpSpPr>
            <a:xfrm>
              <a:off x="3282014" y="1057478"/>
              <a:ext cx="238636" cy="248645"/>
              <a:chOff x="2685943" y="3239423"/>
              <a:chExt cx="238636" cy="248645"/>
            </a:xfrm>
          </p:grpSpPr>
          <p:pic>
            <p:nvPicPr>
              <p:cNvPr id="216" name="Graphic 215" descr="Fish">
                <a:extLst>
                  <a:ext uri="{FF2B5EF4-FFF2-40B4-BE49-F238E27FC236}">
                    <a16:creationId xmlns:a16="http://schemas.microsoft.com/office/drawing/2014/main" id="{1A14BBE3-709B-4D04-933F-9592BAD1C5E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4579" y="3239423"/>
                <a:ext cx="180000" cy="180000"/>
              </a:xfrm>
              <a:prstGeom prst="rect">
                <a:avLst/>
              </a:prstGeom>
            </p:spPr>
          </p:pic>
          <p:pic>
            <p:nvPicPr>
              <p:cNvPr id="217" name="Graphic 216" descr="Fish">
                <a:extLst>
                  <a:ext uri="{FF2B5EF4-FFF2-40B4-BE49-F238E27FC236}">
                    <a16:creationId xmlns:a16="http://schemas.microsoft.com/office/drawing/2014/main" id="{4F5D0B6E-61CA-4EEF-87D4-65AAFF0D7AF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85943" y="3308068"/>
                <a:ext cx="180000" cy="180000"/>
              </a:xfrm>
              <a:prstGeom prst="rect">
                <a:avLst/>
              </a:prstGeom>
            </p:spPr>
          </p:pic>
        </p:grpSp>
      </p:grpSp>
    </p:spTree>
    <p:extLst>
      <p:ext uri="{BB962C8B-B14F-4D97-AF65-F5344CB8AC3E}">
        <p14:creationId xmlns:p14="http://schemas.microsoft.com/office/powerpoint/2010/main" val="342736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3" name="Diagram 232">
            <a:extLst>
              <a:ext uri="{FF2B5EF4-FFF2-40B4-BE49-F238E27FC236}">
                <a16:creationId xmlns:a16="http://schemas.microsoft.com/office/drawing/2014/main" id="{C737ACE5-2A46-4FA4-9EB7-71B7C99F92B5}"/>
              </a:ext>
            </a:extLst>
          </p:cNvPr>
          <p:cNvGraphicFramePr/>
          <p:nvPr>
            <p:extLst>
              <p:ext uri="{D42A27DB-BD31-4B8C-83A1-F6EECF244321}">
                <p14:modId xmlns:p14="http://schemas.microsoft.com/office/powerpoint/2010/main" val="140152433"/>
              </p:ext>
            </p:extLst>
          </p:nvPr>
        </p:nvGraphicFramePr>
        <p:xfrm>
          <a:off x="5563039" y="1095945"/>
          <a:ext cx="4812654" cy="458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9" name="Rectangle: Rounded Corners 168">
            <a:extLst>
              <a:ext uri="{FF2B5EF4-FFF2-40B4-BE49-F238E27FC236}">
                <a16:creationId xmlns:a16="http://schemas.microsoft.com/office/drawing/2014/main" id="{8CC13FFF-38D1-4D5D-AA6B-74E7F0561519}"/>
              </a:ext>
            </a:extLst>
          </p:cNvPr>
          <p:cNvSpPr/>
          <p:nvPr/>
        </p:nvSpPr>
        <p:spPr bwMode="auto">
          <a:xfrm>
            <a:off x="5272989" y="5761703"/>
            <a:ext cx="5199203" cy="609332"/>
          </a:xfrm>
          <a:prstGeom prst="round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Stormwater Harvesting &amp; </a:t>
            </a:r>
            <a:r>
              <a:rPr kumimoji="0" lang="en-AU" sz="18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Pykes</a:t>
            </a:r>
            <a:r>
              <a:rPr kumimoji="0" lang="en-AU"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Creek transfer to Merrimu (irrigation trade)</a:t>
            </a:r>
          </a:p>
        </p:txBody>
      </p:sp>
      <p:grpSp>
        <p:nvGrpSpPr>
          <p:cNvPr id="21" name="Group 20">
            <a:extLst>
              <a:ext uri="{FF2B5EF4-FFF2-40B4-BE49-F238E27FC236}">
                <a16:creationId xmlns:a16="http://schemas.microsoft.com/office/drawing/2014/main" id="{0AE530D8-D959-48FF-BD95-FB633817938B}"/>
              </a:ext>
            </a:extLst>
          </p:cNvPr>
          <p:cNvGrpSpPr/>
          <p:nvPr/>
        </p:nvGrpSpPr>
        <p:grpSpPr>
          <a:xfrm>
            <a:off x="180222" y="151395"/>
            <a:ext cx="4794272" cy="6353597"/>
            <a:chOff x="173561" y="17438"/>
            <a:chExt cx="4933215" cy="6656388"/>
          </a:xfrm>
        </p:grpSpPr>
        <p:pic>
          <p:nvPicPr>
            <p:cNvPr id="4" name="Picture 3">
              <a:extLst>
                <a:ext uri="{FF2B5EF4-FFF2-40B4-BE49-F238E27FC236}">
                  <a16:creationId xmlns:a16="http://schemas.microsoft.com/office/drawing/2014/main" id="{C47E57AB-D21B-448D-9E14-4870F2B3349E}"/>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431329" y="17438"/>
              <a:ext cx="4675447" cy="6656388"/>
            </a:xfrm>
            <a:prstGeom prst="rect">
              <a:avLst/>
            </a:prstGeom>
          </p:spPr>
        </p:pic>
        <p:sp>
          <p:nvSpPr>
            <p:cNvPr id="8" name="Rectangle 7">
              <a:extLst>
                <a:ext uri="{FF2B5EF4-FFF2-40B4-BE49-F238E27FC236}">
                  <a16:creationId xmlns:a16="http://schemas.microsoft.com/office/drawing/2014/main" id="{33774822-DEA3-4963-BA0E-B5679878D270}"/>
                </a:ext>
              </a:extLst>
            </p:cNvPr>
            <p:cNvSpPr/>
            <p:nvPr/>
          </p:nvSpPr>
          <p:spPr bwMode="auto">
            <a:xfrm>
              <a:off x="2101802" y="1609528"/>
              <a:ext cx="72000" cy="72000"/>
            </a:xfrm>
            <a:prstGeom prst="rect">
              <a:avLst/>
            </a:prstGeom>
            <a:solidFill>
              <a:schemeClr val="accent2"/>
            </a:solidFill>
            <a:ln w="1587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dirty="0">
                <a:solidFill>
                  <a:schemeClr val="tx1"/>
                </a:solidFill>
                <a:latin typeface="Times" pitchFamily="18" charset="0"/>
              </a:endParaRPr>
            </a:p>
          </p:txBody>
        </p:sp>
        <p:sp>
          <p:nvSpPr>
            <p:cNvPr id="9" name="Rectangle 8">
              <a:extLst>
                <a:ext uri="{FF2B5EF4-FFF2-40B4-BE49-F238E27FC236}">
                  <a16:creationId xmlns:a16="http://schemas.microsoft.com/office/drawing/2014/main" id="{48F4CA4C-1679-434E-A37A-5035A324B4D2}"/>
                </a:ext>
              </a:extLst>
            </p:cNvPr>
            <p:cNvSpPr/>
            <p:nvPr/>
          </p:nvSpPr>
          <p:spPr bwMode="auto">
            <a:xfrm>
              <a:off x="2697052" y="1562465"/>
              <a:ext cx="72000" cy="7200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DC025819-E82E-4E34-9CF1-2849139B1229}"/>
                </a:ext>
              </a:extLst>
            </p:cNvPr>
            <p:cNvSpPr/>
            <p:nvPr/>
          </p:nvSpPr>
          <p:spPr bwMode="auto">
            <a:xfrm>
              <a:off x="3887713" y="1311970"/>
              <a:ext cx="72000" cy="72000"/>
            </a:xfrm>
            <a:prstGeom prst="rect">
              <a:avLst/>
            </a:prstGeom>
            <a:solidFill>
              <a:schemeClr val="accent2"/>
            </a:solidFill>
            <a:ln w="1587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dirty="0">
                <a:solidFill>
                  <a:schemeClr val="tx1"/>
                </a:solidFill>
                <a:latin typeface="Times" pitchFamily="18" charset="0"/>
              </a:endParaRPr>
            </a:p>
          </p:txBody>
        </p:sp>
        <p:sp>
          <p:nvSpPr>
            <p:cNvPr id="11" name="Rectangle 10">
              <a:extLst>
                <a:ext uri="{FF2B5EF4-FFF2-40B4-BE49-F238E27FC236}">
                  <a16:creationId xmlns:a16="http://schemas.microsoft.com/office/drawing/2014/main" id="{591BAEDB-1CE1-4CCA-8D2F-F826CCB43896}"/>
                </a:ext>
              </a:extLst>
            </p:cNvPr>
            <p:cNvSpPr/>
            <p:nvPr/>
          </p:nvSpPr>
          <p:spPr bwMode="auto">
            <a:xfrm>
              <a:off x="3775504" y="721617"/>
              <a:ext cx="72000" cy="72000"/>
            </a:xfrm>
            <a:prstGeom prst="rect">
              <a:avLst/>
            </a:prstGeom>
            <a:solidFill>
              <a:schemeClr val="accent2"/>
            </a:solidFill>
            <a:ln w="1587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dirty="0">
                <a:solidFill>
                  <a:schemeClr val="tx1"/>
                </a:solidFill>
                <a:latin typeface="Times" pitchFamily="18" charset="0"/>
              </a:endParaRPr>
            </a:p>
          </p:txBody>
        </p:sp>
        <p:sp>
          <p:nvSpPr>
            <p:cNvPr id="12" name="Rectangle 11">
              <a:extLst>
                <a:ext uri="{FF2B5EF4-FFF2-40B4-BE49-F238E27FC236}">
                  <a16:creationId xmlns:a16="http://schemas.microsoft.com/office/drawing/2014/main" id="{8E1DF4B9-CA8C-4B18-8C63-B57A1BADADE5}"/>
                </a:ext>
              </a:extLst>
            </p:cNvPr>
            <p:cNvSpPr/>
            <p:nvPr/>
          </p:nvSpPr>
          <p:spPr bwMode="auto">
            <a:xfrm>
              <a:off x="2714752" y="2733981"/>
              <a:ext cx="72000" cy="72000"/>
            </a:xfrm>
            <a:prstGeom prst="rect">
              <a:avLst/>
            </a:prstGeom>
            <a:solidFill>
              <a:schemeClr val="accent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13" name="Rectangle 12">
              <a:extLst>
                <a:ext uri="{FF2B5EF4-FFF2-40B4-BE49-F238E27FC236}">
                  <a16:creationId xmlns:a16="http://schemas.microsoft.com/office/drawing/2014/main" id="{D4D31A57-4262-4C58-805F-D4AC8866CF8E}"/>
                </a:ext>
              </a:extLst>
            </p:cNvPr>
            <p:cNvSpPr/>
            <p:nvPr/>
          </p:nvSpPr>
          <p:spPr bwMode="auto">
            <a:xfrm>
              <a:off x="2500509" y="4187527"/>
              <a:ext cx="72000" cy="72000"/>
            </a:xfrm>
            <a:prstGeom prst="rect">
              <a:avLst/>
            </a:prstGeom>
            <a:solidFill>
              <a:schemeClr val="accent2"/>
            </a:solidFill>
            <a:ln w="15875">
              <a:solidFill>
                <a:schemeClr val="accent5"/>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dirty="0">
                <a:solidFill>
                  <a:schemeClr val="tx1"/>
                </a:solidFill>
                <a:latin typeface="Times" pitchFamily="18" charset="0"/>
              </a:endParaRPr>
            </a:p>
          </p:txBody>
        </p:sp>
        <p:sp>
          <p:nvSpPr>
            <p:cNvPr id="14" name="Flowchart: Merge 13">
              <a:extLst>
                <a:ext uri="{FF2B5EF4-FFF2-40B4-BE49-F238E27FC236}">
                  <a16:creationId xmlns:a16="http://schemas.microsoft.com/office/drawing/2014/main" id="{C99C11B2-5C06-4AAC-924F-0CD3076ECEC1}"/>
                </a:ext>
              </a:extLst>
            </p:cNvPr>
            <p:cNvSpPr/>
            <p:nvPr/>
          </p:nvSpPr>
          <p:spPr bwMode="auto">
            <a:xfrm>
              <a:off x="1950111" y="1501528"/>
              <a:ext cx="108000" cy="108000"/>
            </a:xfrm>
            <a:prstGeom prst="flowChartMerge">
              <a:avLst/>
            </a:prstGeom>
            <a:solidFill>
              <a:schemeClr val="accent4"/>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dirty="0"/>
            </a:p>
          </p:txBody>
        </p:sp>
        <p:sp>
          <p:nvSpPr>
            <p:cNvPr id="15" name="Flowchart: Merge 14">
              <a:extLst>
                <a:ext uri="{FF2B5EF4-FFF2-40B4-BE49-F238E27FC236}">
                  <a16:creationId xmlns:a16="http://schemas.microsoft.com/office/drawing/2014/main" id="{C3F85B6D-661D-465F-BF5C-00172AB0BE73}"/>
                </a:ext>
              </a:extLst>
            </p:cNvPr>
            <p:cNvSpPr/>
            <p:nvPr/>
          </p:nvSpPr>
          <p:spPr bwMode="auto">
            <a:xfrm>
              <a:off x="2742900" y="1580465"/>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18" name="Connector: Curved 17">
              <a:extLst>
                <a:ext uri="{FF2B5EF4-FFF2-40B4-BE49-F238E27FC236}">
                  <a16:creationId xmlns:a16="http://schemas.microsoft.com/office/drawing/2014/main" id="{747442EE-2999-40F5-BA4D-5DD29CA27168}"/>
                </a:ext>
              </a:extLst>
            </p:cNvPr>
            <p:cNvCxnSpPr>
              <a:cxnSpLocks/>
              <a:stCxn id="14" idx="3"/>
              <a:endCxn id="8" idx="0"/>
            </p:cNvCxnSpPr>
            <p:nvPr/>
          </p:nvCxnSpPr>
          <p:spPr bwMode="auto">
            <a:xfrm>
              <a:off x="2031111" y="1555528"/>
              <a:ext cx="106691" cy="54000"/>
            </a:xfrm>
            <a:prstGeom prst="curvedConnector2">
              <a:avLst/>
            </a:prstGeom>
            <a:ln w="254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3" name="Oval 22">
              <a:extLst>
                <a:ext uri="{FF2B5EF4-FFF2-40B4-BE49-F238E27FC236}">
                  <a16:creationId xmlns:a16="http://schemas.microsoft.com/office/drawing/2014/main" id="{45D4C782-0175-4FD3-8DED-839E4CF2368E}"/>
                </a:ext>
              </a:extLst>
            </p:cNvPr>
            <p:cNvSpPr/>
            <p:nvPr/>
          </p:nvSpPr>
          <p:spPr bwMode="auto">
            <a:xfrm>
              <a:off x="2366230" y="1536231"/>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24" name="Connector: Curved 23">
              <a:extLst>
                <a:ext uri="{FF2B5EF4-FFF2-40B4-BE49-F238E27FC236}">
                  <a16:creationId xmlns:a16="http://schemas.microsoft.com/office/drawing/2014/main" id="{CE97B5D1-18C3-4F99-9532-A6064CFBDBD2}"/>
                </a:ext>
              </a:extLst>
            </p:cNvPr>
            <p:cNvCxnSpPr>
              <a:cxnSpLocks/>
              <a:stCxn id="8" idx="3"/>
              <a:endCxn id="23" idx="2"/>
            </p:cNvCxnSpPr>
            <p:nvPr/>
          </p:nvCxnSpPr>
          <p:spPr bwMode="auto">
            <a:xfrm flipV="1">
              <a:off x="2173802" y="1572231"/>
              <a:ext cx="192428" cy="73297"/>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9" name="Connector: Curved 28">
              <a:extLst>
                <a:ext uri="{FF2B5EF4-FFF2-40B4-BE49-F238E27FC236}">
                  <a16:creationId xmlns:a16="http://schemas.microsoft.com/office/drawing/2014/main" id="{5A086932-6275-480B-ABE5-9E67363E40BA}"/>
                </a:ext>
              </a:extLst>
            </p:cNvPr>
            <p:cNvCxnSpPr>
              <a:cxnSpLocks/>
              <a:stCxn id="9" idx="1"/>
              <a:endCxn id="23" idx="7"/>
            </p:cNvCxnSpPr>
            <p:nvPr/>
          </p:nvCxnSpPr>
          <p:spPr bwMode="auto">
            <a:xfrm rot="10800000">
              <a:off x="2427686" y="1546775"/>
              <a:ext cx="269366" cy="51690"/>
            </a:xfrm>
            <a:prstGeom prst="curvedConnector4">
              <a:avLst>
                <a:gd name="adj1" fmla="val 39792"/>
                <a:gd name="adj2" fmla="val 10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32" name="Oval 31">
              <a:extLst>
                <a:ext uri="{FF2B5EF4-FFF2-40B4-BE49-F238E27FC236}">
                  <a16:creationId xmlns:a16="http://schemas.microsoft.com/office/drawing/2014/main" id="{DABC90B4-1043-42C3-B7D9-2773DD54F50B}"/>
                </a:ext>
              </a:extLst>
            </p:cNvPr>
            <p:cNvSpPr/>
            <p:nvPr/>
          </p:nvSpPr>
          <p:spPr bwMode="auto">
            <a:xfrm>
              <a:off x="3667505" y="2464098"/>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33" name="Oval 32">
              <a:extLst>
                <a:ext uri="{FF2B5EF4-FFF2-40B4-BE49-F238E27FC236}">
                  <a16:creationId xmlns:a16="http://schemas.microsoft.com/office/drawing/2014/main" id="{C6C95E48-8FBB-451B-BF6C-843164242B1F}"/>
                </a:ext>
              </a:extLst>
            </p:cNvPr>
            <p:cNvSpPr/>
            <p:nvPr/>
          </p:nvSpPr>
          <p:spPr bwMode="auto">
            <a:xfrm>
              <a:off x="2761040" y="2094297"/>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34" name="Flowchart: Merge 33">
              <a:extLst>
                <a:ext uri="{FF2B5EF4-FFF2-40B4-BE49-F238E27FC236}">
                  <a16:creationId xmlns:a16="http://schemas.microsoft.com/office/drawing/2014/main" id="{1B825C67-27C9-41E1-9C2C-02FEED2B07D0}"/>
                </a:ext>
              </a:extLst>
            </p:cNvPr>
            <p:cNvSpPr/>
            <p:nvPr/>
          </p:nvSpPr>
          <p:spPr bwMode="auto">
            <a:xfrm>
              <a:off x="2679052" y="2641377"/>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35" name="Oval 34">
              <a:extLst>
                <a:ext uri="{FF2B5EF4-FFF2-40B4-BE49-F238E27FC236}">
                  <a16:creationId xmlns:a16="http://schemas.microsoft.com/office/drawing/2014/main" id="{F5448FBE-EFAB-48EC-8634-6B496FF9A172}"/>
                </a:ext>
              </a:extLst>
            </p:cNvPr>
            <p:cNvSpPr/>
            <p:nvPr/>
          </p:nvSpPr>
          <p:spPr bwMode="auto">
            <a:xfrm>
              <a:off x="2932952" y="3011179"/>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36" name="Flowchart: Magnetic Disk 35">
              <a:extLst>
                <a:ext uri="{FF2B5EF4-FFF2-40B4-BE49-F238E27FC236}">
                  <a16:creationId xmlns:a16="http://schemas.microsoft.com/office/drawing/2014/main" id="{20C857C3-C73F-40E1-ABE5-6F9740361070}"/>
                </a:ext>
              </a:extLst>
            </p:cNvPr>
            <p:cNvSpPr/>
            <p:nvPr/>
          </p:nvSpPr>
          <p:spPr bwMode="auto">
            <a:xfrm>
              <a:off x="2743471" y="1912276"/>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37" name="Connector: Curved 36">
              <a:extLst>
                <a:ext uri="{FF2B5EF4-FFF2-40B4-BE49-F238E27FC236}">
                  <a16:creationId xmlns:a16="http://schemas.microsoft.com/office/drawing/2014/main" id="{B48E4B61-ED8E-4508-AFDA-5CDCDE431B06}"/>
                </a:ext>
              </a:extLst>
            </p:cNvPr>
            <p:cNvCxnSpPr>
              <a:cxnSpLocks/>
              <a:stCxn id="129" idx="2"/>
              <a:endCxn id="23" idx="4"/>
            </p:cNvCxnSpPr>
            <p:nvPr/>
          </p:nvCxnSpPr>
          <p:spPr bwMode="auto">
            <a:xfrm rot="10800000">
              <a:off x="2402231" y="1608232"/>
              <a:ext cx="547641" cy="1101817"/>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52" name="Connector: Curved 51">
              <a:extLst>
                <a:ext uri="{FF2B5EF4-FFF2-40B4-BE49-F238E27FC236}">
                  <a16:creationId xmlns:a16="http://schemas.microsoft.com/office/drawing/2014/main" id="{16A0A38C-062B-475C-8BB3-AD8D156D8783}"/>
                </a:ext>
              </a:extLst>
            </p:cNvPr>
            <p:cNvCxnSpPr>
              <a:cxnSpLocks/>
              <a:stCxn id="179" idx="6"/>
              <a:endCxn id="15" idx="0"/>
            </p:cNvCxnSpPr>
            <p:nvPr/>
          </p:nvCxnSpPr>
          <p:spPr bwMode="auto">
            <a:xfrm flipV="1">
              <a:off x="2614202" y="1580465"/>
              <a:ext cx="182698" cy="128990"/>
            </a:xfrm>
            <a:prstGeom prst="curvedConnector4">
              <a:avLst>
                <a:gd name="adj1" fmla="val 35222"/>
                <a:gd name="adj2" fmla="val 277223"/>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58" name="Oval 57">
              <a:extLst>
                <a:ext uri="{FF2B5EF4-FFF2-40B4-BE49-F238E27FC236}">
                  <a16:creationId xmlns:a16="http://schemas.microsoft.com/office/drawing/2014/main" id="{287078DA-8CEC-43D6-9E4F-3975F7CBB3E4}"/>
                </a:ext>
              </a:extLst>
            </p:cNvPr>
            <p:cNvSpPr/>
            <p:nvPr/>
          </p:nvSpPr>
          <p:spPr bwMode="auto">
            <a:xfrm>
              <a:off x="4097125" y="3826482"/>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66" name="Flowchart: Merge 65">
              <a:extLst>
                <a:ext uri="{FF2B5EF4-FFF2-40B4-BE49-F238E27FC236}">
                  <a16:creationId xmlns:a16="http://schemas.microsoft.com/office/drawing/2014/main" id="{0FD6D73F-E28B-4EC5-B47F-84382487EA71}"/>
                </a:ext>
              </a:extLst>
            </p:cNvPr>
            <p:cNvSpPr/>
            <p:nvPr/>
          </p:nvSpPr>
          <p:spPr bwMode="auto">
            <a:xfrm>
              <a:off x="3569051" y="1638483"/>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67" name="Flowchart: Merge 66">
              <a:extLst>
                <a:ext uri="{FF2B5EF4-FFF2-40B4-BE49-F238E27FC236}">
                  <a16:creationId xmlns:a16="http://schemas.microsoft.com/office/drawing/2014/main" id="{9DAF0970-8056-4FF9-AC19-2F3B1F28C59C}"/>
                </a:ext>
              </a:extLst>
            </p:cNvPr>
            <p:cNvSpPr/>
            <p:nvPr/>
          </p:nvSpPr>
          <p:spPr bwMode="auto">
            <a:xfrm>
              <a:off x="3318792" y="887065"/>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72" name="Connector: Curved 71">
              <a:extLst>
                <a:ext uri="{FF2B5EF4-FFF2-40B4-BE49-F238E27FC236}">
                  <a16:creationId xmlns:a16="http://schemas.microsoft.com/office/drawing/2014/main" id="{A1013E8E-6785-48C3-A38E-3D5A1B5FF2EF}"/>
                </a:ext>
              </a:extLst>
            </p:cNvPr>
            <p:cNvCxnSpPr>
              <a:cxnSpLocks/>
              <a:stCxn id="129" idx="0"/>
              <a:endCxn id="36" idx="3"/>
            </p:cNvCxnSpPr>
            <p:nvPr/>
          </p:nvCxnSpPr>
          <p:spPr bwMode="auto">
            <a:xfrm rot="16200000" flipV="1">
              <a:off x="2564785" y="2252962"/>
              <a:ext cx="653772" cy="188400"/>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83" name="Oval 82">
              <a:extLst>
                <a:ext uri="{FF2B5EF4-FFF2-40B4-BE49-F238E27FC236}">
                  <a16:creationId xmlns:a16="http://schemas.microsoft.com/office/drawing/2014/main" id="{852E019E-C03C-4E33-B4A1-356BEDD828B6}"/>
                </a:ext>
              </a:extLst>
            </p:cNvPr>
            <p:cNvSpPr/>
            <p:nvPr/>
          </p:nvSpPr>
          <p:spPr bwMode="auto">
            <a:xfrm>
              <a:off x="4072371" y="577119"/>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84" name="Oval 83">
              <a:extLst>
                <a:ext uri="{FF2B5EF4-FFF2-40B4-BE49-F238E27FC236}">
                  <a16:creationId xmlns:a16="http://schemas.microsoft.com/office/drawing/2014/main" id="{0A5CC9E0-1DFC-46A7-855F-97CA140A5A1E}"/>
                </a:ext>
              </a:extLst>
            </p:cNvPr>
            <p:cNvSpPr/>
            <p:nvPr/>
          </p:nvSpPr>
          <p:spPr bwMode="auto">
            <a:xfrm>
              <a:off x="4238906" y="1426112"/>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85" name="Connector: Curved 84">
              <a:extLst>
                <a:ext uri="{FF2B5EF4-FFF2-40B4-BE49-F238E27FC236}">
                  <a16:creationId xmlns:a16="http://schemas.microsoft.com/office/drawing/2014/main" id="{54FF0C39-9355-4B8B-907E-325A8200AF09}"/>
                </a:ext>
              </a:extLst>
            </p:cNvPr>
            <p:cNvCxnSpPr>
              <a:cxnSpLocks/>
              <a:stCxn id="10" idx="3"/>
              <a:endCxn id="84" idx="2"/>
            </p:cNvCxnSpPr>
            <p:nvPr/>
          </p:nvCxnSpPr>
          <p:spPr bwMode="auto">
            <a:xfrm>
              <a:off x="3959713" y="1347970"/>
              <a:ext cx="279193" cy="114142"/>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88" name="Connector: Curved 87">
              <a:extLst>
                <a:ext uri="{FF2B5EF4-FFF2-40B4-BE49-F238E27FC236}">
                  <a16:creationId xmlns:a16="http://schemas.microsoft.com/office/drawing/2014/main" id="{7ED88D4B-C6F9-4972-80E2-CF2B7643A06A}"/>
                </a:ext>
              </a:extLst>
            </p:cNvPr>
            <p:cNvCxnSpPr>
              <a:cxnSpLocks/>
              <a:stCxn id="11" idx="3"/>
            </p:cNvCxnSpPr>
            <p:nvPr/>
          </p:nvCxnSpPr>
          <p:spPr bwMode="auto">
            <a:xfrm flipV="1">
              <a:off x="3847504" y="613119"/>
              <a:ext cx="224867" cy="144498"/>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94" name="Connector: Curved 93">
              <a:extLst>
                <a:ext uri="{FF2B5EF4-FFF2-40B4-BE49-F238E27FC236}">
                  <a16:creationId xmlns:a16="http://schemas.microsoft.com/office/drawing/2014/main" id="{D99D9A06-AA2D-463E-86AF-4F8309D57FB8}"/>
                </a:ext>
              </a:extLst>
            </p:cNvPr>
            <p:cNvCxnSpPr>
              <a:cxnSpLocks/>
              <a:stCxn id="66" idx="3"/>
              <a:endCxn id="11" idx="3"/>
            </p:cNvCxnSpPr>
            <p:nvPr/>
          </p:nvCxnSpPr>
          <p:spPr bwMode="auto">
            <a:xfrm flipV="1">
              <a:off x="3650051" y="757617"/>
              <a:ext cx="197453" cy="934866"/>
            </a:xfrm>
            <a:prstGeom prst="curvedConnector3">
              <a:avLst>
                <a:gd name="adj1" fmla="val 112863"/>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05" name="Connector: Curved 104">
              <a:extLst>
                <a:ext uri="{FF2B5EF4-FFF2-40B4-BE49-F238E27FC236}">
                  <a16:creationId xmlns:a16="http://schemas.microsoft.com/office/drawing/2014/main" id="{AD6F1D38-8076-41A9-9F9C-EDB30CCA4C01}"/>
                </a:ext>
              </a:extLst>
            </p:cNvPr>
            <p:cNvCxnSpPr>
              <a:cxnSpLocks/>
              <a:stCxn id="67" idx="3"/>
              <a:endCxn id="223" idx="1"/>
            </p:cNvCxnSpPr>
            <p:nvPr/>
          </p:nvCxnSpPr>
          <p:spPr bwMode="auto">
            <a:xfrm flipV="1">
              <a:off x="3399792" y="797592"/>
              <a:ext cx="245959" cy="143473"/>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13" name="Flowchart: Merge 112">
              <a:extLst>
                <a:ext uri="{FF2B5EF4-FFF2-40B4-BE49-F238E27FC236}">
                  <a16:creationId xmlns:a16="http://schemas.microsoft.com/office/drawing/2014/main" id="{7417EA3C-9FE2-4BF7-9D2C-3E298EA10FC3}"/>
                </a:ext>
              </a:extLst>
            </p:cNvPr>
            <p:cNvSpPr/>
            <p:nvPr/>
          </p:nvSpPr>
          <p:spPr bwMode="auto">
            <a:xfrm>
              <a:off x="3542051" y="2134191"/>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114" name="Connector: Curved 113">
              <a:extLst>
                <a:ext uri="{FF2B5EF4-FFF2-40B4-BE49-F238E27FC236}">
                  <a16:creationId xmlns:a16="http://schemas.microsoft.com/office/drawing/2014/main" id="{ABD3EB81-634F-4912-8F4C-4AA827A73A44}"/>
                </a:ext>
              </a:extLst>
            </p:cNvPr>
            <p:cNvCxnSpPr>
              <a:cxnSpLocks/>
              <a:stCxn id="203" idx="0"/>
              <a:endCxn id="66" idx="2"/>
            </p:cNvCxnSpPr>
            <p:nvPr/>
          </p:nvCxnSpPr>
          <p:spPr bwMode="auto">
            <a:xfrm rot="5400000" flipH="1" flipV="1">
              <a:off x="3457538" y="1886698"/>
              <a:ext cx="305728" cy="25298"/>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20" name="Connector: Curved 119">
              <a:extLst>
                <a:ext uri="{FF2B5EF4-FFF2-40B4-BE49-F238E27FC236}">
                  <a16:creationId xmlns:a16="http://schemas.microsoft.com/office/drawing/2014/main" id="{32963251-9982-4F8E-AD74-B6D2F3D717C8}"/>
                </a:ext>
              </a:extLst>
            </p:cNvPr>
            <p:cNvCxnSpPr>
              <a:cxnSpLocks/>
              <a:stCxn id="32" idx="1"/>
              <a:endCxn id="205" idx="4"/>
            </p:cNvCxnSpPr>
            <p:nvPr/>
          </p:nvCxnSpPr>
          <p:spPr bwMode="auto">
            <a:xfrm rot="16200000" flipV="1">
              <a:off x="3552990" y="2349583"/>
              <a:ext cx="148276" cy="101842"/>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24" name="Circle: Hollow 123">
              <a:extLst>
                <a:ext uri="{FF2B5EF4-FFF2-40B4-BE49-F238E27FC236}">
                  <a16:creationId xmlns:a16="http://schemas.microsoft.com/office/drawing/2014/main" id="{A0A45AB9-361C-4731-B04F-DF44D25C67D5}"/>
                </a:ext>
              </a:extLst>
            </p:cNvPr>
            <p:cNvSpPr/>
            <p:nvPr/>
          </p:nvSpPr>
          <p:spPr bwMode="auto">
            <a:xfrm>
              <a:off x="4097125" y="348308"/>
              <a:ext cx="72000" cy="7200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125" name="Circle: Hollow 124">
              <a:extLst>
                <a:ext uri="{FF2B5EF4-FFF2-40B4-BE49-F238E27FC236}">
                  <a16:creationId xmlns:a16="http://schemas.microsoft.com/office/drawing/2014/main" id="{FB6B7C6A-122B-4F8C-AF3E-D123ED2F3849}"/>
                </a:ext>
              </a:extLst>
            </p:cNvPr>
            <p:cNvSpPr/>
            <p:nvPr/>
          </p:nvSpPr>
          <p:spPr bwMode="auto">
            <a:xfrm>
              <a:off x="3956887" y="762627"/>
              <a:ext cx="72000" cy="7200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dirty="0"/>
            </a:p>
          </p:txBody>
        </p:sp>
        <p:sp>
          <p:nvSpPr>
            <p:cNvPr id="126" name="Circle: Hollow 125">
              <a:extLst>
                <a:ext uri="{FF2B5EF4-FFF2-40B4-BE49-F238E27FC236}">
                  <a16:creationId xmlns:a16="http://schemas.microsoft.com/office/drawing/2014/main" id="{49BE8D23-2F5C-4DEC-A94E-D4AEA25FEA06}"/>
                </a:ext>
              </a:extLst>
            </p:cNvPr>
            <p:cNvSpPr/>
            <p:nvPr/>
          </p:nvSpPr>
          <p:spPr bwMode="auto">
            <a:xfrm>
              <a:off x="3882719" y="1237431"/>
              <a:ext cx="72000" cy="7200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127" name="Connector: Curved 126">
              <a:extLst>
                <a:ext uri="{FF2B5EF4-FFF2-40B4-BE49-F238E27FC236}">
                  <a16:creationId xmlns:a16="http://schemas.microsoft.com/office/drawing/2014/main" id="{39CDC936-FCAB-47D2-8939-A198D59E68C1}"/>
                </a:ext>
              </a:extLst>
            </p:cNvPr>
            <p:cNvCxnSpPr>
              <a:cxnSpLocks/>
              <a:stCxn id="124" idx="4"/>
              <a:endCxn id="223" idx="0"/>
            </p:cNvCxnSpPr>
            <p:nvPr/>
          </p:nvCxnSpPr>
          <p:spPr bwMode="auto">
            <a:xfrm rot="5400000">
              <a:off x="3741296" y="351763"/>
              <a:ext cx="323284" cy="460374"/>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43" name="Flowchart: Magnetic Disk 142">
              <a:extLst>
                <a:ext uri="{FF2B5EF4-FFF2-40B4-BE49-F238E27FC236}">
                  <a16:creationId xmlns:a16="http://schemas.microsoft.com/office/drawing/2014/main" id="{1760C416-AD36-4BA8-BBC9-91E931AC4889}"/>
                </a:ext>
              </a:extLst>
            </p:cNvPr>
            <p:cNvSpPr/>
            <p:nvPr/>
          </p:nvSpPr>
          <p:spPr bwMode="auto">
            <a:xfrm>
              <a:off x="3808085" y="3505322"/>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144" name="Oval 143">
              <a:extLst>
                <a:ext uri="{FF2B5EF4-FFF2-40B4-BE49-F238E27FC236}">
                  <a16:creationId xmlns:a16="http://schemas.microsoft.com/office/drawing/2014/main" id="{28BB13B1-3137-4411-A880-E4D0960DDED4}"/>
                </a:ext>
              </a:extLst>
            </p:cNvPr>
            <p:cNvSpPr/>
            <p:nvPr/>
          </p:nvSpPr>
          <p:spPr bwMode="auto">
            <a:xfrm>
              <a:off x="4676626" y="4545980"/>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dirty="0">
                <a:solidFill>
                  <a:schemeClr val="tx1"/>
                </a:solidFill>
                <a:latin typeface="Times" pitchFamily="18" charset="0"/>
              </a:endParaRPr>
            </a:p>
          </p:txBody>
        </p:sp>
        <p:sp>
          <p:nvSpPr>
            <p:cNvPr id="145" name="Oval 144">
              <a:extLst>
                <a:ext uri="{FF2B5EF4-FFF2-40B4-BE49-F238E27FC236}">
                  <a16:creationId xmlns:a16="http://schemas.microsoft.com/office/drawing/2014/main" id="{E2C07F99-921F-4067-8869-306F411C38DB}"/>
                </a:ext>
              </a:extLst>
            </p:cNvPr>
            <p:cNvSpPr/>
            <p:nvPr/>
          </p:nvSpPr>
          <p:spPr bwMode="auto">
            <a:xfrm>
              <a:off x="4140544" y="4921900"/>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dirty="0">
                <a:solidFill>
                  <a:schemeClr val="tx1"/>
                </a:solidFill>
                <a:latin typeface="Times" pitchFamily="18" charset="0"/>
              </a:endParaRPr>
            </a:p>
          </p:txBody>
        </p:sp>
        <p:cxnSp>
          <p:nvCxnSpPr>
            <p:cNvPr id="146" name="Connector: Curved 145">
              <a:extLst>
                <a:ext uri="{FF2B5EF4-FFF2-40B4-BE49-F238E27FC236}">
                  <a16:creationId xmlns:a16="http://schemas.microsoft.com/office/drawing/2014/main" id="{760C9EB5-23B5-4CF4-8278-ACB6507DA171}"/>
                </a:ext>
              </a:extLst>
            </p:cNvPr>
            <p:cNvCxnSpPr>
              <a:cxnSpLocks/>
              <a:stCxn id="130" idx="0"/>
              <a:endCxn id="32" idx="4"/>
            </p:cNvCxnSpPr>
            <p:nvPr/>
          </p:nvCxnSpPr>
          <p:spPr bwMode="auto">
            <a:xfrm rot="16200000" flipV="1">
              <a:off x="3488858" y="2750746"/>
              <a:ext cx="486905" cy="57610"/>
            </a:xfrm>
            <a:prstGeom prst="curvedConnector3">
              <a:avLst>
                <a:gd name="adj1" fmla="val 50000"/>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3" name="Connector: Curved 152">
              <a:extLst>
                <a:ext uri="{FF2B5EF4-FFF2-40B4-BE49-F238E27FC236}">
                  <a16:creationId xmlns:a16="http://schemas.microsoft.com/office/drawing/2014/main" id="{24D1466E-01E9-407B-AB5E-7051EFBC5133}"/>
                </a:ext>
              </a:extLst>
            </p:cNvPr>
            <p:cNvCxnSpPr>
              <a:cxnSpLocks/>
              <a:stCxn id="143" idx="4"/>
              <a:endCxn id="58" idx="0"/>
            </p:cNvCxnSpPr>
            <p:nvPr/>
          </p:nvCxnSpPr>
          <p:spPr bwMode="auto">
            <a:xfrm>
              <a:off x="3916085" y="3559322"/>
              <a:ext cx="217040" cy="267160"/>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81" name="Connector: Curved 180">
              <a:extLst>
                <a:ext uri="{FF2B5EF4-FFF2-40B4-BE49-F238E27FC236}">
                  <a16:creationId xmlns:a16="http://schemas.microsoft.com/office/drawing/2014/main" id="{ECB56779-61EE-4E13-9C71-6B63F03A33B1}"/>
                </a:ext>
              </a:extLst>
            </p:cNvPr>
            <p:cNvCxnSpPr>
              <a:cxnSpLocks/>
              <a:stCxn id="144" idx="0"/>
              <a:endCxn id="102" idx="4"/>
            </p:cNvCxnSpPr>
            <p:nvPr/>
          </p:nvCxnSpPr>
          <p:spPr bwMode="auto">
            <a:xfrm rot="16200000" flipV="1">
              <a:off x="3857485" y="3690839"/>
              <a:ext cx="841604" cy="868678"/>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88" name="Flowchart: Magnetic Disk 187">
              <a:extLst>
                <a:ext uri="{FF2B5EF4-FFF2-40B4-BE49-F238E27FC236}">
                  <a16:creationId xmlns:a16="http://schemas.microsoft.com/office/drawing/2014/main" id="{4EC0FE12-F46E-4B23-AF28-73BCDD18CDAC}"/>
                </a:ext>
              </a:extLst>
            </p:cNvPr>
            <p:cNvSpPr/>
            <p:nvPr/>
          </p:nvSpPr>
          <p:spPr bwMode="auto">
            <a:xfrm>
              <a:off x="2707467" y="4515356"/>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189" name="Flowchart: Magnetic Disk 188">
              <a:extLst>
                <a:ext uri="{FF2B5EF4-FFF2-40B4-BE49-F238E27FC236}">
                  <a16:creationId xmlns:a16="http://schemas.microsoft.com/office/drawing/2014/main" id="{49D010A8-B616-4487-A804-CD1130F8FE32}"/>
                </a:ext>
              </a:extLst>
            </p:cNvPr>
            <p:cNvSpPr/>
            <p:nvPr/>
          </p:nvSpPr>
          <p:spPr bwMode="auto">
            <a:xfrm>
              <a:off x="2012448" y="4408314"/>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190" name="Flowchart: Magnetic Disk 189">
              <a:extLst>
                <a:ext uri="{FF2B5EF4-FFF2-40B4-BE49-F238E27FC236}">
                  <a16:creationId xmlns:a16="http://schemas.microsoft.com/office/drawing/2014/main" id="{C3825474-BAC4-41EE-8F36-789E9044DFA7}"/>
                </a:ext>
              </a:extLst>
            </p:cNvPr>
            <p:cNvSpPr/>
            <p:nvPr/>
          </p:nvSpPr>
          <p:spPr bwMode="auto">
            <a:xfrm>
              <a:off x="2500509" y="4265951"/>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191" name="Flowchart: Merge 190">
              <a:extLst>
                <a:ext uri="{FF2B5EF4-FFF2-40B4-BE49-F238E27FC236}">
                  <a16:creationId xmlns:a16="http://schemas.microsoft.com/office/drawing/2014/main" id="{962B369C-1E14-4154-BC40-8B38298934CE}"/>
                </a:ext>
              </a:extLst>
            </p:cNvPr>
            <p:cNvSpPr/>
            <p:nvPr/>
          </p:nvSpPr>
          <p:spPr bwMode="auto">
            <a:xfrm>
              <a:off x="2084456" y="4226921"/>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192" name="Flowchart: Merge 191">
              <a:extLst>
                <a:ext uri="{FF2B5EF4-FFF2-40B4-BE49-F238E27FC236}">
                  <a16:creationId xmlns:a16="http://schemas.microsoft.com/office/drawing/2014/main" id="{13179038-7B39-428A-90FE-479ACA13AB16}"/>
                </a:ext>
              </a:extLst>
            </p:cNvPr>
            <p:cNvSpPr/>
            <p:nvPr/>
          </p:nvSpPr>
          <p:spPr bwMode="auto">
            <a:xfrm>
              <a:off x="2391008" y="4022315"/>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193" name="Connector: Curved 192">
              <a:extLst>
                <a:ext uri="{FF2B5EF4-FFF2-40B4-BE49-F238E27FC236}">
                  <a16:creationId xmlns:a16="http://schemas.microsoft.com/office/drawing/2014/main" id="{7E05675D-3404-4B78-B596-F52AB3542CE9}"/>
                </a:ext>
              </a:extLst>
            </p:cNvPr>
            <p:cNvCxnSpPr>
              <a:cxnSpLocks/>
              <a:stCxn id="192" idx="3"/>
            </p:cNvCxnSpPr>
            <p:nvPr/>
          </p:nvCxnSpPr>
          <p:spPr bwMode="auto">
            <a:xfrm>
              <a:off x="2472008" y="4076315"/>
              <a:ext cx="59740" cy="104788"/>
            </a:xfrm>
            <a:prstGeom prst="curvedConnector2">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6" name="Connector: Curved 195">
              <a:extLst>
                <a:ext uri="{FF2B5EF4-FFF2-40B4-BE49-F238E27FC236}">
                  <a16:creationId xmlns:a16="http://schemas.microsoft.com/office/drawing/2014/main" id="{CD7FC806-B102-4804-B2BC-8E30D869560B}"/>
                </a:ext>
              </a:extLst>
            </p:cNvPr>
            <p:cNvCxnSpPr>
              <a:cxnSpLocks/>
              <a:stCxn id="191" idx="3"/>
              <a:endCxn id="13" idx="1"/>
            </p:cNvCxnSpPr>
            <p:nvPr/>
          </p:nvCxnSpPr>
          <p:spPr bwMode="auto">
            <a:xfrm flipV="1">
              <a:off x="2165456" y="4223527"/>
              <a:ext cx="335053" cy="57394"/>
            </a:xfrm>
            <a:prstGeom prst="curvedConnector3">
              <a:avLst>
                <a:gd name="adj1" fmla="val 50000"/>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06" name="Connector: Curved 205">
              <a:extLst>
                <a:ext uri="{FF2B5EF4-FFF2-40B4-BE49-F238E27FC236}">
                  <a16:creationId xmlns:a16="http://schemas.microsoft.com/office/drawing/2014/main" id="{048C49D9-9C37-4B1E-89D8-B03D47B48611}"/>
                </a:ext>
              </a:extLst>
            </p:cNvPr>
            <p:cNvCxnSpPr>
              <a:cxnSpLocks/>
              <a:stCxn id="190" idx="2"/>
              <a:endCxn id="189" idx="4"/>
            </p:cNvCxnSpPr>
            <p:nvPr/>
          </p:nvCxnSpPr>
          <p:spPr bwMode="auto">
            <a:xfrm rot="10800000" flipV="1">
              <a:off x="2120449" y="4319950"/>
              <a:ext cx="380061" cy="142363"/>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09" name="Connector: Curved 208">
              <a:extLst>
                <a:ext uri="{FF2B5EF4-FFF2-40B4-BE49-F238E27FC236}">
                  <a16:creationId xmlns:a16="http://schemas.microsoft.com/office/drawing/2014/main" id="{1F7FECE0-60F4-4A75-9D44-B055AA07CC25}"/>
                </a:ext>
              </a:extLst>
            </p:cNvPr>
            <p:cNvCxnSpPr>
              <a:cxnSpLocks/>
              <a:stCxn id="188" idx="3"/>
              <a:endCxn id="211" idx="0"/>
            </p:cNvCxnSpPr>
            <p:nvPr/>
          </p:nvCxnSpPr>
          <p:spPr bwMode="auto">
            <a:xfrm rot="16200000" flipH="1">
              <a:off x="2599386" y="4785436"/>
              <a:ext cx="361146" cy="36985"/>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10" name="Oval 209">
              <a:extLst>
                <a:ext uri="{FF2B5EF4-FFF2-40B4-BE49-F238E27FC236}">
                  <a16:creationId xmlns:a16="http://schemas.microsoft.com/office/drawing/2014/main" id="{AD56E59F-6ABF-4B4B-A17B-8F3CC72A9D24}"/>
                </a:ext>
              </a:extLst>
            </p:cNvPr>
            <p:cNvSpPr/>
            <p:nvPr/>
          </p:nvSpPr>
          <p:spPr bwMode="auto">
            <a:xfrm>
              <a:off x="1655466" y="4768354"/>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211" name="Oval 210">
              <a:extLst>
                <a:ext uri="{FF2B5EF4-FFF2-40B4-BE49-F238E27FC236}">
                  <a16:creationId xmlns:a16="http://schemas.microsoft.com/office/drawing/2014/main" id="{D7F1991A-BBE7-4047-841E-CAC3773026F2}"/>
                </a:ext>
              </a:extLst>
            </p:cNvPr>
            <p:cNvSpPr/>
            <p:nvPr/>
          </p:nvSpPr>
          <p:spPr bwMode="auto">
            <a:xfrm>
              <a:off x="2762452" y="4984502"/>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218" name="Connector: Curved 217">
              <a:extLst>
                <a:ext uri="{FF2B5EF4-FFF2-40B4-BE49-F238E27FC236}">
                  <a16:creationId xmlns:a16="http://schemas.microsoft.com/office/drawing/2014/main" id="{094DBDA2-25E3-4667-A16D-6981214B265B}"/>
                </a:ext>
              </a:extLst>
            </p:cNvPr>
            <p:cNvCxnSpPr>
              <a:cxnSpLocks/>
              <a:stCxn id="189" idx="3"/>
              <a:endCxn id="210" idx="7"/>
            </p:cNvCxnSpPr>
            <p:nvPr/>
          </p:nvCxnSpPr>
          <p:spPr bwMode="auto">
            <a:xfrm rot="5400000">
              <a:off x="1760393" y="4472843"/>
              <a:ext cx="262584" cy="349526"/>
            </a:xfrm>
            <a:prstGeom prst="curvedConnector3">
              <a:avLst>
                <a:gd name="adj1" fmla="val 50000"/>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22" name="Connector: Curved 221">
              <a:extLst>
                <a:ext uri="{FF2B5EF4-FFF2-40B4-BE49-F238E27FC236}">
                  <a16:creationId xmlns:a16="http://schemas.microsoft.com/office/drawing/2014/main" id="{61A5828F-3F22-42F5-B38E-0C707535F234}"/>
                </a:ext>
              </a:extLst>
            </p:cNvPr>
            <p:cNvCxnSpPr>
              <a:cxnSpLocks/>
              <a:stCxn id="145" idx="2"/>
              <a:endCxn id="188" idx="3"/>
            </p:cNvCxnSpPr>
            <p:nvPr/>
          </p:nvCxnSpPr>
          <p:spPr bwMode="auto">
            <a:xfrm rot="10800000">
              <a:off x="2761468" y="4623356"/>
              <a:ext cx="1379077" cy="334544"/>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5" name="Flowchart: Magnetic Disk 224">
              <a:extLst>
                <a:ext uri="{FF2B5EF4-FFF2-40B4-BE49-F238E27FC236}">
                  <a16:creationId xmlns:a16="http://schemas.microsoft.com/office/drawing/2014/main" id="{A8A57B25-3549-4B10-8552-CD458AA4E124}"/>
                </a:ext>
              </a:extLst>
            </p:cNvPr>
            <p:cNvSpPr/>
            <p:nvPr/>
          </p:nvSpPr>
          <p:spPr bwMode="auto">
            <a:xfrm>
              <a:off x="4220906" y="4796251"/>
              <a:ext cx="108000" cy="108000"/>
            </a:xfrm>
            <a:prstGeom prst="flowChartMagneticDisk">
              <a:avLst/>
            </a:prstGeom>
            <a:solidFill>
              <a:schemeClr val="accent5"/>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229" name="Oval 228">
              <a:extLst>
                <a:ext uri="{FF2B5EF4-FFF2-40B4-BE49-F238E27FC236}">
                  <a16:creationId xmlns:a16="http://schemas.microsoft.com/office/drawing/2014/main" id="{5199961B-0286-4A85-AA8B-6E38733CDD09}"/>
                </a:ext>
              </a:extLst>
            </p:cNvPr>
            <p:cNvSpPr/>
            <p:nvPr/>
          </p:nvSpPr>
          <p:spPr bwMode="auto">
            <a:xfrm>
              <a:off x="3341229" y="4957900"/>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230" name="Oval 229">
              <a:extLst>
                <a:ext uri="{FF2B5EF4-FFF2-40B4-BE49-F238E27FC236}">
                  <a16:creationId xmlns:a16="http://schemas.microsoft.com/office/drawing/2014/main" id="{9F24FA79-D4C2-4F49-A8D2-0D0BF81C7FF1}"/>
                </a:ext>
              </a:extLst>
            </p:cNvPr>
            <p:cNvSpPr/>
            <p:nvPr/>
          </p:nvSpPr>
          <p:spPr bwMode="auto">
            <a:xfrm>
              <a:off x="3198208" y="5403371"/>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231" name="Oval 230">
              <a:extLst>
                <a:ext uri="{FF2B5EF4-FFF2-40B4-BE49-F238E27FC236}">
                  <a16:creationId xmlns:a16="http://schemas.microsoft.com/office/drawing/2014/main" id="{28B34022-DF1F-4412-AE83-5B9B6C7C3A13}"/>
                </a:ext>
              </a:extLst>
            </p:cNvPr>
            <p:cNvSpPr/>
            <p:nvPr/>
          </p:nvSpPr>
          <p:spPr bwMode="auto">
            <a:xfrm>
              <a:off x="4318642" y="5541369"/>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232" name="Connector: Curved 231">
              <a:extLst>
                <a:ext uri="{FF2B5EF4-FFF2-40B4-BE49-F238E27FC236}">
                  <a16:creationId xmlns:a16="http://schemas.microsoft.com/office/drawing/2014/main" id="{F97B5741-CC96-4DD4-AE61-B80D76892B88}"/>
                </a:ext>
              </a:extLst>
            </p:cNvPr>
            <p:cNvCxnSpPr>
              <a:cxnSpLocks/>
              <a:stCxn id="225" idx="2"/>
              <a:endCxn id="229" idx="6"/>
            </p:cNvCxnSpPr>
            <p:nvPr/>
          </p:nvCxnSpPr>
          <p:spPr bwMode="auto">
            <a:xfrm rot="10800000" flipV="1">
              <a:off x="3413230" y="4850250"/>
              <a:ext cx="807677" cy="143649"/>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35" name="Connector: Curved 234">
              <a:extLst>
                <a:ext uri="{FF2B5EF4-FFF2-40B4-BE49-F238E27FC236}">
                  <a16:creationId xmlns:a16="http://schemas.microsoft.com/office/drawing/2014/main" id="{3F5DEEEA-73D8-448C-A80B-3D6F6984554F}"/>
                </a:ext>
              </a:extLst>
            </p:cNvPr>
            <p:cNvCxnSpPr>
              <a:cxnSpLocks/>
              <a:stCxn id="225" idx="3"/>
              <a:endCxn id="231" idx="0"/>
            </p:cNvCxnSpPr>
            <p:nvPr/>
          </p:nvCxnSpPr>
          <p:spPr bwMode="auto">
            <a:xfrm rot="16200000" flipH="1">
              <a:off x="3996215" y="5182942"/>
              <a:ext cx="637118" cy="79736"/>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44" name="Oval 243">
              <a:extLst>
                <a:ext uri="{FF2B5EF4-FFF2-40B4-BE49-F238E27FC236}">
                  <a16:creationId xmlns:a16="http://schemas.microsoft.com/office/drawing/2014/main" id="{72D295AF-0248-4488-AC37-AE1054AE6CBB}"/>
                </a:ext>
              </a:extLst>
            </p:cNvPr>
            <p:cNvSpPr/>
            <p:nvPr/>
          </p:nvSpPr>
          <p:spPr bwMode="auto">
            <a:xfrm>
              <a:off x="4084722" y="4115080"/>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245" name="Connector: Curved 244">
              <a:extLst>
                <a:ext uri="{FF2B5EF4-FFF2-40B4-BE49-F238E27FC236}">
                  <a16:creationId xmlns:a16="http://schemas.microsoft.com/office/drawing/2014/main" id="{A1267C17-B5B0-4006-9936-2A7773A12C7E}"/>
                </a:ext>
              </a:extLst>
            </p:cNvPr>
            <p:cNvCxnSpPr>
              <a:cxnSpLocks/>
              <a:stCxn id="178" idx="0"/>
            </p:cNvCxnSpPr>
            <p:nvPr/>
          </p:nvCxnSpPr>
          <p:spPr bwMode="auto">
            <a:xfrm rot="16200000" flipV="1">
              <a:off x="3829431" y="4312816"/>
              <a:ext cx="544401" cy="293824"/>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48" name="Flowchart: Merge 247">
              <a:extLst>
                <a:ext uri="{FF2B5EF4-FFF2-40B4-BE49-F238E27FC236}">
                  <a16:creationId xmlns:a16="http://schemas.microsoft.com/office/drawing/2014/main" id="{C18CD20D-D784-43A8-9122-30FD44513BCA}"/>
                </a:ext>
              </a:extLst>
            </p:cNvPr>
            <p:cNvSpPr/>
            <p:nvPr/>
          </p:nvSpPr>
          <p:spPr bwMode="auto">
            <a:xfrm>
              <a:off x="492311" y="4133527"/>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sp>
          <p:nvSpPr>
            <p:cNvPr id="249" name="Rectangle 248">
              <a:extLst>
                <a:ext uri="{FF2B5EF4-FFF2-40B4-BE49-F238E27FC236}">
                  <a16:creationId xmlns:a16="http://schemas.microsoft.com/office/drawing/2014/main" id="{159CA865-C6C3-4F4D-9792-9D37AC21B3D3}"/>
                </a:ext>
              </a:extLst>
            </p:cNvPr>
            <p:cNvSpPr/>
            <p:nvPr/>
          </p:nvSpPr>
          <p:spPr bwMode="auto">
            <a:xfrm>
              <a:off x="547812" y="4205527"/>
              <a:ext cx="72000" cy="7200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Times" pitchFamily="18" charset="0"/>
              </a:endParaRPr>
            </a:p>
          </p:txBody>
        </p:sp>
        <p:cxnSp>
          <p:nvCxnSpPr>
            <p:cNvPr id="86" name="Connector: Curved 238">
              <a:extLst>
                <a:ext uri="{FF2B5EF4-FFF2-40B4-BE49-F238E27FC236}">
                  <a16:creationId xmlns:a16="http://schemas.microsoft.com/office/drawing/2014/main" id="{6E17E833-867F-49A4-9C7D-5640DC9E7EAB}"/>
                </a:ext>
              </a:extLst>
            </p:cNvPr>
            <p:cNvCxnSpPr>
              <a:cxnSpLocks/>
              <a:endCxn id="225" idx="4"/>
            </p:cNvCxnSpPr>
            <p:nvPr/>
          </p:nvCxnSpPr>
          <p:spPr bwMode="auto">
            <a:xfrm rot="10800000">
              <a:off x="4328907" y="4850252"/>
              <a:ext cx="527005" cy="70703"/>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89" name="Connector: Curved 238">
              <a:extLst>
                <a:ext uri="{FF2B5EF4-FFF2-40B4-BE49-F238E27FC236}">
                  <a16:creationId xmlns:a16="http://schemas.microsoft.com/office/drawing/2014/main" id="{6E17E833-867F-49A4-9C7D-5640DC9E7EAB}"/>
                </a:ext>
              </a:extLst>
            </p:cNvPr>
            <p:cNvCxnSpPr>
              <a:cxnSpLocks/>
              <a:endCxn id="145" idx="6"/>
            </p:cNvCxnSpPr>
            <p:nvPr/>
          </p:nvCxnSpPr>
          <p:spPr bwMode="auto">
            <a:xfrm rot="10800000">
              <a:off x="4212544" y="4957900"/>
              <a:ext cx="536082" cy="26606"/>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95" name="Connector: Curved 238">
              <a:extLst>
                <a:ext uri="{FF2B5EF4-FFF2-40B4-BE49-F238E27FC236}">
                  <a16:creationId xmlns:a16="http://schemas.microsoft.com/office/drawing/2014/main" id="{6E17E833-867F-49A4-9C7D-5640DC9E7EAB}"/>
                </a:ext>
              </a:extLst>
            </p:cNvPr>
            <p:cNvCxnSpPr>
              <a:cxnSpLocks/>
              <a:endCxn id="144" idx="4"/>
            </p:cNvCxnSpPr>
            <p:nvPr/>
          </p:nvCxnSpPr>
          <p:spPr bwMode="auto">
            <a:xfrm rot="10800000">
              <a:off x="4712627" y="4617980"/>
              <a:ext cx="255207" cy="222374"/>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 name="Rectangle 1">
              <a:extLst>
                <a:ext uri="{FF2B5EF4-FFF2-40B4-BE49-F238E27FC236}">
                  <a16:creationId xmlns:a16="http://schemas.microsoft.com/office/drawing/2014/main" id="{B6949DF3-6782-42F4-B821-1B09DEE62FE4}"/>
                </a:ext>
              </a:extLst>
            </p:cNvPr>
            <p:cNvSpPr/>
            <p:nvPr/>
          </p:nvSpPr>
          <p:spPr>
            <a:xfrm>
              <a:off x="4103671" y="516229"/>
              <a:ext cx="832279"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Lancefield</a:t>
              </a:r>
            </a:p>
          </p:txBody>
        </p:sp>
        <p:sp>
          <p:nvSpPr>
            <p:cNvPr id="90" name="Rectangle 89">
              <a:extLst>
                <a:ext uri="{FF2B5EF4-FFF2-40B4-BE49-F238E27FC236}">
                  <a16:creationId xmlns:a16="http://schemas.microsoft.com/office/drawing/2014/main" id="{6DA4D4AE-9864-42B1-B269-EEB57E205F56}"/>
                </a:ext>
              </a:extLst>
            </p:cNvPr>
            <p:cNvSpPr/>
            <p:nvPr/>
          </p:nvSpPr>
          <p:spPr>
            <a:xfrm>
              <a:off x="4203819" y="1178397"/>
              <a:ext cx="697627"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Romsey</a:t>
              </a:r>
            </a:p>
          </p:txBody>
        </p:sp>
        <p:sp>
          <p:nvSpPr>
            <p:cNvPr id="91" name="Rectangle 90">
              <a:extLst>
                <a:ext uri="{FF2B5EF4-FFF2-40B4-BE49-F238E27FC236}">
                  <a16:creationId xmlns:a16="http://schemas.microsoft.com/office/drawing/2014/main" id="{2F66671D-CB70-4134-BCAA-92818C3CC012}"/>
                </a:ext>
              </a:extLst>
            </p:cNvPr>
            <p:cNvSpPr/>
            <p:nvPr/>
          </p:nvSpPr>
          <p:spPr>
            <a:xfrm>
              <a:off x="1957650" y="1245570"/>
              <a:ext cx="787396"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Woodend</a:t>
              </a:r>
            </a:p>
          </p:txBody>
        </p:sp>
        <p:sp>
          <p:nvSpPr>
            <p:cNvPr id="92" name="Rectangle 91">
              <a:extLst>
                <a:ext uri="{FF2B5EF4-FFF2-40B4-BE49-F238E27FC236}">
                  <a16:creationId xmlns:a16="http://schemas.microsoft.com/office/drawing/2014/main" id="{96B4D163-4A76-47E2-B345-FA915F886CF4}"/>
                </a:ext>
              </a:extLst>
            </p:cNvPr>
            <p:cNvSpPr/>
            <p:nvPr/>
          </p:nvSpPr>
          <p:spPr>
            <a:xfrm>
              <a:off x="3641555" y="2184894"/>
              <a:ext cx="684803" cy="400110"/>
            </a:xfrm>
            <a:prstGeom prst="rect">
              <a:avLst/>
            </a:prstGeom>
            <a:noFill/>
          </p:spPr>
          <p:txBody>
            <a:bodyPr wrap="none" lIns="91440" tIns="45720" rIns="91440" bIns="45720">
              <a:spAutoFit/>
            </a:bodyPr>
            <a:lstStyle/>
            <a:p>
              <a:pPr algn="ctr"/>
              <a:r>
                <a:rPr lang="en-US" sz="10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Riddells</a:t>
              </a:r>
              <a:endParaRPr lang="en-US" sz="1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Creek</a:t>
              </a:r>
            </a:p>
          </p:txBody>
        </p:sp>
        <p:sp>
          <p:nvSpPr>
            <p:cNvPr id="93" name="Rectangle 92">
              <a:extLst>
                <a:ext uri="{FF2B5EF4-FFF2-40B4-BE49-F238E27FC236}">
                  <a16:creationId xmlns:a16="http://schemas.microsoft.com/office/drawing/2014/main" id="{E0C77537-342E-495E-9392-370642B4D488}"/>
                </a:ext>
              </a:extLst>
            </p:cNvPr>
            <p:cNvSpPr/>
            <p:nvPr/>
          </p:nvSpPr>
          <p:spPr>
            <a:xfrm>
              <a:off x="2025308" y="2079510"/>
              <a:ext cx="753732"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Macedon</a:t>
              </a:r>
            </a:p>
          </p:txBody>
        </p:sp>
        <p:sp>
          <p:nvSpPr>
            <p:cNvPr id="96" name="Rectangle 95">
              <a:extLst>
                <a:ext uri="{FF2B5EF4-FFF2-40B4-BE49-F238E27FC236}">
                  <a16:creationId xmlns:a16="http://schemas.microsoft.com/office/drawing/2014/main" id="{F10E2C61-9C5F-4AD6-90B6-26554C70A074}"/>
                </a:ext>
              </a:extLst>
            </p:cNvPr>
            <p:cNvSpPr/>
            <p:nvPr/>
          </p:nvSpPr>
          <p:spPr>
            <a:xfrm>
              <a:off x="2590851" y="2955937"/>
              <a:ext cx="758541"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Gisborne</a:t>
              </a:r>
            </a:p>
          </p:txBody>
        </p:sp>
        <p:sp>
          <p:nvSpPr>
            <p:cNvPr id="97" name="Rectangle 96">
              <a:extLst>
                <a:ext uri="{FF2B5EF4-FFF2-40B4-BE49-F238E27FC236}">
                  <a16:creationId xmlns:a16="http://schemas.microsoft.com/office/drawing/2014/main" id="{B571753E-4375-4F3F-95AF-B7EBF5C9ACD0}"/>
                </a:ext>
              </a:extLst>
            </p:cNvPr>
            <p:cNvSpPr/>
            <p:nvPr/>
          </p:nvSpPr>
          <p:spPr>
            <a:xfrm>
              <a:off x="2434963" y="4966805"/>
              <a:ext cx="615874"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Melton</a:t>
              </a:r>
            </a:p>
          </p:txBody>
        </p:sp>
        <p:sp>
          <p:nvSpPr>
            <p:cNvPr id="98" name="Rectangle 97">
              <a:extLst>
                <a:ext uri="{FF2B5EF4-FFF2-40B4-BE49-F238E27FC236}">
                  <a16:creationId xmlns:a16="http://schemas.microsoft.com/office/drawing/2014/main" id="{EEACB3DF-0F2F-4AB3-87EC-0EA56F335742}"/>
                </a:ext>
              </a:extLst>
            </p:cNvPr>
            <p:cNvSpPr/>
            <p:nvPr/>
          </p:nvSpPr>
          <p:spPr>
            <a:xfrm>
              <a:off x="1114485" y="4701815"/>
              <a:ext cx="715260" cy="400110"/>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Bacchus</a:t>
              </a:r>
              <a:b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b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Marsh</a:t>
              </a:r>
            </a:p>
          </p:txBody>
        </p:sp>
        <p:sp>
          <p:nvSpPr>
            <p:cNvPr id="99" name="Rectangle 98">
              <a:extLst>
                <a:ext uri="{FF2B5EF4-FFF2-40B4-BE49-F238E27FC236}">
                  <a16:creationId xmlns:a16="http://schemas.microsoft.com/office/drawing/2014/main" id="{4F3BA644-2B55-42FA-B2BD-17B3F84A9700}"/>
                </a:ext>
              </a:extLst>
            </p:cNvPr>
            <p:cNvSpPr/>
            <p:nvPr/>
          </p:nvSpPr>
          <p:spPr>
            <a:xfrm>
              <a:off x="3928740" y="3513554"/>
              <a:ext cx="728084" cy="246221"/>
            </a:xfrm>
            <a:prstGeom prst="rect">
              <a:avLst/>
            </a:prstGeom>
            <a:noFill/>
          </p:spPr>
          <p:txBody>
            <a:bodyPr wrap="none" lIns="91440" tIns="45720" rIns="91440" bIns="45720">
              <a:spAutoFit/>
            </a:bodyPr>
            <a:lstStyle/>
            <a:p>
              <a:pPr algn="ctr"/>
              <a:r>
                <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Sunbury</a:t>
              </a:r>
            </a:p>
          </p:txBody>
        </p:sp>
        <p:sp>
          <p:nvSpPr>
            <p:cNvPr id="100" name="Rectangle 99">
              <a:extLst>
                <a:ext uri="{FF2B5EF4-FFF2-40B4-BE49-F238E27FC236}">
                  <a16:creationId xmlns:a16="http://schemas.microsoft.com/office/drawing/2014/main" id="{F97D812F-4986-46B2-9608-9CA8BF46915B}"/>
                </a:ext>
              </a:extLst>
            </p:cNvPr>
            <p:cNvSpPr/>
            <p:nvPr/>
          </p:nvSpPr>
          <p:spPr>
            <a:xfrm>
              <a:off x="496507" y="4285203"/>
              <a:ext cx="779381" cy="246221"/>
            </a:xfrm>
            <a:prstGeom prst="rect">
              <a:avLst/>
            </a:prstGeom>
            <a:noFill/>
          </p:spPr>
          <p:txBody>
            <a:bodyPr wrap="none" lIns="91440" tIns="45720" rIns="91440" bIns="45720">
              <a:spAutoFit/>
            </a:bodyPr>
            <a:lstStyle/>
            <a:p>
              <a:pPr algn="ctr"/>
              <a:r>
                <a:rPr lang="en-US" sz="10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rPr>
                <a:t>Myrniong</a:t>
              </a:r>
              <a:endParaRPr lang="en-US" sz="10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1" name="Flowchart: Magnetic Disk 100">
              <a:extLst>
                <a:ext uri="{FF2B5EF4-FFF2-40B4-BE49-F238E27FC236}">
                  <a16:creationId xmlns:a16="http://schemas.microsoft.com/office/drawing/2014/main" id="{68069A1E-FFF1-4D27-ABD5-37ECFC4919B6}"/>
                </a:ext>
              </a:extLst>
            </p:cNvPr>
            <p:cNvSpPr/>
            <p:nvPr/>
          </p:nvSpPr>
          <p:spPr bwMode="auto">
            <a:xfrm>
              <a:off x="3885554" y="4073103"/>
              <a:ext cx="108000" cy="108000"/>
            </a:xfrm>
            <a:prstGeom prst="flowChartMagneticDisk">
              <a:avLst/>
            </a:prstGeom>
            <a:solidFill>
              <a:schemeClr val="accent5"/>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02" name="Flowchart: Magnetic Disk 101">
              <a:extLst>
                <a:ext uri="{FF2B5EF4-FFF2-40B4-BE49-F238E27FC236}">
                  <a16:creationId xmlns:a16="http://schemas.microsoft.com/office/drawing/2014/main" id="{BF1AF34B-5DB5-4403-8620-1B9E46CCD278}"/>
                </a:ext>
              </a:extLst>
            </p:cNvPr>
            <p:cNvSpPr/>
            <p:nvPr/>
          </p:nvSpPr>
          <p:spPr bwMode="auto">
            <a:xfrm>
              <a:off x="3735948" y="3650376"/>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06" name="Connector: Curved 105">
              <a:extLst>
                <a:ext uri="{FF2B5EF4-FFF2-40B4-BE49-F238E27FC236}">
                  <a16:creationId xmlns:a16="http://schemas.microsoft.com/office/drawing/2014/main" id="{9C05C0C2-51A3-4A1F-88EA-D5B3084FC73B}"/>
                </a:ext>
              </a:extLst>
            </p:cNvPr>
            <p:cNvCxnSpPr>
              <a:cxnSpLocks/>
              <a:stCxn id="109" idx="7"/>
              <a:endCxn id="143" idx="2"/>
            </p:cNvCxnSpPr>
            <p:nvPr/>
          </p:nvCxnSpPr>
          <p:spPr bwMode="auto">
            <a:xfrm rot="5400000" flipH="1" flipV="1">
              <a:off x="3720773" y="3562197"/>
              <a:ext cx="90187" cy="84438"/>
            </a:xfrm>
            <a:prstGeom prst="curvedConnector2">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09" name="Oval 108">
              <a:extLst>
                <a:ext uri="{FF2B5EF4-FFF2-40B4-BE49-F238E27FC236}">
                  <a16:creationId xmlns:a16="http://schemas.microsoft.com/office/drawing/2014/main" id="{94EFAD82-9B23-4DFA-94B8-012A3354069D}"/>
                </a:ext>
              </a:extLst>
            </p:cNvPr>
            <p:cNvSpPr/>
            <p:nvPr/>
          </p:nvSpPr>
          <p:spPr bwMode="auto">
            <a:xfrm>
              <a:off x="3662191" y="3638965"/>
              <a:ext cx="72000" cy="7200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10" name="Oval 109">
              <a:extLst>
                <a:ext uri="{FF2B5EF4-FFF2-40B4-BE49-F238E27FC236}">
                  <a16:creationId xmlns:a16="http://schemas.microsoft.com/office/drawing/2014/main" id="{830E6950-4071-4E28-A0E5-830724418A24}"/>
                </a:ext>
              </a:extLst>
            </p:cNvPr>
            <p:cNvSpPr/>
            <p:nvPr/>
          </p:nvSpPr>
          <p:spPr bwMode="auto">
            <a:xfrm>
              <a:off x="3826085" y="3422611"/>
              <a:ext cx="72000" cy="7200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28" name="Flowchart: Magnetic Disk 127">
              <a:extLst>
                <a:ext uri="{FF2B5EF4-FFF2-40B4-BE49-F238E27FC236}">
                  <a16:creationId xmlns:a16="http://schemas.microsoft.com/office/drawing/2014/main" id="{9BA87FC0-3FD8-4167-8C45-8C7F01C4137E}"/>
                </a:ext>
              </a:extLst>
            </p:cNvPr>
            <p:cNvSpPr/>
            <p:nvPr/>
          </p:nvSpPr>
          <p:spPr bwMode="auto">
            <a:xfrm>
              <a:off x="2996290" y="2569376"/>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29" name="Oval 128">
              <a:extLst>
                <a:ext uri="{FF2B5EF4-FFF2-40B4-BE49-F238E27FC236}">
                  <a16:creationId xmlns:a16="http://schemas.microsoft.com/office/drawing/2014/main" id="{D1CE36A1-29AB-42DC-B11C-EF5E435F7A10}"/>
                </a:ext>
              </a:extLst>
            </p:cNvPr>
            <p:cNvSpPr/>
            <p:nvPr/>
          </p:nvSpPr>
          <p:spPr bwMode="auto">
            <a:xfrm>
              <a:off x="2949871" y="2674048"/>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30" name="Oval 129">
              <a:extLst>
                <a:ext uri="{FF2B5EF4-FFF2-40B4-BE49-F238E27FC236}">
                  <a16:creationId xmlns:a16="http://schemas.microsoft.com/office/drawing/2014/main" id="{821E39EC-2ED1-4D0B-8A36-E83CFA96532D}"/>
                </a:ext>
              </a:extLst>
            </p:cNvPr>
            <p:cNvSpPr/>
            <p:nvPr/>
          </p:nvSpPr>
          <p:spPr bwMode="auto">
            <a:xfrm>
              <a:off x="3725115" y="3023003"/>
              <a:ext cx="72000" cy="72000"/>
            </a:xfrm>
            <a:prstGeom prst="ellipse">
              <a:avLst/>
            </a:prstGeom>
            <a:solidFill>
              <a:schemeClr val="accent6">
                <a:lumMod val="60000"/>
                <a:lumOff val="40000"/>
              </a:schemeClr>
            </a:solidFill>
            <a:ln w="3175">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34" name="Connector: Curved 133">
              <a:extLst>
                <a:ext uri="{FF2B5EF4-FFF2-40B4-BE49-F238E27FC236}">
                  <a16:creationId xmlns:a16="http://schemas.microsoft.com/office/drawing/2014/main" id="{4478E956-D246-4BEF-8AC8-5739CEDFC42D}"/>
                </a:ext>
              </a:extLst>
            </p:cNvPr>
            <p:cNvCxnSpPr>
              <a:cxnSpLocks/>
              <a:stCxn id="12" idx="3"/>
            </p:cNvCxnSpPr>
            <p:nvPr/>
          </p:nvCxnSpPr>
          <p:spPr bwMode="auto">
            <a:xfrm flipV="1">
              <a:off x="2786752" y="2709003"/>
              <a:ext cx="163119" cy="60978"/>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40" name="Connector: Curved 139">
              <a:extLst>
                <a:ext uri="{FF2B5EF4-FFF2-40B4-BE49-F238E27FC236}">
                  <a16:creationId xmlns:a16="http://schemas.microsoft.com/office/drawing/2014/main" id="{C185B083-DB67-42C6-AF4A-C2876C3AF0A7}"/>
                </a:ext>
              </a:extLst>
            </p:cNvPr>
            <p:cNvCxnSpPr>
              <a:cxnSpLocks/>
              <a:stCxn id="128" idx="4"/>
              <a:endCxn id="32" idx="3"/>
            </p:cNvCxnSpPr>
            <p:nvPr/>
          </p:nvCxnSpPr>
          <p:spPr bwMode="auto">
            <a:xfrm flipV="1">
              <a:off x="3104290" y="2525554"/>
              <a:ext cx="573759" cy="97822"/>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2" name="Connector: Curved 151">
              <a:extLst>
                <a:ext uri="{FF2B5EF4-FFF2-40B4-BE49-F238E27FC236}">
                  <a16:creationId xmlns:a16="http://schemas.microsoft.com/office/drawing/2014/main" id="{9DEB70D4-067F-46B7-9A84-9EB12D6471D7}"/>
                </a:ext>
              </a:extLst>
            </p:cNvPr>
            <p:cNvCxnSpPr>
              <a:cxnSpLocks/>
              <a:stCxn id="110" idx="1"/>
              <a:endCxn id="34" idx="0"/>
            </p:cNvCxnSpPr>
            <p:nvPr/>
          </p:nvCxnSpPr>
          <p:spPr bwMode="auto">
            <a:xfrm rot="16200000" flipV="1">
              <a:off x="2888952" y="2485477"/>
              <a:ext cx="791778" cy="1103577"/>
            </a:xfrm>
            <a:prstGeom prst="curvedConnector3">
              <a:avLst>
                <a:gd name="adj1" fmla="val 73133"/>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54" name="Connector: Curved 153">
              <a:extLst>
                <a:ext uri="{FF2B5EF4-FFF2-40B4-BE49-F238E27FC236}">
                  <a16:creationId xmlns:a16="http://schemas.microsoft.com/office/drawing/2014/main" id="{DCF007D7-9AAF-4184-A3E2-0987E097CFE1}"/>
                </a:ext>
              </a:extLst>
            </p:cNvPr>
            <p:cNvCxnSpPr>
              <a:cxnSpLocks/>
              <a:stCxn id="225" idx="2"/>
              <a:endCxn id="230" idx="6"/>
            </p:cNvCxnSpPr>
            <p:nvPr/>
          </p:nvCxnSpPr>
          <p:spPr bwMode="auto">
            <a:xfrm rot="10800000" flipV="1">
              <a:off x="3270208" y="4850251"/>
              <a:ext cx="950698" cy="589120"/>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58" name="Oval 157">
              <a:extLst>
                <a:ext uri="{FF2B5EF4-FFF2-40B4-BE49-F238E27FC236}">
                  <a16:creationId xmlns:a16="http://schemas.microsoft.com/office/drawing/2014/main" id="{53301830-3801-45DB-8A17-BC3413450CC7}"/>
                </a:ext>
              </a:extLst>
            </p:cNvPr>
            <p:cNvSpPr/>
            <p:nvPr/>
          </p:nvSpPr>
          <p:spPr bwMode="auto">
            <a:xfrm>
              <a:off x="2565896" y="4668671"/>
              <a:ext cx="72000" cy="72000"/>
            </a:xfrm>
            <a:prstGeom prst="ellipse">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59" name="Connector: Curved 158">
              <a:extLst>
                <a:ext uri="{FF2B5EF4-FFF2-40B4-BE49-F238E27FC236}">
                  <a16:creationId xmlns:a16="http://schemas.microsoft.com/office/drawing/2014/main" id="{2FC27036-756B-43EA-83E0-3DA1767DBB16}"/>
                </a:ext>
              </a:extLst>
            </p:cNvPr>
            <p:cNvCxnSpPr>
              <a:cxnSpLocks/>
              <a:stCxn id="190" idx="3"/>
              <a:endCxn id="158" idx="0"/>
            </p:cNvCxnSpPr>
            <p:nvPr/>
          </p:nvCxnSpPr>
          <p:spPr bwMode="auto">
            <a:xfrm rot="16200000" flipH="1">
              <a:off x="2430842" y="4497617"/>
              <a:ext cx="294720" cy="47387"/>
            </a:xfrm>
            <a:prstGeom prst="curvedConnector3">
              <a:avLst>
                <a:gd name="adj1" fmla="val 50000"/>
              </a:avLst>
            </a:prstGeom>
            <a:ln w="25400">
              <a:solidFill>
                <a:srgbClr val="004E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62" name="Connector: Curved 161">
              <a:extLst>
                <a:ext uri="{FF2B5EF4-FFF2-40B4-BE49-F238E27FC236}">
                  <a16:creationId xmlns:a16="http://schemas.microsoft.com/office/drawing/2014/main" id="{ADD55A05-1112-4E00-B5E4-1F33F4AB82FB}"/>
                </a:ext>
              </a:extLst>
            </p:cNvPr>
            <p:cNvCxnSpPr>
              <a:cxnSpLocks/>
              <a:endCxn id="191" idx="0"/>
            </p:cNvCxnSpPr>
            <p:nvPr/>
          </p:nvCxnSpPr>
          <p:spPr bwMode="auto">
            <a:xfrm rot="16200000" flipV="1">
              <a:off x="2124090" y="4241288"/>
              <a:ext cx="190733" cy="161999"/>
            </a:xfrm>
            <a:prstGeom prst="curvedConnector3">
              <a:avLst>
                <a:gd name="adj1" fmla="val 219853"/>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66" name="Oval 165">
              <a:extLst>
                <a:ext uri="{FF2B5EF4-FFF2-40B4-BE49-F238E27FC236}">
                  <a16:creationId xmlns:a16="http://schemas.microsoft.com/office/drawing/2014/main" id="{5465FD12-E5AA-47C6-B39A-DB9906D212ED}"/>
                </a:ext>
              </a:extLst>
            </p:cNvPr>
            <p:cNvSpPr/>
            <p:nvPr/>
          </p:nvSpPr>
          <p:spPr bwMode="auto">
            <a:xfrm>
              <a:off x="2689040" y="4459424"/>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73" name="Oval 172">
              <a:extLst>
                <a:ext uri="{FF2B5EF4-FFF2-40B4-BE49-F238E27FC236}">
                  <a16:creationId xmlns:a16="http://schemas.microsoft.com/office/drawing/2014/main" id="{18B101FD-5C81-478D-80A0-1D5F95F2041F}"/>
                </a:ext>
              </a:extLst>
            </p:cNvPr>
            <p:cNvSpPr/>
            <p:nvPr/>
          </p:nvSpPr>
          <p:spPr bwMode="auto">
            <a:xfrm>
              <a:off x="2029802" y="1479025"/>
              <a:ext cx="72000" cy="72000"/>
            </a:xfrm>
            <a:prstGeom prst="ellipse">
              <a:avLst/>
            </a:prstGeom>
            <a:solidFill>
              <a:schemeClr val="accent4"/>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74" name="Flowchart: Merge 173">
              <a:extLst>
                <a:ext uri="{FF2B5EF4-FFF2-40B4-BE49-F238E27FC236}">
                  <a16:creationId xmlns:a16="http://schemas.microsoft.com/office/drawing/2014/main" id="{74EBFCA4-4E13-4B3F-BEB6-73ADC500A405}"/>
                </a:ext>
              </a:extLst>
            </p:cNvPr>
            <p:cNvSpPr/>
            <p:nvPr/>
          </p:nvSpPr>
          <p:spPr bwMode="auto">
            <a:xfrm>
              <a:off x="2868924" y="1655725"/>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76" name="Flowchart: Merge 175">
              <a:extLst>
                <a:ext uri="{FF2B5EF4-FFF2-40B4-BE49-F238E27FC236}">
                  <a16:creationId xmlns:a16="http://schemas.microsoft.com/office/drawing/2014/main" id="{64088AD7-25AC-4001-83EC-72F2FBD48F87}"/>
                </a:ext>
              </a:extLst>
            </p:cNvPr>
            <p:cNvSpPr/>
            <p:nvPr/>
          </p:nvSpPr>
          <p:spPr bwMode="auto">
            <a:xfrm>
              <a:off x="2957314" y="1789278"/>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77" name="Connector: Curved 176">
              <a:extLst>
                <a:ext uri="{FF2B5EF4-FFF2-40B4-BE49-F238E27FC236}">
                  <a16:creationId xmlns:a16="http://schemas.microsoft.com/office/drawing/2014/main" id="{D340F600-CA97-47A5-9EB8-52ACECE682DA}"/>
                </a:ext>
              </a:extLst>
            </p:cNvPr>
            <p:cNvCxnSpPr>
              <a:cxnSpLocks/>
              <a:stCxn id="174" idx="3"/>
              <a:endCxn id="176" idx="0"/>
            </p:cNvCxnSpPr>
            <p:nvPr/>
          </p:nvCxnSpPr>
          <p:spPr bwMode="auto">
            <a:xfrm>
              <a:off x="2949924" y="1709725"/>
              <a:ext cx="61390" cy="79553"/>
            </a:xfrm>
            <a:prstGeom prst="curvedConnector2">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79" name="Oval 178">
              <a:extLst>
                <a:ext uri="{FF2B5EF4-FFF2-40B4-BE49-F238E27FC236}">
                  <a16:creationId xmlns:a16="http://schemas.microsoft.com/office/drawing/2014/main" id="{21230E36-5D18-41A5-8030-56CF3649C5EC}"/>
                </a:ext>
              </a:extLst>
            </p:cNvPr>
            <p:cNvSpPr/>
            <p:nvPr/>
          </p:nvSpPr>
          <p:spPr bwMode="auto">
            <a:xfrm>
              <a:off x="2542202" y="1673455"/>
              <a:ext cx="72000" cy="72000"/>
            </a:xfrm>
            <a:prstGeom prst="ellips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84" name="Connector: Curved 183">
              <a:extLst>
                <a:ext uri="{FF2B5EF4-FFF2-40B4-BE49-F238E27FC236}">
                  <a16:creationId xmlns:a16="http://schemas.microsoft.com/office/drawing/2014/main" id="{3FB1623F-3B91-4AB5-BBAB-EA14DEF0C2CE}"/>
                </a:ext>
              </a:extLst>
            </p:cNvPr>
            <p:cNvCxnSpPr>
              <a:cxnSpLocks/>
              <a:stCxn id="176" idx="1"/>
              <a:endCxn id="179" idx="5"/>
            </p:cNvCxnSpPr>
            <p:nvPr/>
          </p:nvCxnSpPr>
          <p:spPr bwMode="auto">
            <a:xfrm rot="10800000">
              <a:off x="2603658" y="1734912"/>
              <a:ext cx="380656" cy="108367"/>
            </a:xfrm>
            <a:prstGeom prst="curvedConnector2">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4" name="Connector: Curved 193">
              <a:extLst>
                <a:ext uri="{FF2B5EF4-FFF2-40B4-BE49-F238E27FC236}">
                  <a16:creationId xmlns:a16="http://schemas.microsoft.com/office/drawing/2014/main" id="{78BDC1A4-DFD1-47A2-8714-A107AD497FA9}"/>
                </a:ext>
              </a:extLst>
            </p:cNvPr>
            <p:cNvCxnSpPr>
              <a:cxnSpLocks/>
              <a:stCxn id="179" idx="1"/>
              <a:endCxn id="23" idx="6"/>
            </p:cNvCxnSpPr>
            <p:nvPr/>
          </p:nvCxnSpPr>
          <p:spPr bwMode="auto">
            <a:xfrm rot="16200000" flipV="1">
              <a:off x="2439604" y="1570857"/>
              <a:ext cx="111768" cy="114516"/>
            </a:xfrm>
            <a:prstGeom prst="curvedConnector2">
              <a:avLst/>
            </a:prstGeom>
            <a:ln w="25400">
              <a:solidFill>
                <a:schemeClr val="accent6">
                  <a:lumMod val="60000"/>
                  <a:lumOff val="4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5" name="Connector: Curved 194">
              <a:extLst>
                <a:ext uri="{FF2B5EF4-FFF2-40B4-BE49-F238E27FC236}">
                  <a16:creationId xmlns:a16="http://schemas.microsoft.com/office/drawing/2014/main" id="{5C222E9E-F00D-4778-BF37-520C53380DE3}"/>
                </a:ext>
              </a:extLst>
            </p:cNvPr>
            <p:cNvCxnSpPr>
              <a:cxnSpLocks/>
            </p:cNvCxnSpPr>
            <p:nvPr/>
          </p:nvCxnSpPr>
          <p:spPr bwMode="auto">
            <a:xfrm flipV="1">
              <a:off x="3404555" y="811881"/>
              <a:ext cx="245959" cy="143473"/>
            </a:xfrm>
            <a:prstGeom prst="curvedConnector3">
              <a:avLst>
                <a:gd name="adj1" fmla="val 50000"/>
              </a:avLst>
            </a:prstGeom>
            <a:ln w="25400">
              <a:solidFill>
                <a:schemeClr val="accent5"/>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97" name="Connector: Curved 196">
              <a:extLst>
                <a:ext uri="{FF2B5EF4-FFF2-40B4-BE49-F238E27FC236}">
                  <a16:creationId xmlns:a16="http://schemas.microsoft.com/office/drawing/2014/main" id="{9E72002E-A7D3-4234-8F94-363BCC310827}"/>
                </a:ext>
              </a:extLst>
            </p:cNvPr>
            <p:cNvCxnSpPr>
              <a:cxnSpLocks/>
              <a:stCxn id="66" idx="3"/>
              <a:endCxn id="11" idx="2"/>
            </p:cNvCxnSpPr>
            <p:nvPr/>
          </p:nvCxnSpPr>
          <p:spPr bwMode="auto">
            <a:xfrm flipV="1">
              <a:off x="3650051" y="793617"/>
              <a:ext cx="161453" cy="898866"/>
            </a:xfrm>
            <a:prstGeom prst="curvedConnector2">
              <a:avLst/>
            </a:prstGeom>
            <a:ln w="25400">
              <a:solidFill>
                <a:schemeClr val="accent5"/>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03" name="Oval 202">
              <a:extLst>
                <a:ext uri="{FF2B5EF4-FFF2-40B4-BE49-F238E27FC236}">
                  <a16:creationId xmlns:a16="http://schemas.microsoft.com/office/drawing/2014/main" id="{051913F3-92C2-4E83-AA0E-EC2893FFBFD9}"/>
                </a:ext>
              </a:extLst>
            </p:cNvPr>
            <p:cNvSpPr/>
            <p:nvPr/>
          </p:nvSpPr>
          <p:spPr bwMode="auto">
            <a:xfrm>
              <a:off x="3561753" y="2052211"/>
              <a:ext cx="72000" cy="72000"/>
            </a:xfrm>
            <a:prstGeom prst="ellipse">
              <a:avLst/>
            </a:prstGeom>
            <a:solidFill>
              <a:schemeClr val="accent4"/>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205" name="Oval 204">
              <a:extLst>
                <a:ext uri="{FF2B5EF4-FFF2-40B4-BE49-F238E27FC236}">
                  <a16:creationId xmlns:a16="http://schemas.microsoft.com/office/drawing/2014/main" id="{6B67B14E-C945-4615-90FD-674607E71D42}"/>
                </a:ext>
              </a:extLst>
            </p:cNvPr>
            <p:cNvSpPr/>
            <p:nvPr/>
          </p:nvSpPr>
          <p:spPr bwMode="auto">
            <a:xfrm>
              <a:off x="3540207" y="2254366"/>
              <a:ext cx="72000" cy="72000"/>
            </a:xfrm>
            <a:prstGeom prst="ellipse">
              <a:avLst/>
            </a:prstGeom>
            <a:solidFill>
              <a:schemeClr val="tx2"/>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215" name="Connector: Curved 214">
              <a:extLst>
                <a:ext uri="{FF2B5EF4-FFF2-40B4-BE49-F238E27FC236}">
                  <a16:creationId xmlns:a16="http://schemas.microsoft.com/office/drawing/2014/main" id="{C18431B5-CF2A-4E3C-A1DB-03868E0AFCA0}"/>
                </a:ext>
              </a:extLst>
            </p:cNvPr>
            <p:cNvCxnSpPr>
              <a:cxnSpLocks/>
              <a:stCxn id="203" idx="1"/>
              <a:endCxn id="66" idx="1"/>
            </p:cNvCxnSpPr>
            <p:nvPr/>
          </p:nvCxnSpPr>
          <p:spPr bwMode="auto">
            <a:xfrm rot="5400000" flipH="1" flipV="1">
              <a:off x="3399038" y="1865742"/>
              <a:ext cx="370272" cy="23754"/>
            </a:xfrm>
            <a:prstGeom prst="curvedConnector4">
              <a:avLst>
                <a:gd name="adj1" fmla="val 40426"/>
                <a:gd name="adj2" fmla="val -164684"/>
              </a:avLst>
            </a:prstGeom>
            <a:ln w="25400">
              <a:solidFill>
                <a:schemeClr val="accent5"/>
              </a:solidFill>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23" name="Flowchart: Merge 222">
              <a:extLst>
                <a:ext uri="{FF2B5EF4-FFF2-40B4-BE49-F238E27FC236}">
                  <a16:creationId xmlns:a16="http://schemas.microsoft.com/office/drawing/2014/main" id="{35520A7B-528F-4D65-B799-1712A891D799}"/>
                </a:ext>
              </a:extLst>
            </p:cNvPr>
            <p:cNvSpPr/>
            <p:nvPr/>
          </p:nvSpPr>
          <p:spPr bwMode="auto">
            <a:xfrm>
              <a:off x="3618751" y="743592"/>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31" name="Connector: Curved 130">
              <a:extLst>
                <a:ext uri="{FF2B5EF4-FFF2-40B4-BE49-F238E27FC236}">
                  <a16:creationId xmlns:a16="http://schemas.microsoft.com/office/drawing/2014/main" id="{7D212CBE-A449-40B7-9F2D-99BC4C929C5B}"/>
                </a:ext>
              </a:extLst>
            </p:cNvPr>
            <p:cNvCxnSpPr>
              <a:cxnSpLocks/>
              <a:stCxn id="125" idx="0"/>
            </p:cNvCxnSpPr>
            <p:nvPr/>
          </p:nvCxnSpPr>
          <p:spPr bwMode="auto">
            <a:xfrm rot="16200000" flipV="1">
              <a:off x="3852732" y="622472"/>
              <a:ext cx="185508" cy="94802"/>
            </a:xfrm>
            <a:prstGeom prst="curvedConnector3">
              <a:avLst>
                <a:gd name="adj1" fmla="val 50000"/>
              </a:avLst>
            </a:prstGeom>
            <a:ln w="25400">
              <a:headEnd type="none" w="sm" len="med"/>
              <a:tailEnd type="triangl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32" name="Flowchart: Merge 131">
              <a:extLst>
                <a:ext uri="{FF2B5EF4-FFF2-40B4-BE49-F238E27FC236}">
                  <a16:creationId xmlns:a16="http://schemas.microsoft.com/office/drawing/2014/main" id="{492705E1-39E8-4F6C-9D3D-8D872960968F}"/>
                </a:ext>
              </a:extLst>
            </p:cNvPr>
            <p:cNvSpPr/>
            <p:nvPr/>
          </p:nvSpPr>
          <p:spPr bwMode="auto">
            <a:xfrm>
              <a:off x="1842728" y="4701626"/>
              <a:ext cx="108000" cy="108000"/>
            </a:xfrm>
            <a:prstGeom prst="flowChartMerg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35" name="Flowchart: Merge 134">
              <a:extLst>
                <a:ext uri="{FF2B5EF4-FFF2-40B4-BE49-F238E27FC236}">
                  <a16:creationId xmlns:a16="http://schemas.microsoft.com/office/drawing/2014/main" id="{C1B12244-E791-47AB-9342-13D044151785}"/>
                </a:ext>
              </a:extLst>
            </p:cNvPr>
            <p:cNvSpPr/>
            <p:nvPr/>
          </p:nvSpPr>
          <p:spPr bwMode="auto">
            <a:xfrm>
              <a:off x="3037448" y="5326451"/>
              <a:ext cx="108000" cy="108000"/>
            </a:xfrm>
            <a:prstGeom prst="flowChartMerg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36" name="Oval 135">
              <a:extLst>
                <a:ext uri="{FF2B5EF4-FFF2-40B4-BE49-F238E27FC236}">
                  <a16:creationId xmlns:a16="http://schemas.microsoft.com/office/drawing/2014/main" id="{451C8BC1-F11D-483D-B0AF-009C990E2BFD}"/>
                </a:ext>
              </a:extLst>
            </p:cNvPr>
            <p:cNvSpPr/>
            <p:nvPr/>
          </p:nvSpPr>
          <p:spPr bwMode="auto">
            <a:xfrm>
              <a:off x="2772676" y="5403371"/>
              <a:ext cx="72000" cy="72000"/>
            </a:xfrm>
            <a:prstGeom prst="ellips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42" name="Rectangle 141">
              <a:extLst>
                <a:ext uri="{FF2B5EF4-FFF2-40B4-BE49-F238E27FC236}">
                  <a16:creationId xmlns:a16="http://schemas.microsoft.com/office/drawing/2014/main" id="{89621751-4CBF-41C5-84BC-3128A6FB866D}"/>
                </a:ext>
              </a:extLst>
            </p:cNvPr>
            <p:cNvSpPr/>
            <p:nvPr/>
          </p:nvSpPr>
          <p:spPr bwMode="auto">
            <a:xfrm>
              <a:off x="2796311" y="5488994"/>
              <a:ext cx="72000" cy="72000"/>
            </a:xfrm>
            <a:prstGeom prst="rect">
              <a:avLst/>
            </a:prstGeom>
            <a:solidFill>
              <a:schemeClr val="accent5"/>
            </a:solidFill>
            <a:ln w="3175">
              <a:solidFill>
                <a:schemeClr val="tx1"/>
              </a:solid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47" name="Connector: Curved 146">
              <a:extLst>
                <a:ext uri="{FF2B5EF4-FFF2-40B4-BE49-F238E27FC236}">
                  <a16:creationId xmlns:a16="http://schemas.microsoft.com/office/drawing/2014/main" id="{825A5F48-F5B9-4E31-ADEC-C4D4BED6AA01}"/>
                </a:ext>
              </a:extLst>
            </p:cNvPr>
            <p:cNvCxnSpPr>
              <a:cxnSpLocks/>
              <a:stCxn id="135" idx="1"/>
            </p:cNvCxnSpPr>
            <p:nvPr/>
          </p:nvCxnSpPr>
          <p:spPr bwMode="auto">
            <a:xfrm rot="10800000" flipV="1">
              <a:off x="2779040" y="5380451"/>
              <a:ext cx="285408" cy="5094"/>
            </a:xfrm>
            <a:prstGeom prst="curvedConnector3">
              <a:avLst>
                <a:gd name="adj1" fmla="val 50000"/>
              </a:avLst>
            </a:prstGeom>
            <a:ln w="25400">
              <a:solidFill>
                <a:schemeClr val="bg2">
                  <a:lumMod val="5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48" name="Connector: Curved 147">
              <a:extLst>
                <a:ext uri="{FF2B5EF4-FFF2-40B4-BE49-F238E27FC236}">
                  <a16:creationId xmlns:a16="http://schemas.microsoft.com/office/drawing/2014/main" id="{DFB64995-9C88-438A-85BE-F1D528EDE28E}"/>
                </a:ext>
              </a:extLst>
            </p:cNvPr>
            <p:cNvCxnSpPr>
              <a:cxnSpLocks/>
              <a:stCxn id="142" idx="3"/>
              <a:endCxn id="230" idx="2"/>
            </p:cNvCxnSpPr>
            <p:nvPr/>
          </p:nvCxnSpPr>
          <p:spPr bwMode="auto">
            <a:xfrm flipV="1">
              <a:off x="2868311" y="5439371"/>
              <a:ext cx="329897" cy="85623"/>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50" name="Rectangle 149">
              <a:extLst>
                <a:ext uri="{FF2B5EF4-FFF2-40B4-BE49-F238E27FC236}">
                  <a16:creationId xmlns:a16="http://schemas.microsoft.com/office/drawing/2014/main" id="{B5AB4D10-CDD8-45AD-9177-F75009D88FC5}"/>
                </a:ext>
              </a:extLst>
            </p:cNvPr>
            <p:cNvSpPr/>
            <p:nvPr/>
          </p:nvSpPr>
          <p:spPr bwMode="auto">
            <a:xfrm>
              <a:off x="2850900" y="5681518"/>
              <a:ext cx="72000" cy="72000"/>
            </a:xfrm>
            <a:prstGeom prst="rect">
              <a:avLst/>
            </a:prstGeom>
            <a:solidFill>
              <a:srgbClr val="7030A0"/>
            </a:solidFill>
            <a:ln w="15875">
              <a:solidFill>
                <a:schemeClr val="accent5"/>
              </a:solidFill>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67" name="Flowchart: Merge 166">
              <a:extLst>
                <a:ext uri="{FF2B5EF4-FFF2-40B4-BE49-F238E27FC236}">
                  <a16:creationId xmlns:a16="http://schemas.microsoft.com/office/drawing/2014/main" id="{831510C5-5DAF-4A89-A34B-E8097ACAE37D}"/>
                </a:ext>
              </a:extLst>
            </p:cNvPr>
            <p:cNvSpPr/>
            <p:nvPr/>
          </p:nvSpPr>
          <p:spPr bwMode="auto">
            <a:xfrm>
              <a:off x="4398768" y="3698529"/>
              <a:ext cx="108000" cy="108000"/>
            </a:xfrm>
            <a:prstGeom prst="flowChartMerg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68" name="Connector: Curved 167">
              <a:extLst>
                <a:ext uri="{FF2B5EF4-FFF2-40B4-BE49-F238E27FC236}">
                  <a16:creationId xmlns:a16="http://schemas.microsoft.com/office/drawing/2014/main" id="{0C9B7CB4-21BA-4A64-BC5F-F65887B3A812}"/>
                </a:ext>
              </a:extLst>
            </p:cNvPr>
            <p:cNvCxnSpPr>
              <a:cxnSpLocks/>
              <a:stCxn id="180" idx="6"/>
              <a:endCxn id="167" idx="1"/>
            </p:cNvCxnSpPr>
            <p:nvPr/>
          </p:nvCxnSpPr>
          <p:spPr bwMode="auto">
            <a:xfrm flipV="1">
              <a:off x="4060605" y="3752529"/>
              <a:ext cx="365163" cy="324793"/>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70" name="Connector: Curved 169">
              <a:extLst>
                <a:ext uri="{FF2B5EF4-FFF2-40B4-BE49-F238E27FC236}">
                  <a16:creationId xmlns:a16="http://schemas.microsoft.com/office/drawing/2014/main" id="{FFDB0C60-2DA1-461E-A57D-B6D6F4FBAC8D}"/>
                </a:ext>
              </a:extLst>
            </p:cNvPr>
            <p:cNvCxnSpPr>
              <a:cxnSpLocks/>
              <a:stCxn id="167" idx="0"/>
            </p:cNvCxnSpPr>
            <p:nvPr/>
          </p:nvCxnSpPr>
          <p:spPr bwMode="auto">
            <a:xfrm rot="16200000" flipV="1">
              <a:off x="4055468" y="3301228"/>
              <a:ext cx="239918" cy="554683"/>
            </a:xfrm>
            <a:prstGeom prst="curvedConnector2">
              <a:avLst/>
            </a:prstGeom>
            <a:ln w="25400">
              <a:solidFill>
                <a:schemeClr val="bg2">
                  <a:lumMod val="5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71" name="Flowchart: Merge 170">
              <a:extLst>
                <a:ext uri="{FF2B5EF4-FFF2-40B4-BE49-F238E27FC236}">
                  <a16:creationId xmlns:a16="http://schemas.microsoft.com/office/drawing/2014/main" id="{C0ADF4CC-8739-4AF1-A227-CD8842D909EE}"/>
                </a:ext>
              </a:extLst>
            </p:cNvPr>
            <p:cNvSpPr/>
            <p:nvPr/>
          </p:nvSpPr>
          <p:spPr bwMode="auto">
            <a:xfrm>
              <a:off x="3104290" y="2693416"/>
              <a:ext cx="108000" cy="108000"/>
            </a:xfrm>
            <a:prstGeom prst="flowChartMerg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72" name="Connector: Curved 171">
              <a:extLst>
                <a:ext uri="{FF2B5EF4-FFF2-40B4-BE49-F238E27FC236}">
                  <a16:creationId xmlns:a16="http://schemas.microsoft.com/office/drawing/2014/main" id="{14887DA0-F45E-4AF3-BF47-C3B2DC0A2ED7}"/>
                </a:ext>
              </a:extLst>
            </p:cNvPr>
            <p:cNvCxnSpPr>
              <a:cxnSpLocks/>
              <a:stCxn id="171" idx="0"/>
              <a:endCxn id="34" idx="0"/>
            </p:cNvCxnSpPr>
            <p:nvPr/>
          </p:nvCxnSpPr>
          <p:spPr bwMode="auto">
            <a:xfrm rot="16200000" flipV="1">
              <a:off x="2919652" y="2454778"/>
              <a:ext cx="52039" cy="425238"/>
            </a:xfrm>
            <a:prstGeom prst="curvedConnector3">
              <a:avLst>
                <a:gd name="adj1" fmla="val 383703"/>
              </a:avLst>
            </a:prstGeom>
            <a:ln w="25400">
              <a:solidFill>
                <a:schemeClr val="bg2">
                  <a:lumMod val="5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178" name="Oval 177">
              <a:extLst>
                <a:ext uri="{FF2B5EF4-FFF2-40B4-BE49-F238E27FC236}">
                  <a16:creationId xmlns:a16="http://schemas.microsoft.com/office/drawing/2014/main" id="{8CC5FAC7-78BC-4833-AB5B-45AC58DE9F61}"/>
                </a:ext>
              </a:extLst>
            </p:cNvPr>
            <p:cNvSpPr/>
            <p:nvPr/>
          </p:nvSpPr>
          <p:spPr bwMode="auto">
            <a:xfrm>
              <a:off x="4212543" y="4731928"/>
              <a:ext cx="72000" cy="72000"/>
            </a:xfrm>
            <a:prstGeom prst="ellipse">
              <a:avLst/>
            </a:prstGeom>
            <a:solidFill>
              <a:schemeClr val="accent5"/>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180" name="Oval 179">
              <a:extLst>
                <a:ext uri="{FF2B5EF4-FFF2-40B4-BE49-F238E27FC236}">
                  <a16:creationId xmlns:a16="http://schemas.microsoft.com/office/drawing/2014/main" id="{189F0915-4EF2-413B-A5E9-540FF14E8D23}"/>
                </a:ext>
              </a:extLst>
            </p:cNvPr>
            <p:cNvSpPr/>
            <p:nvPr/>
          </p:nvSpPr>
          <p:spPr bwMode="auto">
            <a:xfrm>
              <a:off x="3988605" y="4041322"/>
              <a:ext cx="72000" cy="72000"/>
            </a:xfrm>
            <a:prstGeom prst="ellipse">
              <a:avLst/>
            </a:prstGeom>
            <a:solidFill>
              <a:schemeClr val="accent5"/>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sp>
          <p:nvSpPr>
            <p:cNvPr id="234" name="Oval 233">
              <a:extLst>
                <a:ext uri="{FF2B5EF4-FFF2-40B4-BE49-F238E27FC236}">
                  <a16:creationId xmlns:a16="http://schemas.microsoft.com/office/drawing/2014/main" id="{CB911C56-E758-4D5D-8B75-5DDE27853927}"/>
                </a:ext>
              </a:extLst>
            </p:cNvPr>
            <p:cNvSpPr/>
            <p:nvPr/>
          </p:nvSpPr>
          <p:spPr bwMode="auto">
            <a:xfrm>
              <a:off x="2187191" y="4235922"/>
              <a:ext cx="72000" cy="72000"/>
            </a:xfrm>
            <a:prstGeom prst="ellipse">
              <a:avLst/>
            </a:prstGeom>
            <a:solidFill>
              <a:schemeClr val="accent4"/>
            </a:solidFill>
            <a:ln w="15875">
              <a:solidFill>
                <a:schemeClr val="accent5"/>
              </a:solidFill>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a:solidFill>
                  <a:schemeClr val="dk1"/>
                </a:solidFill>
                <a:latin typeface="+mn-lt"/>
              </a:endParaRPr>
            </a:p>
          </p:txBody>
        </p:sp>
        <p:cxnSp>
          <p:nvCxnSpPr>
            <p:cNvPr id="236" name="Connector: Curved 235">
              <a:extLst>
                <a:ext uri="{FF2B5EF4-FFF2-40B4-BE49-F238E27FC236}">
                  <a16:creationId xmlns:a16="http://schemas.microsoft.com/office/drawing/2014/main" id="{C543EFC5-A035-4BBE-A354-D1AA76E7D4CC}"/>
                </a:ext>
              </a:extLst>
            </p:cNvPr>
            <p:cNvCxnSpPr>
              <a:cxnSpLocks/>
              <a:endCxn id="238" idx="1"/>
            </p:cNvCxnSpPr>
            <p:nvPr/>
          </p:nvCxnSpPr>
          <p:spPr bwMode="auto">
            <a:xfrm rot="10800000" flipH="1" flipV="1">
              <a:off x="2706051" y="2695377"/>
              <a:ext cx="38527" cy="634046"/>
            </a:xfrm>
            <a:prstGeom prst="curvedConnector3">
              <a:avLst>
                <a:gd name="adj1" fmla="val -663431"/>
              </a:avLst>
            </a:prstGeom>
            <a:ln w="25400">
              <a:solidFill>
                <a:srgbClr val="00B05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grpSp>
          <p:nvGrpSpPr>
            <p:cNvPr id="237" name="Group 236">
              <a:extLst>
                <a:ext uri="{FF2B5EF4-FFF2-40B4-BE49-F238E27FC236}">
                  <a16:creationId xmlns:a16="http://schemas.microsoft.com/office/drawing/2014/main" id="{BBBC444D-F2C2-47BF-BC4B-757A0AF5E5A8}"/>
                </a:ext>
              </a:extLst>
            </p:cNvPr>
            <p:cNvGrpSpPr/>
            <p:nvPr/>
          </p:nvGrpSpPr>
          <p:grpSpPr>
            <a:xfrm>
              <a:off x="2685943" y="3239423"/>
              <a:ext cx="238636" cy="248645"/>
              <a:chOff x="2685943" y="3239423"/>
              <a:chExt cx="238636" cy="248645"/>
            </a:xfrm>
          </p:grpSpPr>
          <p:pic>
            <p:nvPicPr>
              <p:cNvPr id="238" name="Graphic 237" descr="Fish">
                <a:extLst>
                  <a:ext uri="{FF2B5EF4-FFF2-40B4-BE49-F238E27FC236}">
                    <a16:creationId xmlns:a16="http://schemas.microsoft.com/office/drawing/2014/main" id="{D0B8DCA9-DE0E-45E6-A1A0-241A1C37A8C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4579" y="3239423"/>
                <a:ext cx="180000" cy="180000"/>
              </a:xfrm>
              <a:prstGeom prst="rect">
                <a:avLst/>
              </a:prstGeom>
            </p:spPr>
          </p:pic>
          <p:pic>
            <p:nvPicPr>
              <p:cNvPr id="239" name="Graphic 238" descr="Fish">
                <a:extLst>
                  <a:ext uri="{FF2B5EF4-FFF2-40B4-BE49-F238E27FC236}">
                    <a16:creationId xmlns:a16="http://schemas.microsoft.com/office/drawing/2014/main" id="{6DA64F1E-084E-4FCD-9CE1-8A9125929FF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85943" y="3308068"/>
                <a:ext cx="180000" cy="180000"/>
              </a:xfrm>
              <a:prstGeom prst="rect">
                <a:avLst/>
              </a:prstGeom>
            </p:spPr>
          </p:pic>
        </p:grpSp>
        <p:sp>
          <p:nvSpPr>
            <p:cNvPr id="7" name="TextBox 6">
              <a:extLst>
                <a:ext uri="{FF2B5EF4-FFF2-40B4-BE49-F238E27FC236}">
                  <a16:creationId xmlns:a16="http://schemas.microsoft.com/office/drawing/2014/main" id="{B322DE52-4DA7-43A4-89DE-4011FC2A3D6A}"/>
                </a:ext>
              </a:extLst>
            </p:cNvPr>
            <p:cNvSpPr txBox="1"/>
            <p:nvPr/>
          </p:nvSpPr>
          <p:spPr>
            <a:xfrm>
              <a:off x="1728212" y="2527827"/>
              <a:ext cx="853499" cy="215444"/>
            </a:xfrm>
            <a:prstGeom prst="rect">
              <a:avLst/>
            </a:prstGeom>
            <a:noFill/>
          </p:spPr>
          <p:txBody>
            <a:bodyPr wrap="square" rtlCol="0">
              <a:spAutoFit/>
            </a:bodyPr>
            <a:lstStyle/>
            <a:p>
              <a:r>
                <a:rPr lang="en-AU" sz="800" b="1" dirty="0">
                  <a:solidFill>
                    <a:srgbClr val="00B050"/>
                  </a:solidFill>
                  <a:latin typeface="Verdana" panose="020B0604030504040204" pitchFamily="34" charset="0"/>
                  <a:ea typeface="Verdana" panose="020B0604030504040204" pitchFamily="34" charset="0"/>
                  <a:cs typeface="Verdana" panose="020B0604030504040204" pitchFamily="34" charset="0"/>
                </a:rPr>
                <a:t>Entitlement </a:t>
              </a:r>
            </a:p>
          </p:txBody>
        </p:sp>
        <p:sp>
          <p:nvSpPr>
            <p:cNvPr id="16" name="Arrow: Up 15">
              <a:extLst>
                <a:ext uri="{FF2B5EF4-FFF2-40B4-BE49-F238E27FC236}">
                  <a16:creationId xmlns:a16="http://schemas.microsoft.com/office/drawing/2014/main" id="{28852349-BA7D-42D6-9474-67F486BD0459}"/>
                </a:ext>
              </a:extLst>
            </p:cNvPr>
            <p:cNvSpPr/>
            <p:nvPr/>
          </p:nvSpPr>
          <p:spPr bwMode="auto">
            <a:xfrm>
              <a:off x="2524829" y="2593955"/>
              <a:ext cx="115543" cy="100712"/>
            </a:xfrm>
            <a:prstGeom prst="up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86" name="Rectangle 185">
              <a:extLst>
                <a:ext uri="{FF2B5EF4-FFF2-40B4-BE49-F238E27FC236}">
                  <a16:creationId xmlns:a16="http://schemas.microsoft.com/office/drawing/2014/main" id="{32C2728D-5548-42B4-80FE-C5E970B0296A}"/>
                </a:ext>
              </a:extLst>
            </p:cNvPr>
            <p:cNvSpPr/>
            <p:nvPr/>
          </p:nvSpPr>
          <p:spPr bwMode="auto">
            <a:xfrm>
              <a:off x="2025308" y="5465704"/>
              <a:ext cx="72000" cy="72000"/>
            </a:xfrm>
            <a:prstGeom prst="rect">
              <a:avLst/>
            </a:prstGeom>
            <a:solidFill>
              <a:srgbClr val="7030A0"/>
            </a:solidFill>
            <a:ln w="15875">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en-AU">
                <a:solidFill>
                  <a:schemeClr val="tx1"/>
                </a:solidFill>
                <a:latin typeface="Times" pitchFamily="18" charset="0"/>
              </a:endParaRPr>
            </a:p>
          </p:txBody>
        </p:sp>
        <p:grpSp>
          <p:nvGrpSpPr>
            <p:cNvPr id="198" name="Group 197">
              <a:extLst>
                <a:ext uri="{FF2B5EF4-FFF2-40B4-BE49-F238E27FC236}">
                  <a16:creationId xmlns:a16="http://schemas.microsoft.com/office/drawing/2014/main" id="{FD69C546-856F-4ACC-9CF9-9D80F4D615DC}"/>
                </a:ext>
              </a:extLst>
            </p:cNvPr>
            <p:cNvGrpSpPr/>
            <p:nvPr/>
          </p:nvGrpSpPr>
          <p:grpSpPr>
            <a:xfrm>
              <a:off x="215305" y="1713528"/>
              <a:ext cx="2008924" cy="2046714"/>
              <a:chOff x="5890011" y="1540268"/>
              <a:chExt cx="2008924" cy="2046714"/>
            </a:xfrm>
          </p:grpSpPr>
          <p:grpSp>
            <p:nvGrpSpPr>
              <p:cNvPr id="199" name="Group 198">
                <a:extLst>
                  <a:ext uri="{FF2B5EF4-FFF2-40B4-BE49-F238E27FC236}">
                    <a16:creationId xmlns:a16="http://schemas.microsoft.com/office/drawing/2014/main" id="{C11D2CE4-7610-46A8-AD3A-92F63C410DF6}"/>
                  </a:ext>
                </a:extLst>
              </p:cNvPr>
              <p:cNvGrpSpPr/>
              <p:nvPr/>
            </p:nvGrpSpPr>
            <p:grpSpPr>
              <a:xfrm>
                <a:off x="5890011" y="1540268"/>
                <a:ext cx="2008924" cy="2046714"/>
                <a:chOff x="5890011" y="1540268"/>
                <a:chExt cx="2008924" cy="2046714"/>
              </a:xfrm>
            </p:grpSpPr>
            <p:sp>
              <p:nvSpPr>
                <p:cNvPr id="201" name="Oval 200">
                  <a:extLst>
                    <a:ext uri="{FF2B5EF4-FFF2-40B4-BE49-F238E27FC236}">
                      <a16:creationId xmlns:a16="http://schemas.microsoft.com/office/drawing/2014/main" id="{BEB5C668-F5EC-4F7A-A7A0-C7E801AD8C31}"/>
                    </a:ext>
                  </a:extLst>
                </p:cNvPr>
                <p:cNvSpPr/>
                <p:nvPr/>
              </p:nvSpPr>
              <p:spPr bwMode="auto">
                <a:xfrm>
                  <a:off x="5892012" y="3284914"/>
                  <a:ext cx="66146" cy="72000"/>
                </a:xfrm>
                <a:prstGeom prst="ellipse">
                  <a:avLst/>
                </a:prstGeom>
                <a:solidFill>
                  <a:srgbClr val="7030A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grpSp>
              <p:nvGrpSpPr>
                <p:cNvPr id="202" name="Group 201">
                  <a:extLst>
                    <a:ext uri="{FF2B5EF4-FFF2-40B4-BE49-F238E27FC236}">
                      <a16:creationId xmlns:a16="http://schemas.microsoft.com/office/drawing/2014/main" id="{BBAAFEEC-B274-42A2-B3F2-FF8660E8D978}"/>
                    </a:ext>
                  </a:extLst>
                </p:cNvPr>
                <p:cNvGrpSpPr/>
                <p:nvPr/>
              </p:nvGrpSpPr>
              <p:grpSpPr>
                <a:xfrm>
                  <a:off x="5890011" y="1540268"/>
                  <a:ext cx="2008924" cy="2046714"/>
                  <a:chOff x="5890011" y="1548033"/>
                  <a:chExt cx="2008924" cy="2046714"/>
                </a:xfrm>
              </p:grpSpPr>
              <p:grpSp>
                <p:nvGrpSpPr>
                  <p:cNvPr id="204" name="Group 203">
                    <a:extLst>
                      <a:ext uri="{FF2B5EF4-FFF2-40B4-BE49-F238E27FC236}">
                        <a16:creationId xmlns:a16="http://schemas.microsoft.com/office/drawing/2014/main" id="{66757777-A769-4DCE-829E-19F9956CAFF9}"/>
                      </a:ext>
                    </a:extLst>
                  </p:cNvPr>
                  <p:cNvGrpSpPr/>
                  <p:nvPr/>
                </p:nvGrpSpPr>
                <p:grpSpPr>
                  <a:xfrm>
                    <a:off x="5890011" y="1548033"/>
                    <a:ext cx="2008924" cy="2046714"/>
                    <a:chOff x="5890011" y="1548033"/>
                    <a:chExt cx="2008924" cy="2046714"/>
                  </a:xfrm>
                </p:grpSpPr>
                <p:grpSp>
                  <p:nvGrpSpPr>
                    <p:cNvPr id="214" name="Group 213">
                      <a:extLst>
                        <a:ext uri="{FF2B5EF4-FFF2-40B4-BE49-F238E27FC236}">
                          <a16:creationId xmlns:a16="http://schemas.microsoft.com/office/drawing/2014/main" id="{ED0C31A2-4D14-4FE9-994A-B039FA0F8276}"/>
                        </a:ext>
                      </a:extLst>
                    </p:cNvPr>
                    <p:cNvGrpSpPr/>
                    <p:nvPr/>
                  </p:nvGrpSpPr>
                  <p:grpSpPr>
                    <a:xfrm>
                      <a:off x="5892611" y="1548033"/>
                      <a:ext cx="2006324" cy="2046714"/>
                      <a:chOff x="579145" y="2044246"/>
                      <a:chExt cx="2006324" cy="2046714"/>
                    </a:xfrm>
                  </p:grpSpPr>
                  <p:grpSp>
                    <p:nvGrpSpPr>
                      <p:cNvPr id="220" name="Group 219">
                        <a:extLst>
                          <a:ext uri="{FF2B5EF4-FFF2-40B4-BE49-F238E27FC236}">
                            <a16:creationId xmlns:a16="http://schemas.microsoft.com/office/drawing/2014/main" id="{CC8B2918-FFD5-493A-B05A-CD1D9117596F}"/>
                          </a:ext>
                        </a:extLst>
                      </p:cNvPr>
                      <p:cNvGrpSpPr/>
                      <p:nvPr/>
                    </p:nvGrpSpPr>
                    <p:grpSpPr>
                      <a:xfrm>
                        <a:off x="579145" y="2044246"/>
                        <a:ext cx="2006324" cy="2046714"/>
                        <a:chOff x="6975552" y="3012666"/>
                        <a:chExt cx="2183876" cy="2046714"/>
                      </a:xfrm>
                    </p:grpSpPr>
                    <p:sp>
                      <p:nvSpPr>
                        <p:cNvPr id="224" name="Rectangle 223">
                          <a:extLst>
                            <a:ext uri="{FF2B5EF4-FFF2-40B4-BE49-F238E27FC236}">
                              <a16:creationId xmlns:a16="http://schemas.microsoft.com/office/drawing/2014/main" id="{349C741B-27C9-499E-AAF8-5975855E43A7}"/>
                            </a:ext>
                          </a:extLst>
                        </p:cNvPr>
                        <p:cNvSpPr/>
                        <p:nvPr/>
                      </p:nvSpPr>
                      <p:spPr bwMode="auto">
                        <a:xfrm>
                          <a:off x="7011564" y="3453990"/>
                          <a:ext cx="72000" cy="72000"/>
                        </a:xfrm>
                        <a:prstGeom prst="rect">
                          <a:avLst/>
                        </a:prstGeom>
                        <a:ln w="3175">
                          <a:solidFill>
                            <a:schemeClr val="tx1"/>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sp>
                      <p:nvSpPr>
                        <p:cNvPr id="227" name="Oval 226">
                          <a:extLst>
                            <a:ext uri="{FF2B5EF4-FFF2-40B4-BE49-F238E27FC236}">
                              <a16:creationId xmlns:a16="http://schemas.microsoft.com/office/drawing/2014/main" id="{EFB6DFC7-F1C9-44EC-88C4-475318A40F57}"/>
                            </a:ext>
                          </a:extLst>
                        </p:cNvPr>
                        <p:cNvSpPr/>
                        <p:nvPr/>
                      </p:nvSpPr>
                      <p:spPr bwMode="auto">
                        <a:xfrm>
                          <a:off x="7016882" y="4009097"/>
                          <a:ext cx="72000" cy="72000"/>
                        </a:xfrm>
                        <a:prstGeom prst="ellipse">
                          <a:avLst/>
                        </a:prstGeom>
                        <a:solidFill>
                          <a:srgbClr val="004EA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sp>
                      <p:nvSpPr>
                        <p:cNvPr id="228" name="Flowchart: Magnetic Disk 227">
                          <a:extLst>
                            <a:ext uri="{FF2B5EF4-FFF2-40B4-BE49-F238E27FC236}">
                              <a16:creationId xmlns:a16="http://schemas.microsoft.com/office/drawing/2014/main" id="{795383DD-8F44-482B-A4C2-C8131355DAF4}"/>
                            </a:ext>
                          </a:extLst>
                        </p:cNvPr>
                        <p:cNvSpPr/>
                        <p:nvPr/>
                      </p:nvSpPr>
                      <p:spPr bwMode="auto">
                        <a:xfrm>
                          <a:off x="6993564" y="3618643"/>
                          <a:ext cx="108000" cy="108000"/>
                        </a:xfrm>
                        <a:prstGeom prst="flowChartMagneticDisk">
                          <a:avLst/>
                        </a:prstGeom>
                        <a:solidFill>
                          <a:srgbClr val="004EA0"/>
                        </a:solidFill>
                        <a:ln w="3175" cap="flat" cmpd="sng" algn="ctr">
                          <a:solidFill>
                            <a:schemeClr val="bg1">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sp>
                      <p:nvSpPr>
                        <p:cNvPr id="240" name="Flowchart: Merge 239">
                          <a:extLst>
                            <a:ext uri="{FF2B5EF4-FFF2-40B4-BE49-F238E27FC236}">
                              <a16:creationId xmlns:a16="http://schemas.microsoft.com/office/drawing/2014/main" id="{EF0F5451-0026-4D4B-A339-D8D3F2871BD9}"/>
                            </a:ext>
                          </a:extLst>
                        </p:cNvPr>
                        <p:cNvSpPr/>
                        <p:nvPr/>
                      </p:nvSpPr>
                      <p:spPr bwMode="auto">
                        <a:xfrm>
                          <a:off x="6993582" y="3251329"/>
                          <a:ext cx="108000" cy="108000"/>
                        </a:xfrm>
                        <a:prstGeom prst="flowChartMerg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sp>
                      <p:nvSpPr>
                        <p:cNvPr id="241" name="TextBox 240">
                          <a:extLst>
                            <a:ext uri="{FF2B5EF4-FFF2-40B4-BE49-F238E27FC236}">
                              <a16:creationId xmlns:a16="http://schemas.microsoft.com/office/drawing/2014/main" id="{86ACDCC9-C3F4-4F98-9B47-36D0403858FA}"/>
                            </a:ext>
                          </a:extLst>
                        </p:cNvPr>
                        <p:cNvSpPr txBox="1"/>
                        <p:nvPr/>
                      </p:nvSpPr>
                      <p:spPr>
                        <a:xfrm>
                          <a:off x="7215211" y="3012666"/>
                          <a:ext cx="1944217" cy="2046714"/>
                        </a:xfrm>
                        <a:prstGeom prst="rect">
                          <a:avLst/>
                        </a:prstGeom>
                        <a:noFill/>
                      </p:spPr>
                      <p:txBody>
                        <a:bodyPr wrap="square" rtlCol="0">
                          <a:spAutoFit/>
                        </a:bodyPr>
                        <a:lstStyle/>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Groundwater Bore</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Reservoir</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Water Filtration Plant</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Clear Water Tank</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Raw Water Pump Station</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Potable Water Pump Station</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Raw Water Pipeline</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Potable Water Pipeline</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New Assets / Upgrades</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Recycled Water (Class A)</a:t>
                          </a:r>
                        </a:p>
                        <a:p>
                          <a:pPr>
                            <a:spcBef>
                              <a:spcPts val="300"/>
                            </a:spcBef>
                            <a:spcAft>
                              <a:spcPts val="300"/>
                            </a:spcAft>
                          </a:pPr>
                          <a:r>
                            <a:rPr lang="en-AU" sz="700" dirty="0">
                              <a:latin typeface="Verdana" panose="020B0604030504040204" pitchFamily="34" charset="0"/>
                              <a:ea typeface="Verdana" panose="020B0604030504040204" pitchFamily="34" charset="0"/>
                              <a:cs typeface="Verdana" panose="020B0604030504040204" pitchFamily="34" charset="0"/>
                            </a:rPr>
                            <a:t>Stormwater Harvesting</a:t>
                          </a:r>
                        </a:p>
                      </p:txBody>
                    </p:sp>
                    <p:sp>
                      <p:nvSpPr>
                        <p:cNvPr id="242" name="Oval 241">
                          <a:extLst>
                            <a:ext uri="{FF2B5EF4-FFF2-40B4-BE49-F238E27FC236}">
                              <a16:creationId xmlns:a16="http://schemas.microsoft.com/office/drawing/2014/main" id="{E76E1652-3280-4312-A4E5-078A0FDF80C5}"/>
                            </a:ext>
                          </a:extLst>
                        </p:cNvPr>
                        <p:cNvSpPr/>
                        <p:nvPr/>
                      </p:nvSpPr>
                      <p:spPr bwMode="auto">
                        <a:xfrm>
                          <a:off x="7014739" y="3816541"/>
                          <a:ext cx="72000" cy="72000"/>
                        </a:xfrm>
                        <a:prstGeom prst="ellipse">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cxnSp>
                      <p:nvCxnSpPr>
                        <p:cNvPr id="243" name="Straight Connector 242">
                          <a:extLst>
                            <a:ext uri="{FF2B5EF4-FFF2-40B4-BE49-F238E27FC236}">
                              <a16:creationId xmlns:a16="http://schemas.microsoft.com/office/drawing/2014/main" id="{5D4C4DE0-AFC5-4530-BF4A-81F33DE01AD4}"/>
                            </a:ext>
                          </a:extLst>
                        </p:cNvPr>
                        <p:cNvCxnSpPr>
                          <a:cxnSpLocks/>
                        </p:cNvCxnSpPr>
                        <p:nvPr/>
                      </p:nvCxnSpPr>
                      <p:spPr bwMode="auto">
                        <a:xfrm>
                          <a:off x="6975552" y="4210812"/>
                          <a:ext cx="216024" cy="0"/>
                        </a:xfrm>
                        <a:prstGeom prst="line">
                          <a:avLst/>
                        </a:prstGeom>
                        <a:ln w="25400">
                          <a:solidFill>
                            <a:schemeClr val="accent4"/>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46" name="Straight Connector 245">
                          <a:extLst>
                            <a:ext uri="{FF2B5EF4-FFF2-40B4-BE49-F238E27FC236}">
                              <a16:creationId xmlns:a16="http://schemas.microsoft.com/office/drawing/2014/main" id="{30A97D8B-B86F-449D-8145-4C62DD8AB038}"/>
                            </a:ext>
                          </a:extLst>
                        </p:cNvPr>
                        <p:cNvCxnSpPr>
                          <a:cxnSpLocks/>
                        </p:cNvCxnSpPr>
                        <p:nvPr/>
                      </p:nvCxnSpPr>
                      <p:spPr bwMode="auto">
                        <a:xfrm>
                          <a:off x="6977707" y="4388180"/>
                          <a:ext cx="216024" cy="0"/>
                        </a:xfrm>
                        <a:prstGeom prst="line">
                          <a:avLst/>
                        </a:prstGeom>
                        <a:ln w="25400">
                          <a:solidFill>
                            <a:schemeClr val="accent3"/>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grpSp>
                  <p:sp>
                    <p:nvSpPr>
                      <p:cNvPr id="221" name="Circle: Hollow 220">
                        <a:extLst>
                          <a:ext uri="{FF2B5EF4-FFF2-40B4-BE49-F238E27FC236}">
                            <a16:creationId xmlns:a16="http://schemas.microsoft.com/office/drawing/2014/main" id="{05CB2681-595F-4234-ACEA-69932AEFCFB6}"/>
                          </a:ext>
                        </a:extLst>
                      </p:cNvPr>
                      <p:cNvSpPr/>
                      <p:nvPr/>
                    </p:nvSpPr>
                    <p:spPr bwMode="auto">
                      <a:xfrm>
                        <a:off x="612228" y="2110990"/>
                        <a:ext cx="72000" cy="72000"/>
                      </a:xfrm>
                      <a:prstGeom prst="donut">
                        <a:avLst/>
                      </a:prstGeom>
                      <a:solidFill>
                        <a:schemeClr val="accent4"/>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grpSp>
                <p:cxnSp>
                  <p:nvCxnSpPr>
                    <p:cNvPr id="216" name="Straight Connector 215">
                      <a:extLst>
                        <a:ext uri="{FF2B5EF4-FFF2-40B4-BE49-F238E27FC236}">
                          <a16:creationId xmlns:a16="http://schemas.microsoft.com/office/drawing/2014/main" id="{46BAE33E-294E-497F-927F-5C54EED4A771}"/>
                        </a:ext>
                      </a:extLst>
                    </p:cNvPr>
                    <p:cNvCxnSpPr>
                      <a:cxnSpLocks/>
                    </p:cNvCxnSpPr>
                    <p:nvPr/>
                  </p:nvCxnSpPr>
                  <p:spPr bwMode="auto">
                    <a:xfrm>
                      <a:off x="5890011" y="3084845"/>
                      <a:ext cx="198461" cy="0"/>
                    </a:xfrm>
                    <a:prstGeom prst="line">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17" name="Oval 216">
                      <a:extLst>
                        <a:ext uri="{FF2B5EF4-FFF2-40B4-BE49-F238E27FC236}">
                          <a16:creationId xmlns:a16="http://schemas.microsoft.com/office/drawing/2014/main" id="{5DABBC4E-FDEE-4B37-BF07-89D6FC5E12F1}"/>
                        </a:ext>
                      </a:extLst>
                    </p:cNvPr>
                    <p:cNvSpPr/>
                    <p:nvPr/>
                  </p:nvSpPr>
                  <p:spPr bwMode="auto">
                    <a:xfrm>
                      <a:off x="5892508" y="3113664"/>
                      <a:ext cx="66146" cy="72000"/>
                    </a:xfrm>
                    <a:prstGeom prst="ellipse">
                      <a:avLst/>
                    </a:prstGeom>
                    <a:noFill/>
                    <a:ln w="12700" cap="flat" cmpd="sng" algn="ctr">
                      <a:solidFill>
                        <a:schemeClr val="accent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sp>
                  <p:nvSpPr>
                    <p:cNvPr id="219" name="Rectangle 218">
                      <a:extLst>
                        <a:ext uri="{FF2B5EF4-FFF2-40B4-BE49-F238E27FC236}">
                          <a16:creationId xmlns:a16="http://schemas.microsoft.com/office/drawing/2014/main" id="{42257AE8-1074-4B48-94AB-E6169B01D5B7}"/>
                        </a:ext>
                      </a:extLst>
                    </p:cNvPr>
                    <p:cNvSpPr/>
                    <p:nvPr/>
                  </p:nvSpPr>
                  <p:spPr bwMode="auto">
                    <a:xfrm>
                      <a:off x="5991841" y="3113031"/>
                      <a:ext cx="66146" cy="72000"/>
                    </a:xfrm>
                    <a:prstGeom prst="rect">
                      <a:avLst/>
                    </a:prstGeom>
                    <a:noFill/>
                    <a:ln w="12700">
                      <a:solidFill>
                        <a:schemeClr val="accent5"/>
                      </a:solid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grpSp>
              <p:cxnSp>
                <p:nvCxnSpPr>
                  <p:cNvPr id="207" name="Straight Connector 206">
                    <a:extLst>
                      <a:ext uri="{FF2B5EF4-FFF2-40B4-BE49-F238E27FC236}">
                        <a16:creationId xmlns:a16="http://schemas.microsoft.com/office/drawing/2014/main" id="{FC555404-905C-49BC-A920-EEBE123AA0B4}"/>
                      </a:ext>
                    </a:extLst>
                  </p:cNvPr>
                  <p:cNvCxnSpPr>
                    <a:cxnSpLocks/>
                  </p:cNvCxnSpPr>
                  <p:nvPr/>
                </p:nvCxnSpPr>
                <p:spPr bwMode="auto">
                  <a:xfrm>
                    <a:off x="5897496" y="3263951"/>
                    <a:ext cx="198461" cy="0"/>
                  </a:xfrm>
                  <a:prstGeom prst="line">
                    <a:avLst/>
                  </a:prstGeom>
                  <a:ln w="25400">
                    <a:solidFill>
                      <a:srgbClr val="7030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08" name="Rectangle 207">
                    <a:extLst>
                      <a:ext uri="{FF2B5EF4-FFF2-40B4-BE49-F238E27FC236}">
                        <a16:creationId xmlns:a16="http://schemas.microsoft.com/office/drawing/2014/main" id="{82CAF5DC-8082-4FC4-A58C-FE0EE3A3D19D}"/>
                      </a:ext>
                    </a:extLst>
                  </p:cNvPr>
                  <p:cNvSpPr/>
                  <p:nvPr/>
                </p:nvSpPr>
                <p:spPr bwMode="auto">
                  <a:xfrm>
                    <a:off x="5989241" y="3292136"/>
                    <a:ext cx="66146" cy="72000"/>
                  </a:xfrm>
                  <a:prstGeom prst="rect">
                    <a:avLst/>
                  </a:prstGeom>
                  <a:solidFill>
                    <a:srgbClr val="7030A0"/>
                  </a:solidFill>
                  <a:ln w="3175">
                    <a:solidFill>
                      <a:schemeClr val="tx1"/>
                    </a:solid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a:ln>
                        <a:noFill/>
                      </a:ln>
                      <a:solidFill>
                        <a:schemeClr val="tx1"/>
                      </a:solidFill>
                      <a:effectLst/>
                      <a:latin typeface="Times" pitchFamily="18" charset="0"/>
                    </a:endParaRPr>
                  </a:p>
                </p:txBody>
              </p:sp>
              <p:cxnSp>
                <p:nvCxnSpPr>
                  <p:cNvPr id="212" name="Straight Connector 211">
                    <a:extLst>
                      <a:ext uri="{FF2B5EF4-FFF2-40B4-BE49-F238E27FC236}">
                        <a16:creationId xmlns:a16="http://schemas.microsoft.com/office/drawing/2014/main" id="{1C1AFB73-9817-4E8E-AE15-4AEE9E06FF5B}"/>
                      </a:ext>
                    </a:extLst>
                  </p:cNvPr>
                  <p:cNvCxnSpPr>
                    <a:cxnSpLocks/>
                  </p:cNvCxnSpPr>
                  <p:nvPr/>
                </p:nvCxnSpPr>
                <p:spPr bwMode="auto">
                  <a:xfrm>
                    <a:off x="5897496" y="3440920"/>
                    <a:ext cx="198461" cy="0"/>
                  </a:xfrm>
                  <a:prstGeom prst="line">
                    <a:avLst/>
                  </a:prstGeom>
                  <a:ln w="25400">
                    <a:solidFill>
                      <a:schemeClr val="bg2">
                        <a:lumMod val="5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13" name="Oval 212">
                    <a:extLst>
                      <a:ext uri="{FF2B5EF4-FFF2-40B4-BE49-F238E27FC236}">
                        <a16:creationId xmlns:a16="http://schemas.microsoft.com/office/drawing/2014/main" id="{56D1A60A-A0F4-4582-BCC7-6DD7E86FCD06}"/>
                      </a:ext>
                    </a:extLst>
                  </p:cNvPr>
                  <p:cNvSpPr/>
                  <p:nvPr/>
                </p:nvSpPr>
                <p:spPr bwMode="auto">
                  <a:xfrm>
                    <a:off x="5892655" y="3466375"/>
                    <a:ext cx="66146" cy="72000"/>
                  </a:xfrm>
                  <a:prstGeom prst="ellips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AU" sz="800"/>
                  </a:p>
                </p:txBody>
              </p:sp>
            </p:grpSp>
          </p:grpSp>
          <p:sp>
            <p:nvSpPr>
              <p:cNvPr id="200" name="Flowchart: Merge 199">
                <a:extLst>
                  <a:ext uri="{FF2B5EF4-FFF2-40B4-BE49-F238E27FC236}">
                    <a16:creationId xmlns:a16="http://schemas.microsoft.com/office/drawing/2014/main" id="{64E1DA4C-B86F-4E21-AE68-912503E620D2}"/>
                  </a:ext>
                </a:extLst>
              </p:cNvPr>
              <p:cNvSpPr/>
              <p:nvPr/>
            </p:nvSpPr>
            <p:spPr bwMode="auto">
              <a:xfrm>
                <a:off x="5987591" y="3463372"/>
                <a:ext cx="72000" cy="72000"/>
              </a:xfrm>
              <a:prstGeom prst="flowChartMerge">
                <a:avLst/>
              </a:prstGeom>
              <a:solidFill>
                <a:schemeClr val="bg2">
                  <a:lumMod val="50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800" b="0" i="0" u="none" strike="noStrike" cap="none" normalizeH="0" baseline="0" dirty="0">
                  <a:ln>
                    <a:noFill/>
                  </a:ln>
                  <a:solidFill>
                    <a:schemeClr val="tx1"/>
                  </a:solidFill>
                  <a:effectLst/>
                  <a:latin typeface="Times" pitchFamily="18" charset="0"/>
                </a:endParaRPr>
              </a:p>
            </p:txBody>
          </p:sp>
        </p:grpSp>
        <p:cxnSp>
          <p:nvCxnSpPr>
            <p:cNvPr id="250" name="Connector: Curved 249">
              <a:extLst>
                <a:ext uri="{FF2B5EF4-FFF2-40B4-BE49-F238E27FC236}">
                  <a16:creationId xmlns:a16="http://schemas.microsoft.com/office/drawing/2014/main" id="{6E1078DF-7CA3-484A-A15D-F3DAB3916DCF}"/>
                </a:ext>
              </a:extLst>
            </p:cNvPr>
            <p:cNvCxnSpPr>
              <a:cxnSpLocks/>
            </p:cNvCxnSpPr>
            <p:nvPr/>
          </p:nvCxnSpPr>
          <p:spPr bwMode="auto">
            <a:xfrm>
              <a:off x="499708" y="4072721"/>
              <a:ext cx="1066241" cy="88107"/>
            </a:xfrm>
            <a:prstGeom prst="curvedConnector3">
              <a:avLst>
                <a:gd name="adj1" fmla="val 50000"/>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51" name="Connector: Curved 250">
              <a:extLst>
                <a:ext uri="{FF2B5EF4-FFF2-40B4-BE49-F238E27FC236}">
                  <a16:creationId xmlns:a16="http://schemas.microsoft.com/office/drawing/2014/main" id="{6B9CD986-588E-415E-8FFB-AC9F218C9672}"/>
                </a:ext>
              </a:extLst>
            </p:cNvPr>
            <p:cNvCxnSpPr>
              <a:cxnSpLocks/>
            </p:cNvCxnSpPr>
            <p:nvPr/>
          </p:nvCxnSpPr>
          <p:spPr bwMode="auto">
            <a:xfrm>
              <a:off x="1257261" y="3513554"/>
              <a:ext cx="854195" cy="767367"/>
            </a:xfrm>
            <a:prstGeom prst="curvedConnector3">
              <a:avLst>
                <a:gd name="adj1" fmla="val 15432"/>
              </a:avLst>
            </a:prstGeom>
            <a:ln w="25400">
              <a:headEnd type="none" w="sm" len="med"/>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grpSp>
          <p:nvGrpSpPr>
            <p:cNvPr id="17" name="Group 16">
              <a:extLst>
                <a:ext uri="{FF2B5EF4-FFF2-40B4-BE49-F238E27FC236}">
                  <a16:creationId xmlns:a16="http://schemas.microsoft.com/office/drawing/2014/main" id="{80F80A56-813D-418C-9C64-37AB099BFD4E}"/>
                </a:ext>
              </a:extLst>
            </p:cNvPr>
            <p:cNvGrpSpPr/>
            <p:nvPr/>
          </p:nvGrpSpPr>
          <p:grpSpPr>
            <a:xfrm>
              <a:off x="2325169" y="5677993"/>
              <a:ext cx="265682" cy="208427"/>
              <a:chOff x="2306827" y="5619539"/>
              <a:chExt cx="265682" cy="208427"/>
            </a:xfrm>
          </p:grpSpPr>
          <p:pic>
            <p:nvPicPr>
              <p:cNvPr id="6" name="Graphic 5" descr="Plant">
                <a:extLst>
                  <a:ext uri="{FF2B5EF4-FFF2-40B4-BE49-F238E27FC236}">
                    <a16:creationId xmlns:a16="http://schemas.microsoft.com/office/drawing/2014/main" id="{9A5E8454-0D98-4A70-B3E2-DBD8957D94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06827" y="5619539"/>
                <a:ext cx="161065" cy="161065"/>
              </a:xfrm>
              <a:prstGeom prst="rect">
                <a:avLst/>
              </a:prstGeom>
            </p:spPr>
          </p:pic>
          <p:pic>
            <p:nvPicPr>
              <p:cNvPr id="252" name="Graphic 251" descr="Plant">
                <a:extLst>
                  <a:ext uri="{FF2B5EF4-FFF2-40B4-BE49-F238E27FC236}">
                    <a16:creationId xmlns:a16="http://schemas.microsoft.com/office/drawing/2014/main" id="{ECC7BE13-0B77-4E4F-89F8-65D8698849C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11444" y="5666901"/>
                <a:ext cx="161065" cy="161065"/>
              </a:xfrm>
              <a:prstGeom prst="rect">
                <a:avLst/>
              </a:prstGeom>
            </p:spPr>
          </p:pic>
        </p:grpSp>
        <p:cxnSp>
          <p:nvCxnSpPr>
            <p:cNvPr id="253" name="Connector: Curved 252">
              <a:extLst>
                <a:ext uri="{FF2B5EF4-FFF2-40B4-BE49-F238E27FC236}">
                  <a16:creationId xmlns:a16="http://schemas.microsoft.com/office/drawing/2014/main" id="{486B89AE-0612-4C51-A66B-B7B4A3BD5B10}"/>
                </a:ext>
              </a:extLst>
            </p:cNvPr>
            <p:cNvCxnSpPr>
              <a:cxnSpLocks/>
              <a:stCxn id="136" idx="2"/>
              <a:endCxn id="252" idx="0"/>
            </p:cNvCxnSpPr>
            <p:nvPr/>
          </p:nvCxnSpPr>
          <p:spPr bwMode="auto">
            <a:xfrm rot="10800000" flipV="1">
              <a:off x="2510320" y="5439371"/>
              <a:ext cx="262357" cy="285984"/>
            </a:xfrm>
            <a:prstGeom prst="curvedConnector2">
              <a:avLst/>
            </a:prstGeom>
            <a:ln w="25400">
              <a:solidFill>
                <a:schemeClr val="bg2">
                  <a:lumMod val="50000"/>
                </a:schemeClr>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54" name="Connector: Curved 253">
              <a:extLst>
                <a:ext uri="{FF2B5EF4-FFF2-40B4-BE49-F238E27FC236}">
                  <a16:creationId xmlns:a16="http://schemas.microsoft.com/office/drawing/2014/main" id="{19BB727F-5CF6-4585-A970-4A75D1F1F717}"/>
                </a:ext>
              </a:extLst>
            </p:cNvPr>
            <p:cNvCxnSpPr>
              <a:cxnSpLocks/>
              <a:stCxn id="150" idx="1"/>
              <a:endCxn id="252" idx="3"/>
            </p:cNvCxnSpPr>
            <p:nvPr/>
          </p:nvCxnSpPr>
          <p:spPr bwMode="auto">
            <a:xfrm rot="10800000" flipV="1">
              <a:off x="2590852" y="5717518"/>
              <a:ext cx="260049" cy="88370"/>
            </a:xfrm>
            <a:prstGeom prst="curvedConnector3">
              <a:avLst>
                <a:gd name="adj1" fmla="val 50000"/>
              </a:avLst>
            </a:prstGeom>
            <a:ln w="25400">
              <a:solidFill>
                <a:srgbClr val="7030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255" name="Connector: Curved 254">
              <a:extLst>
                <a:ext uri="{FF2B5EF4-FFF2-40B4-BE49-F238E27FC236}">
                  <a16:creationId xmlns:a16="http://schemas.microsoft.com/office/drawing/2014/main" id="{D3FBFD62-D71E-400C-830B-08B1F73C1965}"/>
                </a:ext>
              </a:extLst>
            </p:cNvPr>
            <p:cNvCxnSpPr>
              <a:cxnSpLocks/>
              <a:stCxn id="186" idx="3"/>
              <a:endCxn id="6" idx="1"/>
            </p:cNvCxnSpPr>
            <p:nvPr/>
          </p:nvCxnSpPr>
          <p:spPr bwMode="auto">
            <a:xfrm>
              <a:off x="2097308" y="5501704"/>
              <a:ext cx="227861" cy="256822"/>
            </a:xfrm>
            <a:prstGeom prst="curvedConnector3">
              <a:avLst>
                <a:gd name="adj1" fmla="val 50000"/>
              </a:avLst>
            </a:prstGeom>
            <a:ln w="25400">
              <a:solidFill>
                <a:srgbClr val="7030A0"/>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256" name="TextBox 255">
              <a:extLst>
                <a:ext uri="{FF2B5EF4-FFF2-40B4-BE49-F238E27FC236}">
                  <a16:creationId xmlns:a16="http://schemas.microsoft.com/office/drawing/2014/main" id="{5B5DEF98-D22D-4C59-8C28-0D6B62E48200}"/>
                </a:ext>
              </a:extLst>
            </p:cNvPr>
            <p:cNvSpPr txBox="1"/>
            <p:nvPr/>
          </p:nvSpPr>
          <p:spPr>
            <a:xfrm>
              <a:off x="173561" y="3841614"/>
              <a:ext cx="853499" cy="215444"/>
            </a:xfrm>
            <a:prstGeom prst="rect">
              <a:avLst/>
            </a:prstGeom>
            <a:noFill/>
          </p:spPr>
          <p:txBody>
            <a:bodyPr wrap="square" rtlCol="0">
              <a:spAutoFit/>
            </a:bodyPr>
            <a:lstStyle/>
            <a:p>
              <a:r>
                <a:rPr lang="en-AU" sz="800" b="1" dirty="0">
                  <a:solidFill>
                    <a:srgbClr val="00B050"/>
                  </a:solidFill>
                  <a:latin typeface="Verdana" panose="020B0604030504040204" pitchFamily="34" charset="0"/>
                  <a:ea typeface="Verdana" panose="020B0604030504040204" pitchFamily="34" charset="0"/>
                  <a:cs typeface="Verdana" panose="020B0604030504040204" pitchFamily="34" charset="0"/>
                </a:rPr>
                <a:t>Entitlement </a:t>
              </a:r>
            </a:p>
          </p:txBody>
        </p:sp>
        <p:sp>
          <p:nvSpPr>
            <p:cNvPr id="257" name="Arrow: Up 256">
              <a:extLst>
                <a:ext uri="{FF2B5EF4-FFF2-40B4-BE49-F238E27FC236}">
                  <a16:creationId xmlns:a16="http://schemas.microsoft.com/office/drawing/2014/main" id="{9FDE11C7-02A8-4DF8-A1CC-9774DA698A3A}"/>
                </a:ext>
              </a:extLst>
            </p:cNvPr>
            <p:cNvSpPr/>
            <p:nvPr/>
          </p:nvSpPr>
          <p:spPr bwMode="auto">
            <a:xfrm>
              <a:off x="970178" y="3907742"/>
              <a:ext cx="115543" cy="100712"/>
            </a:xfrm>
            <a:prstGeom prst="up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cxnSp>
          <p:nvCxnSpPr>
            <p:cNvPr id="182" name="Connector: Curved 181">
              <a:extLst>
                <a:ext uri="{FF2B5EF4-FFF2-40B4-BE49-F238E27FC236}">
                  <a16:creationId xmlns:a16="http://schemas.microsoft.com/office/drawing/2014/main" id="{B5A6D9F2-375B-4DEA-815B-7300C1E0195C}"/>
                </a:ext>
              </a:extLst>
            </p:cNvPr>
            <p:cNvCxnSpPr>
              <a:cxnSpLocks/>
            </p:cNvCxnSpPr>
            <p:nvPr/>
          </p:nvCxnSpPr>
          <p:spPr bwMode="auto">
            <a:xfrm rot="10800000">
              <a:off x="2608510" y="4319952"/>
              <a:ext cx="80531" cy="175473"/>
            </a:xfrm>
            <a:prstGeom prst="curvedConnector3">
              <a:avLst>
                <a:gd name="adj1" fmla="val 50000"/>
              </a:avLst>
            </a:prstGeom>
            <a:ln w="25400">
              <a:solidFill>
                <a:srgbClr val="004EA0"/>
              </a:solidFill>
              <a:headEnd type="triangle" w="sm" len="med"/>
              <a:tailEnd type="non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cxnSp>
          <p:nvCxnSpPr>
            <p:cNvPr id="183" name="Connector: Curved 182">
              <a:extLst>
                <a:ext uri="{FF2B5EF4-FFF2-40B4-BE49-F238E27FC236}">
                  <a16:creationId xmlns:a16="http://schemas.microsoft.com/office/drawing/2014/main" id="{67CE987C-8815-4614-B64F-1A0846737BE2}"/>
                </a:ext>
              </a:extLst>
            </p:cNvPr>
            <p:cNvCxnSpPr>
              <a:cxnSpLocks/>
            </p:cNvCxnSpPr>
            <p:nvPr/>
          </p:nvCxnSpPr>
          <p:spPr bwMode="auto">
            <a:xfrm>
              <a:off x="2608509" y="4319951"/>
              <a:ext cx="152958" cy="195405"/>
            </a:xfrm>
            <a:prstGeom prst="curvedConnector2">
              <a:avLst/>
            </a:prstGeom>
            <a:ln w="25400">
              <a:solidFill>
                <a:schemeClr val="accent5"/>
              </a:solidFill>
              <a:headEnd type="none" w="med" len="med"/>
              <a:tailEnd type="triangle" w="sm"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cxnSp>
        <p:sp>
          <p:nvSpPr>
            <p:cNvPr id="5" name="Freeform: Shape 4">
              <a:extLst>
                <a:ext uri="{FF2B5EF4-FFF2-40B4-BE49-F238E27FC236}">
                  <a16:creationId xmlns:a16="http://schemas.microsoft.com/office/drawing/2014/main" id="{89863048-6BD7-49FA-BD71-4CACF0E59D94}"/>
                </a:ext>
              </a:extLst>
            </p:cNvPr>
            <p:cNvSpPr/>
            <p:nvPr/>
          </p:nvSpPr>
          <p:spPr bwMode="auto">
            <a:xfrm>
              <a:off x="1957650" y="4984502"/>
              <a:ext cx="182661" cy="444748"/>
            </a:xfrm>
            <a:custGeom>
              <a:avLst/>
              <a:gdLst>
                <a:gd name="connsiteX0" fmla="*/ 48986 w 107404"/>
                <a:gd name="connsiteY0" fmla="*/ 334736 h 334736"/>
                <a:gd name="connsiteX1" fmla="*/ 106136 w 107404"/>
                <a:gd name="connsiteY1" fmla="*/ 155122 h 334736"/>
                <a:gd name="connsiteX2" fmla="*/ 0 w 107404"/>
                <a:gd name="connsiteY2" fmla="*/ 0 h 334736"/>
              </a:gdLst>
              <a:ahLst/>
              <a:cxnLst>
                <a:cxn ang="0">
                  <a:pos x="connsiteX0" y="connsiteY0"/>
                </a:cxn>
                <a:cxn ang="0">
                  <a:pos x="connsiteX1" y="connsiteY1"/>
                </a:cxn>
                <a:cxn ang="0">
                  <a:pos x="connsiteX2" y="connsiteY2"/>
                </a:cxn>
              </a:cxnLst>
              <a:rect l="l" t="t" r="r" b="b"/>
              <a:pathLst>
                <a:path w="107404" h="334736">
                  <a:moveTo>
                    <a:pt x="48986" y="334736"/>
                  </a:moveTo>
                  <a:cubicBezTo>
                    <a:pt x="81643" y="272823"/>
                    <a:pt x="114300" y="210911"/>
                    <a:pt x="106136" y="155122"/>
                  </a:cubicBezTo>
                  <a:cubicBezTo>
                    <a:pt x="97972" y="99333"/>
                    <a:pt x="48986" y="49666"/>
                    <a:pt x="0" y="0"/>
                  </a:cubicBezTo>
                </a:path>
              </a:pathLst>
            </a:custGeom>
            <a:noFill/>
            <a:ln w="28575" cap="flat" cmpd="sng" algn="ctr">
              <a:solidFill>
                <a:srgbClr val="7030A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19" name="Freeform: Shape 18">
              <a:extLst>
                <a:ext uri="{FF2B5EF4-FFF2-40B4-BE49-F238E27FC236}">
                  <a16:creationId xmlns:a16="http://schemas.microsoft.com/office/drawing/2014/main" id="{970D7040-DFE9-4951-AFA3-90B7AF54FC88}"/>
                </a:ext>
              </a:extLst>
            </p:cNvPr>
            <p:cNvSpPr/>
            <p:nvPr/>
          </p:nvSpPr>
          <p:spPr bwMode="auto">
            <a:xfrm>
              <a:off x="1922770" y="4326232"/>
              <a:ext cx="159026" cy="365038"/>
            </a:xfrm>
            <a:custGeom>
              <a:avLst/>
              <a:gdLst>
                <a:gd name="connsiteX0" fmla="*/ 0 w 159026"/>
                <a:gd name="connsiteY0" fmla="*/ 365038 h 365038"/>
                <a:gd name="connsiteX1" fmla="*/ 36142 w 159026"/>
                <a:gd name="connsiteY1" fmla="*/ 83128 h 365038"/>
                <a:gd name="connsiteX2" fmla="*/ 159026 w 159026"/>
                <a:gd name="connsiteY2" fmla="*/ 0 h 365038"/>
              </a:gdLst>
              <a:ahLst/>
              <a:cxnLst>
                <a:cxn ang="0">
                  <a:pos x="connsiteX0" y="connsiteY0"/>
                </a:cxn>
                <a:cxn ang="0">
                  <a:pos x="connsiteX1" y="connsiteY1"/>
                </a:cxn>
                <a:cxn ang="0">
                  <a:pos x="connsiteX2" y="connsiteY2"/>
                </a:cxn>
              </a:cxnLst>
              <a:rect l="l" t="t" r="r" b="b"/>
              <a:pathLst>
                <a:path w="159026" h="365038">
                  <a:moveTo>
                    <a:pt x="0" y="365038"/>
                  </a:moveTo>
                  <a:cubicBezTo>
                    <a:pt x="4819" y="254503"/>
                    <a:pt x="9638" y="143968"/>
                    <a:pt x="36142" y="83128"/>
                  </a:cubicBezTo>
                  <a:cubicBezTo>
                    <a:pt x="62646" y="22288"/>
                    <a:pt x="110836" y="11144"/>
                    <a:pt x="159026" y="0"/>
                  </a:cubicBezTo>
                </a:path>
              </a:pathLst>
            </a:custGeom>
            <a:noFill/>
            <a:ln w="28575" cap="flat" cmpd="sng" algn="ctr">
              <a:solidFill>
                <a:schemeClr val="bg2">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sp>
          <p:nvSpPr>
            <p:cNvPr id="20" name="Rectangle 19">
              <a:extLst>
                <a:ext uri="{FF2B5EF4-FFF2-40B4-BE49-F238E27FC236}">
                  <a16:creationId xmlns:a16="http://schemas.microsoft.com/office/drawing/2014/main" id="{25E75ABF-15A8-4420-8188-5128387C2E6D}"/>
                </a:ext>
              </a:extLst>
            </p:cNvPr>
            <p:cNvSpPr/>
            <p:nvPr/>
          </p:nvSpPr>
          <p:spPr bwMode="auto">
            <a:xfrm>
              <a:off x="1803855" y="4840354"/>
              <a:ext cx="137799" cy="117546"/>
            </a:xfrm>
            <a:prstGeom prst="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Times" pitchFamily="18" charset="0"/>
              </a:endParaRPr>
            </a:p>
          </p:txBody>
        </p:sp>
      </p:grpSp>
    </p:spTree>
    <p:extLst>
      <p:ext uri="{BB962C8B-B14F-4D97-AF65-F5344CB8AC3E}">
        <p14:creationId xmlns:p14="http://schemas.microsoft.com/office/powerpoint/2010/main" val="1005143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043DA1-A5CA-479E-B0EB-2E3E2DAFA3E7}"/>
              </a:ext>
            </a:extLst>
          </p:cNvPr>
          <p:cNvSpPr/>
          <p:nvPr/>
        </p:nvSpPr>
        <p:spPr>
          <a:xfrm>
            <a:off x="575345" y="218009"/>
            <a:ext cx="5436104" cy="461665"/>
          </a:xfrm>
          <a:prstGeom prst="rect">
            <a:avLst/>
          </a:prstGeom>
        </p:spPr>
        <p:txBody>
          <a:bodyPr wrap="none">
            <a:spAutoFit/>
          </a:bodyPr>
          <a:lstStyle/>
          <a:p>
            <a:pPr eaLnBrk="1" hangingPunct="1">
              <a:spcBef>
                <a:spcPct val="20000"/>
              </a:spcBef>
            </a:pPr>
            <a:r>
              <a:rPr lang="en-NZ" dirty="0">
                <a:solidFill>
                  <a:srgbClr val="004EA0"/>
                </a:solidFill>
                <a:latin typeface="Verdana" pitchFamily="34" charset="0"/>
                <a:ea typeface="Verdana" pitchFamily="34" charset="0"/>
                <a:cs typeface="Verdana" pitchFamily="34" charset="0"/>
              </a:rPr>
              <a:t>Impact of the Millennium Drought</a:t>
            </a:r>
          </a:p>
        </p:txBody>
      </p:sp>
      <p:sp>
        <p:nvSpPr>
          <p:cNvPr id="8" name="Text Placeholder 7">
            <a:extLst>
              <a:ext uri="{FF2B5EF4-FFF2-40B4-BE49-F238E27FC236}">
                <a16:creationId xmlns:a16="http://schemas.microsoft.com/office/drawing/2014/main" id="{8EB864F4-501A-4BE5-9C8D-C736D339301B}"/>
              </a:ext>
            </a:extLst>
          </p:cNvPr>
          <p:cNvSpPr>
            <a:spLocks noGrp="1"/>
          </p:cNvSpPr>
          <p:nvPr>
            <p:ph type="body" sz="quarter" idx="14"/>
          </p:nvPr>
        </p:nvSpPr>
        <p:spPr>
          <a:xfrm>
            <a:off x="647799" y="3888482"/>
            <a:ext cx="9432602" cy="2088232"/>
          </a:xfrm>
        </p:spPr>
        <p:txBody>
          <a:bodyPr/>
          <a:lstStyle/>
          <a:p>
            <a:pPr marL="0" indent="0">
              <a:buNone/>
            </a:pPr>
            <a:r>
              <a:rPr lang="en-NZ" dirty="0"/>
              <a:t>The millennium drought placed a significant strain on supplies, requiring:</a:t>
            </a:r>
          </a:p>
          <a:p>
            <a:r>
              <a:rPr lang="en-NZ" dirty="0"/>
              <a:t>bulk supply from Melbourne Water, </a:t>
            </a:r>
          </a:p>
          <a:p>
            <a:r>
              <a:rPr lang="en-NZ" dirty="0"/>
              <a:t>development of recycled water plants and a non-potable transfer network, </a:t>
            </a:r>
          </a:p>
          <a:p>
            <a:r>
              <a:rPr lang="en-NZ" dirty="0"/>
              <a:t>investment in a more inter-connected potable water transfer network. </a:t>
            </a:r>
          </a:p>
          <a:p>
            <a:endParaRPr lang="en-NZ" dirty="0"/>
          </a:p>
        </p:txBody>
      </p:sp>
      <p:pic>
        <p:nvPicPr>
          <p:cNvPr id="10" name="Picture 9">
            <a:extLst>
              <a:ext uri="{FF2B5EF4-FFF2-40B4-BE49-F238E27FC236}">
                <a16:creationId xmlns:a16="http://schemas.microsoft.com/office/drawing/2014/main" id="{3038A1D4-C868-4D35-8E06-36B05D730566}"/>
              </a:ext>
            </a:extLst>
          </p:cNvPr>
          <p:cNvPicPr>
            <a:picLocks noChangeAspect="1"/>
          </p:cNvPicPr>
          <p:nvPr/>
        </p:nvPicPr>
        <p:blipFill>
          <a:blip r:embed="rId3"/>
          <a:stretch>
            <a:fillRect/>
          </a:stretch>
        </p:blipFill>
        <p:spPr>
          <a:xfrm>
            <a:off x="4751809" y="1252833"/>
            <a:ext cx="5759922" cy="2457893"/>
          </a:xfrm>
          <a:prstGeom prst="rect">
            <a:avLst/>
          </a:prstGeom>
        </p:spPr>
      </p:pic>
      <p:pic>
        <p:nvPicPr>
          <p:cNvPr id="11" name="Picture 10">
            <a:extLst>
              <a:ext uri="{FF2B5EF4-FFF2-40B4-BE49-F238E27FC236}">
                <a16:creationId xmlns:a16="http://schemas.microsoft.com/office/drawing/2014/main" id="{4287EA13-2DB4-4619-89D8-18B5B3073107}"/>
              </a:ext>
            </a:extLst>
          </p:cNvPr>
          <p:cNvPicPr>
            <a:picLocks noChangeAspect="1"/>
          </p:cNvPicPr>
          <p:nvPr/>
        </p:nvPicPr>
        <p:blipFill>
          <a:blip r:embed="rId4"/>
          <a:stretch>
            <a:fillRect/>
          </a:stretch>
        </p:blipFill>
        <p:spPr>
          <a:xfrm>
            <a:off x="863377" y="1239962"/>
            <a:ext cx="3401425" cy="2274151"/>
          </a:xfrm>
          <a:prstGeom prst="rect">
            <a:avLst/>
          </a:prstGeom>
        </p:spPr>
      </p:pic>
    </p:spTree>
    <p:extLst>
      <p:ext uri="{BB962C8B-B14F-4D97-AF65-F5344CB8AC3E}">
        <p14:creationId xmlns:p14="http://schemas.microsoft.com/office/powerpoint/2010/main" val="2314403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B15344-BA4C-4730-8771-6A1884769BB1}"/>
              </a:ext>
            </a:extLst>
          </p:cNvPr>
          <p:cNvSpPr>
            <a:spLocks noGrp="1"/>
          </p:cNvSpPr>
          <p:nvPr>
            <p:ph type="body" sz="quarter" idx="10"/>
          </p:nvPr>
        </p:nvSpPr>
        <p:spPr>
          <a:xfrm>
            <a:off x="719361" y="231850"/>
            <a:ext cx="6984776" cy="503238"/>
          </a:xfrm>
        </p:spPr>
        <p:txBody>
          <a:bodyPr/>
          <a:lstStyle/>
          <a:p>
            <a:r>
              <a:rPr lang="en-NZ" dirty="0"/>
              <a:t>Summary – </a:t>
            </a:r>
          </a:p>
          <a:p>
            <a:r>
              <a:rPr lang="en-NZ" dirty="0"/>
              <a:t>The benefits of Modelling to Western Water</a:t>
            </a:r>
          </a:p>
        </p:txBody>
      </p:sp>
      <p:sp>
        <p:nvSpPr>
          <p:cNvPr id="3" name="Text Placeholder 2">
            <a:extLst>
              <a:ext uri="{FF2B5EF4-FFF2-40B4-BE49-F238E27FC236}">
                <a16:creationId xmlns:a16="http://schemas.microsoft.com/office/drawing/2014/main" id="{4DD3C87D-3D21-431E-B804-23A4F532E552}"/>
              </a:ext>
            </a:extLst>
          </p:cNvPr>
          <p:cNvSpPr>
            <a:spLocks noGrp="1"/>
          </p:cNvSpPr>
          <p:nvPr>
            <p:ph type="body" sz="quarter" idx="14"/>
          </p:nvPr>
        </p:nvSpPr>
        <p:spPr>
          <a:xfrm>
            <a:off x="647799" y="1167954"/>
            <a:ext cx="9432602" cy="4320480"/>
          </a:xfrm>
        </p:spPr>
        <p:txBody>
          <a:bodyPr/>
          <a:lstStyle/>
          <a:p>
            <a:pPr marL="0" indent="0">
              <a:buNone/>
            </a:pPr>
            <a:r>
              <a:rPr lang="en-NZ" dirty="0"/>
              <a:t>Western Water are using modelling to support: </a:t>
            </a:r>
          </a:p>
          <a:p>
            <a:r>
              <a:rPr lang="en-NZ" dirty="0"/>
              <a:t>Development of sub-regional water master plans and a transfer network master plan</a:t>
            </a:r>
          </a:p>
          <a:p>
            <a:r>
              <a:rPr lang="en-NZ" dirty="0"/>
              <a:t>Optimising the off-season transfer of water from Melbourne Water to </a:t>
            </a:r>
            <a:r>
              <a:rPr lang="en-NZ" dirty="0" err="1"/>
              <a:t>Rosslynne</a:t>
            </a:r>
            <a:r>
              <a:rPr lang="en-NZ" dirty="0"/>
              <a:t> Reservoir  </a:t>
            </a:r>
          </a:p>
          <a:p>
            <a:r>
              <a:rPr lang="en-NZ" dirty="0"/>
              <a:t>Developing sub-regional wastewater master plans</a:t>
            </a:r>
          </a:p>
          <a:p>
            <a:r>
              <a:rPr lang="en-NZ" dirty="0"/>
              <a:t>Developing options for recycled water for agricultural &amp; public outdoor spaces irrigation, commercial and domestic re-use</a:t>
            </a:r>
          </a:p>
          <a:p>
            <a:r>
              <a:rPr lang="en-NZ" dirty="0"/>
              <a:t>Developing options for stormwater harvesting as an additional source of water for consumption or e-flows</a:t>
            </a:r>
          </a:p>
        </p:txBody>
      </p:sp>
    </p:spTree>
    <p:extLst>
      <p:ext uri="{BB962C8B-B14F-4D97-AF65-F5344CB8AC3E}">
        <p14:creationId xmlns:p14="http://schemas.microsoft.com/office/powerpoint/2010/main" val="783053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B60088-B51E-458E-94E1-542DDC61546F}"/>
              </a:ext>
            </a:extLst>
          </p:cNvPr>
          <p:cNvSpPr>
            <a:spLocks noGrp="1"/>
          </p:cNvSpPr>
          <p:nvPr>
            <p:ph type="body" sz="quarter" idx="10"/>
          </p:nvPr>
        </p:nvSpPr>
        <p:spPr>
          <a:xfrm>
            <a:off x="791369" y="303858"/>
            <a:ext cx="4319588" cy="503238"/>
          </a:xfrm>
        </p:spPr>
        <p:txBody>
          <a:bodyPr/>
          <a:lstStyle/>
          <a:p>
            <a:r>
              <a:rPr lang="en-NZ" dirty="0"/>
              <a:t>Conclusion</a:t>
            </a:r>
          </a:p>
        </p:txBody>
      </p:sp>
      <p:pic>
        <p:nvPicPr>
          <p:cNvPr id="4" name="Picture 3">
            <a:extLst>
              <a:ext uri="{FF2B5EF4-FFF2-40B4-BE49-F238E27FC236}">
                <a16:creationId xmlns:a16="http://schemas.microsoft.com/office/drawing/2014/main" id="{C50BFEB5-84D2-431F-ACE7-F953AFEA65ED}"/>
              </a:ext>
            </a:extLst>
          </p:cNvPr>
          <p:cNvPicPr>
            <a:picLocks noChangeAspect="1"/>
          </p:cNvPicPr>
          <p:nvPr/>
        </p:nvPicPr>
        <p:blipFill>
          <a:blip r:embed="rId2"/>
          <a:stretch>
            <a:fillRect/>
          </a:stretch>
        </p:blipFill>
        <p:spPr>
          <a:xfrm>
            <a:off x="4895825" y="1816026"/>
            <a:ext cx="5395095" cy="3608912"/>
          </a:xfrm>
          <a:prstGeom prst="rect">
            <a:avLst/>
          </a:prstGeom>
        </p:spPr>
      </p:pic>
      <p:sp>
        <p:nvSpPr>
          <p:cNvPr id="3" name="Text Placeholder 2">
            <a:extLst>
              <a:ext uri="{FF2B5EF4-FFF2-40B4-BE49-F238E27FC236}">
                <a16:creationId xmlns:a16="http://schemas.microsoft.com/office/drawing/2014/main" id="{320D1ED8-7B99-4145-A798-DB061E0BB523}"/>
              </a:ext>
            </a:extLst>
          </p:cNvPr>
          <p:cNvSpPr>
            <a:spLocks noGrp="1"/>
          </p:cNvSpPr>
          <p:nvPr>
            <p:ph type="body" sz="quarter" idx="14"/>
          </p:nvPr>
        </p:nvSpPr>
        <p:spPr>
          <a:xfrm>
            <a:off x="215305" y="1600002"/>
            <a:ext cx="4608512" cy="3744416"/>
          </a:xfrm>
        </p:spPr>
        <p:txBody>
          <a:bodyPr/>
          <a:lstStyle/>
          <a:p>
            <a:pPr marL="0" indent="0">
              <a:buNone/>
            </a:pPr>
            <a:r>
              <a:rPr lang="en-NZ" sz="2400" dirty="0"/>
              <a:t>Modelling is giving Western Water confidence to plan the significant investment in 3 waters infrastructure  required to meet the combined challenges of growth and climate change. </a:t>
            </a:r>
          </a:p>
          <a:p>
            <a:endParaRPr lang="en-NZ" dirty="0"/>
          </a:p>
        </p:txBody>
      </p:sp>
    </p:spTree>
    <p:extLst>
      <p:ext uri="{BB962C8B-B14F-4D97-AF65-F5344CB8AC3E}">
        <p14:creationId xmlns:p14="http://schemas.microsoft.com/office/powerpoint/2010/main" val="4142479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54F1AB-12BE-4F39-BCB4-00B9A8F00033}"/>
              </a:ext>
            </a:extLst>
          </p:cNvPr>
          <p:cNvPicPr>
            <a:picLocks noChangeAspect="1"/>
          </p:cNvPicPr>
          <p:nvPr/>
        </p:nvPicPr>
        <p:blipFill>
          <a:blip r:embed="rId2"/>
          <a:stretch>
            <a:fillRect/>
          </a:stretch>
        </p:blipFill>
        <p:spPr>
          <a:xfrm>
            <a:off x="3599681" y="1888034"/>
            <a:ext cx="4019024" cy="4010249"/>
          </a:xfrm>
          <a:prstGeom prst="rect">
            <a:avLst/>
          </a:prstGeom>
        </p:spPr>
      </p:pic>
    </p:spTree>
    <p:extLst>
      <p:ext uri="{BB962C8B-B14F-4D97-AF65-F5344CB8AC3E}">
        <p14:creationId xmlns:p14="http://schemas.microsoft.com/office/powerpoint/2010/main" val="155445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678C2B-C9D3-404E-83D4-5902D2EC576B}"/>
              </a:ext>
            </a:extLst>
          </p:cNvPr>
          <p:cNvSpPr>
            <a:spLocks noGrp="1"/>
          </p:cNvSpPr>
          <p:nvPr>
            <p:ph type="body" sz="quarter" idx="10"/>
          </p:nvPr>
        </p:nvSpPr>
        <p:spPr>
          <a:xfrm>
            <a:off x="503337" y="303858"/>
            <a:ext cx="5688286" cy="503238"/>
          </a:xfrm>
        </p:spPr>
        <p:txBody>
          <a:bodyPr/>
          <a:lstStyle/>
          <a:p>
            <a:r>
              <a:rPr lang="en-NZ" dirty="0"/>
              <a:t>Future Impact of Climate Change</a:t>
            </a:r>
          </a:p>
        </p:txBody>
      </p:sp>
      <p:pic>
        <p:nvPicPr>
          <p:cNvPr id="4" name="Picture 3">
            <a:extLst>
              <a:ext uri="{FF2B5EF4-FFF2-40B4-BE49-F238E27FC236}">
                <a16:creationId xmlns:a16="http://schemas.microsoft.com/office/drawing/2014/main" id="{ED501794-A902-4C6D-A83D-8FB3D48896B5}"/>
              </a:ext>
            </a:extLst>
          </p:cNvPr>
          <p:cNvPicPr>
            <a:picLocks noChangeAspect="1"/>
          </p:cNvPicPr>
          <p:nvPr/>
        </p:nvPicPr>
        <p:blipFill>
          <a:blip r:embed="rId2"/>
          <a:stretch>
            <a:fillRect/>
          </a:stretch>
        </p:blipFill>
        <p:spPr>
          <a:xfrm>
            <a:off x="839837" y="1455986"/>
            <a:ext cx="9120087" cy="4300777"/>
          </a:xfrm>
          <a:prstGeom prst="rect">
            <a:avLst/>
          </a:prstGeom>
        </p:spPr>
      </p:pic>
    </p:spTree>
    <p:extLst>
      <p:ext uri="{BB962C8B-B14F-4D97-AF65-F5344CB8AC3E}">
        <p14:creationId xmlns:p14="http://schemas.microsoft.com/office/powerpoint/2010/main" val="396449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E52B14-0782-40D0-A8B9-1A7BEBDA1E12}"/>
              </a:ext>
            </a:extLst>
          </p:cNvPr>
          <p:cNvSpPr>
            <a:spLocks noGrp="1"/>
          </p:cNvSpPr>
          <p:nvPr>
            <p:ph type="body" sz="quarter" idx="10"/>
          </p:nvPr>
        </p:nvSpPr>
        <p:spPr>
          <a:xfrm>
            <a:off x="431329" y="231850"/>
            <a:ext cx="7920533" cy="503238"/>
          </a:xfrm>
        </p:spPr>
        <p:txBody>
          <a:bodyPr/>
          <a:lstStyle/>
          <a:p>
            <a:r>
              <a:rPr lang="en-NZ" dirty="0"/>
              <a:t>One of the fastest growing regions in Australia</a:t>
            </a:r>
          </a:p>
          <a:p>
            <a:endParaRPr lang="en-NZ" dirty="0"/>
          </a:p>
        </p:txBody>
      </p:sp>
      <p:sp>
        <p:nvSpPr>
          <p:cNvPr id="4" name="Text Box 15">
            <a:extLst>
              <a:ext uri="{FF2B5EF4-FFF2-40B4-BE49-F238E27FC236}">
                <a16:creationId xmlns:a16="http://schemas.microsoft.com/office/drawing/2014/main" id="{B262F7D1-DF55-4B11-A292-D944E70BDF67}"/>
              </a:ext>
            </a:extLst>
          </p:cNvPr>
          <p:cNvSpPr txBox="1">
            <a:spLocks noChangeArrowheads="1"/>
          </p:cNvSpPr>
          <p:nvPr/>
        </p:nvSpPr>
        <p:spPr bwMode="auto">
          <a:xfrm>
            <a:off x="287313" y="1527994"/>
            <a:ext cx="5256212" cy="247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NZ" alt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Today Western Water provides water, recycled water and sewerage services to:</a:t>
            </a:r>
          </a:p>
          <a:p>
            <a:pPr marL="342900" marR="0" lvl="0" indent="-3429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NZ" alt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65,776 properties </a:t>
            </a:r>
          </a:p>
          <a:p>
            <a:pPr marL="342900" marR="0" lvl="0" indent="-3429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NZ" alt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population of 153,358</a:t>
            </a:r>
          </a:p>
          <a:p>
            <a:pPr marL="342900" marR="0" lvl="0" indent="-3429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NZ" alt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 area of 3,000 km</a:t>
            </a:r>
            <a:r>
              <a:rPr kumimoji="0" lang="en-NZ" altLang="en-US" sz="2400" b="0"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a:t>
            </a:r>
            <a:endParaRPr kumimoji="0" lang="en-NZ" alt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1">
            <a:extLst>
              <a:ext uri="{FF2B5EF4-FFF2-40B4-BE49-F238E27FC236}">
                <a16:creationId xmlns:a16="http://schemas.microsoft.com/office/drawing/2014/main" id="{B48FE7D1-7A14-4CE0-A4BA-92F45C59C2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5666" y="1527994"/>
            <a:ext cx="5323548"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A0EBD9E4-C221-4413-8514-DDFFCF47639D}"/>
              </a:ext>
            </a:extLst>
          </p:cNvPr>
          <p:cNvSpPr>
            <a:spLocks noChangeArrowheads="1"/>
          </p:cNvSpPr>
          <p:nvPr/>
        </p:nvSpPr>
        <p:spPr bwMode="auto">
          <a:xfrm>
            <a:off x="-720799" y="4912370"/>
            <a:ext cx="11306175" cy="88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marR="0" lvl="0" indent="0" algn="ctr" defTabSz="914400" rtl="0" eaLnBrk="0" fontAlgn="base" latinLnBrk="0" hangingPunct="0">
              <a:lnSpc>
                <a:spcPct val="90000"/>
              </a:lnSpc>
              <a:spcBef>
                <a:spcPts val="1000"/>
              </a:spcBef>
              <a:spcAft>
                <a:spcPct val="0"/>
              </a:spcAft>
              <a:buClrTx/>
              <a:buSzTx/>
              <a:buFontTx/>
              <a:buNone/>
              <a:tabLst/>
              <a:defRPr/>
            </a:pPr>
            <a:r>
              <a:rPr kumimoji="0" lang="en-NZ" alt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Over the next twenty years the population set to treble</a:t>
            </a:r>
          </a:p>
          <a:p>
            <a:pPr marL="457200" marR="0" lvl="0" indent="0" algn="ctr" defTabSz="914400" rtl="0" eaLnBrk="0" fontAlgn="base" latinLnBrk="0" hangingPunct="0">
              <a:lnSpc>
                <a:spcPct val="90000"/>
              </a:lnSpc>
              <a:spcBef>
                <a:spcPts val="1000"/>
              </a:spcBef>
              <a:spcAft>
                <a:spcPct val="0"/>
              </a:spcAft>
              <a:buClrTx/>
              <a:buSzTx/>
              <a:buFontTx/>
              <a:buNone/>
              <a:tabLst/>
              <a:defRPr/>
            </a:pPr>
            <a:r>
              <a:rPr kumimoji="0" lang="en-NZ" alt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(Victoria in the Future, 2016). </a:t>
            </a:r>
          </a:p>
        </p:txBody>
      </p:sp>
    </p:spTree>
    <p:extLst>
      <p:ext uri="{BB962C8B-B14F-4D97-AF65-F5344CB8AC3E}">
        <p14:creationId xmlns:p14="http://schemas.microsoft.com/office/powerpoint/2010/main" val="1871455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918380-C676-4B67-9C5C-E8D7AE776298}"/>
              </a:ext>
            </a:extLst>
          </p:cNvPr>
          <p:cNvSpPr>
            <a:spLocks noGrp="1"/>
          </p:cNvSpPr>
          <p:nvPr>
            <p:ph type="body" sz="quarter" idx="10"/>
          </p:nvPr>
        </p:nvSpPr>
        <p:spPr>
          <a:xfrm>
            <a:off x="575345" y="231850"/>
            <a:ext cx="5904309" cy="503238"/>
          </a:xfrm>
        </p:spPr>
        <p:txBody>
          <a:bodyPr/>
          <a:lstStyle/>
          <a:p>
            <a:r>
              <a:rPr lang="en-NZ" dirty="0"/>
              <a:t>Melbourne – Precinct Structure Plans</a:t>
            </a:r>
          </a:p>
          <a:p>
            <a:endParaRPr lang="en-NZ" dirty="0"/>
          </a:p>
        </p:txBody>
      </p:sp>
      <p:pic>
        <p:nvPicPr>
          <p:cNvPr id="4" name="Picture 3">
            <a:extLst>
              <a:ext uri="{FF2B5EF4-FFF2-40B4-BE49-F238E27FC236}">
                <a16:creationId xmlns:a16="http://schemas.microsoft.com/office/drawing/2014/main" id="{9176D91D-3415-44E5-BD59-51A5D2369E48}"/>
              </a:ext>
            </a:extLst>
          </p:cNvPr>
          <p:cNvPicPr>
            <a:picLocks noChangeAspect="1"/>
          </p:cNvPicPr>
          <p:nvPr/>
        </p:nvPicPr>
        <p:blipFill>
          <a:blip r:embed="rId2"/>
          <a:stretch>
            <a:fillRect/>
          </a:stretch>
        </p:blipFill>
        <p:spPr>
          <a:xfrm>
            <a:off x="2087513" y="1239962"/>
            <a:ext cx="6740043" cy="4746721"/>
          </a:xfrm>
          <a:prstGeom prst="rect">
            <a:avLst/>
          </a:prstGeom>
        </p:spPr>
      </p:pic>
    </p:spTree>
    <p:extLst>
      <p:ext uri="{BB962C8B-B14F-4D97-AF65-F5344CB8AC3E}">
        <p14:creationId xmlns:p14="http://schemas.microsoft.com/office/powerpoint/2010/main" val="99272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ED78FA-A923-4BFD-BFEF-67FC46F79E3F}"/>
              </a:ext>
            </a:extLst>
          </p:cNvPr>
          <p:cNvSpPr>
            <a:spLocks noGrp="1"/>
          </p:cNvSpPr>
          <p:nvPr>
            <p:ph type="body" sz="quarter" idx="10"/>
          </p:nvPr>
        </p:nvSpPr>
        <p:spPr>
          <a:xfrm>
            <a:off x="503337" y="159842"/>
            <a:ext cx="4319588" cy="503238"/>
          </a:xfrm>
        </p:spPr>
        <p:txBody>
          <a:bodyPr/>
          <a:lstStyle/>
          <a:p>
            <a:r>
              <a:rPr lang="en-NZ" dirty="0"/>
              <a:t>A changing landscape </a:t>
            </a:r>
          </a:p>
        </p:txBody>
      </p:sp>
      <p:sp>
        <p:nvSpPr>
          <p:cNvPr id="3" name="Text Placeholder 2">
            <a:extLst>
              <a:ext uri="{FF2B5EF4-FFF2-40B4-BE49-F238E27FC236}">
                <a16:creationId xmlns:a16="http://schemas.microsoft.com/office/drawing/2014/main" id="{84948ED6-369E-4A7B-B00F-907FA3779FDB}"/>
              </a:ext>
            </a:extLst>
          </p:cNvPr>
          <p:cNvSpPr>
            <a:spLocks noGrp="1"/>
          </p:cNvSpPr>
          <p:nvPr>
            <p:ph type="body" sz="quarter" idx="14"/>
          </p:nvPr>
        </p:nvSpPr>
        <p:spPr>
          <a:xfrm>
            <a:off x="359321" y="5560442"/>
            <a:ext cx="10225136" cy="432048"/>
          </a:xfrm>
        </p:spPr>
        <p:txBody>
          <a:bodyPr/>
          <a:lstStyle/>
          <a:p>
            <a:pPr marL="0" indent="0">
              <a:buNone/>
            </a:pPr>
            <a:r>
              <a:rPr lang="en-NZ" sz="1600" dirty="0"/>
              <a:t>In 2018 Western Water granted connection compliance certificates at a rate of 1,000 per month </a:t>
            </a:r>
          </a:p>
        </p:txBody>
      </p:sp>
      <p:pic>
        <p:nvPicPr>
          <p:cNvPr id="4" name="Picture 3">
            <a:extLst>
              <a:ext uri="{FF2B5EF4-FFF2-40B4-BE49-F238E27FC236}">
                <a16:creationId xmlns:a16="http://schemas.microsoft.com/office/drawing/2014/main" id="{78C3A5D8-D639-4704-BBE0-D4947C40A29C}"/>
              </a:ext>
            </a:extLst>
          </p:cNvPr>
          <p:cNvPicPr>
            <a:picLocks noChangeAspect="1"/>
          </p:cNvPicPr>
          <p:nvPr/>
        </p:nvPicPr>
        <p:blipFill>
          <a:blip r:embed="rId2"/>
          <a:stretch>
            <a:fillRect/>
          </a:stretch>
        </p:blipFill>
        <p:spPr>
          <a:xfrm>
            <a:off x="899963" y="1023938"/>
            <a:ext cx="8928273" cy="4440641"/>
          </a:xfrm>
          <a:prstGeom prst="rect">
            <a:avLst/>
          </a:prstGeom>
        </p:spPr>
      </p:pic>
    </p:spTree>
    <p:extLst>
      <p:ext uri="{BB962C8B-B14F-4D97-AF65-F5344CB8AC3E}">
        <p14:creationId xmlns:p14="http://schemas.microsoft.com/office/powerpoint/2010/main" val="762451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E1D72D-41ED-4D60-9C92-E78DCE020B5A}"/>
              </a:ext>
            </a:extLst>
          </p:cNvPr>
          <p:cNvSpPr>
            <a:spLocks noGrp="1"/>
          </p:cNvSpPr>
          <p:nvPr>
            <p:ph type="body" sz="quarter" idx="10"/>
          </p:nvPr>
        </p:nvSpPr>
        <p:spPr>
          <a:xfrm>
            <a:off x="620041" y="231850"/>
            <a:ext cx="4319588" cy="503238"/>
          </a:xfrm>
        </p:spPr>
        <p:txBody>
          <a:bodyPr/>
          <a:lstStyle/>
          <a:p>
            <a:r>
              <a:rPr lang="en-NZ" dirty="0"/>
              <a:t>An Integrated Response</a:t>
            </a:r>
          </a:p>
          <a:p>
            <a:endParaRPr lang="en-NZ" dirty="0"/>
          </a:p>
        </p:txBody>
      </p:sp>
      <p:pic>
        <p:nvPicPr>
          <p:cNvPr id="4" name="Picture 3">
            <a:extLst>
              <a:ext uri="{FF2B5EF4-FFF2-40B4-BE49-F238E27FC236}">
                <a16:creationId xmlns:a16="http://schemas.microsoft.com/office/drawing/2014/main" id="{14B67514-045F-4DC4-8BDE-D1311AA7A5AC}"/>
              </a:ext>
            </a:extLst>
          </p:cNvPr>
          <p:cNvPicPr>
            <a:picLocks noChangeAspect="1"/>
          </p:cNvPicPr>
          <p:nvPr/>
        </p:nvPicPr>
        <p:blipFill>
          <a:blip r:embed="rId2"/>
          <a:stretch>
            <a:fillRect/>
          </a:stretch>
        </p:blipFill>
        <p:spPr>
          <a:xfrm>
            <a:off x="1727473" y="1311970"/>
            <a:ext cx="7427898" cy="4529719"/>
          </a:xfrm>
          <a:prstGeom prst="rect">
            <a:avLst/>
          </a:prstGeom>
        </p:spPr>
      </p:pic>
    </p:spTree>
    <p:extLst>
      <p:ext uri="{BB962C8B-B14F-4D97-AF65-F5344CB8AC3E}">
        <p14:creationId xmlns:p14="http://schemas.microsoft.com/office/powerpoint/2010/main" val="1084229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6324B2-017B-4F19-A69D-7385437B0955}"/>
              </a:ext>
            </a:extLst>
          </p:cNvPr>
          <p:cNvSpPr>
            <a:spLocks noGrp="1"/>
          </p:cNvSpPr>
          <p:nvPr>
            <p:ph type="body" sz="quarter" idx="10"/>
          </p:nvPr>
        </p:nvSpPr>
        <p:spPr>
          <a:xfrm>
            <a:off x="612582" y="231850"/>
            <a:ext cx="4319588" cy="503238"/>
          </a:xfrm>
        </p:spPr>
        <p:txBody>
          <a:bodyPr/>
          <a:lstStyle/>
          <a:p>
            <a:r>
              <a:rPr lang="en-NZ" dirty="0"/>
              <a:t>Water For Victoria</a:t>
            </a:r>
          </a:p>
          <a:p>
            <a:endParaRPr lang="en-NZ" dirty="0"/>
          </a:p>
        </p:txBody>
      </p:sp>
      <p:sp>
        <p:nvSpPr>
          <p:cNvPr id="4" name="Text Box 15">
            <a:extLst>
              <a:ext uri="{FF2B5EF4-FFF2-40B4-BE49-F238E27FC236}">
                <a16:creationId xmlns:a16="http://schemas.microsoft.com/office/drawing/2014/main" id="{FFE6D8B5-ADBC-4083-ACF4-E55B01AB659C}"/>
              </a:ext>
            </a:extLst>
          </p:cNvPr>
          <p:cNvSpPr txBox="1">
            <a:spLocks noChangeArrowheads="1"/>
          </p:cNvSpPr>
          <p:nvPr/>
        </p:nvSpPr>
        <p:spPr bwMode="auto">
          <a:xfrm>
            <a:off x="4175745" y="3174497"/>
            <a:ext cx="62801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910707"/>
                </a:solidFill>
                <a:effectLst/>
                <a:uLnTx/>
                <a:uFillTx/>
                <a:latin typeface="Verdana" panose="020B0604030504040204" pitchFamily="34" charset="0"/>
                <a:ea typeface="Verdana" panose="020B0604030504040204" pitchFamily="34" charset="0"/>
                <a:cs typeface="Verdana" panose="020B0604030504040204" pitchFamily="34" charset="0"/>
              </a:rPr>
              <a:t>sets the long-term direction for managing Victoria’s water resources. </a:t>
            </a: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910707"/>
                </a:solidFill>
                <a:effectLst/>
                <a:uLnTx/>
                <a:uFillTx/>
                <a:latin typeface="Verdana" panose="020B0604030504040204" pitchFamily="34" charset="0"/>
                <a:ea typeface="Verdana" panose="020B0604030504040204" pitchFamily="34" charset="0"/>
                <a:cs typeface="Verdana" panose="020B0604030504040204" pitchFamily="34" charset="0"/>
              </a:rPr>
              <a:t>builds on previous Victorian Government plans and policies, </a:t>
            </a: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910707"/>
                </a:solidFill>
                <a:effectLst/>
                <a:uLnTx/>
                <a:uFillTx/>
                <a:latin typeface="Verdana" panose="020B0604030504040204" pitchFamily="34" charset="0"/>
                <a:ea typeface="Verdana" panose="020B0604030504040204" pitchFamily="34" charset="0"/>
                <a:cs typeface="Verdana" panose="020B0604030504040204" pitchFamily="34" charset="0"/>
              </a:rPr>
              <a:t>draws on the lessons learned from the millennium drought and 2010/11 flood events.</a:t>
            </a:r>
            <a:endParaRPr kumimoji="0" lang="en-NZ" altLang="en-US" sz="2000" b="0" i="0" u="none" strike="noStrike" kern="1200" cap="none" spc="0" normalizeH="0" baseline="0" noProof="0" dirty="0">
              <a:ln>
                <a:noFill/>
              </a:ln>
              <a:solidFill>
                <a:srgbClr val="910707"/>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6">
            <a:extLst>
              <a:ext uri="{FF2B5EF4-FFF2-40B4-BE49-F238E27FC236}">
                <a16:creationId xmlns:a16="http://schemas.microsoft.com/office/drawing/2014/main" id="{24AEA3AE-CB87-4B10-BB66-AD7BB7A95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455" y="1167954"/>
            <a:ext cx="3535363"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a:extLst>
              <a:ext uri="{FF2B5EF4-FFF2-40B4-BE49-F238E27FC236}">
                <a16:creationId xmlns:a16="http://schemas.microsoft.com/office/drawing/2014/main" id="{107860DD-A37B-4DE3-91B0-82067DA3FD90}"/>
              </a:ext>
            </a:extLst>
          </p:cNvPr>
          <p:cNvSpPr>
            <a:spLocks noChangeArrowheads="1"/>
          </p:cNvSpPr>
          <p:nvPr/>
        </p:nvSpPr>
        <p:spPr bwMode="auto">
          <a:xfrm>
            <a:off x="4267820" y="1235579"/>
            <a:ext cx="6096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200" b="0" i="1"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“Water is fundamental to our communities. We will manage water to support a healthy environment, a prosperous economy and thriving communities, now and into the future.”</a:t>
            </a:r>
            <a:endParaRPr kumimoji="0" lang="en-NZ" altLang="en-US" sz="2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28967351"/>
      </p:ext>
    </p:extLst>
  </p:cSld>
  <p:clrMapOvr>
    <a:masterClrMapping/>
  </p:clrMapOvr>
</p:sld>
</file>

<file path=ppt/theme/theme1.xml><?xml version="1.0" encoding="utf-8"?>
<a:theme xmlns:a="http://schemas.openxmlformats.org/drawingml/2006/main" name="Blank Presentation">
  <a:themeElements>
    <a:clrScheme name="Western Water">
      <a:dk1>
        <a:sysClr val="windowText" lastClr="000000"/>
      </a:dk1>
      <a:lt1>
        <a:sysClr val="window" lastClr="FFFFFF"/>
      </a:lt1>
      <a:dk2>
        <a:srgbClr val="1F497D"/>
      </a:dk2>
      <a:lt2>
        <a:srgbClr val="FFCB08"/>
      </a:lt2>
      <a:accent1>
        <a:srgbClr val="0083CB"/>
      </a:accent1>
      <a:accent2>
        <a:srgbClr val="A6CE39"/>
      </a:accent2>
      <a:accent3>
        <a:srgbClr val="005387"/>
      </a:accent3>
      <a:accent4>
        <a:srgbClr val="00AEEF"/>
      </a:accent4>
      <a:accent5>
        <a:srgbClr val="C4161C"/>
      </a:accent5>
      <a:accent6>
        <a:srgbClr val="464646"/>
      </a:accent6>
      <a:hlink>
        <a:srgbClr val="0000FF"/>
      </a:hlink>
      <a:folHlink>
        <a:srgbClr val="80008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Presentation</Template>
  <TotalTime>3514</TotalTime>
  <Words>1790</Words>
  <Application>Microsoft Office PowerPoint</Application>
  <PresentationFormat>Custom</PresentationFormat>
  <Paragraphs>432</Paragraphs>
  <Slides>32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vt:lpstr>
      <vt:lpstr>Verdana</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One Degree (Melbourne) Pty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Lee</dc:creator>
  <cp:keywords>PowerPoint, Template, Slideshow, Slides, PowerPoint Presentation, Presentation</cp:keywords>
  <cp:lastModifiedBy>Dan Stevens</cp:lastModifiedBy>
  <cp:revision>337</cp:revision>
  <cp:lastPrinted>2018-12-12T22:37:22Z</cp:lastPrinted>
  <dcterms:created xsi:type="dcterms:W3CDTF">2018-10-18T04:31:20Z</dcterms:created>
  <dcterms:modified xsi:type="dcterms:W3CDTF">2019-03-09T20:40:42Z</dcterms:modified>
</cp:coreProperties>
</file>