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300" r:id="rId6"/>
    <p:sldId id="295" r:id="rId7"/>
    <p:sldId id="296" r:id="rId8"/>
    <p:sldId id="297" r:id="rId9"/>
    <p:sldId id="309" r:id="rId10"/>
    <p:sldId id="306" r:id="rId11"/>
    <p:sldId id="307" r:id="rId12"/>
    <p:sldId id="305" r:id="rId13"/>
    <p:sldId id="308" r:id="rId14"/>
    <p:sldId id="298" r:id="rId15"/>
    <p:sldId id="299" r:id="rId16"/>
    <p:sldId id="301" r:id="rId17"/>
    <p:sldId id="302" r:id="rId18"/>
    <p:sldId id="293" r:id="rId19"/>
    <p:sldId id="294" r:id="rId20"/>
    <p:sldId id="31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470F21-CCB1-4062-B76C-C527241A270B}" v="16" dt="2022-05-24T02:27:49.711"/>
    <p1510:client id="{A5EFDDB6-F6EC-4740-8B37-41BFF4FE96AA}" v="73" dt="2022-05-24T01:33:48.687"/>
    <p1510:client id="{F9DDAF7C-E648-441B-8FB7-AE7488B26665}" v="4" dt="2022-05-24T02:15:49.7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8719" autoAdjust="0"/>
  </p:normalViewPr>
  <p:slideViewPr>
    <p:cSldViewPr snapToGrid="0">
      <p:cViewPr varScale="1">
        <p:scale>
          <a:sx n="97" d="100"/>
          <a:sy n="97" d="100"/>
        </p:scale>
        <p:origin x="111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eed" userId="20961c16-270f-4dd1-aac9-f091da6b41a3" providerId="ADAL" clId="{02F84AD1-3C9B-4D5F-A636-E63A080BBBC5}"/>
    <pc:docChg chg="delSld modSld sldOrd">
      <pc:chgData name="Jon Reed" userId="20961c16-270f-4dd1-aac9-f091da6b41a3" providerId="ADAL" clId="{02F84AD1-3C9B-4D5F-A636-E63A080BBBC5}" dt="2022-05-24T18:33:26.883" v="50" actId="20577"/>
      <pc:docMkLst>
        <pc:docMk/>
      </pc:docMkLst>
      <pc:sldChg chg="modSp mod">
        <pc:chgData name="Jon Reed" userId="20961c16-270f-4dd1-aac9-f091da6b41a3" providerId="ADAL" clId="{02F84AD1-3C9B-4D5F-A636-E63A080BBBC5}" dt="2022-05-22T22:34:25.924" v="43" actId="20577"/>
        <pc:sldMkLst>
          <pc:docMk/>
          <pc:sldMk cId="194085707" sldId="256"/>
        </pc:sldMkLst>
        <pc:spChg chg="mod">
          <ac:chgData name="Jon Reed" userId="20961c16-270f-4dd1-aac9-f091da6b41a3" providerId="ADAL" clId="{02F84AD1-3C9B-4D5F-A636-E63A080BBBC5}" dt="2022-05-22T22:34:16.943" v="27" actId="21"/>
          <ac:spMkLst>
            <pc:docMk/>
            <pc:sldMk cId="194085707" sldId="256"/>
            <ac:spMk id="2" creationId="{794B1162-6387-4B63-93D3-551A4A81C3F9}"/>
          </ac:spMkLst>
        </pc:spChg>
        <pc:spChg chg="mod">
          <ac:chgData name="Jon Reed" userId="20961c16-270f-4dd1-aac9-f091da6b41a3" providerId="ADAL" clId="{02F84AD1-3C9B-4D5F-A636-E63A080BBBC5}" dt="2022-05-22T22:34:25.924" v="43" actId="20577"/>
          <ac:spMkLst>
            <pc:docMk/>
            <pc:sldMk cId="194085707" sldId="256"/>
            <ac:spMk id="3" creationId="{D35423A2-9678-4E04-81F0-8CD24F7F8EC7}"/>
          </ac:spMkLst>
        </pc:spChg>
      </pc:sldChg>
      <pc:sldChg chg="modSp mod ord">
        <pc:chgData name="Jon Reed" userId="20961c16-270f-4dd1-aac9-f091da6b41a3" providerId="ADAL" clId="{02F84AD1-3C9B-4D5F-A636-E63A080BBBC5}" dt="2022-05-24T18:33:26.883" v="50" actId="20577"/>
        <pc:sldMkLst>
          <pc:docMk/>
          <pc:sldMk cId="3031175884" sldId="293"/>
        </pc:sldMkLst>
        <pc:spChg chg="mod">
          <ac:chgData name="Jon Reed" userId="20961c16-270f-4dd1-aac9-f091da6b41a3" providerId="ADAL" clId="{02F84AD1-3C9B-4D5F-A636-E63A080BBBC5}" dt="2022-05-24T18:33:26.883" v="50" actId="20577"/>
          <ac:spMkLst>
            <pc:docMk/>
            <pc:sldMk cId="3031175884" sldId="293"/>
            <ac:spMk id="17" creationId="{B3AEFE40-5732-486C-A0BC-DE326F5FB1EF}"/>
          </ac:spMkLst>
        </pc:spChg>
      </pc:sldChg>
      <pc:sldChg chg="del">
        <pc:chgData name="Jon Reed" userId="20961c16-270f-4dd1-aac9-f091da6b41a3" providerId="ADAL" clId="{02F84AD1-3C9B-4D5F-A636-E63A080BBBC5}" dt="2022-05-22T22:34:52.312" v="46" actId="47"/>
        <pc:sldMkLst>
          <pc:docMk/>
          <pc:sldMk cId="2514916891" sldId="303"/>
        </pc:sldMkLst>
      </pc:sldChg>
      <pc:sldChg chg="del">
        <pc:chgData name="Jon Reed" userId="20961c16-270f-4dd1-aac9-f091da6b41a3" providerId="ADAL" clId="{02F84AD1-3C9B-4D5F-A636-E63A080BBBC5}" dt="2022-05-22T22:34:53.185" v="47" actId="47"/>
        <pc:sldMkLst>
          <pc:docMk/>
          <pc:sldMk cId="2098507113" sldId="304"/>
        </pc:sldMkLst>
      </pc:sldChg>
    </pc:docChg>
  </pc:docChgLst>
  <pc:docChgLst>
    <pc:chgData name="Cait Cartwright" userId="2b56dbdd-daf4-4f54-bd91-3564656ba2b2" providerId="ADAL" clId="{E23CFCBD-31E3-436B-ABD3-B13F2B26F5DA}"/>
    <pc:docChg chg="undo custSel addSld delSld modSld sldOrd">
      <pc:chgData name="Cait Cartwright" userId="2b56dbdd-daf4-4f54-bd91-3564656ba2b2" providerId="ADAL" clId="{E23CFCBD-31E3-436B-ABD3-B13F2B26F5DA}" dt="2022-05-22T21:54:35.310" v="84"/>
      <pc:docMkLst>
        <pc:docMk/>
      </pc:docMkLst>
      <pc:sldChg chg="del">
        <pc:chgData name="Cait Cartwright" userId="2b56dbdd-daf4-4f54-bd91-3564656ba2b2" providerId="ADAL" clId="{E23CFCBD-31E3-436B-ABD3-B13F2B26F5DA}" dt="2022-05-22T21:49:30.926" v="2"/>
        <pc:sldMkLst>
          <pc:docMk/>
          <pc:sldMk cId="4180677701" sldId="257"/>
        </pc:sldMkLst>
      </pc:sldChg>
      <pc:sldChg chg="del">
        <pc:chgData name="Cait Cartwright" userId="2b56dbdd-daf4-4f54-bd91-3564656ba2b2" providerId="ADAL" clId="{E23CFCBD-31E3-436B-ABD3-B13F2B26F5DA}" dt="2022-05-22T21:49:30.926" v="2"/>
        <pc:sldMkLst>
          <pc:docMk/>
          <pc:sldMk cId="3957523975" sldId="258"/>
        </pc:sldMkLst>
      </pc:sldChg>
      <pc:sldChg chg="del">
        <pc:chgData name="Cait Cartwright" userId="2b56dbdd-daf4-4f54-bd91-3564656ba2b2" providerId="ADAL" clId="{E23CFCBD-31E3-436B-ABD3-B13F2B26F5DA}" dt="2022-05-22T21:49:30.926" v="2"/>
        <pc:sldMkLst>
          <pc:docMk/>
          <pc:sldMk cId="2790115320" sldId="259"/>
        </pc:sldMkLst>
      </pc:sldChg>
      <pc:sldChg chg="del">
        <pc:chgData name="Cait Cartwright" userId="2b56dbdd-daf4-4f54-bd91-3564656ba2b2" providerId="ADAL" clId="{E23CFCBD-31E3-436B-ABD3-B13F2B26F5DA}" dt="2022-05-22T21:49:30.926" v="2"/>
        <pc:sldMkLst>
          <pc:docMk/>
          <pc:sldMk cId="1770715177" sldId="260"/>
        </pc:sldMkLst>
      </pc:sldChg>
      <pc:sldChg chg="del">
        <pc:chgData name="Cait Cartwright" userId="2b56dbdd-daf4-4f54-bd91-3564656ba2b2" providerId="ADAL" clId="{E23CFCBD-31E3-436B-ABD3-B13F2B26F5DA}" dt="2022-05-22T21:49:30.926" v="2"/>
        <pc:sldMkLst>
          <pc:docMk/>
          <pc:sldMk cId="339420002" sldId="261"/>
        </pc:sldMkLst>
      </pc:sldChg>
      <pc:sldChg chg="del">
        <pc:chgData name="Cait Cartwright" userId="2b56dbdd-daf4-4f54-bd91-3564656ba2b2" providerId="ADAL" clId="{E23CFCBD-31E3-436B-ABD3-B13F2B26F5DA}" dt="2022-05-22T21:49:30.926" v="2"/>
        <pc:sldMkLst>
          <pc:docMk/>
          <pc:sldMk cId="2636627547" sldId="262"/>
        </pc:sldMkLst>
      </pc:sldChg>
      <pc:sldChg chg="del">
        <pc:chgData name="Cait Cartwright" userId="2b56dbdd-daf4-4f54-bd91-3564656ba2b2" providerId="ADAL" clId="{E23CFCBD-31E3-436B-ABD3-B13F2B26F5DA}" dt="2022-05-22T21:49:30.926" v="2"/>
        <pc:sldMkLst>
          <pc:docMk/>
          <pc:sldMk cId="4254256390" sldId="263"/>
        </pc:sldMkLst>
      </pc:sldChg>
      <pc:sldChg chg="del">
        <pc:chgData name="Cait Cartwright" userId="2b56dbdd-daf4-4f54-bd91-3564656ba2b2" providerId="ADAL" clId="{E23CFCBD-31E3-436B-ABD3-B13F2B26F5DA}" dt="2022-05-22T21:49:30.926" v="2"/>
        <pc:sldMkLst>
          <pc:docMk/>
          <pc:sldMk cId="3702502622" sldId="264"/>
        </pc:sldMkLst>
      </pc:sldChg>
      <pc:sldChg chg="ord">
        <pc:chgData name="Cait Cartwright" userId="2b56dbdd-daf4-4f54-bd91-3564656ba2b2" providerId="ADAL" clId="{E23CFCBD-31E3-436B-ABD3-B13F2B26F5DA}" dt="2022-05-22T21:54:35.310" v="84"/>
        <pc:sldMkLst>
          <pc:docMk/>
          <pc:sldMk cId="3031175884" sldId="293"/>
        </pc:sldMkLst>
      </pc:sldChg>
      <pc:sldChg chg="addSp delSp modSp new mod">
        <pc:chgData name="Cait Cartwright" userId="2b56dbdd-daf4-4f54-bd91-3564656ba2b2" providerId="ADAL" clId="{E23CFCBD-31E3-436B-ABD3-B13F2B26F5DA}" dt="2022-05-22T21:50:40.583" v="19"/>
        <pc:sldMkLst>
          <pc:docMk/>
          <pc:sldMk cId="810812297" sldId="295"/>
        </pc:sldMkLst>
        <pc:spChg chg="mod">
          <ac:chgData name="Cait Cartwright" userId="2b56dbdd-daf4-4f54-bd91-3564656ba2b2" providerId="ADAL" clId="{E23CFCBD-31E3-436B-ABD3-B13F2B26F5DA}" dt="2022-05-22T21:50:34.989" v="17"/>
          <ac:spMkLst>
            <pc:docMk/>
            <pc:sldMk cId="810812297" sldId="295"/>
            <ac:spMk id="2" creationId="{40344CA7-2012-4D2D-BBF9-F880834E9231}"/>
          </ac:spMkLst>
        </pc:spChg>
        <pc:spChg chg="del">
          <ac:chgData name="Cait Cartwright" userId="2b56dbdd-daf4-4f54-bd91-3564656ba2b2" providerId="ADAL" clId="{E23CFCBD-31E3-436B-ABD3-B13F2B26F5DA}" dt="2022-05-22T21:50:40.113" v="18" actId="478"/>
          <ac:spMkLst>
            <pc:docMk/>
            <pc:sldMk cId="810812297" sldId="295"/>
            <ac:spMk id="3" creationId="{48CD79B2-2A5F-44DE-83C2-98053ED83A3E}"/>
          </ac:spMkLst>
        </pc:spChg>
        <pc:spChg chg="add mod">
          <ac:chgData name="Cait Cartwright" userId="2b56dbdd-daf4-4f54-bd91-3564656ba2b2" providerId="ADAL" clId="{E23CFCBD-31E3-436B-ABD3-B13F2B26F5DA}" dt="2022-05-22T21:50:40.583" v="19"/>
          <ac:spMkLst>
            <pc:docMk/>
            <pc:sldMk cId="810812297" sldId="295"/>
            <ac:spMk id="4" creationId="{94DBCA3D-608E-4A80-829E-BF608343EE67}"/>
          </ac:spMkLst>
        </pc:spChg>
      </pc:sldChg>
      <pc:sldChg chg="addSp delSp modSp new mod">
        <pc:chgData name="Cait Cartwright" userId="2b56dbdd-daf4-4f54-bd91-3564656ba2b2" providerId="ADAL" clId="{E23CFCBD-31E3-436B-ABD3-B13F2B26F5DA}" dt="2022-05-22T21:51:29.430" v="26" actId="1076"/>
        <pc:sldMkLst>
          <pc:docMk/>
          <pc:sldMk cId="3108771996" sldId="296"/>
        </pc:sldMkLst>
        <pc:spChg chg="mod">
          <ac:chgData name="Cait Cartwright" userId="2b56dbdd-daf4-4f54-bd91-3564656ba2b2" providerId="ADAL" clId="{E23CFCBD-31E3-436B-ABD3-B13F2B26F5DA}" dt="2022-05-22T21:51:00.519" v="20"/>
          <ac:spMkLst>
            <pc:docMk/>
            <pc:sldMk cId="3108771996" sldId="296"/>
            <ac:spMk id="2" creationId="{67B92730-A42E-48AA-84B6-39FE043AC966}"/>
          </ac:spMkLst>
        </pc:spChg>
        <pc:spChg chg="del">
          <ac:chgData name="Cait Cartwright" userId="2b56dbdd-daf4-4f54-bd91-3564656ba2b2" providerId="ADAL" clId="{E23CFCBD-31E3-436B-ABD3-B13F2B26F5DA}" dt="2022-05-22T21:51:06.900" v="21" actId="478"/>
          <ac:spMkLst>
            <pc:docMk/>
            <pc:sldMk cId="3108771996" sldId="296"/>
            <ac:spMk id="3" creationId="{9700DF66-5687-4C51-AE4F-40D8F889ED4D}"/>
          </ac:spMkLst>
        </pc:spChg>
        <pc:spChg chg="add mod">
          <ac:chgData name="Cait Cartwright" userId="2b56dbdd-daf4-4f54-bd91-3564656ba2b2" providerId="ADAL" clId="{E23CFCBD-31E3-436B-ABD3-B13F2B26F5DA}" dt="2022-05-22T21:51:21.952" v="24" actId="255"/>
          <ac:spMkLst>
            <pc:docMk/>
            <pc:sldMk cId="3108771996" sldId="296"/>
            <ac:spMk id="4" creationId="{EF465E1F-84DE-49C9-BE26-ECA2FF9BCD68}"/>
          </ac:spMkLst>
        </pc:spChg>
        <pc:picChg chg="add mod">
          <ac:chgData name="Cait Cartwright" userId="2b56dbdd-daf4-4f54-bd91-3564656ba2b2" providerId="ADAL" clId="{E23CFCBD-31E3-436B-ABD3-B13F2B26F5DA}" dt="2022-05-22T21:51:29.430" v="26" actId="1076"/>
          <ac:picMkLst>
            <pc:docMk/>
            <pc:sldMk cId="3108771996" sldId="296"/>
            <ac:picMk id="5" creationId="{B409BCFB-AC07-42D2-A0A5-E4155786F8BC}"/>
          </ac:picMkLst>
        </pc:picChg>
      </pc:sldChg>
      <pc:sldChg chg="addSp delSp modSp new mod">
        <pc:chgData name="Cait Cartwright" userId="2b56dbdd-daf4-4f54-bd91-3564656ba2b2" providerId="ADAL" clId="{E23CFCBD-31E3-436B-ABD3-B13F2B26F5DA}" dt="2022-05-22T21:51:54.511" v="30" actId="255"/>
        <pc:sldMkLst>
          <pc:docMk/>
          <pc:sldMk cId="2966122816" sldId="297"/>
        </pc:sldMkLst>
        <pc:spChg chg="mod">
          <ac:chgData name="Cait Cartwright" userId="2b56dbdd-daf4-4f54-bd91-3564656ba2b2" providerId="ADAL" clId="{E23CFCBD-31E3-436B-ABD3-B13F2B26F5DA}" dt="2022-05-22T21:51:39.837" v="27"/>
          <ac:spMkLst>
            <pc:docMk/>
            <pc:sldMk cId="2966122816" sldId="297"/>
            <ac:spMk id="2" creationId="{2BB6D443-6251-49C5-A011-D40CB2A47BD4}"/>
          </ac:spMkLst>
        </pc:spChg>
        <pc:spChg chg="del">
          <ac:chgData name="Cait Cartwright" userId="2b56dbdd-daf4-4f54-bd91-3564656ba2b2" providerId="ADAL" clId="{E23CFCBD-31E3-436B-ABD3-B13F2B26F5DA}" dt="2022-05-22T21:51:45.934" v="28" actId="478"/>
          <ac:spMkLst>
            <pc:docMk/>
            <pc:sldMk cId="2966122816" sldId="297"/>
            <ac:spMk id="3" creationId="{82327513-A431-4361-A511-ECE112470E6D}"/>
          </ac:spMkLst>
        </pc:spChg>
        <pc:spChg chg="add mod">
          <ac:chgData name="Cait Cartwright" userId="2b56dbdd-daf4-4f54-bd91-3564656ba2b2" providerId="ADAL" clId="{E23CFCBD-31E3-436B-ABD3-B13F2B26F5DA}" dt="2022-05-22T21:51:54.511" v="30" actId="255"/>
          <ac:spMkLst>
            <pc:docMk/>
            <pc:sldMk cId="2966122816" sldId="297"/>
            <ac:spMk id="4" creationId="{8AFE4D2D-B070-44F6-B100-2EA6818275F6}"/>
          </ac:spMkLst>
        </pc:spChg>
      </pc:sldChg>
      <pc:sldChg chg="addSp modSp new mod">
        <pc:chgData name="Cait Cartwright" userId="2b56dbdd-daf4-4f54-bd91-3564656ba2b2" providerId="ADAL" clId="{E23CFCBD-31E3-436B-ABD3-B13F2B26F5DA}" dt="2022-05-22T21:52:30.262" v="37" actId="1076"/>
        <pc:sldMkLst>
          <pc:docMk/>
          <pc:sldMk cId="185699969" sldId="298"/>
        </pc:sldMkLst>
        <pc:spChg chg="mod">
          <ac:chgData name="Cait Cartwright" userId="2b56dbdd-daf4-4f54-bd91-3564656ba2b2" providerId="ADAL" clId="{E23CFCBD-31E3-436B-ABD3-B13F2B26F5DA}" dt="2022-05-22T21:52:12.506" v="33"/>
          <ac:spMkLst>
            <pc:docMk/>
            <pc:sldMk cId="185699969" sldId="298"/>
            <ac:spMk id="2" creationId="{55640C96-1467-4E13-A286-537992049829}"/>
          </ac:spMkLst>
        </pc:spChg>
        <pc:picChg chg="add mod">
          <ac:chgData name="Cait Cartwright" userId="2b56dbdd-daf4-4f54-bd91-3564656ba2b2" providerId="ADAL" clId="{E23CFCBD-31E3-436B-ABD3-B13F2B26F5DA}" dt="2022-05-22T21:52:23.565" v="35" actId="1076"/>
          <ac:picMkLst>
            <pc:docMk/>
            <pc:sldMk cId="185699969" sldId="298"/>
            <ac:picMk id="4" creationId="{6F4C82FD-52DD-4BF7-814B-F2A18C3C0F12}"/>
          </ac:picMkLst>
        </pc:picChg>
        <pc:picChg chg="add mod">
          <ac:chgData name="Cait Cartwright" userId="2b56dbdd-daf4-4f54-bd91-3564656ba2b2" providerId="ADAL" clId="{E23CFCBD-31E3-436B-ABD3-B13F2B26F5DA}" dt="2022-05-22T21:52:30.262" v="37" actId="1076"/>
          <ac:picMkLst>
            <pc:docMk/>
            <pc:sldMk cId="185699969" sldId="298"/>
            <ac:picMk id="5" creationId="{F98631B4-0A0C-4E79-93DC-84A27512DA04}"/>
          </ac:picMkLst>
        </pc:picChg>
      </pc:sldChg>
      <pc:sldChg chg="addSp delSp modSp new mod">
        <pc:chgData name="Cait Cartwright" userId="2b56dbdd-daf4-4f54-bd91-3564656ba2b2" providerId="ADAL" clId="{E23CFCBD-31E3-436B-ABD3-B13F2B26F5DA}" dt="2022-05-22T21:53:07.597" v="46" actId="1076"/>
        <pc:sldMkLst>
          <pc:docMk/>
          <pc:sldMk cId="2531690645" sldId="299"/>
        </pc:sldMkLst>
        <pc:spChg chg="mod">
          <ac:chgData name="Cait Cartwright" userId="2b56dbdd-daf4-4f54-bd91-3564656ba2b2" providerId="ADAL" clId="{E23CFCBD-31E3-436B-ABD3-B13F2B26F5DA}" dt="2022-05-22T21:52:38.686" v="38"/>
          <ac:spMkLst>
            <pc:docMk/>
            <pc:sldMk cId="2531690645" sldId="299"/>
            <ac:spMk id="2" creationId="{839CFB8D-4CCA-4C4D-BDD6-DE7E7F3F5405}"/>
          </ac:spMkLst>
        </pc:spChg>
        <pc:spChg chg="del">
          <ac:chgData name="Cait Cartwright" userId="2b56dbdd-daf4-4f54-bd91-3564656ba2b2" providerId="ADAL" clId="{E23CFCBD-31E3-436B-ABD3-B13F2B26F5DA}" dt="2022-05-22T21:52:44.312" v="39" actId="478"/>
          <ac:spMkLst>
            <pc:docMk/>
            <pc:sldMk cId="2531690645" sldId="299"/>
            <ac:spMk id="3" creationId="{1BAA7A7B-F6C9-4095-9CA5-7625460A8A33}"/>
          </ac:spMkLst>
        </pc:spChg>
        <pc:spChg chg="add mod">
          <ac:chgData name="Cait Cartwright" userId="2b56dbdd-daf4-4f54-bd91-3564656ba2b2" providerId="ADAL" clId="{E23CFCBD-31E3-436B-ABD3-B13F2B26F5DA}" dt="2022-05-22T21:53:04.701" v="45" actId="14100"/>
          <ac:spMkLst>
            <pc:docMk/>
            <pc:sldMk cId="2531690645" sldId="299"/>
            <ac:spMk id="4" creationId="{8FEAD17E-9210-4914-AAE0-8B0816EF61FE}"/>
          </ac:spMkLst>
        </pc:spChg>
        <pc:picChg chg="add mod">
          <ac:chgData name="Cait Cartwright" userId="2b56dbdd-daf4-4f54-bd91-3564656ba2b2" providerId="ADAL" clId="{E23CFCBD-31E3-436B-ABD3-B13F2B26F5DA}" dt="2022-05-22T21:53:07.597" v="46" actId="1076"/>
          <ac:picMkLst>
            <pc:docMk/>
            <pc:sldMk cId="2531690645" sldId="299"/>
            <ac:picMk id="5" creationId="{BB647E1D-033E-4FFB-9B75-480F2CDDA7FF}"/>
          </ac:picMkLst>
        </pc:picChg>
      </pc:sldChg>
      <pc:sldChg chg="modSp new mod ord">
        <pc:chgData name="Cait Cartwright" userId="2b56dbdd-daf4-4f54-bd91-3564656ba2b2" providerId="ADAL" clId="{E23CFCBD-31E3-436B-ABD3-B13F2B26F5DA}" dt="2022-05-22T21:50:24.433" v="16"/>
        <pc:sldMkLst>
          <pc:docMk/>
          <pc:sldMk cId="4056742560" sldId="300"/>
        </pc:sldMkLst>
        <pc:spChg chg="mod">
          <ac:chgData name="Cait Cartwright" userId="2b56dbdd-daf4-4f54-bd91-3564656ba2b2" providerId="ADAL" clId="{E23CFCBD-31E3-436B-ABD3-B13F2B26F5DA}" dt="2022-05-22T21:49:58.735" v="8"/>
          <ac:spMkLst>
            <pc:docMk/>
            <pc:sldMk cId="4056742560" sldId="300"/>
            <ac:spMk id="2" creationId="{B18E348A-C324-4BD1-A720-39F3E0AC61BA}"/>
          </ac:spMkLst>
        </pc:spChg>
        <pc:spChg chg="mod">
          <ac:chgData name="Cait Cartwright" userId="2b56dbdd-daf4-4f54-bd91-3564656ba2b2" providerId="ADAL" clId="{E23CFCBD-31E3-436B-ABD3-B13F2B26F5DA}" dt="2022-05-22T21:50:11.019" v="14" actId="403"/>
          <ac:spMkLst>
            <pc:docMk/>
            <pc:sldMk cId="4056742560" sldId="300"/>
            <ac:spMk id="3" creationId="{32998EAE-E19C-46E5-83FB-CF50390F3B6D}"/>
          </ac:spMkLst>
        </pc:spChg>
      </pc:sldChg>
      <pc:sldChg chg="addSp delSp modSp add mod">
        <pc:chgData name="Cait Cartwright" userId="2b56dbdd-daf4-4f54-bd91-3564656ba2b2" providerId="ADAL" clId="{E23CFCBD-31E3-436B-ABD3-B13F2B26F5DA}" dt="2022-05-22T21:53:22.720" v="50" actId="255"/>
        <pc:sldMkLst>
          <pc:docMk/>
          <pc:sldMk cId="1153413087" sldId="301"/>
        </pc:sldMkLst>
        <pc:spChg chg="mod">
          <ac:chgData name="Cait Cartwright" userId="2b56dbdd-daf4-4f54-bd91-3564656ba2b2" providerId="ADAL" clId="{E23CFCBD-31E3-436B-ABD3-B13F2B26F5DA}" dt="2022-05-22T21:53:13.702" v="47"/>
          <ac:spMkLst>
            <pc:docMk/>
            <pc:sldMk cId="1153413087" sldId="301"/>
            <ac:spMk id="2" creationId="{55640C96-1467-4E13-A286-537992049829}"/>
          </ac:spMkLst>
        </pc:spChg>
        <pc:spChg chg="del">
          <ac:chgData name="Cait Cartwright" userId="2b56dbdd-daf4-4f54-bd91-3564656ba2b2" providerId="ADAL" clId="{E23CFCBD-31E3-436B-ABD3-B13F2B26F5DA}" dt="2022-05-22T21:53:19.397" v="48" actId="478"/>
          <ac:spMkLst>
            <pc:docMk/>
            <pc:sldMk cId="1153413087" sldId="301"/>
            <ac:spMk id="3" creationId="{17442796-432D-4CCA-B800-35826F5741C3}"/>
          </ac:spMkLst>
        </pc:spChg>
        <pc:spChg chg="add mod">
          <ac:chgData name="Cait Cartwright" userId="2b56dbdd-daf4-4f54-bd91-3564656ba2b2" providerId="ADAL" clId="{E23CFCBD-31E3-436B-ABD3-B13F2B26F5DA}" dt="2022-05-22T21:53:22.720" v="50" actId="255"/>
          <ac:spMkLst>
            <pc:docMk/>
            <pc:sldMk cId="1153413087" sldId="301"/>
            <ac:spMk id="4" creationId="{7884D142-02BD-4E3E-A583-57FE5B93F3A8}"/>
          </ac:spMkLst>
        </pc:spChg>
      </pc:sldChg>
      <pc:sldChg chg="addSp delSp modSp add mod replId">
        <pc:chgData name="Cait Cartwright" userId="2b56dbdd-daf4-4f54-bd91-3564656ba2b2" providerId="ADAL" clId="{E23CFCBD-31E3-436B-ABD3-B13F2B26F5DA}" dt="2022-05-22T21:54:05.710" v="82" actId="1036"/>
        <pc:sldMkLst>
          <pc:docMk/>
          <pc:sldMk cId="3713128753" sldId="302"/>
        </pc:sldMkLst>
        <pc:spChg chg="mod">
          <ac:chgData name="Cait Cartwright" userId="2b56dbdd-daf4-4f54-bd91-3564656ba2b2" providerId="ADAL" clId="{E23CFCBD-31E3-436B-ABD3-B13F2B26F5DA}" dt="2022-05-22T21:53:50.912" v="56" actId="1076"/>
          <ac:spMkLst>
            <pc:docMk/>
            <pc:sldMk cId="3713128753" sldId="302"/>
            <ac:spMk id="2" creationId="{839CFB8D-4CCA-4C4D-BDD6-DE7E7F3F5405}"/>
          </ac:spMkLst>
        </pc:spChg>
        <pc:spChg chg="del">
          <ac:chgData name="Cait Cartwright" userId="2b56dbdd-daf4-4f54-bd91-3564656ba2b2" providerId="ADAL" clId="{E23CFCBD-31E3-436B-ABD3-B13F2B26F5DA}" dt="2022-05-22T21:53:42.287" v="53" actId="478"/>
          <ac:spMkLst>
            <pc:docMk/>
            <pc:sldMk cId="3713128753" sldId="302"/>
            <ac:spMk id="3" creationId="{1BAA7A7B-F6C9-4095-9CA5-7625460A8A33}"/>
          </ac:spMkLst>
        </pc:spChg>
        <pc:spChg chg="add mod">
          <ac:chgData name="Cait Cartwright" userId="2b56dbdd-daf4-4f54-bd91-3564656ba2b2" providerId="ADAL" clId="{E23CFCBD-31E3-436B-ABD3-B13F2B26F5DA}" dt="2022-05-22T21:54:05.710" v="82" actId="1036"/>
          <ac:spMkLst>
            <pc:docMk/>
            <pc:sldMk cId="3713128753" sldId="302"/>
            <ac:spMk id="4" creationId="{5DF901FD-BBB0-4F72-BEEF-C867A93FC33E}"/>
          </ac:spMkLst>
        </pc:spChg>
        <pc:spChg chg="add mod">
          <ac:chgData name="Cait Cartwright" userId="2b56dbdd-daf4-4f54-bd91-3564656ba2b2" providerId="ADAL" clId="{E23CFCBD-31E3-436B-ABD3-B13F2B26F5DA}" dt="2022-05-22T21:54:05.710" v="82" actId="1036"/>
          <ac:spMkLst>
            <pc:docMk/>
            <pc:sldMk cId="3713128753" sldId="302"/>
            <ac:spMk id="5" creationId="{AF8BE038-520B-4007-A52F-ADFF0EE0A98D}"/>
          </ac:spMkLst>
        </pc:spChg>
        <pc:spChg chg="add mod">
          <ac:chgData name="Cait Cartwright" userId="2b56dbdd-daf4-4f54-bd91-3564656ba2b2" providerId="ADAL" clId="{E23CFCBD-31E3-436B-ABD3-B13F2B26F5DA}" dt="2022-05-22T21:54:05.710" v="82" actId="1036"/>
          <ac:spMkLst>
            <pc:docMk/>
            <pc:sldMk cId="3713128753" sldId="302"/>
            <ac:spMk id="6" creationId="{FED58AC7-332F-4C34-BE30-4F55C485F3D4}"/>
          </ac:spMkLst>
        </pc:spChg>
        <pc:spChg chg="add mod">
          <ac:chgData name="Cait Cartwright" userId="2b56dbdd-daf4-4f54-bd91-3564656ba2b2" providerId="ADAL" clId="{E23CFCBD-31E3-436B-ABD3-B13F2B26F5DA}" dt="2022-05-22T21:54:05.710" v="82" actId="1036"/>
          <ac:spMkLst>
            <pc:docMk/>
            <pc:sldMk cId="3713128753" sldId="302"/>
            <ac:spMk id="7" creationId="{D68207E8-B94F-41A8-B585-A0BC739CF011}"/>
          </ac:spMkLst>
        </pc:spChg>
        <pc:spChg chg="add mod">
          <ac:chgData name="Cait Cartwright" userId="2b56dbdd-daf4-4f54-bd91-3564656ba2b2" providerId="ADAL" clId="{E23CFCBD-31E3-436B-ABD3-B13F2B26F5DA}" dt="2022-05-22T21:54:05.710" v="82" actId="1036"/>
          <ac:spMkLst>
            <pc:docMk/>
            <pc:sldMk cId="3713128753" sldId="302"/>
            <ac:spMk id="8" creationId="{3970018A-4B30-40D2-A792-123F0A91F86F}"/>
          </ac:spMkLst>
        </pc:spChg>
        <pc:spChg chg="add mod">
          <ac:chgData name="Cait Cartwright" userId="2b56dbdd-daf4-4f54-bd91-3564656ba2b2" providerId="ADAL" clId="{E23CFCBD-31E3-436B-ABD3-B13F2B26F5DA}" dt="2022-05-22T21:54:05.710" v="82" actId="1036"/>
          <ac:spMkLst>
            <pc:docMk/>
            <pc:sldMk cId="3713128753" sldId="302"/>
            <ac:spMk id="9" creationId="{0C4EEA42-7D74-4B59-B8BE-A41B628BFE0C}"/>
          </ac:spMkLst>
        </pc:spChg>
        <pc:spChg chg="add mod">
          <ac:chgData name="Cait Cartwright" userId="2b56dbdd-daf4-4f54-bd91-3564656ba2b2" providerId="ADAL" clId="{E23CFCBD-31E3-436B-ABD3-B13F2B26F5DA}" dt="2022-05-22T21:53:42.799" v="54"/>
          <ac:spMkLst>
            <pc:docMk/>
            <pc:sldMk cId="3713128753" sldId="302"/>
            <ac:spMk id="10" creationId="{722961C6-642E-4FA1-AD5C-80566E87E362}"/>
          </ac:spMkLst>
        </pc:spChg>
      </pc:sldChg>
      <pc:sldChg chg="add">
        <pc:chgData name="Cait Cartwright" userId="2b56dbdd-daf4-4f54-bd91-3564656ba2b2" providerId="ADAL" clId="{E23CFCBD-31E3-436B-ABD3-B13F2B26F5DA}" dt="2022-05-22T21:52:02.128" v="32" actId="2890"/>
        <pc:sldMkLst>
          <pc:docMk/>
          <pc:sldMk cId="2514916891" sldId="303"/>
        </pc:sldMkLst>
      </pc:sldChg>
      <pc:sldChg chg="add replId">
        <pc:chgData name="Cait Cartwright" userId="2b56dbdd-daf4-4f54-bd91-3564656ba2b2" providerId="ADAL" clId="{E23CFCBD-31E3-436B-ABD3-B13F2B26F5DA}" dt="2022-05-22T21:52:02.128" v="32" actId="2890"/>
        <pc:sldMkLst>
          <pc:docMk/>
          <pc:sldMk cId="2098507113" sldId="304"/>
        </pc:sldMkLst>
      </pc:sldChg>
    </pc:docChg>
  </pc:docChgLst>
  <pc:docChgLst>
    <pc:chgData name="Hannah Edmond" userId="S::hannah.edmond_mottmac.com#ext#@becagroup.onmicrosoft.com::92dd93ad-f49a-4871-80ff-cdba6fa35ecd" providerId="AD" clId="Web-{F9DDAF7C-E648-441B-8FB7-AE7488B26665}"/>
    <pc:docChg chg="addSld modSld">
      <pc:chgData name="Hannah Edmond" userId="S::hannah.edmond_mottmac.com#ext#@becagroup.onmicrosoft.com::92dd93ad-f49a-4871-80ff-cdba6fa35ecd" providerId="AD" clId="Web-{F9DDAF7C-E648-441B-8FB7-AE7488B26665}" dt="2022-05-24T02:15:49.785" v="3" actId="20577"/>
      <pc:docMkLst>
        <pc:docMk/>
      </pc:docMkLst>
      <pc:sldChg chg="modSp new">
        <pc:chgData name="Hannah Edmond" userId="S::hannah.edmond_mottmac.com#ext#@becagroup.onmicrosoft.com::92dd93ad-f49a-4871-80ff-cdba6fa35ecd" providerId="AD" clId="Web-{F9DDAF7C-E648-441B-8FB7-AE7488B26665}" dt="2022-05-24T02:15:49.785" v="3" actId="20577"/>
        <pc:sldMkLst>
          <pc:docMk/>
          <pc:sldMk cId="3429451656" sldId="308"/>
        </pc:sldMkLst>
        <pc:spChg chg="mod">
          <ac:chgData name="Hannah Edmond" userId="S::hannah.edmond_mottmac.com#ext#@becagroup.onmicrosoft.com::92dd93ad-f49a-4871-80ff-cdba6fa35ecd" providerId="AD" clId="Web-{F9DDAF7C-E648-441B-8FB7-AE7488B26665}" dt="2022-05-24T02:15:49.785" v="3" actId="20577"/>
          <ac:spMkLst>
            <pc:docMk/>
            <pc:sldMk cId="3429451656" sldId="308"/>
            <ac:spMk id="2" creationId="{69419D24-DA02-311C-EE3C-53ED0CA8676F}"/>
          </ac:spMkLst>
        </pc:spChg>
      </pc:sldChg>
    </pc:docChg>
  </pc:docChgLst>
  <pc:docChgLst>
    <pc:chgData name="Hannah Edmond" userId="9e9b904d-f74f-4c2a-aced-c6e4376ad9c8" providerId="ADAL" clId="{A5EFDDB6-F6EC-4740-8B37-41BFF4FE96AA}"/>
    <pc:docChg chg="undo custSel addSld delSld modSld">
      <pc:chgData name="Hannah Edmond" userId="9e9b904d-f74f-4c2a-aced-c6e4376ad9c8" providerId="ADAL" clId="{A5EFDDB6-F6EC-4740-8B37-41BFF4FE96AA}" dt="2022-05-24T02:01:46.509" v="1399" actId="1076"/>
      <pc:docMkLst>
        <pc:docMk/>
      </pc:docMkLst>
      <pc:sldChg chg="delSp modSp add del mod">
        <pc:chgData name="Hannah Edmond" userId="9e9b904d-f74f-4c2a-aced-c6e4376ad9c8" providerId="ADAL" clId="{A5EFDDB6-F6EC-4740-8B37-41BFF4FE96AA}" dt="2022-05-24T01:12:40.685" v="8" actId="47"/>
        <pc:sldMkLst>
          <pc:docMk/>
          <pc:sldMk cId="220936497" sldId="284"/>
        </pc:sldMkLst>
        <pc:spChg chg="del">
          <ac:chgData name="Hannah Edmond" userId="9e9b904d-f74f-4c2a-aced-c6e4376ad9c8" providerId="ADAL" clId="{A5EFDDB6-F6EC-4740-8B37-41BFF4FE96AA}" dt="2022-05-24T01:12:27.354" v="6" actId="478"/>
          <ac:spMkLst>
            <pc:docMk/>
            <pc:sldMk cId="220936497" sldId="284"/>
            <ac:spMk id="26" creationId="{37CFA9B0-73A5-4C6E-A244-663895F7FA08}"/>
          </ac:spMkLst>
        </pc:spChg>
        <pc:spChg chg="del">
          <ac:chgData name="Hannah Edmond" userId="9e9b904d-f74f-4c2a-aced-c6e4376ad9c8" providerId="ADAL" clId="{A5EFDDB6-F6EC-4740-8B37-41BFF4FE96AA}" dt="2022-05-24T01:12:27.354" v="6" actId="478"/>
          <ac:spMkLst>
            <pc:docMk/>
            <pc:sldMk cId="220936497" sldId="284"/>
            <ac:spMk id="27" creationId="{5E60FC88-1393-4DD6-9656-9BB35D259C23}"/>
          </ac:spMkLst>
        </pc:spChg>
        <pc:picChg chg="mod">
          <ac:chgData name="Hannah Edmond" userId="9e9b904d-f74f-4c2a-aced-c6e4376ad9c8" providerId="ADAL" clId="{A5EFDDB6-F6EC-4740-8B37-41BFF4FE96AA}" dt="2022-05-24T01:12:30.051" v="7" actId="1076"/>
          <ac:picMkLst>
            <pc:docMk/>
            <pc:sldMk cId="220936497" sldId="284"/>
            <ac:picMk id="12" creationId="{56394A40-E973-4D42-9BE9-4E850E04E0F0}"/>
          </ac:picMkLst>
        </pc:picChg>
      </pc:sldChg>
      <pc:sldChg chg="addSp modSp mod modNotesTx">
        <pc:chgData name="Hannah Edmond" userId="9e9b904d-f74f-4c2a-aced-c6e4376ad9c8" providerId="ADAL" clId="{A5EFDDB6-F6EC-4740-8B37-41BFF4FE96AA}" dt="2022-05-24T01:34:02.684" v="1355" actId="1076"/>
        <pc:sldMkLst>
          <pc:docMk/>
          <pc:sldMk cId="2966122816" sldId="297"/>
        </pc:sldMkLst>
        <pc:spChg chg="mod">
          <ac:chgData name="Hannah Edmond" userId="9e9b904d-f74f-4c2a-aced-c6e4376ad9c8" providerId="ADAL" clId="{A5EFDDB6-F6EC-4740-8B37-41BFF4FE96AA}" dt="2022-05-24T01:19:46.285" v="344" actId="20577"/>
          <ac:spMkLst>
            <pc:docMk/>
            <pc:sldMk cId="2966122816" sldId="297"/>
            <ac:spMk id="4" creationId="{8AFE4D2D-B070-44F6-B100-2EA6818275F6}"/>
          </ac:spMkLst>
        </pc:spChg>
        <pc:spChg chg="add mod">
          <ac:chgData name="Hannah Edmond" userId="9e9b904d-f74f-4c2a-aced-c6e4376ad9c8" providerId="ADAL" clId="{A5EFDDB6-F6EC-4740-8B37-41BFF4FE96AA}" dt="2022-05-24T01:34:02.684" v="1355" actId="1076"/>
          <ac:spMkLst>
            <pc:docMk/>
            <pc:sldMk cId="2966122816" sldId="297"/>
            <ac:spMk id="10" creationId="{8BC15E2C-0484-422E-B4EB-EF0B90CF3C05}"/>
          </ac:spMkLst>
        </pc:spChg>
        <pc:picChg chg="add mod">
          <ac:chgData name="Hannah Edmond" userId="9e9b904d-f74f-4c2a-aced-c6e4376ad9c8" providerId="ADAL" clId="{A5EFDDB6-F6EC-4740-8B37-41BFF4FE96AA}" dt="2022-05-24T01:33:43.573" v="1345" actId="1076"/>
          <ac:picMkLst>
            <pc:docMk/>
            <pc:sldMk cId="2966122816" sldId="297"/>
            <ac:picMk id="5" creationId="{0CB851DE-E1D3-4D46-98B1-09AB31A99586}"/>
          </ac:picMkLst>
        </pc:picChg>
        <pc:picChg chg="add mod">
          <ac:chgData name="Hannah Edmond" userId="9e9b904d-f74f-4c2a-aced-c6e4376ad9c8" providerId="ADAL" clId="{A5EFDDB6-F6EC-4740-8B37-41BFF4FE96AA}" dt="2022-05-24T01:33:45.308" v="1346" actId="1076"/>
          <ac:picMkLst>
            <pc:docMk/>
            <pc:sldMk cId="2966122816" sldId="297"/>
            <ac:picMk id="6" creationId="{4BF94DFA-6707-4FCE-9EB4-858152F73D9C}"/>
          </ac:picMkLst>
        </pc:picChg>
        <pc:picChg chg="add mod">
          <ac:chgData name="Hannah Edmond" userId="9e9b904d-f74f-4c2a-aced-c6e4376ad9c8" providerId="ADAL" clId="{A5EFDDB6-F6EC-4740-8B37-41BFF4FE96AA}" dt="2022-05-24T01:33:46.124" v="1347" actId="1076"/>
          <ac:picMkLst>
            <pc:docMk/>
            <pc:sldMk cId="2966122816" sldId="297"/>
            <ac:picMk id="7" creationId="{9C867966-A218-4AEC-9657-C727781F849F}"/>
          </ac:picMkLst>
        </pc:picChg>
        <pc:picChg chg="add mod">
          <ac:chgData name="Hannah Edmond" userId="9e9b904d-f74f-4c2a-aced-c6e4376ad9c8" providerId="ADAL" clId="{A5EFDDB6-F6EC-4740-8B37-41BFF4FE96AA}" dt="2022-05-24T01:33:30.781" v="1338" actId="1076"/>
          <ac:picMkLst>
            <pc:docMk/>
            <pc:sldMk cId="2966122816" sldId="297"/>
            <ac:picMk id="8" creationId="{5B346EBF-DCE8-4B0C-BE27-5F1C3C91BACD}"/>
          </ac:picMkLst>
        </pc:picChg>
        <pc:picChg chg="add mod">
          <ac:chgData name="Hannah Edmond" userId="9e9b904d-f74f-4c2a-aced-c6e4376ad9c8" providerId="ADAL" clId="{A5EFDDB6-F6EC-4740-8B37-41BFF4FE96AA}" dt="2022-05-24T01:33:48.685" v="1349" actId="1076"/>
          <ac:picMkLst>
            <pc:docMk/>
            <pc:sldMk cId="2966122816" sldId="297"/>
            <ac:picMk id="9" creationId="{2550B9BC-5C8E-4512-A698-A491E87F63EA}"/>
          </ac:picMkLst>
        </pc:picChg>
        <pc:picChg chg="add mod">
          <ac:chgData name="Hannah Edmond" userId="9e9b904d-f74f-4c2a-aced-c6e4376ad9c8" providerId="ADAL" clId="{A5EFDDB6-F6EC-4740-8B37-41BFF4FE96AA}" dt="2022-05-24T01:33:47.373" v="1348" actId="1076"/>
          <ac:picMkLst>
            <pc:docMk/>
            <pc:sldMk cId="2966122816" sldId="297"/>
            <ac:picMk id="11" creationId="{FD1F6252-2852-4CD0-966A-A405188BB73F}"/>
          </ac:picMkLst>
        </pc:picChg>
      </pc:sldChg>
      <pc:sldChg chg="addSp modSp new del mod">
        <pc:chgData name="Hannah Edmond" userId="9e9b904d-f74f-4c2a-aced-c6e4376ad9c8" providerId="ADAL" clId="{A5EFDDB6-F6EC-4740-8B37-41BFF4FE96AA}" dt="2022-05-24T01:12:22.413" v="5" actId="47"/>
        <pc:sldMkLst>
          <pc:docMk/>
          <pc:sldMk cId="1886306" sldId="303"/>
        </pc:sldMkLst>
        <pc:picChg chg="add mod">
          <ac:chgData name="Hannah Edmond" userId="9e9b904d-f74f-4c2a-aced-c6e4376ad9c8" providerId="ADAL" clId="{A5EFDDB6-F6EC-4740-8B37-41BFF4FE96AA}" dt="2022-05-24T01:12:11.761" v="3" actId="1076"/>
          <ac:picMkLst>
            <pc:docMk/>
            <pc:sldMk cId="1886306" sldId="303"/>
            <ac:picMk id="4" creationId="{56394A40-E973-4D42-9BE9-4E850E04E0F0}"/>
          </ac:picMkLst>
        </pc:picChg>
      </pc:sldChg>
      <pc:sldChg chg="addSp delSp modSp new del mod modNotesTx">
        <pc:chgData name="Hannah Edmond" userId="9e9b904d-f74f-4c2a-aced-c6e4376ad9c8" providerId="ADAL" clId="{A5EFDDB6-F6EC-4740-8B37-41BFF4FE96AA}" dt="2022-05-24T01:18:06.888" v="141" actId="47"/>
        <pc:sldMkLst>
          <pc:docMk/>
          <pc:sldMk cId="3457361979" sldId="304"/>
        </pc:sldMkLst>
        <pc:spChg chg="mod">
          <ac:chgData name="Hannah Edmond" userId="9e9b904d-f74f-4c2a-aced-c6e4376ad9c8" providerId="ADAL" clId="{A5EFDDB6-F6EC-4740-8B37-41BFF4FE96AA}" dt="2022-05-24T01:12:51.393" v="32" actId="20577"/>
          <ac:spMkLst>
            <pc:docMk/>
            <pc:sldMk cId="3457361979" sldId="304"/>
            <ac:spMk id="2" creationId="{D46FC082-1784-4810-8DFB-9A04187D6D3B}"/>
          </ac:spMkLst>
        </pc:spChg>
        <pc:spChg chg="del">
          <ac:chgData name="Hannah Edmond" userId="9e9b904d-f74f-4c2a-aced-c6e4376ad9c8" providerId="ADAL" clId="{A5EFDDB6-F6EC-4740-8B37-41BFF4FE96AA}" dt="2022-05-24T01:12:47.236" v="10" actId="478"/>
          <ac:spMkLst>
            <pc:docMk/>
            <pc:sldMk cId="3457361979" sldId="304"/>
            <ac:spMk id="3" creationId="{933C3E80-4C51-4B3F-8D27-D20174CEE7C6}"/>
          </ac:spMkLst>
        </pc:spChg>
        <pc:spChg chg="add mod">
          <ac:chgData name="Hannah Edmond" userId="9e9b904d-f74f-4c2a-aced-c6e4376ad9c8" providerId="ADAL" clId="{A5EFDDB6-F6EC-4740-8B37-41BFF4FE96AA}" dt="2022-05-24T01:12:42.304" v="9"/>
          <ac:spMkLst>
            <pc:docMk/>
            <pc:sldMk cId="3457361979" sldId="304"/>
            <ac:spMk id="8" creationId="{CD29AF05-1D67-4361-8831-12A0FCD89551}"/>
          </ac:spMkLst>
        </pc:spChg>
        <pc:picChg chg="add mod">
          <ac:chgData name="Hannah Edmond" userId="9e9b904d-f74f-4c2a-aced-c6e4376ad9c8" providerId="ADAL" clId="{A5EFDDB6-F6EC-4740-8B37-41BFF4FE96AA}" dt="2022-05-24T01:12:42.304" v="9"/>
          <ac:picMkLst>
            <pc:docMk/>
            <pc:sldMk cId="3457361979" sldId="304"/>
            <ac:picMk id="4" creationId="{AB117FCF-8893-4439-ABBB-92F48406BFE0}"/>
          </ac:picMkLst>
        </pc:picChg>
        <pc:picChg chg="add mod">
          <ac:chgData name="Hannah Edmond" userId="9e9b904d-f74f-4c2a-aced-c6e4376ad9c8" providerId="ADAL" clId="{A5EFDDB6-F6EC-4740-8B37-41BFF4FE96AA}" dt="2022-05-24T01:12:42.304" v="9"/>
          <ac:picMkLst>
            <pc:docMk/>
            <pc:sldMk cId="3457361979" sldId="304"/>
            <ac:picMk id="5" creationId="{92101571-B583-4F4E-8649-5BEF7547BBAA}"/>
          </ac:picMkLst>
        </pc:picChg>
        <pc:picChg chg="add mod">
          <ac:chgData name="Hannah Edmond" userId="9e9b904d-f74f-4c2a-aced-c6e4376ad9c8" providerId="ADAL" clId="{A5EFDDB6-F6EC-4740-8B37-41BFF4FE96AA}" dt="2022-05-24T01:17:02.519" v="108" actId="1076"/>
          <ac:picMkLst>
            <pc:docMk/>
            <pc:sldMk cId="3457361979" sldId="304"/>
            <ac:picMk id="6" creationId="{E8925619-598B-44DD-AD89-DDD084931EDC}"/>
          </ac:picMkLst>
        </pc:picChg>
        <pc:picChg chg="add mod">
          <ac:chgData name="Hannah Edmond" userId="9e9b904d-f74f-4c2a-aced-c6e4376ad9c8" providerId="ADAL" clId="{A5EFDDB6-F6EC-4740-8B37-41BFF4FE96AA}" dt="2022-05-24T01:17:02.519" v="108" actId="1076"/>
          <ac:picMkLst>
            <pc:docMk/>
            <pc:sldMk cId="3457361979" sldId="304"/>
            <ac:picMk id="7" creationId="{DB5551BF-7FF9-4166-ABFE-14E93A4011C1}"/>
          </ac:picMkLst>
        </pc:picChg>
        <pc:picChg chg="add mod">
          <ac:chgData name="Hannah Edmond" userId="9e9b904d-f74f-4c2a-aced-c6e4376ad9c8" providerId="ADAL" clId="{A5EFDDB6-F6EC-4740-8B37-41BFF4FE96AA}" dt="2022-05-24T01:17:02.519" v="108" actId="1076"/>
          <ac:picMkLst>
            <pc:docMk/>
            <pc:sldMk cId="3457361979" sldId="304"/>
            <ac:picMk id="9" creationId="{AA634DEE-C661-49EF-B253-6CCC3808EE98}"/>
          </ac:picMkLst>
        </pc:picChg>
        <pc:picChg chg="add mod">
          <ac:chgData name="Hannah Edmond" userId="9e9b904d-f74f-4c2a-aced-c6e4376ad9c8" providerId="ADAL" clId="{A5EFDDB6-F6EC-4740-8B37-41BFF4FE96AA}" dt="2022-05-24T01:12:42.304" v="9"/>
          <ac:picMkLst>
            <pc:docMk/>
            <pc:sldMk cId="3457361979" sldId="304"/>
            <ac:picMk id="10" creationId="{0574600A-FC5D-4047-A293-B5B0C5840C26}"/>
          </ac:picMkLst>
        </pc:picChg>
      </pc:sldChg>
      <pc:sldChg chg="addSp delSp modSp new mod modNotesTx">
        <pc:chgData name="Hannah Edmond" userId="9e9b904d-f74f-4c2a-aced-c6e4376ad9c8" providerId="ADAL" clId="{A5EFDDB6-F6EC-4740-8B37-41BFF4FE96AA}" dt="2022-05-24T02:01:46.509" v="1399" actId="1076"/>
        <pc:sldMkLst>
          <pc:docMk/>
          <pc:sldMk cId="2422140471" sldId="305"/>
        </pc:sldMkLst>
        <pc:spChg chg="mod">
          <ac:chgData name="Hannah Edmond" userId="9e9b904d-f74f-4c2a-aced-c6e4376ad9c8" providerId="ADAL" clId="{A5EFDDB6-F6EC-4740-8B37-41BFF4FE96AA}" dt="2022-05-24T01:14:55.162" v="89" actId="6549"/>
          <ac:spMkLst>
            <pc:docMk/>
            <pc:sldMk cId="2422140471" sldId="305"/>
            <ac:spMk id="2" creationId="{FF6351BB-A65D-4EA2-BDC5-A528004A1908}"/>
          </ac:spMkLst>
        </pc:spChg>
        <pc:spChg chg="del">
          <ac:chgData name="Hannah Edmond" userId="9e9b904d-f74f-4c2a-aced-c6e4376ad9c8" providerId="ADAL" clId="{A5EFDDB6-F6EC-4740-8B37-41BFF4FE96AA}" dt="2022-05-24T01:13:59.141" v="56" actId="478"/>
          <ac:spMkLst>
            <pc:docMk/>
            <pc:sldMk cId="2422140471" sldId="305"/>
            <ac:spMk id="3" creationId="{76737286-6A90-482B-A830-AA2DEA9D5FF1}"/>
          </ac:spMkLst>
        </pc:spChg>
        <pc:spChg chg="add del mod">
          <ac:chgData name="Hannah Edmond" userId="9e9b904d-f74f-4c2a-aced-c6e4376ad9c8" providerId="ADAL" clId="{A5EFDDB6-F6EC-4740-8B37-41BFF4FE96AA}" dt="2022-05-24T01:13:20.608" v="47" actId="478"/>
          <ac:spMkLst>
            <pc:docMk/>
            <pc:sldMk cId="2422140471" sldId="305"/>
            <ac:spMk id="5" creationId="{5797D16A-45F1-445A-907E-837DEE0959A0}"/>
          </ac:spMkLst>
        </pc:spChg>
        <pc:spChg chg="add del mod">
          <ac:chgData name="Hannah Edmond" userId="9e9b904d-f74f-4c2a-aced-c6e4376ad9c8" providerId="ADAL" clId="{A5EFDDB6-F6EC-4740-8B37-41BFF4FE96AA}" dt="2022-05-24T01:13:21.224" v="48" actId="478"/>
          <ac:spMkLst>
            <pc:docMk/>
            <pc:sldMk cId="2422140471" sldId="305"/>
            <ac:spMk id="6" creationId="{D950E34F-C646-4A9E-BA25-6D98456EC829}"/>
          </ac:spMkLst>
        </pc:spChg>
        <pc:spChg chg="add del mod">
          <ac:chgData name="Hannah Edmond" userId="9e9b904d-f74f-4c2a-aced-c6e4376ad9c8" providerId="ADAL" clId="{A5EFDDB6-F6EC-4740-8B37-41BFF4FE96AA}" dt="2022-05-24T01:28:44.043" v="1134" actId="478"/>
          <ac:spMkLst>
            <pc:docMk/>
            <pc:sldMk cId="2422140471" sldId="305"/>
            <ac:spMk id="7" creationId="{89931F6E-27C8-46E5-9CC7-888A9419EBCA}"/>
          </ac:spMkLst>
        </pc:spChg>
        <pc:spChg chg="add del mod">
          <ac:chgData name="Hannah Edmond" userId="9e9b904d-f74f-4c2a-aced-c6e4376ad9c8" providerId="ADAL" clId="{A5EFDDB6-F6EC-4740-8B37-41BFF4FE96AA}" dt="2022-05-24T01:28:38.436" v="1131" actId="478"/>
          <ac:spMkLst>
            <pc:docMk/>
            <pc:sldMk cId="2422140471" sldId="305"/>
            <ac:spMk id="8" creationId="{29E8D7B7-9948-4084-B217-A0B34B886945}"/>
          </ac:spMkLst>
        </pc:spChg>
        <pc:spChg chg="add del mod">
          <ac:chgData name="Hannah Edmond" userId="9e9b904d-f74f-4c2a-aced-c6e4376ad9c8" providerId="ADAL" clId="{A5EFDDB6-F6EC-4740-8B37-41BFF4FE96AA}" dt="2022-05-24T01:29:01.737" v="1139" actId="478"/>
          <ac:spMkLst>
            <pc:docMk/>
            <pc:sldMk cId="2422140471" sldId="305"/>
            <ac:spMk id="9" creationId="{F1B2FCEF-6AA9-4218-8D72-031719299C31}"/>
          </ac:spMkLst>
        </pc:spChg>
        <pc:spChg chg="add del mod">
          <ac:chgData name="Hannah Edmond" userId="9e9b904d-f74f-4c2a-aced-c6e4376ad9c8" providerId="ADAL" clId="{A5EFDDB6-F6EC-4740-8B37-41BFF4FE96AA}" dt="2022-05-24T01:28:40.003" v="1132" actId="478"/>
          <ac:spMkLst>
            <pc:docMk/>
            <pc:sldMk cId="2422140471" sldId="305"/>
            <ac:spMk id="10" creationId="{E546C4A7-26C7-4D8A-B9A1-26C5672F78B0}"/>
          </ac:spMkLst>
        </pc:spChg>
        <pc:spChg chg="add del mod">
          <ac:chgData name="Hannah Edmond" userId="9e9b904d-f74f-4c2a-aced-c6e4376ad9c8" providerId="ADAL" clId="{A5EFDDB6-F6EC-4740-8B37-41BFF4FE96AA}" dt="2022-05-24T01:29:01.737" v="1139" actId="478"/>
          <ac:spMkLst>
            <pc:docMk/>
            <pc:sldMk cId="2422140471" sldId="305"/>
            <ac:spMk id="11" creationId="{88B5E96E-749B-42D6-9468-768196901AB4}"/>
          </ac:spMkLst>
        </pc:spChg>
        <pc:spChg chg="add del mod">
          <ac:chgData name="Hannah Edmond" userId="9e9b904d-f74f-4c2a-aced-c6e4376ad9c8" providerId="ADAL" clId="{A5EFDDB6-F6EC-4740-8B37-41BFF4FE96AA}" dt="2022-05-24T01:29:01.737" v="1139" actId="478"/>
          <ac:spMkLst>
            <pc:docMk/>
            <pc:sldMk cId="2422140471" sldId="305"/>
            <ac:spMk id="12" creationId="{6B873F10-0A94-4378-AB33-1A982293368E}"/>
          </ac:spMkLst>
        </pc:spChg>
        <pc:spChg chg="add mod ord">
          <ac:chgData name="Hannah Edmond" userId="9e9b904d-f74f-4c2a-aced-c6e4376ad9c8" providerId="ADAL" clId="{A5EFDDB6-F6EC-4740-8B37-41BFF4FE96AA}" dt="2022-05-24T02:01:42.429" v="1398" actId="1076"/>
          <ac:spMkLst>
            <pc:docMk/>
            <pc:sldMk cId="2422140471" sldId="305"/>
            <ac:spMk id="14" creationId="{6C77E692-1E32-4046-BBEB-85C075B60DFB}"/>
          </ac:spMkLst>
        </pc:spChg>
        <pc:spChg chg="add mod ord">
          <ac:chgData name="Hannah Edmond" userId="9e9b904d-f74f-4c2a-aced-c6e4376ad9c8" providerId="ADAL" clId="{A5EFDDB6-F6EC-4740-8B37-41BFF4FE96AA}" dt="2022-05-24T01:33:17.685" v="1337" actId="1038"/>
          <ac:spMkLst>
            <pc:docMk/>
            <pc:sldMk cId="2422140471" sldId="305"/>
            <ac:spMk id="15" creationId="{889FA3D7-9253-4276-8B1D-1BF9BE78C57C}"/>
          </ac:spMkLst>
        </pc:spChg>
        <pc:spChg chg="add mod ord">
          <ac:chgData name="Hannah Edmond" userId="9e9b904d-f74f-4c2a-aced-c6e4376ad9c8" providerId="ADAL" clId="{A5EFDDB6-F6EC-4740-8B37-41BFF4FE96AA}" dt="2022-05-24T02:01:46.509" v="1399" actId="1076"/>
          <ac:spMkLst>
            <pc:docMk/>
            <pc:sldMk cId="2422140471" sldId="305"/>
            <ac:spMk id="16" creationId="{3D70BFA6-621F-45CE-B202-2FF9750D5FA1}"/>
          </ac:spMkLst>
        </pc:spChg>
        <pc:spChg chg="add mod ord">
          <ac:chgData name="Hannah Edmond" userId="9e9b904d-f74f-4c2a-aced-c6e4376ad9c8" providerId="ADAL" clId="{A5EFDDB6-F6EC-4740-8B37-41BFF4FE96AA}" dt="2022-05-24T01:33:17.685" v="1337" actId="1038"/>
          <ac:spMkLst>
            <pc:docMk/>
            <pc:sldMk cId="2422140471" sldId="305"/>
            <ac:spMk id="17" creationId="{FFC40323-2909-445E-9118-93C255433AA0}"/>
          </ac:spMkLst>
        </pc:spChg>
        <pc:spChg chg="add mod ord">
          <ac:chgData name="Hannah Edmond" userId="9e9b904d-f74f-4c2a-aced-c6e4376ad9c8" providerId="ADAL" clId="{A5EFDDB6-F6EC-4740-8B37-41BFF4FE96AA}" dt="2022-05-24T01:33:17.685" v="1337" actId="1038"/>
          <ac:spMkLst>
            <pc:docMk/>
            <pc:sldMk cId="2422140471" sldId="305"/>
            <ac:spMk id="18" creationId="{B1CA366E-F786-4C00-ABC5-D7420D3B2DF8}"/>
          </ac:spMkLst>
        </pc:spChg>
        <pc:spChg chg="add mod ord">
          <ac:chgData name="Hannah Edmond" userId="9e9b904d-f74f-4c2a-aced-c6e4376ad9c8" providerId="ADAL" clId="{A5EFDDB6-F6EC-4740-8B37-41BFF4FE96AA}" dt="2022-05-24T01:33:17.685" v="1337" actId="1038"/>
          <ac:spMkLst>
            <pc:docMk/>
            <pc:sldMk cId="2422140471" sldId="305"/>
            <ac:spMk id="19" creationId="{679502D3-6950-46EE-8C48-32E01689C907}"/>
          </ac:spMkLst>
        </pc:spChg>
        <pc:graphicFrameChg chg="add del mod modGraphic">
          <ac:chgData name="Hannah Edmond" userId="9e9b904d-f74f-4c2a-aced-c6e4376ad9c8" providerId="ADAL" clId="{A5EFDDB6-F6EC-4740-8B37-41BFF4FE96AA}" dt="2022-05-24T01:32:42.143" v="1199" actId="478"/>
          <ac:graphicFrameMkLst>
            <pc:docMk/>
            <pc:sldMk cId="2422140471" sldId="305"/>
            <ac:graphicFrameMk id="13" creationId="{3CA2D38C-0F22-4870-B7FD-964218C49223}"/>
          </ac:graphicFrameMkLst>
        </pc:graphicFrameChg>
        <pc:picChg chg="add del mod">
          <ac:chgData name="Hannah Edmond" userId="9e9b904d-f74f-4c2a-aced-c6e4376ad9c8" providerId="ADAL" clId="{A5EFDDB6-F6EC-4740-8B37-41BFF4FE96AA}" dt="2022-05-24T01:29:02.508" v="1140" actId="478"/>
          <ac:picMkLst>
            <pc:docMk/>
            <pc:sldMk cId="2422140471" sldId="305"/>
            <ac:picMk id="4" creationId="{03BC9F2A-94CB-4630-9CF1-BB765B0E49DA}"/>
          </ac:picMkLst>
        </pc:picChg>
      </pc:sldChg>
      <pc:sldChg chg="addSp delSp modSp new mod modNotesTx">
        <pc:chgData name="Hannah Edmond" userId="9e9b904d-f74f-4c2a-aced-c6e4376ad9c8" providerId="ADAL" clId="{A5EFDDB6-F6EC-4740-8B37-41BFF4FE96AA}" dt="2022-05-24T01:24:47.042" v="1106"/>
        <pc:sldMkLst>
          <pc:docMk/>
          <pc:sldMk cId="2922683297" sldId="306"/>
        </pc:sldMkLst>
        <pc:spChg chg="del">
          <ac:chgData name="Hannah Edmond" userId="9e9b904d-f74f-4c2a-aced-c6e4376ad9c8" providerId="ADAL" clId="{A5EFDDB6-F6EC-4740-8B37-41BFF4FE96AA}" dt="2022-05-24T01:16:02.868" v="99" actId="478"/>
          <ac:spMkLst>
            <pc:docMk/>
            <pc:sldMk cId="2922683297" sldId="306"/>
            <ac:spMk id="2" creationId="{812EF46A-72A3-4669-9A43-898C24375830}"/>
          </ac:spMkLst>
        </pc:spChg>
        <pc:spChg chg="del">
          <ac:chgData name="Hannah Edmond" userId="9e9b904d-f74f-4c2a-aced-c6e4376ad9c8" providerId="ADAL" clId="{A5EFDDB6-F6EC-4740-8B37-41BFF4FE96AA}" dt="2022-05-24T01:16:02.868" v="99" actId="478"/>
          <ac:spMkLst>
            <pc:docMk/>
            <pc:sldMk cId="2922683297" sldId="306"/>
            <ac:spMk id="3" creationId="{C9EE7C33-D48C-4013-9752-C7CB936EEB38}"/>
          </ac:spMkLst>
        </pc:spChg>
        <pc:spChg chg="add mod">
          <ac:chgData name="Hannah Edmond" userId="9e9b904d-f74f-4c2a-aced-c6e4376ad9c8" providerId="ADAL" clId="{A5EFDDB6-F6EC-4740-8B37-41BFF4FE96AA}" dt="2022-05-24T01:22:20.280" v="774" actId="1076"/>
          <ac:spMkLst>
            <pc:docMk/>
            <pc:sldMk cId="2922683297" sldId="306"/>
            <ac:spMk id="5" creationId="{61E3553A-8A5D-4005-9F8D-6C0614EB5931}"/>
          </ac:spMkLst>
        </pc:spChg>
        <pc:spChg chg="add mod">
          <ac:chgData name="Hannah Edmond" userId="9e9b904d-f74f-4c2a-aced-c6e4376ad9c8" providerId="ADAL" clId="{A5EFDDB6-F6EC-4740-8B37-41BFF4FE96AA}" dt="2022-05-24T01:23:23.151" v="817" actId="1076"/>
          <ac:spMkLst>
            <pc:docMk/>
            <pc:sldMk cId="2922683297" sldId="306"/>
            <ac:spMk id="8" creationId="{29BA6AE6-CDE5-4362-AC5E-D35A2F0B60AD}"/>
          </ac:spMkLst>
        </pc:spChg>
        <pc:spChg chg="add mod">
          <ac:chgData name="Hannah Edmond" userId="9e9b904d-f74f-4c2a-aced-c6e4376ad9c8" providerId="ADAL" clId="{A5EFDDB6-F6EC-4740-8B37-41BFF4FE96AA}" dt="2022-05-24T01:23:12.064" v="814" actId="1076"/>
          <ac:spMkLst>
            <pc:docMk/>
            <pc:sldMk cId="2922683297" sldId="306"/>
            <ac:spMk id="9" creationId="{FFE190EE-5EEC-494D-B639-97B611EA33E4}"/>
          </ac:spMkLst>
        </pc:spChg>
        <pc:spChg chg="add del mod">
          <ac:chgData name="Hannah Edmond" userId="9e9b904d-f74f-4c2a-aced-c6e4376ad9c8" providerId="ADAL" clId="{A5EFDDB6-F6EC-4740-8B37-41BFF4FE96AA}" dt="2022-05-24T01:22:02.856" v="767" actId="478"/>
          <ac:spMkLst>
            <pc:docMk/>
            <pc:sldMk cId="2922683297" sldId="306"/>
            <ac:spMk id="12" creationId="{41953A8F-A998-4ACD-992C-273A3DFD3158}"/>
          </ac:spMkLst>
        </pc:spChg>
        <pc:spChg chg="add mod">
          <ac:chgData name="Hannah Edmond" userId="9e9b904d-f74f-4c2a-aced-c6e4376ad9c8" providerId="ADAL" clId="{A5EFDDB6-F6EC-4740-8B37-41BFF4FE96AA}" dt="2022-05-24T01:23:38.080" v="824" actId="113"/>
          <ac:spMkLst>
            <pc:docMk/>
            <pc:sldMk cId="2922683297" sldId="306"/>
            <ac:spMk id="15" creationId="{EC1A93AA-2687-48A5-96AE-EC11740C8FB0}"/>
          </ac:spMkLst>
        </pc:spChg>
        <pc:picChg chg="add mod">
          <ac:chgData name="Hannah Edmond" userId="9e9b904d-f74f-4c2a-aced-c6e4376ad9c8" providerId="ADAL" clId="{A5EFDDB6-F6EC-4740-8B37-41BFF4FE96AA}" dt="2022-05-24T01:15:52.643" v="93" actId="14100"/>
          <ac:picMkLst>
            <pc:docMk/>
            <pc:sldMk cId="2922683297" sldId="306"/>
            <ac:picMk id="4" creationId="{850676F6-7B39-4E75-B8DD-E0717CB336DF}"/>
          </ac:picMkLst>
        </pc:picChg>
        <pc:picChg chg="add mod">
          <ac:chgData name="Hannah Edmond" userId="9e9b904d-f74f-4c2a-aced-c6e4376ad9c8" providerId="ADAL" clId="{A5EFDDB6-F6EC-4740-8B37-41BFF4FE96AA}" dt="2022-05-24T01:23:08.654" v="813" actId="1076"/>
          <ac:picMkLst>
            <pc:docMk/>
            <pc:sldMk cId="2922683297" sldId="306"/>
            <ac:picMk id="6" creationId="{43AA4467-FF4A-4238-8302-8AA1A01D87A2}"/>
          </ac:picMkLst>
        </pc:picChg>
        <pc:picChg chg="add mod">
          <ac:chgData name="Hannah Edmond" userId="9e9b904d-f74f-4c2a-aced-c6e4376ad9c8" providerId="ADAL" clId="{A5EFDDB6-F6EC-4740-8B37-41BFF4FE96AA}" dt="2022-05-24T01:23:26.687" v="818" actId="1076"/>
          <ac:picMkLst>
            <pc:docMk/>
            <pc:sldMk cId="2922683297" sldId="306"/>
            <ac:picMk id="7" creationId="{9F4D24AE-546A-4409-9A68-3C239C6C548B}"/>
          </ac:picMkLst>
        </pc:picChg>
        <pc:cxnChg chg="add mod">
          <ac:chgData name="Hannah Edmond" userId="9e9b904d-f74f-4c2a-aced-c6e4376ad9c8" providerId="ADAL" clId="{A5EFDDB6-F6EC-4740-8B37-41BFF4FE96AA}" dt="2022-05-24T01:23:30.358" v="820" actId="14100"/>
          <ac:cxnSpMkLst>
            <pc:docMk/>
            <pc:sldMk cId="2922683297" sldId="306"/>
            <ac:cxnSpMk id="10" creationId="{84849906-E185-4FFE-99FE-7108127306E3}"/>
          </ac:cxnSpMkLst>
        </pc:cxnChg>
        <pc:cxnChg chg="add mod">
          <ac:chgData name="Hannah Edmond" userId="9e9b904d-f74f-4c2a-aced-c6e4376ad9c8" providerId="ADAL" clId="{A5EFDDB6-F6EC-4740-8B37-41BFF4FE96AA}" dt="2022-05-24T01:23:34.287" v="822" actId="14100"/>
          <ac:cxnSpMkLst>
            <pc:docMk/>
            <pc:sldMk cId="2922683297" sldId="306"/>
            <ac:cxnSpMk id="11" creationId="{3F551E01-CD60-4B0F-9FA6-AFAD3A83C8F4}"/>
          </ac:cxnSpMkLst>
        </pc:cxnChg>
      </pc:sldChg>
      <pc:sldChg chg="addSp modSp new mod modNotesTx">
        <pc:chgData name="Hannah Edmond" userId="9e9b904d-f74f-4c2a-aced-c6e4376ad9c8" providerId="ADAL" clId="{A5EFDDB6-F6EC-4740-8B37-41BFF4FE96AA}" dt="2022-05-24T01:58:10.497" v="1356"/>
        <pc:sldMkLst>
          <pc:docMk/>
          <pc:sldMk cId="3663759872" sldId="307"/>
        </pc:sldMkLst>
        <pc:picChg chg="add mod">
          <ac:chgData name="Hannah Edmond" userId="9e9b904d-f74f-4c2a-aced-c6e4376ad9c8" providerId="ADAL" clId="{A5EFDDB6-F6EC-4740-8B37-41BFF4FE96AA}" dt="2022-05-24T01:27:31.790" v="1122" actId="14100"/>
          <ac:picMkLst>
            <pc:docMk/>
            <pc:sldMk cId="3663759872" sldId="307"/>
            <ac:picMk id="4" creationId="{053F0EAA-0329-4409-931B-81F43E5A53AC}"/>
          </ac:picMkLst>
        </pc:picChg>
      </pc:sldChg>
      <pc:sldMasterChg chg="delSldLayout">
        <pc:chgData name="Hannah Edmond" userId="9e9b904d-f74f-4c2a-aced-c6e4376ad9c8" providerId="ADAL" clId="{A5EFDDB6-F6EC-4740-8B37-41BFF4FE96AA}" dt="2022-05-24T01:12:40.685" v="8" actId="47"/>
        <pc:sldMasterMkLst>
          <pc:docMk/>
          <pc:sldMasterMk cId="3341479883" sldId="2147483648"/>
        </pc:sldMasterMkLst>
        <pc:sldLayoutChg chg="del">
          <pc:chgData name="Hannah Edmond" userId="9e9b904d-f74f-4c2a-aced-c6e4376ad9c8" providerId="ADAL" clId="{A5EFDDB6-F6EC-4740-8B37-41BFF4FE96AA}" dt="2022-05-24T01:12:40.685" v="8" actId="47"/>
          <pc:sldLayoutMkLst>
            <pc:docMk/>
            <pc:sldMasterMk cId="3341479883" sldId="2147483648"/>
            <pc:sldLayoutMk cId="884811207" sldId="2147483661"/>
          </pc:sldLayoutMkLst>
        </pc:sldLayoutChg>
      </pc:sldMasterChg>
    </pc:docChg>
  </pc:docChgLst>
  <pc:docChgLst>
    <pc:chgData name="Hannah Edmond" userId="9e9b904d-f74f-4c2a-aced-c6e4376ad9c8" providerId="ADAL" clId="{8E470F21-CCB1-4062-B76C-C527241A270B}"/>
    <pc:docChg chg="custSel addSld delSld modSld sldOrd">
      <pc:chgData name="Hannah Edmond" userId="9e9b904d-f74f-4c2a-aced-c6e4376ad9c8" providerId="ADAL" clId="{8E470F21-CCB1-4062-B76C-C527241A270B}" dt="2022-05-24T02:28:36.509" v="73" actId="6549"/>
      <pc:docMkLst>
        <pc:docMk/>
      </pc:docMkLst>
      <pc:sldChg chg="modSp mod">
        <pc:chgData name="Hannah Edmond" userId="9e9b904d-f74f-4c2a-aced-c6e4376ad9c8" providerId="ADAL" clId="{8E470F21-CCB1-4062-B76C-C527241A270B}" dt="2022-05-24T02:24:51.288" v="8"/>
        <pc:sldMkLst>
          <pc:docMk/>
          <pc:sldMk cId="3429451656" sldId="308"/>
        </pc:sldMkLst>
        <pc:spChg chg="mod">
          <ac:chgData name="Hannah Edmond" userId="9e9b904d-f74f-4c2a-aced-c6e4376ad9c8" providerId="ADAL" clId="{8E470F21-CCB1-4062-B76C-C527241A270B}" dt="2022-05-24T02:24:51.288" v="8"/>
          <ac:spMkLst>
            <pc:docMk/>
            <pc:sldMk cId="3429451656" sldId="308"/>
            <ac:spMk id="3" creationId="{CB4883CB-C1ED-0764-9300-71DFBE98B051}"/>
          </ac:spMkLst>
        </pc:spChg>
      </pc:sldChg>
      <pc:sldChg chg="addSp delSp modSp new mod modNotesTx">
        <pc:chgData name="Hannah Edmond" userId="9e9b904d-f74f-4c2a-aced-c6e4376ad9c8" providerId="ADAL" clId="{8E470F21-CCB1-4062-B76C-C527241A270B}" dt="2022-05-24T02:28:36.509" v="73" actId="6549"/>
        <pc:sldMkLst>
          <pc:docMk/>
          <pc:sldMk cId="2098792340" sldId="309"/>
        </pc:sldMkLst>
        <pc:spChg chg="mod">
          <ac:chgData name="Hannah Edmond" userId="9e9b904d-f74f-4c2a-aced-c6e4376ad9c8" providerId="ADAL" clId="{8E470F21-CCB1-4062-B76C-C527241A270B}" dt="2022-05-24T02:28:36.509" v="73" actId="6549"/>
          <ac:spMkLst>
            <pc:docMk/>
            <pc:sldMk cId="2098792340" sldId="309"/>
            <ac:spMk id="2" creationId="{491877DF-3A38-486D-8E60-326B91F83F08}"/>
          </ac:spMkLst>
        </pc:spChg>
        <pc:spChg chg="del">
          <ac:chgData name="Hannah Edmond" userId="9e9b904d-f74f-4c2a-aced-c6e4376ad9c8" providerId="ADAL" clId="{8E470F21-CCB1-4062-B76C-C527241A270B}" dt="2022-05-24T02:25:22.021" v="10" actId="478"/>
          <ac:spMkLst>
            <pc:docMk/>
            <pc:sldMk cId="2098792340" sldId="309"/>
            <ac:spMk id="3" creationId="{4C2F9227-3634-4D42-BAFF-8982705FA8AD}"/>
          </ac:spMkLst>
        </pc:spChg>
        <pc:spChg chg="add del mod">
          <ac:chgData name="Hannah Edmond" userId="9e9b904d-f74f-4c2a-aced-c6e4376ad9c8" providerId="ADAL" clId="{8E470F21-CCB1-4062-B76C-C527241A270B}" dt="2022-05-24T02:24:36.087" v="7"/>
          <ac:spMkLst>
            <pc:docMk/>
            <pc:sldMk cId="2098792340" sldId="309"/>
            <ac:spMk id="4" creationId="{18367F6C-E096-4E74-AA2F-C0E04A0247B8}"/>
          </ac:spMkLst>
        </pc:spChg>
        <pc:spChg chg="add del mod">
          <ac:chgData name="Hannah Edmond" userId="9e9b904d-f74f-4c2a-aced-c6e4376ad9c8" providerId="ADAL" clId="{8E470F21-CCB1-4062-B76C-C527241A270B}" dt="2022-05-24T02:24:36.087" v="7"/>
          <ac:spMkLst>
            <pc:docMk/>
            <pc:sldMk cId="2098792340" sldId="309"/>
            <ac:spMk id="6" creationId="{E3543079-C31C-4992-8148-3DDB8DCAD51E}"/>
          </ac:spMkLst>
        </pc:spChg>
        <pc:spChg chg="add del mod">
          <ac:chgData name="Hannah Edmond" userId="9e9b904d-f74f-4c2a-aced-c6e4376ad9c8" providerId="ADAL" clId="{8E470F21-CCB1-4062-B76C-C527241A270B}" dt="2022-05-24T02:24:36.087" v="7"/>
          <ac:spMkLst>
            <pc:docMk/>
            <pc:sldMk cId="2098792340" sldId="309"/>
            <ac:spMk id="7" creationId="{990661E9-FF78-452E-B20F-BDA862E6C1E0}"/>
          </ac:spMkLst>
        </pc:spChg>
        <pc:spChg chg="add del mod">
          <ac:chgData name="Hannah Edmond" userId="9e9b904d-f74f-4c2a-aced-c6e4376ad9c8" providerId="ADAL" clId="{8E470F21-CCB1-4062-B76C-C527241A270B}" dt="2022-05-24T02:24:36.087" v="7"/>
          <ac:spMkLst>
            <pc:docMk/>
            <pc:sldMk cId="2098792340" sldId="309"/>
            <ac:spMk id="8" creationId="{2E841C2E-C60C-4BD0-BB76-3D136CB9548C}"/>
          </ac:spMkLst>
        </pc:spChg>
        <pc:spChg chg="add del mod">
          <ac:chgData name="Hannah Edmond" userId="9e9b904d-f74f-4c2a-aced-c6e4376ad9c8" providerId="ADAL" clId="{8E470F21-CCB1-4062-B76C-C527241A270B}" dt="2022-05-24T02:24:36.087" v="7"/>
          <ac:spMkLst>
            <pc:docMk/>
            <pc:sldMk cId="2098792340" sldId="309"/>
            <ac:spMk id="9" creationId="{481C80E9-59EF-447C-9BCD-2F67DD8CF349}"/>
          </ac:spMkLst>
        </pc:spChg>
        <pc:spChg chg="add del mod">
          <ac:chgData name="Hannah Edmond" userId="9e9b904d-f74f-4c2a-aced-c6e4376ad9c8" providerId="ADAL" clId="{8E470F21-CCB1-4062-B76C-C527241A270B}" dt="2022-05-24T02:24:36.087" v="7"/>
          <ac:spMkLst>
            <pc:docMk/>
            <pc:sldMk cId="2098792340" sldId="309"/>
            <ac:spMk id="10" creationId="{E1AC7D29-C12A-47D8-A346-0CA06749C53E}"/>
          </ac:spMkLst>
        </pc:spChg>
        <pc:spChg chg="add del mod">
          <ac:chgData name="Hannah Edmond" userId="9e9b904d-f74f-4c2a-aced-c6e4376ad9c8" providerId="ADAL" clId="{8E470F21-CCB1-4062-B76C-C527241A270B}" dt="2022-05-24T02:24:36.087" v="7"/>
          <ac:spMkLst>
            <pc:docMk/>
            <pc:sldMk cId="2098792340" sldId="309"/>
            <ac:spMk id="11" creationId="{DFE91B6E-703B-478C-9344-42879E81570E}"/>
          </ac:spMkLst>
        </pc:spChg>
        <pc:spChg chg="add del mod">
          <ac:chgData name="Hannah Edmond" userId="9e9b904d-f74f-4c2a-aced-c6e4376ad9c8" providerId="ADAL" clId="{8E470F21-CCB1-4062-B76C-C527241A270B}" dt="2022-05-24T02:24:36.087" v="7"/>
          <ac:spMkLst>
            <pc:docMk/>
            <pc:sldMk cId="2098792340" sldId="309"/>
            <ac:spMk id="12" creationId="{A114B2E0-85A3-4650-829A-A5148A6CEE4E}"/>
          </ac:spMkLst>
        </pc:spChg>
        <pc:spChg chg="add del mod">
          <ac:chgData name="Hannah Edmond" userId="9e9b904d-f74f-4c2a-aced-c6e4376ad9c8" providerId="ADAL" clId="{8E470F21-CCB1-4062-B76C-C527241A270B}" dt="2022-05-24T02:24:36.087" v="7"/>
          <ac:spMkLst>
            <pc:docMk/>
            <pc:sldMk cId="2098792340" sldId="309"/>
            <ac:spMk id="13" creationId="{5D6A72F4-FF62-41B9-918C-7B5A03502025}"/>
          </ac:spMkLst>
        </pc:spChg>
        <pc:spChg chg="add del mod">
          <ac:chgData name="Hannah Edmond" userId="9e9b904d-f74f-4c2a-aced-c6e4376ad9c8" providerId="ADAL" clId="{8E470F21-CCB1-4062-B76C-C527241A270B}" dt="2022-05-24T02:25:39.798" v="12"/>
          <ac:spMkLst>
            <pc:docMk/>
            <pc:sldMk cId="2098792340" sldId="309"/>
            <ac:spMk id="15" creationId="{74BC1DF9-3BB4-4CB2-AECC-93D854F778FC}"/>
          </ac:spMkLst>
        </pc:spChg>
        <pc:spChg chg="add del mod">
          <ac:chgData name="Hannah Edmond" userId="9e9b904d-f74f-4c2a-aced-c6e4376ad9c8" providerId="ADAL" clId="{8E470F21-CCB1-4062-B76C-C527241A270B}" dt="2022-05-24T02:25:39.798" v="12"/>
          <ac:spMkLst>
            <pc:docMk/>
            <pc:sldMk cId="2098792340" sldId="309"/>
            <ac:spMk id="16" creationId="{6385900D-187C-4CC1-9D10-F27C2C7AE76F}"/>
          </ac:spMkLst>
        </pc:spChg>
        <pc:spChg chg="add del mod">
          <ac:chgData name="Hannah Edmond" userId="9e9b904d-f74f-4c2a-aced-c6e4376ad9c8" providerId="ADAL" clId="{8E470F21-CCB1-4062-B76C-C527241A270B}" dt="2022-05-24T02:25:39.798" v="12"/>
          <ac:spMkLst>
            <pc:docMk/>
            <pc:sldMk cId="2098792340" sldId="309"/>
            <ac:spMk id="17" creationId="{A4A449B3-23D9-4650-AC30-17C272284BF8}"/>
          </ac:spMkLst>
        </pc:spChg>
        <pc:spChg chg="add del mod">
          <ac:chgData name="Hannah Edmond" userId="9e9b904d-f74f-4c2a-aced-c6e4376ad9c8" providerId="ADAL" clId="{8E470F21-CCB1-4062-B76C-C527241A270B}" dt="2022-05-24T02:25:39.798" v="12"/>
          <ac:spMkLst>
            <pc:docMk/>
            <pc:sldMk cId="2098792340" sldId="309"/>
            <ac:spMk id="18" creationId="{7B56ECB4-C76B-4D7E-AA8D-D6D708F18269}"/>
          </ac:spMkLst>
        </pc:spChg>
        <pc:spChg chg="add del mod">
          <ac:chgData name="Hannah Edmond" userId="9e9b904d-f74f-4c2a-aced-c6e4376ad9c8" providerId="ADAL" clId="{8E470F21-CCB1-4062-B76C-C527241A270B}" dt="2022-05-24T02:25:39.798" v="12"/>
          <ac:spMkLst>
            <pc:docMk/>
            <pc:sldMk cId="2098792340" sldId="309"/>
            <ac:spMk id="19" creationId="{69BC4620-E05E-493F-86FD-92CBB1CBC6E5}"/>
          </ac:spMkLst>
        </pc:spChg>
        <pc:spChg chg="add del mod">
          <ac:chgData name="Hannah Edmond" userId="9e9b904d-f74f-4c2a-aced-c6e4376ad9c8" providerId="ADAL" clId="{8E470F21-CCB1-4062-B76C-C527241A270B}" dt="2022-05-24T02:25:39.798" v="12"/>
          <ac:spMkLst>
            <pc:docMk/>
            <pc:sldMk cId="2098792340" sldId="309"/>
            <ac:spMk id="20" creationId="{CD56B612-6275-4838-8586-54B06AB40569}"/>
          </ac:spMkLst>
        </pc:spChg>
        <pc:spChg chg="add del mod">
          <ac:chgData name="Hannah Edmond" userId="9e9b904d-f74f-4c2a-aced-c6e4376ad9c8" providerId="ADAL" clId="{8E470F21-CCB1-4062-B76C-C527241A270B}" dt="2022-05-24T02:25:39.798" v="12"/>
          <ac:spMkLst>
            <pc:docMk/>
            <pc:sldMk cId="2098792340" sldId="309"/>
            <ac:spMk id="21" creationId="{590DA58D-9ADA-4C66-A4D7-479F61825475}"/>
          </ac:spMkLst>
        </pc:spChg>
        <pc:spChg chg="add del mod">
          <ac:chgData name="Hannah Edmond" userId="9e9b904d-f74f-4c2a-aced-c6e4376ad9c8" providerId="ADAL" clId="{8E470F21-CCB1-4062-B76C-C527241A270B}" dt="2022-05-24T02:25:39.798" v="12"/>
          <ac:spMkLst>
            <pc:docMk/>
            <pc:sldMk cId="2098792340" sldId="309"/>
            <ac:spMk id="22" creationId="{FAA33452-152B-4C61-B13D-22AD73915194}"/>
          </ac:spMkLst>
        </pc:spChg>
        <pc:spChg chg="add mod">
          <ac:chgData name="Hannah Edmond" userId="9e9b904d-f74f-4c2a-aced-c6e4376ad9c8" providerId="ADAL" clId="{8E470F21-CCB1-4062-B76C-C527241A270B}" dt="2022-05-24T02:26:28.742" v="32" actId="1076"/>
          <ac:spMkLst>
            <pc:docMk/>
            <pc:sldMk cId="2098792340" sldId="309"/>
            <ac:spMk id="24" creationId="{896CD8F8-8331-47F2-9492-2BE2DBA1B55C}"/>
          </ac:spMkLst>
        </pc:spChg>
        <pc:spChg chg="add mod">
          <ac:chgData name="Hannah Edmond" userId="9e9b904d-f74f-4c2a-aced-c6e4376ad9c8" providerId="ADAL" clId="{8E470F21-CCB1-4062-B76C-C527241A270B}" dt="2022-05-24T02:26:19.493" v="29" actId="14100"/>
          <ac:spMkLst>
            <pc:docMk/>
            <pc:sldMk cId="2098792340" sldId="309"/>
            <ac:spMk id="25" creationId="{A1857E50-F6AF-4F7E-82D5-72B3AD794580}"/>
          </ac:spMkLst>
        </pc:spChg>
        <pc:spChg chg="add mod">
          <ac:chgData name="Hannah Edmond" userId="9e9b904d-f74f-4c2a-aced-c6e4376ad9c8" providerId="ADAL" clId="{8E470F21-CCB1-4062-B76C-C527241A270B}" dt="2022-05-24T02:26:24.030" v="30" actId="1076"/>
          <ac:spMkLst>
            <pc:docMk/>
            <pc:sldMk cId="2098792340" sldId="309"/>
            <ac:spMk id="26" creationId="{6BDE8550-4C6C-4FF3-AC40-C8B2102D4EF8}"/>
          </ac:spMkLst>
        </pc:spChg>
        <pc:spChg chg="add mod">
          <ac:chgData name="Hannah Edmond" userId="9e9b904d-f74f-4c2a-aced-c6e4376ad9c8" providerId="ADAL" clId="{8E470F21-CCB1-4062-B76C-C527241A270B}" dt="2022-05-24T02:26:41.651" v="41" actId="1076"/>
          <ac:spMkLst>
            <pc:docMk/>
            <pc:sldMk cId="2098792340" sldId="309"/>
            <ac:spMk id="27" creationId="{045664B8-2506-40D1-ABE5-03DC1D63CD3E}"/>
          </ac:spMkLst>
        </pc:spChg>
        <pc:spChg chg="add mod">
          <ac:chgData name="Hannah Edmond" userId="9e9b904d-f74f-4c2a-aced-c6e4376ad9c8" providerId="ADAL" clId="{8E470F21-CCB1-4062-B76C-C527241A270B}" dt="2022-05-24T02:26:59.275" v="48" actId="14100"/>
          <ac:spMkLst>
            <pc:docMk/>
            <pc:sldMk cId="2098792340" sldId="309"/>
            <ac:spMk id="28" creationId="{AA685204-7E22-49AC-BB15-AD86132BAAC8}"/>
          </ac:spMkLst>
        </pc:spChg>
        <pc:spChg chg="add mod">
          <ac:chgData name="Hannah Edmond" userId="9e9b904d-f74f-4c2a-aced-c6e4376ad9c8" providerId="ADAL" clId="{8E470F21-CCB1-4062-B76C-C527241A270B}" dt="2022-05-24T02:27:14.677" v="52" actId="14100"/>
          <ac:spMkLst>
            <pc:docMk/>
            <pc:sldMk cId="2098792340" sldId="309"/>
            <ac:spMk id="29" creationId="{D137361A-5934-41B1-B584-49338CC2E54D}"/>
          </ac:spMkLst>
        </pc:spChg>
        <pc:spChg chg="add mod">
          <ac:chgData name="Hannah Edmond" userId="9e9b904d-f74f-4c2a-aced-c6e4376ad9c8" providerId="ADAL" clId="{8E470F21-CCB1-4062-B76C-C527241A270B}" dt="2022-05-24T02:28:21.046" v="71" actId="207"/>
          <ac:spMkLst>
            <pc:docMk/>
            <pc:sldMk cId="2098792340" sldId="309"/>
            <ac:spMk id="30" creationId="{4826647B-9388-457E-A574-427DB069448B}"/>
          </ac:spMkLst>
        </pc:spChg>
        <pc:spChg chg="add mod">
          <ac:chgData name="Hannah Edmond" userId="9e9b904d-f74f-4c2a-aced-c6e4376ad9c8" providerId="ADAL" clId="{8E470F21-CCB1-4062-B76C-C527241A270B}" dt="2022-05-24T02:27:45.126" v="63" actId="14100"/>
          <ac:spMkLst>
            <pc:docMk/>
            <pc:sldMk cId="2098792340" sldId="309"/>
            <ac:spMk id="31" creationId="{E9C02653-62F5-4089-A064-0CD05B00A570}"/>
          </ac:spMkLst>
        </pc:spChg>
        <pc:spChg chg="add mod">
          <ac:chgData name="Hannah Edmond" userId="9e9b904d-f74f-4c2a-aced-c6e4376ad9c8" providerId="ADAL" clId="{8E470F21-CCB1-4062-B76C-C527241A270B}" dt="2022-05-24T02:28:17.588" v="70" actId="207"/>
          <ac:spMkLst>
            <pc:docMk/>
            <pc:sldMk cId="2098792340" sldId="309"/>
            <ac:spMk id="32" creationId="{9F3F20E4-A094-4998-975D-35E4E7C1075B}"/>
          </ac:spMkLst>
        </pc:spChg>
        <pc:picChg chg="add del mod">
          <ac:chgData name="Hannah Edmond" userId="9e9b904d-f74f-4c2a-aced-c6e4376ad9c8" providerId="ADAL" clId="{8E470F21-CCB1-4062-B76C-C527241A270B}" dt="2022-05-24T02:24:36.087" v="7"/>
          <ac:picMkLst>
            <pc:docMk/>
            <pc:sldMk cId="2098792340" sldId="309"/>
            <ac:picMk id="5" creationId="{4453103D-E57B-4D6F-90E3-EA5D9CA525FD}"/>
          </ac:picMkLst>
        </pc:picChg>
        <pc:picChg chg="add del mod">
          <ac:chgData name="Hannah Edmond" userId="9e9b904d-f74f-4c2a-aced-c6e4376ad9c8" providerId="ADAL" clId="{8E470F21-CCB1-4062-B76C-C527241A270B}" dt="2022-05-24T02:25:39.798" v="12"/>
          <ac:picMkLst>
            <pc:docMk/>
            <pc:sldMk cId="2098792340" sldId="309"/>
            <ac:picMk id="14" creationId="{D2A74F18-02B0-41DC-BB3F-F98C6A8CA17E}"/>
          </ac:picMkLst>
        </pc:picChg>
        <pc:picChg chg="add mod">
          <ac:chgData name="Hannah Edmond" userId="9e9b904d-f74f-4c2a-aced-c6e4376ad9c8" providerId="ADAL" clId="{8E470F21-CCB1-4062-B76C-C527241A270B}" dt="2022-05-24T02:26:25.974" v="31" actId="1076"/>
          <ac:picMkLst>
            <pc:docMk/>
            <pc:sldMk cId="2098792340" sldId="309"/>
            <ac:picMk id="23" creationId="{45F99845-BF91-49AC-8337-BBFDF5DB2DA1}"/>
          </ac:picMkLst>
        </pc:picChg>
      </pc:sldChg>
      <pc:sldChg chg="new del ord">
        <pc:chgData name="Hannah Edmond" userId="9e9b904d-f74f-4c2a-aced-c6e4376ad9c8" providerId="ADAL" clId="{8E470F21-CCB1-4062-B76C-C527241A270B}" dt="2022-05-24T02:24:24.266" v="3" actId="47"/>
        <pc:sldMkLst>
          <pc:docMk/>
          <pc:sldMk cId="2106454498" sldId="3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6F08F-9D6B-40E9-88EE-51FA512EAF83}" type="datetimeFigureOut">
              <a:rPr lang="en-NZ" smtClean="0"/>
              <a:t>26/05/2022</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764DFA-19CF-4ECB-BAB6-531BD6DA0347}" type="slidenum">
              <a:rPr lang="en-NZ" smtClean="0"/>
              <a:t>‹#›</a:t>
            </a:fld>
            <a:endParaRPr lang="en-NZ"/>
          </a:p>
        </p:txBody>
      </p:sp>
    </p:spTree>
    <p:extLst>
      <p:ext uri="{BB962C8B-B14F-4D97-AF65-F5344CB8AC3E}">
        <p14:creationId xmlns:p14="http://schemas.microsoft.com/office/powerpoint/2010/main" val="672765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 Process emissions guidelines for WW treatment Methane and Nitrous oxide</a:t>
            </a:r>
          </a:p>
        </p:txBody>
      </p:sp>
      <p:sp>
        <p:nvSpPr>
          <p:cNvPr id="4" name="Slide Number Placeholder 3"/>
          <p:cNvSpPr>
            <a:spLocks noGrp="1"/>
          </p:cNvSpPr>
          <p:nvPr>
            <p:ph type="sldNum" sz="quarter" idx="5"/>
          </p:nvPr>
        </p:nvSpPr>
        <p:spPr/>
        <p:txBody>
          <a:bodyPr/>
          <a:lstStyle/>
          <a:p>
            <a:fld id="{0B764DFA-19CF-4ECB-BAB6-531BD6DA0347}" type="slidenum">
              <a:rPr lang="en-NZ" smtClean="0"/>
              <a:t>5</a:t>
            </a:fld>
            <a:endParaRPr lang="en-NZ"/>
          </a:p>
        </p:txBody>
      </p:sp>
    </p:spTree>
    <p:extLst>
      <p:ext uri="{BB962C8B-B14F-4D97-AF65-F5344CB8AC3E}">
        <p14:creationId xmlns:p14="http://schemas.microsoft.com/office/powerpoint/2010/main" val="1801397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a:t>Assessment Report (AR) AR4 increase in AR5 – Introduced climate carbon feedbacks.  Increases CH4 to 34 and N2O to 298.</a:t>
            </a:r>
          </a:p>
          <a:p>
            <a:r>
              <a:rPr lang="en-NZ" dirty="0"/>
              <a:t>Not all of these are covered by the guidelines.  Biogenic for example.  Sewers </a:t>
            </a:r>
          </a:p>
          <a:p>
            <a:r>
              <a:rPr lang="en-NZ" dirty="0"/>
              <a:t>Guidelines and this presentation focussed on N2O and CH4 not CO2</a:t>
            </a:r>
          </a:p>
          <a:p>
            <a:endParaRPr lang="en-NZ" dirty="0"/>
          </a:p>
        </p:txBody>
      </p:sp>
      <p:sp>
        <p:nvSpPr>
          <p:cNvPr id="4" name="Slide Number Placeholder 3"/>
          <p:cNvSpPr>
            <a:spLocks noGrp="1"/>
          </p:cNvSpPr>
          <p:nvPr>
            <p:ph type="sldNum" sz="quarter" idx="5"/>
          </p:nvPr>
        </p:nvSpPr>
        <p:spPr/>
        <p:txBody>
          <a:bodyPr/>
          <a:lstStyle/>
          <a:p>
            <a:fld id="{0B764DFA-19CF-4ECB-BAB6-531BD6DA0347}" type="slidenum">
              <a:rPr lang="en-NZ" smtClean="0"/>
              <a:t>6</a:t>
            </a:fld>
            <a:endParaRPr lang="en-NZ"/>
          </a:p>
        </p:txBody>
      </p:sp>
    </p:spTree>
    <p:extLst>
      <p:ext uri="{BB962C8B-B14F-4D97-AF65-F5344CB8AC3E}">
        <p14:creationId xmlns:p14="http://schemas.microsoft.com/office/powerpoint/2010/main" val="757871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We have a huge knowledge gap in what our biogenic emissions look like from WWTP, and through inventories it has become increasingly clear that Councils were finding that WWTP biogenic emissions were a huge part of their operational emissions.</a:t>
            </a:r>
          </a:p>
          <a:p>
            <a:r>
              <a:rPr lang="en-NZ" dirty="0"/>
              <a:t>However, there was a lack of consistency in how this was calculated. </a:t>
            </a:r>
          </a:p>
          <a:p>
            <a:r>
              <a:rPr lang="en-NZ" dirty="0" err="1"/>
              <a:t>MfE’s</a:t>
            </a:r>
            <a:r>
              <a:rPr lang="en-NZ" dirty="0"/>
              <a:t> guidance document has, very high level emission factors – tonnes of CO2 per m3 of wastewater treated. </a:t>
            </a:r>
          </a:p>
          <a:p>
            <a:r>
              <a:rPr lang="en-NZ" dirty="0"/>
              <a:t>This meant many Council’s were turning to the IPCC Guidelines for National GHG inventories and using the wastewater emission factors from there to estimate their emissions, However in 2019, a large change was made to the N2O EF – meaning lots of Council’s emissions estimates increased by a large margin , in the order of 30-45 fold, which is certainly a challenge when you’re trying to track towards net zero. </a:t>
            </a:r>
          </a:p>
          <a:p>
            <a:r>
              <a:rPr lang="en-NZ" dirty="0"/>
              <a:t>This is when our piece of work comes in – a review of the IPCC guidelines and other international guidelines including Australian NGER guidelines – to </a:t>
            </a:r>
            <a:r>
              <a:rPr lang="en-NZ" dirty="0" err="1"/>
              <a:t>standarise</a:t>
            </a:r>
            <a:r>
              <a:rPr lang="en-NZ" dirty="0"/>
              <a:t> and recommend what was most applicable for NZ.</a:t>
            </a:r>
          </a:p>
          <a:p>
            <a:endParaRPr lang="en-NZ" dirty="0"/>
          </a:p>
          <a:p>
            <a:r>
              <a:rPr lang="en-NZ" dirty="0"/>
              <a:t>The ultimate goal is that we all have measured values- but realistically we aren’t there yet. So the guidance has been written to set a level playing field depending on where you are with your data. </a:t>
            </a:r>
          </a:p>
          <a:p>
            <a:endParaRPr lang="en-NZ" dirty="0"/>
          </a:p>
          <a:p>
            <a:r>
              <a:rPr lang="en-NZ" dirty="0"/>
              <a:t>Level 1 is the most high level and is population based for plants that don</a:t>
            </a:r>
            <a:r>
              <a:rPr lang="en-US" dirty="0"/>
              <a:t>’t have their own activity data (or a good range of data), so default per person loads are recommended. </a:t>
            </a:r>
          </a:p>
          <a:p>
            <a:endParaRPr lang="en-US" dirty="0"/>
          </a:p>
          <a:p>
            <a:r>
              <a:rPr lang="en-US" dirty="0"/>
              <a:t>Level 2 uses plant specific influent and effluent flow and load data, but still uses default and generic emission factors. David is shortly going talk through some of the development of the methodology and EF values. </a:t>
            </a:r>
          </a:p>
          <a:p>
            <a:endParaRPr lang="en-US" dirty="0"/>
          </a:p>
          <a:p>
            <a:r>
              <a:rPr lang="en-US" dirty="0"/>
              <a:t>Level 3 is about direct measurement – not the focus of this guideline but is really a placeholder for plants to move away from default </a:t>
            </a:r>
            <a:r>
              <a:rPr lang="en-US" dirty="0" err="1"/>
              <a:t>Efs</a:t>
            </a:r>
            <a:r>
              <a:rPr lang="en-US" dirty="0"/>
              <a:t> when they are doing their own on-site emissions monitoring. This is something that has happened and is happening around the world, including in Australia, but only a few plants are just starting to do this in NZ. </a:t>
            </a:r>
          </a:p>
          <a:p>
            <a:endParaRPr lang="en-NZ" dirty="0"/>
          </a:p>
        </p:txBody>
      </p:sp>
      <p:sp>
        <p:nvSpPr>
          <p:cNvPr id="4" name="Slide Number Placeholder 3"/>
          <p:cNvSpPr>
            <a:spLocks noGrp="1"/>
          </p:cNvSpPr>
          <p:nvPr>
            <p:ph type="sldNum" sz="quarter" idx="5"/>
          </p:nvPr>
        </p:nvSpPr>
        <p:spPr/>
        <p:txBody>
          <a:bodyPr/>
          <a:lstStyle/>
          <a:p>
            <a:fld id="{0B764DFA-19CF-4ECB-BAB6-531BD6DA0347}" type="slidenum">
              <a:rPr lang="en-NZ" smtClean="0"/>
              <a:t>7</a:t>
            </a:fld>
            <a:endParaRPr lang="en-NZ"/>
          </a:p>
        </p:txBody>
      </p:sp>
    </p:spTree>
    <p:extLst>
      <p:ext uri="{BB962C8B-B14F-4D97-AF65-F5344CB8AC3E}">
        <p14:creationId xmlns:p14="http://schemas.microsoft.com/office/powerpoint/2010/main" val="4187711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i-NZ" dirty="0"/>
              <a:t>The scope of the guidelines is shown on the screen. It covers CH4 and N2O from different types of wastewater treatment plants, downstream  process such as wetlands, effluent disposal to land or to water bodies. It covers emissions from various types of sludge sludge treatment and also from sludge disposal.</a:t>
            </a:r>
            <a:endParaRPr lang="en-NZ" dirty="0"/>
          </a:p>
          <a:p>
            <a:endParaRPr lang="en-NZ" dirty="0"/>
          </a:p>
        </p:txBody>
      </p:sp>
      <p:sp>
        <p:nvSpPr>
          <p:cNvPr id="4" name="Slide Number Placeholder 3"/>
          <p:cNvSpPr>
            <a:spLocks noGrp="1"/>
          </p:cNvSpPr>
          <p:nvPr>
            <p:ph type="sldNum" sz="quarter" idx="5"/>
          </p:nvPr>
        </p:nvSpPr>
        <p:spPr/>
        <p:txBody>
          <a:bodyPr/>
          <a:lstStyle/>
          <a:p>
            <a:fld id="{0B764DFA-19CF-4ECB-BAB6-531BD6DA0347}" type="slidenum">
              <a:rPr lang="en-NZ" smtClean="0"/>
              <a:t>8</a:t>
            </a:fld>
            <a:endParaRPr lang="en-NZ"/>
          </a:p>
        </p:txBody>
      </p:sp>
    </p:spTree>
    <p:extLst>
      <p:ext uri="{BB962C8B-B14F-4D97-AF65-F5344CB8AC3E}">
        <p14:creationId xmlns:p14="http://schemas.microsoft.com/office/powerpoint/2010/main" val="2962993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dirty="0">
                <a:solidFill>
                  <a:schemeClr val="accent2"/>
                </a:solidFill>
              </a:rPr>
              <a:t>And finally, just want to close with some looking forward, specific examples of knowledge gaps that we have identified.</a:t>
            </a:r>
          </a:p>
          <a:p>
            <a:r>
              <a:rPr lang="en-NZ" sz="1800" b="0" i="0" u="none" strike="noStrike" baseline="0" dirty="0">
                <a:solidFill>
                  <a:srgbClr val="000000"/>
                </a:solidFill>
                <a:latin typeface="Arial" panose="020B0604020202020204" pitchFamily="34" charset="0"/>
              </a:rPr>
              <a:t>• Beginning direct measurement of N2O emissions from WWTPs around NZ </a:t>
            </a:r>
          </a:p>
          <a:p>
            <a:r>
              <a:rPr lang="en-NZ" sz="1800" b="0" i="0" u="none" strike="noStrike" baseline="0" dirty="0">
                <a:solidFill>
                  <a:srgbClr val="000000"/>
                </a:solidFill>
                <a:latin typeface="Arial" panose="020B0604020202020204" pitchFamily="34" charset="0"/>
              </a:rPr>
              <a:t>• Better understanding N2O emissions from non-BNR and BOD only removal plants </a:t>
            </a:r>
          </a:p>
          <a:p>
            <a:r>
              <a:rPr lang="en-NZ" sz="1800" b="0" i="0" u="none" strike="noStrike" baseline="0" dirty="0">
                <a:solidFill>
                  <a:srgbClr val="000000"/>
                </a:solidFill>
                <a:latin typeface="Arial" panose="020B0604020202020204" pitchFamily="34" charset="0"/>
              </a:rPr>
              <a:t>• Better understanding of emissions from pond based systems and tertiary wetlands (rather than constructed wetlands). </a:t>
            </a:r>
          </a:p>
          <a:p>
            <a:r>
              <a:rPr lang="en-NZ" sz="1800" b="0" i="0" u="none" strike="noStrike" baseline="0" dirty="0">
                <a:solidFill>
                  <a:srgbClr val="000000"/>
                </a:solidFill>
                <a:latin typeface="Arial" panose="020B0604020202020204" pitchFamily="34" charset="0"/>
              </a:rPr>
              <a:t>• The amount of methane released from sewer networks – it’s the large elephant in the room with these international guidelines </a:t>
            </a:r>
          </a:p>
          <a:p>
            <a:r>
              <a:rPr lang="en-NZ" sz="1800" b="0" i="0" u="none" strike="noStrike" baseline="0" dirty="0">
                <a:solidFill>
                  <a:srgbClr val="000000"/>
                </a:solidFill>
                <a:latin typeface="Arial" panose="020B0604020202020204" pitchFamily="34" charset="0"/>
              </a:rPr>
              <a:t>• Understanding the fraction of influent which is fossil carbon in NZ.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u="none" strike="noStrike" baseline="0" dirty="0">
                <a:solidFill>
                  <a:srgbClr val="000000"/>
                </a:solidFill>
                <a:latin typeface="Arial" panose="020B0604020202020204" pitchFamily="34" charset="0"/>
              </a:rPr>
              <a:t>• How do we standardise GHG monitoring methods across NZ to best utilise the data generated for mitigation strategies – that’s the next horizon – this is about analysis and reporting but this is all in effort to work towards better mitigation.</a:t>
            </a:r>
            <a:endParaRPr lang="en-NZ" sz="1200" dirty="0">
              <a:solidFill>
                <a:schemeClr val="accent2"/>
              </a:solidFill>
            </a:endParaRPr>
          </a:p>
        </p:txBody>
      </p:sp>
      <p:sp>
        <p:nvSpPr>
          <p:cNvPr id="4" name="Slide Number Placeholder 3"/>
          <p:cNvSpPr>
            <a:spLocks noGrp="1"/>
          </p:cNvSpPr>
          <p:nvPr>
            <p:ph type="sldNum" sz="quarter" idx="5"/>
          </p:nvPr>
        </p:nvSpPr>
        <p:spPr/>
        <p:txBody>
          <a:bodyPr/>
          <a:lstStyle/>
          <a:p>
            <a:fld id="{0B764DFA-19CF-4ECB-BAB6-531BD6DA0347}" type="slidenum">
              <a:rPr lang="en-NZ" smtClean="0"/>
              <a:t>9</a:t>
            </a:fld>
            <a:endParaRPr lang="en-NZ"/>
          </a:p>
        </p:txBody>
      </p:sp>
    </p:spTree>
    <p:extLst>
      <p:ext uri="{BB962C8B-B14F-4D97-AF65-F5344CB8AC3E}">
        <p14:creationId xmlns:p14="http://schemas.microsoft.com/office/powerpoint/2010/main" val="595267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A2A3C-C922-46E3-B845-E09DEBEE01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4ABE13-433E-4328-9312-72E3543E44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1F352C0-E4A6-4A8A-A7AF-2CEAAA23462D}"/>
              </a:ext>
            </a:extLst>
          </p:cNvPr>
          <p:cNvSpPr>
            <a:spLocks noGrp="1"/>
          </p:cNvSpPr>
          <p:nvPr>
            <p:ph type="dt" sz="half" idx="10"/>
          </p:nvPr>
        </p:nvSpPr>
        <p:spPr/>
        <p:txBody>
          <a:bodyPr/>
          <a:lstStyle/>
          <a:p>
            <a:fld id="{213ABF68-0D1A-4780-8D68-560876F35549}" type="datetimeFigureOut">
              <a:rPr lang="en-US" smtClean="0"/>
              <a:t>5/26/2022</a:t>
            </a:fld>
            <a:endParaRPr lang="en-US"/>
          </a:p>
        </p:txBody>
      </p:sp>
      <p:sp>
        <p:nvSpPr>
          <p:cNvPr id="5" name="Footer Placeholder 4">
            <a:extLst>
              <a:ext uri="{FF2B5EF4-FFF2-40B4-BE49-F238E27FC236}">
                <a16:creationId xmlns:a16="http://schemas.microsoft.com/office/drawing/2014/main" id="{1CCEF9C8-1B3C-4409-A7AE-EF793BD968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67D342-AC81-4689-B859-0D549CBD5C5B}"/>
              </a:ext>
            </a:extLst>
          </p:cNvPr>
          <p:cNvSpPr>
            <a:spLocks noGrp="1"/>
          </p:cNvSpPr>
          <p:nvPr>
            <p:ph type="sldNum" sz="quarter" idx="12"/>
          </p:nvPr>
        </p:nvSpPr>
        <p:spPr/>
        <p:txBody>
          <a:bodyPr/>
          <a:lstStyle/>
          <a:p>
            <a:fld id="{6E053888-E02E-4010-9DB3-85552E25D918}" type="slidenum">
              <a:rPr lang="en-US" smtClean="0"/>
              <a:t>‹#›</a:t>
            </a:fld>
            <a:endParaRPr lang="en-US"/>
          </a:p>
        </p:txBody>
      </p:sp>
    </p:spTree>
    <p:extLst>
      <p:ext uri="{BB962C8B-B14F-4D97-AF65-F5344CB8AC3E}">
        <p14:creationId xmlns:p14="http://schemas.microsoft.com/office/powerpoint/2010/main" val="3013611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E10C1-7C70-424F-BA83-91D9B9A032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05A6E8-77DA-4F9A-B017-88D076330F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E50FEF-75EB-4879-8214-CC8CBF941DD4}"/>
              </a:ext>
            </a:extLst>
          </p:cNvPr>
          <p:cNvSpPr>
            <a:spLocks noGrp="1"/>
          </p:cNvSpPr>
          <p:nvPr>
            <p:ph type="dt" sz="half" idx="10"/>
          </p:nvPr>
        </p:nvSpPr>
        <p:spPr/>
        <p:txBody>
          <a:bodyPr/>
          <a:lstStyle/>
          <a:p>
            <a:fld id="{213ABF68-0D1A-4780-8D68-560876F35549}" type="datetimeFigureOut">
              <a:rPr lang="en-US" smtClean="0"/>
              <a:t>5/26/2022</a:t>
            </a:fld>
            <a:endParaRPr lang="en-US"/>
          </a:p>
        </p:txBody>
      </p:sp>
      <p:sp>
        <p:nvSpPr>
          <p:cNvPr id="5" name="Footer Placeholder 4">
            <a:extLst>
              <a:ext uri="{FF2B5EF4-FFF2-40B4-BE49-F238E27FC236}">
                <a16:creationId xmlns:a16="http://schemas.microsoft.com/office/drawing/2014/main" id="{1A804F1C-C813-4E3F-9AE1-C26BF2FB12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92C68A-BB6F-47B9-9B79-2EBA57632C37}"/>
              </a:ext>
            </a:extLst>
          </p:cNvPr>
          <p:cNvSpPr>
            <a:spLocks noGrp="1"/>
          </p:cNvSpPr>
          <p:nvPr>
            <p:ph type="sldNum" sz="quarter" idx="12"/>
          </p:nvPr>
        </p:nvSpPr>
        <p:spPr/>
        <p:txBody>
          <a:bodyPr/>
          <a:lstStyle/>
          <a:p>
            <a:fld id="{6E053888-E02E-4010-9DB3-85552E25D918}" type="slidenum">
              <a:rPr lang="en-US" smtClean="0"/>
              <a:t>‹#›</a:t>
            </a:fld>
            <a:endParaRPr lang="en-US"/>
          </a:p>
        </p:txBody>
      </p:sp>
    </p:spTree>
    <p:extLst>
      <p:ext uri="{BB962C8B-B14F-4D97-AF65-F5344CB8AC3E}">
        <p14:creationId xmlns:p14="http://schemas.microsoft.com/office/powerpoint/2010/main" val="1678178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60AD8F-E711-4562-90B2-4C1ADA3DAA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841E2B-84F3-4526-942D-5D6B5D08FA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72A491-B7C8-465D-B866-14C5B553321B}"/>
              </a:ext>
            </a:extLst>
          </p:cNvPr>
          <p:cNvSpPr>
            <a:spLocks noGrp="1"/>
          </p:cNvSpPr>
          <p:nvPr>
            <p:ph type="dt" sz="half" idx="10"/>
          </p:nvPr>
        </p:nvSpPr>
        <p:spPr/>
        <p:txBody>
          <a:bodyPr/>
          <a:lstStyle/>
          <a:p>
            <a:fld id="{213ABF68-0D1A-4780-8D68-560876F35549}" type="datetimeFigureOut">
              <a:rPr lang="en-US" smtClean="0"/>
              <a:t>5/26/2022</a:t>
            </a:fld>
            <a:endParaRPr lang="en-US"/>
          </a:p>
        </p:txBody>
      </p:sp>
      <p:sp>
        <p:nvSpPr>
          <p:cNvPr id="5" name="Footer Placeholder 4">
            <a:extLst>
              <a:ext uri="{FF2B5EF4-FFF2-40B4-BE49-F238E27FC236}">
                <a16:creationId xmlns:a16="http://schemas.microsoft.com/office/drawing/2014/main" id="{7ACB265E-6BBD-4179-95DF-F888EDABBD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5C3685-C669-4364-BD84-F038B0E46FA1}"/>
              </a:ext>
            </a:extLst>
          </p:cNvPr>
          <p:cNvSpPr>
            <a:spLocks noGrp="1"/>
          </p:cNvSpPr>
          <p:nvPr>
            <p:ph type="sldNum" sz="quarter" idx="12"/>
          </p:nvPr>
        </p:nvSpPr>
        <p:spPr/>
        <p:txBody>
          <a:bodyPr/>
          <a:lstStyle/>
          <a:p>
            <a:fld id="{6E053888-E02E-4010-9DB3-85552E25D918}" type="slidenum">
              <a:rPr lang="en-US" smtClean="0"/>
              <a:t>‹#›</a:t>
            </a:fld>
            <a:endParaRPr lang="en-US"/>
          </a:p>
        </p:txBody>
      </p:sp>
    </p:spTree>
    <p:extLst>
      <p:ext uri="{BB962C8B-B14F-4D97-AF65-F5344CB8AC3E}">
        <p14:creationId xmlns:p14="http://schemas.microsoft.com/office/powerpoint/2010/main" val="1866797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Only">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C387D3E-6EE7-4FC1-ADCA-12E6FC64DAB6}"/>
              </a:ext>
            </a:extLst>
          </p:cNvPr>
          <p:cNvSpPr/>
          <p:nvPr userDrawn="1"/>
        </p:nvSpPr>
        <p:spPr>
          <a:xfrm>
            <a:off x="0" y="6252931"/>
            <a:ext cx="12192000" cy="601825"/>
          </a:xfrm>
          <a:prstGeom prst="rect">
            <a:avLst/>
          </a:prstGeom>
          <a:solidFill>
            <a:srgbClr val="136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NZ" sz="1350">
              <a:solidFill>
                <a:prstClr val="white"/>
              </a:solidFill>
              <a:latin typeface="Proxima Nova"/>
            </a:endParaRPr>
          </a:p>
        </p:txBody>
      </p:sp>
      <p:sp>
        <p:nvSpPr>
          <p:cNvPr id="2" name="Title 1"/>
          <p:cNvSpPr>
            <a:spLocks noGrp="1"/>
          </p:cNvSpPr>
          <p:nvPr>
            <p:ph type="title"/>
          </p:nvPr>
        </p:nvSpPr>
        <p:spPr>
          <a:xfrm>
            <a:off x="1150189" y="212388"/>
            <a:ext cx="10533811"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600" b="0">
                <a:ln>
                  <a:noFill/>
                </a:ln>
                <a:solidFill>
                  <a:schemeClr val="tx2"/>
                </a:solidFill>
                <a:effectLst/>
                <a:latin typeface="Proxima Nova"/>
                <a:ea typeface="+mj-ea"/>
                <a:cs typeface="+mj-cs"/>
              </a:defRPr>
            </a:lvl1pPr>
          </a:lstStyle>
          <a:p>
            <a:r>
              <a:rPr kumimoji="0" lang="en-US" dirty="0"/>
              <a:t>Click to edit Master title style</a:t>
            </a:r>
          </a:p>
        </p:txBody>
      </p:sp>
      <p:sp>
        <p:nvSpPr>
          <p:cNvPr id="4" name="Footer Placeholder 3"/>
          <p:cNvSpPr>
            <a:spLocks noGrp="1"/>
          </p:cNvSpPr>
          <p:nvPr>
            <p:ph type="ftr" sz="quarter" idx="11"/>
          </p:nvPr>
        </p:nvSpPr>
        <p:spPr>
          <a:xfrm>
            <a:off x="609600" y="6494371"/>
            <a:ext cx="7416800" cy="365125"/>
          </a:xfrm>
        </p:spPr>
        <p:txBody>
          <a:bodyPr/>
          <a:lstStyle>
            <a:lvl1pPr algn="l">
              <a:defRPr>
                <a:solidFill>
                  <a:schemeClr val="bg1"/>
                </a:solidFill>
                <a:latin typeface="Proxima Nova"/>
              </a:defRPr>
            </a:lvl1pPr>
          </a:lstStyle>
          <a:p>
            <a:r>
              <a:rPr lang="en-US"/>
              <a:t>OSET report - 21 June 2021</a:t>
            </a:r>
            <a:endParaRPr lang="en-NZ" dirty="0"/>
          </a:p>
        </p:txBody>
      </p:sp>
      <p:sp>
        <p:nvSpPr>
          <p:cNvPr id="5" name="Slide Number Placeholder 4"/>
          <p:cNvSpPr>
            <a:spLocks noGrp="1"/>
          </p:cNvSpPr>
          <p:nvPr>
            <p:ph type="sldNum" sz="quarter" idx="12"/>
          </p:nvPr>
        </p:nvSpPr>
        <p:spPr>
          <a:xfrm>
            <a:off x="9459581" y="5918564"/>
            <a:ext cx="2743200" cy="365125"/>
          </a:xfrm>
        </p:spPr>
        <p:txBody>
          <a:bodyPr/>
          <a:lstStyle>
            <a:lvl1pPr>
              <a:defRPr>
                <a:latin typeface="Proxima Nova"/>
              </a:defRPr>
            </a:lvl1pPr>
          </a:lstStyle>
          <a:p>
            <a:fld id="{950B7727-EEB6-43C7-A9DA-CB27AC8709B3}" type="slidenum">
              <a:rPr lang="en-NZ" smtClean="0">
                <a:solidFill>
                  <a:srgbClr val="073E87">
                    <a:shade val="90000"/>
                  </a:srgbClr>
                </a:solidFill>
              </a:rPr>
              <a:pPr/>
              <a:t>‹#›</a:t>
            </a:fld>
            <a:endParaRPr lang="en-NZ">
              <a:solidFill>
                <a:srgbClr val="073E87">
                  <a:shade val="90000"/>
                </a:srgbClr>
              </a:solidFill>
            </a:endParaRPr>
          </a:p>
        </p:txBody>
      </p:sp>
      <p:pic>
        <p:nvPicPr>
          <p:cNvPr id="9" name="Picture 8" descr="A picture containing drawing&#10;&#10;Description automatically generated">
            <a:extLst>
              <a:ext uri="{FF2B5EF4-FFF2-40B4-BE49-F238E27FC236}">
                <a16:creationId xmlns:a16="http://schemas.microsoft.com/office/drawing/2014/main" id="{FA004687-ED52-4715-A8A5-8126DC6A928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1144" y="6115712"/>
            <a:ext cx="2470856" cy="867826"/>
          </a:xfrm>
          <a:prstGeom prst="rect">
            <a:avLst/>
          </a:prstGeom>
        </p:spPr>
      </p:pic>
      <p:sp>
        <p:nvSpPr>
          <p:cNvPr id="11" name="Rectangle 10">
            <a:extLst>
              <a:ext uri="{FF2B5EF4-FFF2-40B4-BE49-F238E27FC236}">
                <a16:creationId xmlns:a16="http://schemas.microsoft.com/office/drawing/2014/main" id="{24522310-17E2-42A4-A38E-8F0AD8453271}"/>
              </a:ext>
            </a:extLst>
          </p:cNvPr>
          <p:cNvSpPr/>
          <p:nvPr userDrawn="1"/>
        </p:nvSpPr>
        <p:spPr>
          <a:xfrm>
            <a:off x="623597" y="766568"/>
            <a:ext cx="214604" cy="601825"/>
          </a:xfrm>
          <a:prstGeom prst="rect">
            <a:avLst/>
          </a:prstGeom>
          <a:solidFill>
            <a:srgbClr val="136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NZ" sz="1350">
              <a:solidFill>
                <a:prstClr val="white"/>
              </a:solidFill>
              <a:latin typeface="Proxima Nova"/>
            </a:endParaRPr>
          </a:p>
        </p:txBody>
      </p:sp>
      <p:sp>
        <p:nvSpPr>
          <p:cNvPr id="12" name="Content Placeholder 2">
            <a:extLst>
              <a:ext uri="{FF2B5EF4-FFF2-40B4-BE49-F238E27FC236}">
                <a16:creationId xmlns:a16="http://schemas.microsoft.com/office/drawing/2014/main" id="{E482B50A-4090-4116-9AFD-BB3BACB0A963}"/>
              </a:ext>
            </a:extLst>
          </p:cNvPr>
          <p:cNvSpPr>
            <a:spLocks noGrp="1"/>
          </p:cNvSpPr>
          <p:nvPr>
            <p:ph idx="1"/>
          </p:nvPr>
        </p:nvSpPr>
        <p:spPr>
          <a:xfrm>
            <a:off x="609599" y="1475117"/>
            <a:ext cx="11074399" cy="4701846"/>
          </a:xfrm>
        </p:spPr>
        <p:txBody>
          <a:bodyPr>
            <a:normAutofit/>
          </a:bodyPr>
          <a:lstStyle>
            <a:lvl1pPr>
              <a:defRPr sz="1400">
                <a:latin typeface="Proxima Nova"/>
              </a:defRPr>
            </a:lvl1pPr>
            <a:lvl2pPr>
              <a:defRPr sz="1400">
                <a:latin typeface="Proxima Nova"/>
              </a:defRPr>
            </a:lvl2pPr>
            <a:lvl3pPr>
              <a:defRPr sz="1400">
                <a:latin typeface="Proxima Nova"/>
              </a:defRPr>
            </a:lvl3pPr>
            <a:lvl4pPr>
              <a:defRPr sz="1400">
                <a:latin typeface="Proxima Nova"/>
              </a:defRPr>
            </a:lvl4pPr>
            <a:lvl5pPr>
              <a:defRPr sz="1400">
                <a:latin typeface="Proxima Nov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302739631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09FDA-ED98-4E4B-B50B-B11F2C54DD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3B2415-E63A-4F91-8D91-1F550F91DB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DE0294-6C0A-4B1F-A835-84FA7F83E156}"/>
              </a:ext>
            </a:extLst>
          </p:cNvPr>
          <p:cNvSpPr>
            <a:spLocks noGrp="1"/>
          </p:cNvSpPr>
          <p:nvPr>
            <p:ph type="dt" sz="half" idx="10"/>
          </p:nvPr>
        </p:nvSpPr>
        <p:spPr/>
        <p:txBody>
          <a:bodyPr/>
          <a:lstStyle/>
          <a:p>
            <a:fld id="{213ABF68-0D1A-4780-8D68-560876F35549}" type="datetimeFigureOut">
              <a:rPr lang="en-US" smtClean="0"/>
              <a:t>5/26/2022</a:t>
            </a:fld>
            <a:endParaRPr lang="en-US"/>
          </a:p>
        </p:txBody>
      </p:sp>
      <p:sp>
        <p:nvSpPr>
          <p:cNvPr id="5" name="Footer Placeholder 4">
            <a:extLst>
              <a:ext uri="{FF2B5EF4-FFF2-40B4-BE49-F238E27FC236}">
                <a16:creationId xmlns:a16="http://schemas.microsoft.com/office/drawing/2014/main" id="{11BC3A04-46B5-469D-B461-F699D929A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1BED79-DC3D-4D4B-9380-53BB29314B49}"/>
              </a:ext>
            </a:extLst>
          </p:cNvPr>
          <p:cNvSpPr>
            <a:spLocks noGrp="1"/>
          </p:cNvSpPr>
          <p:nvPr>
            <p:ph type="sldNum" sz="quarter" idx="12"/>
          </p:nvPr>
        </p:nvSpPr>
        <p:spPr/>
        <p:txBody>
          <a:bodyPr/>
          <a:lstStyle/>
          <a:p>
            <a:fld id="{6E053888-E02E-4010-9DB3-85552E25D918}" type="slidenum">
              <a:rPr lang="en-US" smtClean="0"/>
              <a:t>‹#›</a:t>
            </a:fld>
            <a:endParaRPr lang="en-US"/>
          </a:p>
        </p:txBody>
      </p:sp>
    </p:spTree>
    <p:extLst>
      <p:ext uri="{BB962C8B-B14F-4D97-AF65-F5344CB8AC3E}">
        <p14:creationId xmlns:p14="http://schemas.microsoft.com/office/powerpoint/2010/main" val="10960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D232A-4AF7-42D7-BBC8-17676A4154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311FC69-457A-4828-80E3-E921FFD6B7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94E19F-7719-44D3-9144-551A47838B23}"/>
              </a:ext>
            </a:extLst>
          </p:cNvPr>
          <p:cNvSpPr>
            <a:spLocks noGrp="1"/>
          </p:cNvSpPr>
          <p:nvPr>
            <p:ph type="dt" sz="half" idx="10"/>
          </p:nvPr>
        </p:nvSpPr>
        <p:spPr/>
        <p:txBody>
          <a:bodyPr/>
          <a:lstStyle/>
          <a:p>
            <a:fld id="{213ABF68-0D1A-4780-8D68-560876F35549}" type="datetimeFigureOut">
              <a:rPr lang="en-US" smtClean="0"/>
              <a:t>5/26/2022</a:t>
            </a:fld>
            <a:endParaRPr lang="en-US"/>
          </a:p>
        </p:txBody>
      </p:sp>
      <p:sp>
        <p:nvSpPr>
          <p:cNvPr id="5" name="Footer Placeholder 4">
            <a:extLst>
              <a:ext uri="{FF2B5EF4-FFF2-40B4-BE49-F238E27FC236}">
                <a16:creationId xmlns:a16="http://schemas.microsoft.com/office/drawing/2014/main" id="{51E6A3BB-0BAB-4972-A4B1-0AE9840D9D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2392C8-D78F-4192-BA4E-8EE5A3A88165}"/>
              </a:ext>
            </a:extLst>
          </p:cNvPr>
          <p:cNvSpPr>
            <a:spLocks noGrp="1"/>
          </p:cNvSpPr>
          <p:nvPr>
            <p:ph type="sldNum" sz="quarter" idx="12"/>
          </p:nvPr>
        </p:nvSpPr>
        <p:spPr/>
        <p:txBody>
          <a:bodyPr/>
          <a:lstStyle/>
          <a:p>
            <a:fld id="{6E053888-E02E-4010-9DB3-85552E25D918}" type="slidenum">
              <a:rPr lang="en-US" smtClean="0"/>
              <a:t>‹#›</a:t>
            </a:fld>
            <a:endParaRPr lang="en-US"/>
          </a:p>
        </p:txBody>
      </p:sp>
    </p:spTree>
    <p:extLst>
      <p:ext uri="{BB962C8B-B14F-4D97-AF65-F5344CB8AC3E}">
        <p14:creationId xmlns:p14="http://schemas.microsoft.com/office/powerpoint/2010/main" val="1054207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D63D4-F457-4672-860D-5BF1E19835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EF4DC8-F1AC-4B48-BB50-472FE5E8BE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F0FD9A-BDF4-4985-882C-500B251923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F3AE3C-24EB-47DE-9C91-C304A66095F4}"/>
              </a:ext>
            </a:extLst>
          </p:cNvPr>
          <p:cNvSpPr>
            <a:spLocks noGrp="1"/>
          </p:cNvSpPr>
          <p:nvPr>
            <p:ph type="dt" sz="half" idx="10"/>
          </p:nvPr>
        </p:nvSpPr>
        <p:spPr/>
        <p:txBody>
          <a:bodyPr/>
          <a:lstStyle/>
          <a:p>
            <a:fld id="{213ABF68-0D1A-4780-8D68-560876F35549}" type="datetimeFigureOut">
              <a:rPr lang="en-US" smtClean="0"/>
              <a:t>5/26/2022</a:t>
            </a:fld>
            <a:endParaRPr lang="en-US"/>
          </a:p>
        </p:txBody>
      </p:sp>
      <p:sp>
        <p:nvSpPr>
          <p:cNvPr id="6" name="Footer Placeholder 5">
            <a:extLst>
              <a:ext uri="{FF2B5EF4-FFF2-40B4-BE49-F238E27FC236}">
                <a16:creationId xmlns:a16="http://schemas.microsoft.com/office/drawing/2014/main" id="{CB8F61DD-17C4-451C-9473-F7D9040E43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40E80-4688-461C-B9E7-BEAF66471922}"/>
              </a:ext>
            </a:extLst>
          </p:cNvPr>
          <p:cNvSpPr>
            <a:spLocks noGrp="1"/>
          </p:cNvSpPr>
          <p:nvPr>
            <p:ph type="sldNum" sz="quarter" idx="12"/>
          </p:nvPr>
        </p:nvSpPr>
        <p:spPr/>
        <p:txBody>
          <a:bodyPr/>
          <a:lstStyle/>
          <a:p>
            <a:fld id="{6E053888-E02E-4010-9DB3-85552E25D918}" type="slidenum">
              <a:rPr lang="en-US" smtClean="0"/>
              <a:t>‹#›</a:t>
            </a:fld>
            <a:endParaRPr lang="en-US"/>
          </a:p>
        </p:txBody>
      </p:sp>
    </p:spTree>
    <p:extLst>
      <p:ext uri="{BB962C8B-B14F-4D97-AF65-F5344CB8AC3E}">
        <p14:creationId xmlns:p14="http://schemas.microsoft.com/office/powerpoint/2010/main" val="1412441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8FE15-536C-4D96-8D21-C4C187A106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FF3CCD-0221-4436-87A4-309438448A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D5A5BC-84E7-4A8C-87ED-C6249B1C6D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F7879F5-EF28-4388-9146-367345C16E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FA7AA7-ED52-422D-9A78-472C9A5B2A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98B5CA-DC4D-4812-861E-24874C00EBF5}"/>
              </a:ext>
            </a:extLst>
          </p:cNvPr>
          <p:cNvSpPr>
            <a:spLocks noGrp="1"/>
          </p:cNvSpPr>
          <p:nvPr>
            <p:ph type="dt" sz="half" idx="10"/>
          </p:nvPr>
        </p:nvSpPr>
        <p:spPr/>
        <p:txBody>
          <a:bodyPr/>
          <a:lstStyle/>
          <a:p>
            <a:fld id="{213ABF68-0D1A-4780-8D68-560876F35549}" type="datetimeFigureOut">
              <a:rPr lang="en-US" smtClean="0"/>
              <a:t>5/26/2022</a:t>
            </a:fld>
            <a:endParaRPr lang="en-US"/>
          </a:p>
        </p:txBody>
      </p:sp>
      <p:sp>
        <p:nvSpPr>
          <p:cNvPr id="8" name="Footer Placeholder 7">
            <a:extLst>
              <a:ext uri="{FF2B5EF4-FFF2-40B4-BE49-F238E27FC236}">
                <a16:creationId xmlns:a16="http://schemas.microsoft.com/office/drawing/2014/main" id="{1A4A3C55-AA12-47BC-B178-83D4B0153C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CD3A8F-F6F0-4046-811D-D513862F3765}"/>
              </a:ext>
            </a:extLst>
          </p:cNvPr>
          <p:cNvSpPr>
            <a:spLocks noGrp="1"/>
          </p:cNvSpPr>
          <p:nvPr>
            <p:ph type="sldNum" sz="quarter" idx="12"/>
          </p:nvPr>
        </p:nvSpPr>
        <p:spPr/>
        <p:txBody>
          <a:bodyPr/>
          <a:lstStyle/>
          <a:p>
            <a:fld id="{6E053888-E02E-4010-9DB3-85552E25D918}" type="slidenum">
              <a:rPr lang="en-US" smtClean="0"/>
              <a:t>‹#›</a:t>
            </a:fld>
            <a:endParaRPr lang="en-US"/>
          </a:p>
        </p:txBody>
      </p:sp>
    </p:spTree>
    <p:extLst>
      <p:ext uri="{BB962C8B-B14F-4D97-AF65-F5344CB8AC3E}">
        <p14:creationId xmlns:p14="http://schemas.microsoft.com/office/powerpoint/2010/main" val="282455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1A8E6-CD8E-4704-999E-495391C716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A91DEE-06B6-44C5-8512-5BF501927316}"/>
              </a:ext>
            </a:extLst>
          </p:cNvPr>
          <p:cNvSpPr>
            <a:spLocks noGrp="1"/>
          </p:cNvSpPr>
          <p:nvPr>
            <p:ph type="dt" sz="half" idx="10"/>
          </p:nvPr>
        </p:nvSpPr>
        <p:spPr/>
        <p:txBody>
          <a:bodyPr/>
          <a:lstStyle/>
          <a:p>
            <a:fld id="{213ABF68-0D1A-4780-8D68-560876F35549}" type="datetimeFigureOut">
              <a:rPr lang="en-US" smtClean="0"/>
              <a:t>5/26/2022</a:t>
            </a:fld>
            <a:endParaRPr lang="en-US"/>
          </a:p>
        </p:txBody>
      </p:sp>
      <p:sp>
        <p:nvSpPr>
          <p:cNvPr id="4" name="Footer Placeholder 3">
            <a:extLst>
              <a:ext uri="{FF2B5EF4-FFF2-40B4-BE49-F238E27FC236}">
                <a16:creationId xmlns:a16="http://schemas.microsoft.com/office/drawing/2014/main" id="{1B9BA44B-2D9C-4CEA-8EDA-49A7B4FC09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892FE5-C221-46C7-B890-E9924E945956}"/>
              </a:ext>
            </a:extLst>
          </p:cNvPr>
          <p:cNvSpPr>
            <a:spLocks noGrp="1"/>
          </p:cNvSpPr>
          <p:nvPr>
            <p:ph type="sldNum" sz="quarter" idx="12"/>
          </p:nvPr>
        </p:nvSpPr>
        <p:spPr/>
        <p:txBody>
          <a:bodyPr/>
          <a:lstStyle/>
          <a:p>
            <a:fld id="{6E053888-E02E-4010-9DB3-85552E25D918}" type="slidenum">
              <a:rPr lang="en-US" smtClean="0"/>
              <a:t>‹#›</a:t>
            </a:fld>
            <a:endParaRPr lang="en-US"/>
          </a:p>
        </p:txBody>
      </p:sp>
    </p:spTree>
    <p:extLst>
      <p:ext uri="{BB962C8B-B14F-4D97-AF65-F5344CB8AC3E}">
        <p14:creationId xmlns:p14="http://schemas.microsoft.com/office/powerpoint/2010/main" val="65346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C30616-3A87-43A1-8955-B3C4009A5676}"/>
              </a:ext>
            </a:extLst>
          </p:cNvPr>
          <p:cNvSpPr>
            <a:spLocks noGrp="1"/>
          </p:cNvSpPr>
          <p:nvPr>
            <p:ph type="dt" sz="half" idx="10"/>
          </p:nvPr>
        </p:nvSpPr>
        <p:spPr/>
        <p:txBody>
          <a:bodyPr/>
          <a:lstStyle/>
          <a:p>
            <a:fld id="{213ABF68-0D1A-4780-8D68-560876F35549}" type="datetimeFigureOut">
              <a:rPr lang="en-US" smtClean="0"/>
              <a:t>5/26/2022</a:t>
            </a:fld>
            <a:endParaRPr lang="en-US"/>
          </a:p>
        </p:txBody>
      </p:sp>
      <p:sp>
        <p:nvSpPr>
          <p:cNvPr id="3" name="Footer Placeholder 2">
            <a:extLst>
              <a:ext uri="{FF2B5EF4-FFF2-40B4-BE49-F238E27FC236}">
                <a16:creationId xmlns:a16="http://schemas.microsoft.com/office/drawing/2014/main" id="{6840CCEB-6746-461C-8798-76F9E4E947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1C1E28-C86B-427F-B834-F8DA42BFD112}"/>
              </a:ext>
            </a:extLst>
          </p:cNvPr>
          <p:cNvSpPr>
            <a:spLocks noGrp="1"/>
          </p:cNvSpPr>
          <p:nvPr>
            <p:ph type="sldNum" sz="quarter" idx="12"/>
          </p:nvPr>
        </p:nvSpPr>
        <p:spPr/>
        <p:txBody>
          <a:bodyPr/>
          <a:lstStyle/>
          <a:p>
            <a:fld id="{6E053888-E02E-4010-9DB3-85552E25D918}" type="slidenum">
              <a:rPr lang="en-US" smtClean="0"/>
              <a:t>‹#›</a:t>
            </a:fld>
            <a:endParaRPr lang="en-US"/>
          </a:p>
        </p:txBody>
      </p:sp>
    </p:spTree>
    <p:extLst>
      <p:ext uri="{BB962C8B-B14F-4D97-AF65-F5344CB8AC3E}">
        <p14:creationId xmlns:p14="http://schemas.microsoft.com/office/powerpoint/2010/main" val="2214993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58699-C5D8-4799-8001-1B54124B6B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384A77-1F45-4FA7-950D-FB72343A1E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AEF634-EB0E-4A0C-8FB1-6C48A22465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7A9ED4-AF60-44CE-B50A-F1F1D93F0B8F}"/>
              </a:ext>
            </a:extLst>
          </p:cNvPr>
          <p:cNvSpPr>
            <a:spLocks noGrp="1"/>
          </p:cNvSpPr>
          <p:nvPr>
            <p:ph type="dt" sz="half" idx="10"/>
          </p:nvPr>
        </p:nvSpPr>
        <p:spPr/>
        <p:txBody>
          <a:bodyPr/>
          <a:lstStyle/>
          <a:p>
            <a:fld id="{213ABF68-0D1A-4780-8D68-560876F35549}" type="datetimeFigureOut">
              <a:rPr lang="en-US" smtClean="0"/>
              <a:t>5/26/2022</a:t>
            </a:fld>
            <a:endParaRPr lang="en-US"/>
          </a:p>
        </p:txBody>
      </p:sp>
      <p:sp>
        <p:nvSpPr>
          <p:cNvPr id="6" name="Footer Placeholder 5">
            <a:extLst>
              <a:ext uri="{FF2B5EF4-FFF2-40B4-BE49-F238E27FC236}">
                <a16:creationId xmlns:a16="http://schemas.microsoft.com/office/drawing/2014/main" id="{E77EED38-160C-46CA-BE26-FB1B27E30A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DF0F1E-784C-4144-9922-ACD7ABE5FBF2}"/>
              </a:ext>
            </a:extLst>
          </p:cNvPr>
          <p:cNvSpPr>
            <a:spLocks noGrp="1"/>
          </p:cNvSpPr>
          <p:nvPr>
            <p:ph type="sldNum" sz="quarter" idx="12"/>
          </p:nvPr>
        </p:nvSpPr>
        <p:spPr/>
        <p:txBody>
          <a:bodyPr/>
          <a:lstStyle/>
          <a:p>
            <a:fld id="{6E053888-E02E-4010-9DB3-85552E25D918}" type="slidenum">
              <a:rPr lang="en-US" smtClean="0"/>
              <a:t>‹#›</a:t>
            </a:fld>
            <a:endParaRPr lang="en-US"/>
          </a:p>
        </p:txBody>
      </p:sp>
    </p:spTree>
    <p:extLst>
      <p:ext uri="{BB962C8B-B14F-4D97-AF65-F5344CB8AC3E}">
        <p14:creationId xmlns:p14="http://schemas.microsoft.com/office/powerpoint/2010/main" val="1238004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33B91-2932-4408-92FB-FEC03AFE9B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AC4117-AB28-4924-8ABA-DFC1429C9D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0B34D6-B31D-40E0-85CD-3719ECE9AD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E428C-B65A-4672-8FDF-3F0E3CACA81F}"/>
              </a:ext>
            </a:extLst>
          </p:cNvPr>
          <p:cNvSpPr>
            <a:spLocks noGrp="1"/>
          </p:cNvSpPr>
          <p:nvPr>
            <p:ph type="dt" sz="half" idx="10"/>
          </p:nvPr>
        </p:nvSpPr>
        <p:spPr/>
        <p:txBody>
          <a:bodyPr/>
          <a:lstStyle/>
          <a:p>
            <a:fld id="{213ABF68-0D1A-4780-8D68-560876F35549}" type="datetimeFigureOut">
              <a:rPr lang="en-US" smtClean="0"/>
              <a:t>5/26/2022</a:t>
            </a:fld>
            <a:endParaRPr lang="en-US"/>
          </a:p>
        </p:txBody>
      </p:sp>
      <p:sp>
        <p:nvSpPr>
          <p:cNvPr id="6" name="Footer Placeholder 5">
            <a:extLst>
              <a:ext uri="{FF2B5EF4-FFF2-40B4-BE49-F238E27FC236}">
                <a16:creationId xmlns:a16="http://schemas.microsoft.com/office/drawing/2014/main" id="{EC58EDDB-F9E9-4E04-B44C-024F6277E4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314611-8FFA-441C-B46D-891B11252F9E}"/>
              </a:ext>
            </a:extLst>
          </p:cNvPr>
          <p:cNvSpPr>
            <a:spLocks noGrp="1"/>
          </p:cNvSpPr>
          <p:nvPr>
            <p:ph type="sldNum" sz="quarter" idx="12"/>
          </p:nvPr>
        </p:nvSpPr>
        <p:spPr/>
        <p:txBody>
          <a:bodyPr/>
          <a:lstStyle/>
          <a:p>
            <a:fld id="{6E053888-E02E-4010-9DB3-85552E25D918}" type="slidenum">
              <a:rPr lang="en-US" smtClean="0"/>
              <a:t>‹#›</a:t>
            </a:fld>
            <a:endParaRPr lang="en-US"/>
          </a:p>
        </p:txBody>
      </p:sp>
    </p:spTree>
    <p:extLst>
      <p:ext uri="{BB962C8B-B14F-4D97-AF65-F5344CB8AC3E}">
        <p14:creationId xmlns:p14="http://schemas.microsoft.com/office/powerpoint/2010/main" val="2268361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B355DA-7104-4D6A-B518-41EBEC7969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246D60-5043-44A5-A68F-C26300E4A2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4ECE8F-E240-4BBE-A43F-66D5B7D32D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3ABF68-0D1A-4780-8D68-560876F35549}" type="datetimeFigureOut">
              <a:rPr lang="en-US" smtClean="0"/>
              <a:t>5/26/2022</a:t>
            </a:fld>
            <a:endParaRPr lang="en-US"/>
          </a:p>
        </p:txBody>
      </p:sp>
      <p:sp>
        <p:nvSpPr>
          <p:cNvPr id="5" name="Footer Placeholder 4">
            <a:extLst>
              <a:ext uri="{FF2B5EF4-FFF2-40B4-BE49-F238E27FC236}">
                <a16:creationId xmlns:a16="http://schemas.microsoft.com/office/drawing/2014/main" id="{4AA21CEF-27FD-4AA8-AC32-D84382C699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E4C4CC3-CBE7-43E9-A826-34CFD72389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053888-E02E-4010-9DB3-85552E25D918}" type="slidenum">
              <a:rPr lang="en-US" smtClean="0"/>
              <a:t>‹#›</a:t>
            </a:fld>
            <a:endParaRPr lang="en-US"/>
          </a:p>
        </p:txBody>
      </p:sp>
      <p:sp>
        <p:nvSpPr>
          <p:cNvPr id="8" name="TextBox 7">
            <a:extLst>
              <a:ext uri="{FF2B5EF4-FFF2-40B4-BE49-F238E27FC236}">
                <a16:creationId xmlns:a16="http://schemas.microsoft.com/office/drawing/2014/main" id="{48D3EB5F-0F2E-444B-9169-8548902514C2}"/>
              </a:ext>
            </a:extLst>
          </p:cNvPr>
          <p:cNvSpPr txBox="1"/>
          <p:nvPr userDrawn="1">
            <p:extLst>
              <p:ext uri="{1162E1C5-73C7-4A58-AE30-91384D911F3F}">
                <p184:classification xmlns:p184="http://schemas.microsoft.com/office/powerpoint/2018/4/main" val="hdr"/>
              </p:ext>
            </p:extLst>
          </p:nvPr>
        </p:nvSpPr>
        <p:spPr>
          <a:xfrm>
            <a:off x="0" y="0"/>
            <a:ext cx="819150" cy="121920"/>
          </a:xfrm>
          <a:prstGeom prst="rect">
            <a:avLst/>
          </a:prstGeom>
        </p:spPr>
        <p:txBody>
          <a:bodyPr horzOverflow="overflow" lIns="0" tIns="0" rIns="0" bIns="0">
            <a:spAutoFit/>
          </a:bodyPr>
          <a:lstStyle/>
          <a:p>
            <a:pPr algn="l"/>
            <a:r>
              <a:rPr lang="en-NZ" sz="800">
                <a:solidFill>
                  <a:srgbClr val="000000"/>
                </a:solidFill>
                <a:latin typeface="Calibri" panose="020F0502020204030204" pitchFamily="34" charset="0"/>
                <a:cs typeface="Calibri" panose="020F0502020204030204" pitchFamily="34" charset="0"/>
              </a:rPr>
              <a:t>Sensitivity: General</a:t>
            </a:r>
          </a:p>
        </p:txBody>
      </p:sp>
    </p:spTree>
    <p:extLst>
      <p:ext uri="{BB962C8B-B14F-4D97-AF65-F5344CB8AC3E}">
        <p14:creationId xmlns:p14="http://schemas.microsoft.com/office/powerpoint/2010/main" val="33414798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waternz.org.nz/Story?Action=View&amp;Story_id=1585"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4B1162-6387-4B63-93D3-551A4A81C3F9}"/>
              </a:ext>
            </a:extLst>
          </p:cNvPr>
          <p:cNvSpPr>
            <a:spLocks noGrp="1"/>
          </p:cNvSpPr>
          <p:nvPr>
            <p:ph type="ctrTitle"/>
          </p:nvPr>
        </p:nvSpPr>
        <p:spPr>
          <a:xfrm>
            <a:off x="1036685" y="1152144"/>
            <a:ext cx="3887654" cy="3072393"/>
          </a:xfrm>
        </p:spPr>
        <p:txBody>
          <a:bodyPr>
            <a:normAutofit/>
          </a:bodyPr>
          <a:lstStyle/>
          <a:p>
            <a:pPr algn="l"/>
            <a:r>
              <a:rPr lang="en-US" sz="5600" dirty="0"/>
              <a:t>Climate Change Group</a:t>
            </a:r>
          </a:p>
        </p:txBody>
      </p:sp>
      <p:sp>
        <p:nvSpPr>
          <p:cNvPr id="3" name="Subtitle 2">
            <a:extLst>
              <a:ext uri="{FF2B5EF4-FFF2-40B4-BE49-F238E27FC236}">
                <a16:creationId xmlns:a16="http://schemas.microsoft.com/office/drawing/2014/main" id="{D35423A2-9678-4E04-81F0-8CD24F7F8EC7}"/>
              </a:ext>
            </a:extLst>
          </p:cNvPr>
          <p:cNvSpPr>
            <a:spLocks noGrp="1"/>
          </p:cNvSpPr>
          <p:nvPr>
            <p:ph type="subTitle" idx="1"/>
          </p:nvPr>
        </p:nvSpPr>
        <p:spPr>
          <a:xfrm>
            <a:off x="1036684" y="4462272"/>
            <a:ext cx="3953501" cy="1272831"/>
          </a:xfrm>
        </p:spPr>
        <p:txBody>
          <a:bodyPr anchor="t">
            <a:normAutofit/>
          </a:bodyPr>
          <a:lstStyle/>
          <a:p>
            <a:pPr algn="l"/>
            <a:r>
              <a:rPr lang="en-US" sz="2400" dirty="0"/>
              <a:t>AGM</a:t>
            </a:r>
          </a:p>
          <a:p>
            <a:pPr algn="l"/>
            <a:r>
              <a:rPr lang="en-US" dirty="0"/>
              <a:t>26</a:t>
            </a:r>
            <a:r>
              <a:rPr lang="en-US" baseline="30000" dirty="0"/>
              <a:t>th</a:t>
            </a:r>
            <a:r>
              <a:rPr lang="en-US" dirty="0"/>
              <a:t> May 2022</a:t>
            </a:r>
          </a:p>
        </p:txBody>
      </p:sp>
      <p:sp>
        <p:nvSpPr>
          <p:cNvPr id="64" name="Rectangle 6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0924561D-756D-410B-973A-E68C2552C2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7763256" y="73152"/>
            <a:chExt cx="1178966" cy="232963"/>
          </a:xfrm>
        </p:grpSpPr>
        <p:sp>
          <p:nvSpPr>
            <p:cNvPr id="67" name="Rectangle 64">
              <a:extLst>
                <a:ext uri="{FF2B5EF4-FFF2-40B4-BE49-F238E27FC236}">
                  <a16:creationId xmlns:a16="http://schemas.microsoft.com/office/drawing/2014/main" id="{77AF0971-0074-4E4E-9318-C1990C6FF2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6">
              <a:extLst>
                <a:ext uri="{FF2B5EF4-FFF2-40B4-BE49-F238E27FC236}">
                  <a16:creationId xmlns:a16="http://schemas.microsoft.com/office/drawing/2014/main" id="{0849707A-24B1-45E4-8493-5DC15C5782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4">
              <a:extLst>
                <a:ext uri="{FF2B5EF4-FFF2-40B4-BE49-F238E27FC236}">
                  <a16:creationId xmlns:a16="http://schemas.microsoft.com/office/drawing/2014/main" id="{E0FFD705-F03C-46B0-ABB9-3C24E0931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6">
              <a:extLst>
                <a:ext uri="{FF2B5EF4-FFF2-40B4-BE49-F238E27FC236}">
                  <a16:creationId xmlns:a16="http://schemas.microsoft.com/office/drawing/2014/main" id="{520B12C0-88D0-4F6F-9F29-38E4D1D61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64">
              <a:extLst>
                <a:ext uri="{FF2B5EF4-FFF2-40B4-BE49-F238E27FC236}">
                  <a16:creationId xmlns:a16="http://schemas.microsoft.com/office/drawing/2014/main" id="{DEDD5A45-3641-4FE7-8375-EECF2DC9D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66">
              <a:extLst>
                <a:ext uri="{FF2B5EF4-FFF2-40B4-BE49-F238E27FC236}">
                  <a16:creationId xmlns:a16="http://schemas.microsoft.com/office/drawing/2014/main" id="{89BF55CA-60FC-479D-A85E-48626FC135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64">
              <a:extLst>
                <a:ext uri="{FF2B5EF4-FFF2-40B4-BE49-F238E27FC236}">
                  <a16:creationId xmlns:a16="http://schemas.microsoft.com/office/drawing/2014/main" id="{5AFBE5BF-E87A-408F-BBBD-44C3D04C04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66">
              <a:extLst>
                <a:ext uri="{FF2B5EF4-FFF2-40B4-BE49-F238E27FC236}">
                  <a16:creationId xmlns:a16="http://schemas.microsoft.com/office/drawing/2014/main" id="{1C27CF92-D148-45C8-88B6-F450B63DF1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64">
              <a:extLst>
                <a:ext uri="{FF2B5EF4-FFF2-40B4-BE49-F238E27FC236}">
                  <a16:creationId xmlns:a16="http://schemas.microsoft.com/office/drawing/2014/main" id="{51CA2232-D147-480C-B1EE-665EE6ACC7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66">
              <a:extLst>
                <a:ext uri="{FF2B5EF4-FFF2-40B4-BE49-F238E27FC236}">
                  <a16:creationId xmlns:a16="http://schemas.microsoft.com/office/drawing/2014/main" id="{7E67D92D-1CA9-43CE-8150-DF504F2BF0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64">
              <a:extLst>
                <a:ext uri="{FF2B5EF4-FFF2-40B4-BE49-F238E27FC236}">
                  <a16:creationId xmlns:a16="http://schemas.microsoft.com/office/drawing/2014/main" id="{7B273169-B674-4C50-A14D-A943B9979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66">
              <a:extLst>
                <a:ext uri="{FF2B5EF4-FFF2-40B4-BE49-F238E27FC236}">
                  <a16:creationId xmlns:a16="http://schemas.microsoft.com/office/drawing/2014/main" id="{DF6183FA-653E-4533-9A0B-D249EC0B15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64">
              <a:extLst>
                <a:ext uri="{FF2B5EF4-FFF2-40B4-BE49-F238E27FC236}">
                  <a16:creationId xmlns:a16="http://schemas.microsoft.com/office/drawing/2014/main" id="{A82EFE58-AAB0-4925-A176-6FF36BF87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66">
              <a:extLst>
                <a:ext uri="{FF2B5EF4-FFF2-40B4-BE49-F238E27FC236}">
                  <a16:creationId xmlns:a16="http://schemas.microsoft.com/office/drawing/2014/main" id="{3122AE75-4DBB-4E14-B0CA-DD1EAD89CE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64">
              <a:extLst>
                <a:ext uri="{FF2B5EF4-FFF2-40B4-BE49-F238E27FC236}">
                  <a16:creationId xmlns:a16="http://schemas.microsoft.com/office/drawing/2014/main" id="{4ED7E672-90FC-4E8C-9C43-3AAE391C6C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66">
              <a:extLst>
                <a:ext uri="{FF2B5EF4-FFF2-40B4-BE49-F238E27FC236}">
                  <a16:creationId xmlns:a16="http://schemas.microsoft.com/office/drawing/2014/main" id="{A5C0019E-5136-4C5E-A223-1E1717FD47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64">
              <a:extLst>
                <a:ext uri="{FF2B5EF4-FFF2-40B4-BE49-F238E27FC236}">
                  <a16:creationId xmlns:a16="http://schemas.microsoft.com/office/drawing/2014/main" id="{29705F60-CFE6-47C5-96E5-05E7731FC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66">
              <a:extLst>
                <a:ext uri="{FF2B5EF4-FFF2-40B4-BE49-F238E27FC236}">
                  <a16:creationId xmlns:a16="http://schemas.microsoft.com/office/drawing/2014/main" id="{090E047C-18BC-4180-8D10-9F18F517BA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64">
              <a:extLst>
                <a:ext uri="{FF2B5EF4-FFF2-40B4-BE49-F238E27FC236}">
                  <a16:creationId xmlns:a16="http://schemas.microsoft.com/office/drawing/2014/main" id="{A153194A-C8B1-46DB-9C6B-9847B06FA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66">
              <a:extLst>
                <a:ext uri="{FF2B5EF4-FFF2-40B4-BE49-F238E27FC236}">
                  <a16:creationId xmlns:a16="http://schemas.microsoft.com/office/drawing/2014/main" id="{5C0235EA-4E98-43EA-9AAE-2BD893DEAF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8" name="Rectangle 8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650"/>
            <a:ext cx="606972" cy="362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Logo, company name&#10;&#10;Description automatically generated">
            <a:extLst>
              <a:ext uri="{FF2B5EF4-FFF2-40B4-BE49-F238E27FC236}">
                <a16:creationId xmlns:a16="http://schemas.microsoft.com/office/drawing/2014/main" id="{32FD7461-E9BF-4713-84D3-70BC2C751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6192" y="4153930"/>
            <a:ext cx="4080883" cy="1132445"/>
          </a:xfrm>
          <a:prstGeom prst="rect">
            <a:avLst/>
          </a:prstGeom>
        </p:spPr>
      </p:pic>
      <p:pic>
        <p:nvPicPr>
          <p:cNvPr id="7" name="Picture 6" descr="Logo&#10;&#10;Description automatically generated">
            <a:extLst>
              <a:ext uri="{FF2B5EF4-FFF2-40B4-BE49-F238E27FC236}">
                <a16:creationId xmlns:a16="http://schemas.microsoft.com/office/drawing/2014/main" id="{2943F5FF-1203-4EBA-C323-C37561018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4627" y="721102"/>
            <a:ext cx="3294185" cy="3012445"/>
          </a:xfrm>
          <a:prstGeom prst="rect">
            <a:avLst/>
          </a:prstGeom>
        </p:spPr>
      </p:pic>
    </p:spTree>
    <p:extLst>
      <p:ext uri="{BB962C8B-B14F-4D97-AF65-F5344CB8AC3E}">
        <p14:creationId xmlns:p14="http://schemas.microsoft.com/office/powerpoint/2010/main" val="194085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19D24-DA02-311C-EE3C-53ED0CA8676F}"/>
              </a:ext>
            </a:extLst>
          </p:cNvPr>
          <p:cNvSpPr>
            <a:spLocks noGrp="1"/>
          </p:cNvSpPr>
          <p:nvPr>
            <p:ph type="title"/>
          </p:nvPr>
        </p:nvSpPr>
        <p:spPr/>
        <p:txBody>
          <a:bodyPr/>
          <a:lstStyle/>
          <a:p>
            <a:r>
              <a:rPr lang="en-GB" dirty="0"/>
              <a:t>Next Steps</a:t>
            </a:r>
          </a:p>
        </p:txBody>
      </p:sp>
      <p:sp>
        <p:nvSpPr>
          <p:cNvPr id="3" name="Content Placeholder 2">
            <a:extLst>
              <a:ext uri="{FF2B5EF4-FFF2-40B4-BE49-F238E27FC236}">
                <a16:creationId xmlns:a16="http://schemas.microsoft.com/office/drawing/2014/main" id="{CB4883CB-C1ED-0764-9300-71DFBE98B051}"/>
              </a:ext>
            </a:extLst>
          </p:cNvPr>
          <p:cNvSpPr>
            <a:spLocks noGrp="1"/>
          </p:cNvSpPr>
          <p:nvPr>
            <p:ph idx="1"/>
          </p:nvPr>
        </p:nvSpPr>
        <p:spPr/>
        <p:txBody>
          <a:bodyPr/>
          <a:lstStyle/>
          <a:p>
            <a:pPr marL="0" indent="0">
              <a:buNone/>
            </a:pPr>
            <a:r>
              <a:rPr lang="en-NZ" sz="1400" b="1" dirty="0">
                <a:solidFill>
                  <a:schemeClr val="accent2"/>
                </a:solidFill>
                <a:sym typeface="Wingdings" panose="05000000000000000000" pitchFamily="2" charset="2"/>
              </a:rPr>
              <a:t> </a:t>
            </a:r>
            <a:r>
              <a:rPr lang="en-NZ" sz="1400" b="1" dirty="0">
                <a:solidFill>
                  <a:schemeClr val="accent2"/>
                </a:solidFill>
              </a:rPr>
              <a:t>Updates</a:t>
            </a:r>
          </a:p>
          <a:p>
            <a:r>
              <a:rPr lang="en-NZ" sz="1400" dirty="0"/>
              <a:t>Ongoing updates based on feedback and new research</a:t>
            </a:r>
          </a:p>
          <a:p>
            <a:endParaRPr lang="en-NZ" sz="1400" dirty="0"/>
          </a:p>
          <a:p>
            <a:pPr>
              <a:buFont typeface="Wingdings" panose="05000000000000000000" pitchFamily="2" charset="2"/>
              <a:buChar char="à"/>
            </a:pPr>
            <a:r>
              <a:rPr lang="en-NZ" sz="1400" b="1" dirty="0">
                <a:solidFill>
                  <a:schemeClr val="accent2"/>
                </a:solidFill>
              </a:rPr>
              <a:t> Water NZ Climate Change </a:t>
            </a:r>
            <a:r>
              <a:rPr lang="en-NZ" sz="1400" b="1" dirty="0" err="1">
                <a:solidFill>
                  <a:schemeClr val="accent2"/>
                </a:solidFill>
              </a:rPr>
              <a:t>SiG</a:t>
            </a:r>
            <a:endParaRPr lang="en-NZ" sz="1400" b="1" dirty="0">
              <a:solidFill>
                <a:schemeClr val="accent2"/>
              </a:solidFill>
            </a:endParaRPr>
          </a:p>
          <a:p>
            <a:pPr marL="571500" indent="-571500">
              <a:buFont typeface="Arial" panose="020B0604020202020204" pitchFamily="34" charset="0"/>
              <a:buChar char="•"/>
            </a:pPr>
            <a:r>
              <a:rPr lang="en-NZ" sz="1400" dirty="0"/>
              <a:t>Continued involvement with the Mitigation Sub-Committee. </a:t>
            </a:r>
          </a:p>
          <a:p>
            <a:pPr marL="571500" indent="-571500">
              <a:buFont typeface="Arial" panose="020B0604020202020204" pitchFamily="34" charset="0"/>
              <a:buChar char="•"/>
            </a:pPr>
            <a:r>
              <a:rPr lang="en-NZ" sz="1400" dirty="0"/>
              <a:t>Next step = on-site testing methodology.  </a:t>
            </a:r>
          </a:p>
          <a:p>
            <a:pPr marL="571500" indent="-571500">
              <a:buFont typeface="Arial" panose="020B0604020202020204" pitchFamily="34" charset="0"/>
              <a:buChar char="•"/>
            </a:pPr>
            <a:r>
              <a:rPr lang="en-NZ" sz="1400" dirty="0"/>
              <a:t>Data protocols.</a:t>
            </a:r>
          </a:p>
          <a:p>
            <a:endParaRPr lang="en-NZ" sz="1400" dirty="0"/>
          </a:p>
          <a:p>
            <a:pPr>
              <a:buFont typeface="Wingdings" panose="05000000000000000000" pitchFamily="2" charset="2"/>
              <a:buChar char="à"/>
            </a:pPr>
            <a:r>
              <a:rPr lang="en-NZ" sz="1400" b="1" dirty="0">
                <a:solidFill>
                  <a:schemeClr val="accent2"/>
                </a:solidFill>
              </a:rPr>
              <a:t> International Collaboration</a:t>
            </a:r>
          </a:p>
          <a:p>
            <a:r>
              <a:rPr lang="en-NZ" sz="1400" dirty="0"/>
              <a:t>WaterNZ joined industry bodies around the world to tackle process emissions from wastewater.</a:t>
            </a:r>
          </a:p>
          <a:p>
            <a:r>
              <a:rPr lang="en-NZ" sz="1400" dirty="0">
                <a:hlinkClick r:id="rId2"/>
              </a:rPr>
              <a:t>https://www.waternz.org.nz/Story?Action=View&amp;Story_id=1585</a:t>
            </a:r>
            <a:r>
              <a:rPr lang="en-NZ" sz="1400" dirty="0"/>
              <a:t> </a:t>
            </a:r>
          </a:p>
          <a:p>
            <a:endParaRPr lang="en-GB" dirty="0"/>
          </a:p>
        </p:txBody>
      </p:sp>
    </p:spTree>
    <p:extLst>
      <p:ext uri="{BB962C8B-B14F-4D97-AF65-F5344CB8AC3E}">
        <p14:creationId xmlns:p14="http://schemas.microsoft.com/office/powerpoint/2010/main" val="3429451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0C96-1467-4E13-A286-537992049829}"/>
              </a:ext>
            </a:extLst>
          </p:cNvPr>
          <p:cNvSpPr>
            <a:spLocks noGrp="1"/>
          </p:cNvSpPr>
          <p:nvPr>
            <p:ph type="title"/>
          </p:nvPr>
        </p:nvSpPr>
        <p:spPr/>
        <p:txBody>
          <a:bodyPr/>
          <a:lstStyle/>
          <a:p>
            <a:r>
              <a:rPr lang="en-NZ" dirty="0"/>
              <a:t>Areas of focus – comms and policy</a:t>
            </a:r>
            <a:endParaRPr lang="en-US" dirty="0"/>
          </a:p>
        </p:txBody>
      </p:sp>
      <p:sp>
        <p:nvSpPr>
          <p:cNvPr id="3" name="Content Placeholder 2">
            <a:extLst>
              <a:ext uri="{FF2B5EF4-FFF2-40B4-BE49-F238E27FC236}">
                <a16:creationId xmlns:a16="http://schemas.microsoft.com/office/drawing/2014/main" id="{17442796-432D-4CCA-B800-35826F5741C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6F4C82FD-52DD-4BF7-814B-F2A18C3C0F12}"/>
              </a:ext>
            </a:extLst>
          </p:cNvPr>
          <p:cNvPicPr>
            <a:picLocks noChangeAspect="1"/>
          </p:cNvPicPr>
          <p:nvPr/>
        </p:nvPicPr>
        <p:blipFill>
          <a:blip r:embed="rId2"/>
          <a:stretch>
            <a:fillRect/>
          </a:stretch>
        </p:blipFill>
        <p:spPr>
          <a:xfrm>
            <a:off x="8447315" y="169789"/>
            <a:ext cx="3660665" cy="5213094"/>
          </a:xfrm>
          <a:prstGeom prst="rect">
            <a:avLst/>
          </a:prstGeom>
        </p:spPr>
      </p:pic>
      <p:pic>
        <p:nvPicPr>
          <p:cNvPr id="5" name="Picture 4">
            <a:extLst>
              <a:ext uri="{FF2B5EF4-FFF2-40B4-BE49-F238E27FC236}">
                <a16:creationId xmlns:a16="http://schemas.microsoft.com/office/drawing/2014/main" id="{F98631B4-0A0C-4E79-93DC-84A27512DA04}"/>
              </a:ext>
            </a:extLst>
          </p:cNvPr>
          <p:cNvPicPr>
            <a:picLocks noChangeAspect="1"/>
          </p:cNvPicPr>
          <p:nvPr/>
        </p:nvPicPr>
        <p:blipFill>
          <a:blip r:embed="rId3"/>
          <a:stretch>
            <a:fillRect/>
          </a:stretch>
        </p:blipFill>
        <p:spPr>
          <a:xfrm>
            <a:off x="5015347" y="1913182"/>
            <a:ext cx="3330229" cy="4732430"/>
          </a:xfrm>
          <a:prstGeom prst="rect">
            <a:avLst/>
          </a:prstGeom>
        </p:spPr>
      </p:pic>
    </p:spTree>
    <p:extLst>
      <p:ext uri="{BB962C8B-B14F-4D97-AF65-F5344CB8AC3E}">
        <p14:creationId xmlns:p14="http://schemas.microsoft.com/office/powerpoint/2010/main" val="185699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CFB8D-4CCA-4C4D-BDD6-DE7E7F3F5405}"/>
              </a:ext>
            </a:extLst>
          </p:cNvPr>
          <p:cNvSpPr>
            <a:spLocks noGrp="1"/>
          </p:cNvSpPr>
          <p:nvPr>
            <p:ph type="title"/>
          </p:nvPr>
        </p:nvSpPr>
        <p:spPr/>
        <p:txBody>
          <a:bodyPr/>
          <a:lstStyle/>
          <a:p>
            <a:r>
              <a:rPr lang="en-NZ" dirty="0"/>
              <a:t>Areas of focus - adaptation</a:t>
            </a:r>
            <a:endParaRPr lang="en-US" dirty="0"/>
          </a:p>
        </p:txBody>
      </p:sp>
      <p:sp>
        <p:nvSpPr>
          <p:cNvPr id="4" name="Content Placeholder 2">
            <a:extLst>
              <a:ext uri="{FF2B5EF4-FFF2-40B4-BE49-F238E27FC236}">
                <a16:creationId xmlns:a16="http://schemas.microsoft.com/office/drawing/2014/main" id="{8FEAD17E-9210-4914-AAE0-8B0816EF61FE}"/>
              </a:ext>
            </a:extLst>
          </p:cNvPr>
          <p:cNvSpPr>
            <a:spLocks noGrp="1"/>
          </p:cNvSpPr>
          <p:nvPr>
            <p:ph idx="1"/>
          </p:nvPr>
        </p:nvSpPr>
        <p:spPr>
          <a:xfrm>
            <a:off x="838200" y="1825625"/>
            <a:ext cx="5958526" cy="4351338"/>
          </a:xfrm>
        </p:spPr>
        <p:txBody>
          <a:bodyPr>
            <a:normAutofit/>
          </a:bodyPr>
          <a:lstStyle/>
          <a:p>
            <a:r>
              <a:rPr lang="en-NZ" sz="2800" dirty="0"/>
              <a:t>Climate change will dramatically alter the environment that we as an industry work in</a:t>
            </a:r>
          </a:p>
          <a:p>
            <a:r>
              <a:rPr lang="en-NZ" sz="2800" dirty="0"/>
              <a:t>Plenty of guidance, but what exactly does the NZ water industry need to succeed?</a:t>
            </a:r>
          </a:p>
        </p:txBody>
      </p:sp>
      <p:pic>
        <p:nvPicPr>
          <p:cNvPr id="5" name="Picture 4">
            <a:extLst>
              <a:ext uri="{FF2B5EF4-FFF2-40B4-BE49-F238E27FC236}">
                <a16:creationId xmlns:a16="http://schemas.microsoft.com/office/drawing/2014/main" id="{BB647E1D-033E-4FFB-9B75-480F2CDDA7FF}"/>
              </a:ext>
            </a:extLst>
          </p:cNvPr>
          <p:cNvPicPr>
            <a:picLocks noChangeAspect="1"/>
          </p:cNvPicPr>
          <p:nvPr/>
        </p:nvPicPr>
        <p:blipFill>
          <a:blip r:embed="rId2"/>
          <a:stretch>
            <a:fillRect/>
          </a:stretch>
        </p:blipFill>
        <p:spPr>
          <a:xfrm>
            <a:off x="7153254" y="1825625"/>
            <a:ext cx="4867274" cy="3132571"/>
          </a:xfrm>
          <a:prstGeom prst="rect">
            <a:avLst/>
          </a:prstGeom>
        </p:spPr>
      </p:pic>
    </p:spTree>
    <p:extLst>
      <p:ext uri="{BB962C8B-B14F-4D97-AF65-F5344CB8AC3E}">
        <p14:creationId xmlns:p14="http://schemas.microsoft.com/office/powerpoint/2010/main" val="25316906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0C96-1467-4E13-A286-537992049829}"/>
              </a:ext>
            </a:extLst>
          </p:cNvPr>
          <p:cNvSpPr>
            <a:spLocks noGrp="1"/>
          </p:cNvSpPr>
          <p:nvPr>
            <p:ph type="title"/>
          </p:nvPr>
        </p:nvSpPr>
        <p:spPr/>
        <p:txBody>
          <a:bodyPr/>
          <a:lstStyle/>
          <a:p>
            <a:r>
              <a:rPr lang="en-NZ" dirty="0"/>
              <a:t>Areas of focus - mitigation</a:t>
            </a:r>
            <a:endParaRPr lang="en-US" dirty="0"/>
          </a:p>
        </p:txBody>
      </p:sp>
      <p:sp>
        <p:nvSpPr>
          <p:cNvPr id="4" name="Content Placeholder 2">
            <a:extLst>
              <a:ext uri="{FF2B5EF4-FFF2-40B4-BE49-F238E27FC236}">
                <a16:creationId xmlns:a16="http://schemas.microsoft.com/office/drawing/2014/main" id="{7884D142-02BD-4E3E-A583-57FE5B93F3A8}"/>
              </a:ext>
            </a:extLst>
          </p:cNvPr>
          <p:cNvSpPr>
            <a:spLocks noGrp="1"/>
          </p:cNvSpPr>
          <p:nvPr>
            <p:ph idx="1"/>
          </p:nvPr>
        </p:nvSpPr>
        <p:spPr>
          <a:xfrm>
            <a:off x="838200" y="1825625"/>
            <a:ext cx="10515600" cy="4351338"/>
          </a:xfrm>
        </p:spPr>
        <p:txBody>
          <a:bodyPr>
            <a:normAutofit/>
          </a:bodyPr>
          <a:lstStyle/>
          <a:p>
            <a:r>
              <a:rPr lang="en-NZ" sz="2800" dirty="0"/>
              <a:t>Low carbon journey – next steps from this workshop</a:t>
            </a:r>
          </a:p>
          <a:p>
            <a:endParaRPr lang="en-NZ" sz="2800" dirty="0"/>
          </a:p>
          <a:p>
            <a:r>
              <a:rPr lang="en-NZ" sz="2800" dirty="0"/>
              <a:t>Technical mitigation</a:t>
            </a:r>
          </a:p>
        </p:txBody>
      </p:sp>
    </p:spTree>
    <p:extLst>
      <p:ext uri="{BB962C8B-B14F-4D97-AF65-F5344CB8AC3E}">
        <p14:creationId xmlns:p14="http://schemas.microsoft.com/office/powerpoint/2010/main" val="11534130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CFB8D-4CCA-4C4D-BDD6-DE7E7F3F5405}"/>
              </a:ext>
            </a:extLst>
          </p:cNvPr>
          <p:cNvSpPr>
            <a:spLocks noGrp="1"/>
          </p:cNvSpPr>
          <p:nvPr>
            <p:ph type="title"/>
          </p:nvPr>
        </p:nvSpPr>
        <p:spPr/>
        <p:txBody>
          <a:bodyPr/>
          <a:lstStyle/>
          <a:p>
            <a:r>
              <a:rPr lang="en-NZ" dirty="0"/>
              <a:t>Committee structure</a:t>
            </a:r>
            <a:endParaRPr lang="en-US" dirty="0"/>
          </a:p>
        </p:txBody>
      </p:sp>
      <p:sp>
        <p:nvSpPr>
          <p:cNvPr id="4" name="Rectangle: Rounded Corners 3">
            <a:extLst>
              <a:ext uri="{FF2B5EF4-FFF2-40B4-BE49-F238E27FC236}">
                <a16:creationId xmlns:a16="http://schemas.microsoft.com/office/drawing/2014/main" id="{5DF901FD-BBB0-4F72-BEEF-C867A93FC33E}"/>
              </a:ext>
            </a:extLst>
          </p:cNvPr>
          <p:cNvSpPr/>
          <p:nvPr/>
        </p:nvSpPr>
        <p:spPr>
          <a:xfrm>
            <a:off x="1526796" y="1815145"/>
            <a:ext cx="2281806" cy="1082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Chair</a:t>
            </a:r>
          </a:p>
          <a:p>
            <a:pPr algn="ctr"/>
            <a:r>
              <a:rPr lang="en-NZ" dirty="0"/>
              <a:t>Jon Reed</a:t>
            </a:r>
            <a:br>
              <a:rPr lang="en-NZ" dirty="0"/>
            </a:br>
            <a:r>
              <a:rPr lang="en-NZ" dirty="0"/>
              <a:t>Beca</a:t>
            </a:r>
          </a:p>
        </p:txBody>
      </p:sp>
      <p:sp>
        <p:nvSpPr>
          <p:cNvPr id="5" name="Rectangle: Rounded Corners 4">
            <a:extLst>
              <a:ext uri="{FF2B5EF4-FFF2-40B4-BE49-F238E27FC236}">
                <a16:creationId xmlns:a16="http://schemas.microsoft.com/office/drawing/2014/main" id="{AF8BE038-520B-4007-A52F-ADFF0EE0A98D}"/>
              </a:ext>
            </a:extLst>
          </p:cNvPr>
          <p:cNvSpPr/>
          <p:nvPr/>
        </p:nvSpPr>
        <p:spPr>
          <a:xfrm>
            <a:off x="1526796" y="3285970"/>
            <a:ext cx="2281806" cy="1082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Deputy Chair</a:t>
            </a:r>
          </a:p>
          <a:p>
            <a:pPr algn="ctr"/>
            <a:r>
              <a:rPr lang="en-NZ" dirty="0"/>
              <a:t>Nick Dempsey</a:t>
            </a:r>
            <a:br>
              <a:rPr lang="en-NZ" dirty="0"/>
            </a:br>
            <a:r>
              <a:rPr lang="en-NZ" dirty="0"/>
              <a:t>Mott MacDonald</a:t>
            </a:r>
          </a:p>
        </p:txBody>
      </p:sp>
      <p:sp>
        <p:nvSpPr>
          <p:cNvPr id="6" name="Rectangle: Rounded Corners 5">
            <a:extLst>
              <a:ext uri="{FF2B5EF4-FFF2-40B4-BE49-F238E27FC236}">
                <a16:creationId xmlns:a16="http://schemas.microsoft.com/office/drawing/2014/main" id="{FED58AC7-332F-4C34-BE30-4F55C485F3D4}"/>
              </a:ext>
            </a:extLst>
          </p:cNvPr>
          <p:cNvSpPr/>
          <p:nvPr/>
        </p:nvSpPr>
        <p:spPr>
          <a:xfrm>
            <a:off x="4455951" y="1815145"/>
            <a:ext cx="2281806" cy="1082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Low carbon journey</a:t>
            </a:r>
          </a:p>
          <a:p>
            <a:pPr algn="ctr"/>
            <a:endParaRPr lang="en-NZ" dirty="0"/>
          </a:p>
        </p:txBody>
      </p:sp>
      <p:sp>
        <p:nvSpPr>
          <p:cNvPr id="7" name="Rectangle: Rounded Corners 6">
            <a:extLst>
              <a:ext uri="{FF2B5EF4-FFF2-40B4-BE49-F238E27FC236}">
                <a16:creationId xmlns:a16="http://schemas.microsoft.com/office/drawing/2014/main" id="{D68207E8-B94F-41A8-B585-A0BC739CF011}"/>
              </a:ext>
            </a:extLst>
          </p:cNvPr>
          <p:cNvSpPr/>
          <p:nvPr/>
        </p:nvSpPr>
        <p:spPr>
          <a:xfrm>
            <a:off x="4455951" y="3285970"/>
            <a:ext cx="2281806" cy="1082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Technical / mitigation</a:t>
            </a:r>
          </a:p>
          <a:p>
            <a:pPr algn="ctr"/>
            <a:endParaRPr lang="en-NZ" dirty="0"/>
          </a:p>
        </p:txBody>
      </p:sp>
      <p:sp>
        <p:nvSpPr>
          <p:cNvPr id="8" name="Rectangle: Rounded Corners 7">
            <a:extLst>
              <a:ext uri="{FF2B5EF4-FFF2-40B4-BE49-F238E27FC236}">
                <a16:creationId xmlns:a16="http://schemas.microsoft.com/office/drawing/2014/main" id="{3970018A-4B30-40D2-A792-123F0A91F86F}"/>
              </a:ext>
            </a:extLst>
          </p:cNvPr>
          <p:cNvSpPr/>
          <p:nvPr/>
        </p:nvSpPr>
        <p:spPr>
          <a:xfrm>
            <a:off x="7771000" y="1815145"/>
            <a:ext cx="2281806" cy="1082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Comms / policy</a:t>
            </a:r>
          </a:p>
          <a:p>
            <a:pPr algn="ctr"/>
            <a:endParaRPr lang="en-NZ" dirty="0"/>
          </a:p>
        </p:txBody>
      </p:sp>
      <p:sp>
        <p:nvSpPr>
          <p:cNvPr id="9" name="Rectangle: Rounded Corners 8">
            <a:extLst>
              <a:ext uri="{FF2B5EF4-FFF2-40B4-BE49-F238E27FC236}">
                <a16:creationId xmlns:a16="http://schemas.microsoft.com/office/drawing/2014/main" id="{0C4EEA42-7D74-4B59-B8BE-A41B628BFE0C}"/>
              </a:ext>
            </a:extLst>
          </p:cNvPr>
          <p:cNvSpPr/>
          <p:nvPr/>
        </p:nvSpPr>
        <p:spPr>
          <a:xfrm>
            <a:off x="7771000" y="3285970"/>
            <a:ext cx="2281806" cy="1082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Adaptation</a:t>
            </a:r>
          </a:p>
          <a:p>
            <a:pPr algn="ctr"/>
            <a:endParaRPr lang="en-NZ" dirty="0"/>
          </a:p>
        </p:txBody>
      </p:sp>
      <p:sp>
        <p:nvSpPr>
          <p:cNvPr id="10" name="Rectangle: Rounded Corners 9">
            <a:extLst>
              <a:ext uri="{FF2B5EF4-FFF2-40B4-BE49-F238E27FC236}">
                <a16:creationId xmlns:a16="http://schemas.microsoft.com/office/drawing/2014/main" id="{722961C6-642E-4FA1-AD5C-80566E87E362}"/>
              </a:ext>
            </a:extLst>
          </p:cNvPr>
          <p:cNvSpPr/>
          <p:nvPr/>
        </p:nvSpPr>
        <p:spPr>
          <a:xfrm>
            <a:off x="1526796" y="4826467"/>
            <a:ext cx="8526010" cy="10821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a:t>Other committee members who actively support these four areas</a:t>
            </a:r>
          </a:p>
        </p:txBody>
      </p:sp>
    </p:spTree>
    <p:extLst>
      <p:ext uri="{BB962C8B-B14F-4D97-AF65-F5344CB8AC3E}">
        <p14:creationId xmlns:p14="http://schemas.microsoft.com/office/powerpoint/2010/main" val="3713128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B01AEA85-F80D-4020-A687-0997AD58F99D}"/>
              </a:ext>
            </a:extLst>
          </p:cNvPr>
          <p:cNvSpPr>
            <a:spLocks noGrp="1"/>
          </p:cNvSpPr>
          <p:nvPr>
            <p:ph type="title"/>
          </p:nvPr>
        </p:nvSpPr>
        <p:spPr/>
        <p:txBody>
          <a:bodyPr/>
          <a:lstStyle/>
          <a:p>
            <a:r>
              <a:rPr lang="en-US" dirty="0"/>
              <a:t>Committee</a:t>
            </a:r>
          </a:p>
        </p:txBody>
      </p:sp>
      <p:sp>
        <p:nvSpPr>
          <p:cNvPr id="3" name="Footer Placeholder 2">
            <a:extLst>
              <a:ext uri="{FF2B5EF4-FFF2-40B4-BE49-F238E27FC236}">
                <a16:creationId xmlns:a16="http://schemas.microsoft.com/office/drawing/2014/main" id="{3B897140-BE0D-4DBE-90C1-4344E9E33081}"/>
              </a:ext>
            </a:extLst>
          </p:cNvPr>
          <p:cNvSpPr>
            <a:spLocks noGrp="1"/>
          </p:cNvSpPr>
          <p:nvPr>
            <p:ph type="ftr" sz="quarter" idx="11"/>
          </p:nvPr>
        </p:nvSpPr>
        <p:spPr>
          <a:xfrm>
            <a:off x="609599" y="6296692"/>
            <a:ext cx="7416800" cy="365125"/>
          </a:xfrm>
        </p:spPr>
        <p:txBody>
          <a:bodyPr/>
          <a:lstStyle/>
          <a:p>
            <a:r>
              <a:rPr lang="en-NZ" dirty="0"/>
              <a:t>Climate Change Group</a:t>
            </a:r>
          </a:p>
        </p:txBody>
      </p:sp>
      <p:sp>
        <p:nvSpPr>
          <p:cNvPr id="4" name="Slide Number Placeholder 3">
            <a:extLst>
              <a:ext uri="{FF2B5EF4-FFF2-40B4-BE49-F238E27FC236}">
                <a16:creationId xmlns:a16="http://schemas.microsoft.com/office/drawing/2014/main" id="{0C72A214-47B4-4F73-8FCC-1B7CD243D75A}"/>
              </a:ext>
            </a:extLst>
          </p:cNvPr>
          <p:cNvSpPr>
            <a:spLocks noGrp="1"/>
          </p:cNvSpPr>
          <p:nvPr>
            <p:ph type="sldNum" sz="quarter" idx="12"/>
          </p:nvPr>
        </p:nvSpPr>
        <p:spPr/>
        <p:txBody>
          <a:bodyPr/>
          <a:lstStyle/>
          <a:p>
            <a:fld id="{950B7727-EEB6-43C7-A9DA-CB27AC8709B3}" type="slidenum">
              <a:rPr lang="en-NZ" smtClean="0"/>
              <a:pPr/>
              <a:t>15</a:t>
            </a:fld>
            <a:endParaRPr lang="en-NZ"/>
          </a:p>
        </p:txBody>
      </p:sp>
      <p:sp>
        <p:nvSpPr>
          <p:cNvPr id="17" name="Content Placeholder 16">
            <a:extLst>
              <a:ext uri="{FF2B5EF4-FFF2-40B4-BE49-F238E27FC236}">
                <a16:creationId xmlns:a16="http://schemas.microsoft.com/office/drawing/2014/main" id="{B3AEFE40-5732-486C-A0BC-DE326F5FB1EF}"/>
              </a:ext>
            </a:extLst>
          </p:cNvPr>
          <p:cNvSpPr>
            <a:spLocks noGrp="1"/>
          </p:cNvSpPr>
          <p:nvPr>
            <p:ph idx="1"/>
          </p:nvPr>
        </p:nvSpPr>
        <p:spPr>
          <a:xfrm>
            <a:off x="609601" y="1436045"/>
            <a:ext cx="11074399" cy="4821575"/>
          </a:xfrm>
        </p:spPr>
        <p:txBody>
          <a:bodyPr numCol="3">
            <a:normAutofit/>
          </a:bodyPr>
          <a:lstStyle/>
          <a:p>
            <a:pPr marL="0" indent="0">
              <a:buNone/>
            </a:pPr>
            <a:r>
              <a:rPr lang="en-US" sz="2400" dirty="0"/>
              <a:t>Existing</a:t>
            </a:r>
          </a:p>
          <a:p>
            <a:pPr marL="0" indent="0">
              <a:buNone/>
            </a:pPr>
            <a:endParaRPr lang="en-US" dirty="0"/>
          </a:p>
          <a:p>
            <a:pPr marL="0" indent="0">
              <a:buNone/>
            </a:pPr>
            <a:r>
              <a:rPr lang="en-US" dirty="0"/>
              <a:t>Jon Reed, Beca </a:t>
            </a:r>
          </a:p>
          <a:p>
            <a:pPr marL="0" indent="0">
              <a:buNone/>
            </a:pPr>
            <a:r>
              <a:rPr lang="en-US" dirty="0"/>
              <a:t>Catherine Taiapa, Armatec </a:t>
            </a:r>
          </a:p>
          <a:p>
            <a:pPr marL="0" indent="0">
              <a:buNone/>
            </a:pPr>
            <a:r>
              <a:rPr lang="en-US" dirty="0"/>
              <a:t>Andrew Springer, WSP	</a:t>
            </a:r>
          </a:p>
          <a:p>
            <a:pPr marL="0" indent="0">
              <a:buNone/>
            </a:pPr>
            <a:r>
              <a:rPr lang="en-US" dirty="0"/>
              <a:t>James Hughes, Tonkin &amp; Taylor</a:t>
            </a:r>
          </a:p>
          <a:p>
            <a:pPr marL="0" indent="0">
              <a:buNone/>
            </a:pPr>
            <a:r>
              <a:rPr lang="en-US" dirty="0"/>
              <a:t>Nick Dempsey, Mott MacDonald</a:t>
            </a:r>
          </a:p>
          <a:p>
            <a:pPr marL="0" indent="0">
              <a:buNone/>
            </a:pPr>
            <a:r>
              <a:rPr lang="en-US" dirty="0"/>
              <a:t>Chris Thurston, Watercare</a:t>
            </a:r>
          </a:p>
          <a:p>
            <a:pPr marL="0" indent="0">
              <a:buNone/>
            </a:pPr>
            <a:r>
              <a:rPr lang="en-US" dirty="0"/>
              <a:t>Hannah Edmond, Mott MacDonald</a:t>
            </a:r>
          </a:p>
          <a:p>
            <a:pPr marL="0" indent="0">
              <a:buNone/>
            </a:pPr>
            <a:r>
              <a:rPr lang="en-US" dirty="0"/>
              <a: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2400" dirty="0"/>
              <a:t>New members </a:t>
            </a:r>
          </a:p>
          <a:p>
            <a:pPr marL="0" indent="0">
              <a:buNone/>
            </a:pPr>
            <a:endParaRPr lang="en-US" dirty="0"/>
          </a:p>
          <a:p>
            <a:pPr marL="0" indent="0">
              <a:buNone/>
            </a:pPr>
            <a:r>
              <a:rPr lang="en-US" dirty="0"/>
              <a:t>Mathew Jackson, alimentary systems</a:t>
            </a:r>
          </a:p>
          <a:p>
            <a:pPr marL="0" indent="0">
              <a:buNone/>
            </a:pPr>
            <a:r>
              <a:rPr lang="en-US" dirty="0"/>
              <a:t>Chris Cameron, PDP</a:t>
            </a:r>
          </a:p>
          <a:p>
            <a:pPr marL="0" indent="0">
              <a:buNone/>
            </a:pPr>
            <a:r>
              <a:rPr lang="en-US" dirty="0"/>
              <a:t>Nicci Wood, LGNZ</a:t>
            </a:r>
          </a:p>
          <a:p>
            <a:pPr marL="0" indent="0">
              <a:buNone/>
            </a:pPr>
            <a:r>
              <a:rPr lang="en-US" dirty="0"/>
              <a:t>Stephany </a:t>
            </a:r>
            <a:r>
              <a:rPr lang="en-US" dirty="0" err="1"/>
              <a:t>Pandrea</a:t>
            </a:r>
            <a:r>
              <a:rPr lang="en-US" dirty="0"/>
              <a:t>, Eliot Sinclair &amp; Partners</a:t>
            </a:r>
          </a:p>
          <a:p>
            <a:pPr marL="0" indent="0">
              <a:buNone/>
            </a:pPr>
            <a:r>
              <a:rPr lang="en-US" dirty="0"/>
              <a:t>Katherine Cowper-</a:t>
            </a:r>
            <a:r>
              <a:rPr lang="en-US" dirty="0" err="1"/>
              <a:t>Heays</a:t>
            </a:r>
            <a:r>
              <a:rPr lang="en-US" dirty="0"/>
              <a:t>, Tonkin &amp; Taylor</a:t>
            </a:r>
          </a:p>
          <a:p>
            <a:pPr marL="0" indent="0">
              <a:buNone/>
            </a:pPr>
            <a:r>
              <a:rPr lang="en-US" dirty="0"/>
              <a:t>Naresh Singhal, Auckland University</a:t>
            </a:r>
          </a:p>
          <a:p>
            <a:pPr marL="0" indent="0">
              <a:buNone/>
            </a:pPr>
            <a:r>
              <a:rPr lang="en-US" dirty="0"/>
              <a:t>Evie Wallace, Beca</a:t>
            </a:r>
          </a:p>
          <a:p>
            <a:pPr marL="0" indent="0">
              <a:buNone/>
            </a:pPr>
            <a:r>
              <a:rPr lang="en-US" dirty="0"/>
              <a:t>Fraser Clark, Wellington Water	</a:t>
            </a:r>
          </a:p>
          <a:p>
            <a:pPr marL="0" indent="0">
              <a:buNone/>
            </a:pPr>
            <a:r>
              <a:rPr lang="en-US" dirty="0"/>
              <a:t>Geoff Bennett, Carbon EMS</a:t>
            </a:r>
          </a:p>
          <a:p>
            <a:pPr marL="0" indent="0">
              <a:buNone/>
            </a:pPr>
            <a:endParaRPr lang="en-US" dirty="0"/>
          </a:p>
          <a:p>
            <a:pPr marL="0" indent="0">
              <a:buNone/>
            </a:pPr>
            <a:endParaRPr lang="en-US" dirty="0"/>
          </a:p>
          <a:p>
            <a:pPr marL="0" indent="0">
              <a:buNone/>
            </a:pPr>
            <a:endParaRPr lang="en-US" dirty="0"/>
          </a:p>
          <a:p>
            <a:pPr marL="0" indent="0">
              <a:buNone/>
            </a:pPr>
            <a:r>
              <a:rPr lang="en-US" sz="2400" dirty="0"/>
              <a:t>Thanks to</a:t>
            </a:r>
          </a:p>
          <a:p>
            <a:pPr marL="0" indent="0">
              <a:buNone/>
            </a:pPr>
            <a:endParaRPr lang="en-US" dirty="0"/>
          </a:p>
          <a:p>
            <a:pPr marL="0" indent="0">
              <a:buNone/>
            </a:pPr>
            <a:r>
              <a:rPr lang="en-US" dirty="0"/>
              <a:t>Rita Whitfield, Stantec</a:t>
            </a:r>
          </a:p>
          <a:p>
            <a:pPr marL="0" indent="0">
              <a:buNone/>
            </a:pPr>
            <a:r>
              <a:rPr lang="en-US" dirty="0"/>
              <a:t>Robert Blakemore, Wellington Water</a:t>
            </a:r>
          </a:p>
          <a:p>
            <a:pPr marL="0" indent="0">
              <a:buNone/>
            </a:pPr>
            <a:r>
              <a:rPr lang="en-US" dirty="0"/>
              <a:t>Calum Pringle, Queenstown Lakes</a:t>
            </a:r>
          </a:p>
          <a:p>
            <a:pPr marL="0" indent="0">
              <a:buNone/>
            </a:pPr>
            <a:r>
              <a:rPr lang="en-US" dirty="0"/>
              <a:t>Apra </a:t>
            </a:r>
            <a:r>
              <a:rPr lang="en-US" dirty="0" err="1"/>
              <a:t>Boyle-gotla</a:t>
            </a:r>
            <a:r>
              <a:rPr lang="en-US" dirty="0"/>
              <a:t>, Watercare</a:t>
            </a:r>
          </a:p>
          <a:p>
            <a:pPr marL="0" indent="0">
              <a:buNone/>
            </a:pPr>
            <a:endParaRPr lang="en-US" dirty="0"/>
          </a:p>
          <a:p>
            <a:pPr marL="0" indent="0">
              <a:buNone/>
            </a:pPr>
            <a:br>
              <a:rPr lang="en-US" dirty="0"/>
            </a:br>
            <a:r>
              <a:rPr lang="en-US" dirty="0"/>
              <a:t>	</a:t>
            </a:r>
          </a:p>
        </p:txBody>
      </p:sp>
    </p:spTree>
    <p:extLst>
      <p:ext uri="{BB962C8B-B14F-4D97-AF65-F5344CB8AC3E}">
        <p14:creationId xmlns:p14="http://schemas.microsoft.com/office/powerpoint/2010/main" val="3031175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61">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5" name="Picture 14" descr="Logo, company name&#10;&#10;Description automatically generated">
            <a:extLst>
              <a:ext uri="{FF2B5EF4-FFF2-40B4-BE49-F238E27FC236}">
                <a16:creationId xmlns:a16="http://schemas.microsoft.com/office/drawing/2014/main" id="{32FD7461-E9BF-4713-84D3-70BC2C751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5428" y="4981575"/>
            <a:ext cx="4724697" cy="1276350"/>
          </a:xfrm>
          <a:prstGeom prst="rect">
            <a:avLst/>
          </a:prstGeom>
        </p:spPr>
      </p:pic>
      <p:sp>
        <p:nvSpPr>
          <p:cNvPr id="2" name="Title 1">
            <a:extLst>
              <a:ext uri="{FF2B5EF4-FFF2-40B4-BE49-F238E27FC236}">
                <a16:creationId xmlns:a16="http://schemas.microsoft.com/office/drawing/2014/main" id="{794B1162-6387-4B63-93D3-551A4A81C3F9}"/>
              </a:ext>
            </a:extLst>
          </p:cNvPr>
          <p:cNvSpPr>
            <a:spLocks noGrp="1"/>
          </p:cNvSpPr>
          <p:nvPr>
            <p:ph type="ctrTitle"/>
          </p:nvPr>
        </p:nvSpPr>
        <p:spPr>
          <a:xfrm>
            <a:off x="660041" y="2767106"/>
            <a:ext cx="2880828" cy="3071906"/>
          </a:xfrm>
        </p:spPr>
        <p:txBody>
          <a:bodyPr anchor="t">
            <a:normAutofit/>
          </a:bodyPr>
          <a:lstStyle/>
          <a:p>
            <a:pPr algn="l"/>
            <a:br>
              <a:rPr lang="en-NZ" sz="4000">
                <a:solidFill>
                  <a:srgbClr val="FFFFFF"/>
                </a:solidFill>
              </a:rPr>
            </a:br>
            <a:r>
              <a:rPr lang="en-US" sz="4000">
                <a:solidFill>
                  <a:srgbClr val="FFFFFF"/>
                </a:solidFill>
              </a:rPr>
              <a:t>Thank you</a:t>
            </a:r>
          </a:p>
        </p:txBody>
      </p:sp>
      <p:sp>
        <p:nvSpPr>
          <p:cNvPr id="3" name="Subtitle 2">
            <a:extLst>
              <a:ext uri="{FF2B5EF4-FFF2-40B4-BE49-F238E27FC236}">
                <a16:creationId xmlns:a16="http://schemas.microsoft.com/office/drawing/2014/main" id="{D35423A2-9678-4E04-81F0-8CD24F7F8EC7}"/>
              </a:ext>
            </a:extLst>
          </p:cNvPr>
          <p:cNvSpPr>
            <a:spLocks noGrp="1"/>
          </p:cNvSpPr>
          <p:nvPr>
            <p:ph type="subTitle" idx="1"/>
          </p:nvPr>
        </p:nvSpPr>
        <p:spPr>
          <a:xfrm>
            <a:off x="660042" y="806824"/>
            <a:ext cx="2919738" cy="1494117"/>
          </a:xfrm>
        </p:spPr>
        <p:txBody>
          <a:bodyPr anchor="b">
            <a:normAutofit/>
          </a:bodyPr>
          <a:lstStyle/>
          <a:p>
            <a:pPr algn="l"/>
            <a:r>
              <a:rPr lang="en-NZ" sz="2000">
                <a:solidFill>
                  <a:srgbClr val="FFFFFF"/>
                </a:solidFill>
              </a:rPr>
              <a:t>Questions/</a:t>
            </a:r>
            <a:r>
              <a:rPr lang="en-US" sz="2000">
                <a:solidFill>
                  <a:srgbClr val="FFFFFF"/>
                </a:solidFill>
                <a:latin typeface="arial" panose="020B0604020202020204" pitchFamily="34" charset="0"/>
              </a:rPr>
              <a:t>P</a:t>
            </a:r>
            <a:r>
              <a:rPr lang="en-US" sz="2000" b="0" i="0">
                <a:solidFill>
                  <a:srgbClr val="FFFFFF"/>
                </a:solidFill>
                <a:effectLst/>
                <a:latin typeface="arial" panose="020B0604020202020204" pitchFamily="34" charset="0"/>
              </a:rPr>
              <a:t>ātai </a:t>
            </a:r>
            <a:endParaRPr lang="en-US" sz="2000">
              <a:solidFill>
                <a:srgbClr val="FFFFFF"/>
              </a:solidFill>
            </a:endParaRPr>
          </a:p>
        </p:txBody>
      </p:sp>
      <p:pic>
        <p:nvPicPr>
          <p:cNvPr id="5" name="Picture 4" descr="A picture containing company name&#10;&#10;Description automatically generated">
            <a:extLst>
              <a:ext uri="{FF2B5EF4-FFF2-40B4-BE49-F238E27FC236}">
                <a16:creationId xmlns:a16="http://schemas.microsoft.com/office/drawing/2014/main" id="{D0EF3403-888B-944D-4709-FF395E9C77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7" y="1156716"/>
            <a:ext cx="6839712" cy="1801368"/>
          </a:xfrm>
          <a:prstGeom prst="rect">
            <a:avLst/>
          </a:prstGeom>
        </p:spPr>
      </p:pic>
    </p:spTree>
    <p:extLst>
      <p:ext uri="{BB962C8B-B14F-4D97-AF65-F5344CB8AC3E}">
        <p14:creationId xmlns:p14="http://schemas.microsoft.com/office/powerpoint/2010/main" val="16131173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347ADC-C78B-4702-98C5-2ACF67597D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63797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E348A-C324-4BD1-A720-39F3E0AC61BA}"/>
              </a:ext>
            </a:extLst>
          </p:cNvPr>
          <p:cNvSpPr>
            <a:spLocks noGrp="1"/>
          </p:cNvSpPr>
          <p:nvPr>
            <p:ph type="title"/>
          </p:nvPr>
        </p:nvSpPr>
        <p:spPr/>
        <p:txBody>
          <a:bodyPr/>
          <a:lstStyle/>
          <a:p>
            <a:r>
              <a:rPr lang="en-NZ" dirty="0"/>
              <a:t>Agenda</a:t>
            </a:r>
            <a:endParaRPr lang="en-US" dirty="0"/>
          </a:p>
        </p:txBody>
      </p:sp>
      <p:sp>
        <p:nvSpPr>
          <p:cNvPr id="3" name="Content Placeholder 2">
            <a:extLst>
              <a:ext uri="{FF2B5EF4-FFF2-40B4-BE49-F238E27FC236}">
                <a16:creationId xmlns:a16="http://schemas.microsoft.com/office/drawing/2014/main" id="{32998EAE-E19C-46E5-83FB-CF50390F3B6D}"/>
              </a:ext>
            </a:extLst>
          </p:cNvPr>
          <p:cNvSpPr>
            <a:spLocks noGrp="1"/>
          </p:cNvSpPr>
          <p:nvPr>
            <p:ph idx="1"/>
          </p:nvPr>
        </p:nvSpPr>
        <p:spPr/>
        <p:txBody>
          <a:bodyPr>
            <a:normAutofit/>
          </a:bodyPr>
          <a:lstStyle/>
          <a:p>
            <a:r>
              <a:rPr lang="en-NZ" sz="2800" dirty="0"/>
              <a:t>Work over the last year</a:t>
            </a:r>
          </a:p>
          <a:p>
            <a:r>
              <a:rPr lang="en-NZ" sz="2800" dirty="0"/>
              <a:t>Overview of the emissions guidance</a:t>
            </a:r>
          </a:p>
          <a:p>
            <a:r>
              <a:rPr lang="en-NZ" sz="2800" dirty="0"/>
              <a:t>Areas of focus for next year</a:t>
            </a:r>
          </a:p>
          <a:p>
            <a:r>
              <a:rPr lang="en-NZ" sz="2800" dirty="0"/>
              <a:t>Committee structure and members</a:t>
            </a:r>
            <a:endParaRPr lang="en-US" sz="2800" dirty="0"/>
          </a:p>
        </p:txBody>
      </p:sp>
    </p:spTree>
    <p:extLst>
      <p:ext uri="{BB962C8B-B14F-4D97-AF65-F5344CB8AC3E}">
        <p14:creationId xmlns:p14="http://schemas.microsoft.com/office/powerpoint/2010/main" val="4056742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44CA7-2012-4D2D-BBF9-F880834E9231}"/>
              </a:ext>
            </a:extLst>
          </p:cNvPr>
          <p:cNvSpPr>
            <a:spLocks noGrp="1"/>
          </p:cNvSpPr>
          <p:nvPr>
            <p:ph type="title"/>
          </p:nvPr>
        </p:nvSpPr>
        <p:spPr/>
        <p:txBody>
          <a:bodyPr/>
          <a:lstStyle/>
          <a:p>
            <a:r>
              <a:rPr lang="en-NZ" dirty="0"/>
              <a:t>Our mission</a:t>
            </a:r>
            <a:endParaRPr lang="en-US" dirty="0"/>
          </a:p>
        </p:txBody>
      </p:sp>
      <p:sp>
        <p:nvSpPr>
          <p:cNvPr id="4" name="Content Placeholder 2">
            <a:extLst>
              <a:ext uri="{FF2B5EF4-FFF2-40B4-BE49-F238E27FC236}">
                <a16:creationId xmlns:a16="http://schemas.microsoft.com/office/drawing/2014/main" id="{94DBCA3D-608E-4A80-829E-BF608343EE67}"/>
              </a:ext>
            </a:extLst>
          </p:cNvPr>
          <p:cNvSpPr>
            <a:spLocks noGrp="1"/>
          </p:cNvSpPr>
          <p:nvPr>
            <p:ph idx="1"/>
          </p:nvPr>
        </p:nvSpPr>
        <p:spPr>
          <a:xfrm>
            <a:off x="838200" y="1825625"/>
            <a:ext cx="10515600" cy="4351338"/>
          </a:xfrm>
        </p:spPr>
        <p:txBody>
          <a:bodyPr>
            <a:normAutofit/>
          </a:bodyPr>
          <a:lstStyle/>
          <a:p>
            <a:pPr marL="0" indent="0">
              <a:buNone/>
            </a:pPr>
            <a:r>
              <a:rPr lang="en-NZ" sz="3600" b="0" i="0" dirty="0">
                <a:solidFill>
                  <a:srgbClr val="333333"/>
                </a:solidFill>
                <a:effectLst/>
                <a:latin typeface="Proxima N W01 Reg"/>
              </a:rPr>
              <a:t>This Special Interest Group’s (SIG) mission is to provide leadership across the New Zealand water sector to enable it to act to limit climate change to 1.5 degrees.  </a:t>
            </a:r>
            <a:endParaRPr lang="en-NZ" sz="3600" dirty="0"/>
          </a:p>
        </p:txBody>
      </p:sp>
    </p:spTree>
    <p:extLst>
      <p:ext uri="{BB962C8B-B14F-4D97-AF65-F5344CB8AC3E}">
        <p14:creationId xmlns:p14="http://schemas.microsoft.com/office/powerpoint/2010/main" val="810812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92730-A42E-48AA-84B6-39FE043AC966}"/>
              </a:ext>
            </a:extLst>
          </p:cNvPr>
          <p:cNvSpPr>
            <a:spLocks noGrp="1"/>
          </p:cNvSpPr>
          <p:nvPr>
            <p:ph type="title"/>
          </p:nvPr>
        </p:nvSpPr>
        <p:spPr/>
        <p:txBody>
          <a:bodyPr/>
          <a:lstStyle/>
          <a:p>
            <a:r>
              <a:rPr lang="en-NZ" dirty="0"/>
              <a:t>Our work over 2021 and 2022</a:t>
            </a:r>
            <a:endParaRPr lang="en-US" dirty="0"/>
          </a:p>
        </p:txBody>
      </p:sp>
      <p:sp>
        <p:nvSpPr>
          <p:cNvPr id="4" name="Content Placeholder 2">
            <a:extLst>
              <a:ext uri="{FF2B5EF4-FFF2-40B4-BE49-F238E27FC236}">
                <a16:creationId xmlns:a16="http://schemas.microsoft.com/office/drawing/2014/main" id="{EF465E1F-84DE-49C9-BE26-ECA2FF9BCD68}"/>
              </a:ext>
            </a:extLst>
          </p:cNvPr>
          <p:cNvSpPr>
            <a:spLocks noGrp="1"/>
          </p:cNvSpPr>
          <p:nvPr>
            <p:ph idx="1"/>
          </p:nvPr>
        </p:nvSpPr>
        <p:spPr>
          <a:xfrm>
            <a:off x="838200" y="1825625"/>
            <a:ext cx="10515600" cy="4351338"/>
          </a:xfrm>
        </p:spPr>
        <p:txBody>
          <a:bodyPr>
            <a:normAutofit/>
          </a:bodyPr>
          <a:lstStyle/>
          <a:p>
            <a:r>
              <a:rPr lang="en-NZ" sz="2800" dirty="0"/>
              <a:t>Comms</a:t>
            </a:r>
          </a:p>
          <a:p>
            <a:pPr lvl="1"/>
            <a:r>
              <a:rPr lang="en-NZ" sz="2400" dirty="0"/>
              <a:t>Webinars </a:t>
            </a:r>
          </a:p>
          <a:p>
            <a:pPr lvl="1"/>
            <a:r>
              <a:rPr lang="en-NZ" sz="2400" dirty="0"/>
              <a:t>Symposium</a:t>
            </a:r>
          </a:p>
          <a:p>
            <a:r>
              <a:rPr lang="en-NZ" sz="2800" dirty="0"/>
              <a:t>Low carbon journey</a:t>
            </a:r>
          </a:p>
          <a:p>
            <a:r>
              <a:rPr lang="en-NZ" sz="2800" dirty="0"/>
              <a:t>Adaptation</a:t>
            </a:r>
          </a:p>
          <a:p>
            <a:r>
              <a:rPr lang="en-NZ" sz="2800" dirty="0"/>
              <a:t>Technical mitigation </a:t>
            </a:r>
          </a:p>
        </p:txBody>
      </p:sp>
      <p:pic>
        <p:nvPicPr>
          <p:cNvPr id="5" name="Picture 4">
            <a:extLst>
              <a:ext uri="{FF2B5EF4-FFF2-40B4-BE49-F238E27FC236}">
                <a16:creationId xmlns:a16="http://schemas.microsoft.com/office/drawing/2014/main" id="{B409BCFB-AC07-42D2-A0A5-E4155786F8BC}"/>
              </a:ext>
            </a:extLst>
          </p:cNvPr>
          <p:cNvPicPr>
            <a:picLocks noChangeAspect="1"/>
          </p:cNvPicPr>
          <p:nvPr/>
        </p:nvPicPr>
        <p:blipFill>
          <a:blip r:embed="rId2"/>
          <a:stretch>
            <a:fillRect/>
          </a:stretch>
        </p:blipFill>
        <p:spPr>
          <a:xfrm>
            <a:off x="8170298" y="1418261"/>
            <a:ext cx="3513702" cy="4649799"/>
          </a:xfrm>
          <a:prstGeom prst="rect">
            <a:avLst/>
          </a:prstGeom>
        </p:spPr>
      </p:pic>
    </p:spTree>
    <p:extLst>
      <p:ext uri="{BB962C8B-B14F-4D97-AF65-F5344CB8AC3E}">
        <p14:creationId xmlns:p14="http://schemas.microsoft.com/office/powerpoint/2010/main" val="3108771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6D443-6251-49C5-A011-D40CB2A47BD4}"/>
              </a:ext>
            </a:extLst>
          </p:cNvPr>
          <p:cNvSpPr>
            <a:spLocks noGrp="1"/>
          </p:cNvSpPr>
          <p:nvPr>
            <p:ph type="title"/>
          </p:nvPr>
        </p:nvSpPr>
        <p:spPr/>
        <p:txBody>
          <a:bodyPr/>
          <a:lstStyle/>
          <a:p>
            <a:r>
              <a:rPr lang="en-NZ" dirty="0"/>
              <a:t>Technical mitigation</a:t>
            </a:r>
            <a:endParaRPr lang="en-US" dirty="0"/>
          </a:p>
        </p:txBody>
      </p:sp>
      <p:sp>
        <p:nvSpPr>
          <p:cNvPr id="4" name="Content Placeholder 2">
            <a:extLst>
              <a:ext uri="{FF2B5EF4-FFF2-40B4-BE49-F238E27FC236}">
                <a16:creationId xmlns:a16="http://schemas.microsoft.com/office/drawing/2014/main" id="{8AFE4D2D-B070-44F6-B100-2EA6818275F6}"/>
              </a:ext>
            </a:extLst>
          </p:cNvPr>
          <p:cNvSpPr>
            <a:spLocks noGrp="1"/>
          </p:cNvSpPr>
          <p:nvPr>
            <p:ph idx="1"/>
          </p:nvPr>
        </p:nvSpPr>
        <p:spPr>
          <a:xfrm>
            <a:off x="838200" y="1825625"/>
            <a:ext cx="10515600" cy="4351338"/>
          </a:xfrm>
        </p:spPr>
        <p:txBody>
          <a:bodyPr>
            <a:normAutofit/>
          </a:bodyPr>
          <a:lstStyle/>
          <a:p>
            <a:r>
              <a:rPr lang="en-NZ" sz="2800" dirty="0"/>
              <a:t>Biogenic emissions challenge: CH</a:t>
            </a:r>
            <a:r>
              <a:rPr lang="en-NZ" sz="2800" baseline="-25000" dirty="0"/>
              <a:t>4</a:t>
            </a:r>
            <a:r>
              <a:rPr lang="en-NZ" sz="2800" dirty="0"/>
              <a:t> and N</a:t>
            </a:r>
            <a:r>
              <a:rPr lang="en-NZ" sz="2800" baseline="-25000" dirty="0"/>
              <a:t>2</a:t>
            </a:r>
            <a:r>
              <a:rPr lang="en-NZ" sz="2800" dirty="0"/>
              <a:t>0</a:t>
            </a:r>
          </a:p>
        </p:txBody>
      </p:sp>
      <p:pic>
        <p:nvPicPr>
          <p:cNvPr id="5" name="Picture 4">
            <a:extLst>
              <a:ext uri="{FF2B5EF4-FFF2-40B4-BE49-F238E27FC236}">
                <a16:creationId xmlns:a16="http://schemas.microsoft.com/office/drawing/2014/main" id="{0CB851DE-E1D3-4D46-98B1-09AB31A99586}"/>
              </a:ext>
            </a:extLst>
          </p:cNvPr>
          <p:cNvPicPr>
            <a:picLocks noChangeAspect="1"/>
          </p:cNvPicPr>
          <p:nvPr/>
        </p:nvPicPr>
        <p:blipFill>
          <a:blip r:embed="rId3"/>
          <a:stretch>
            <a:fillRect/>
          </a:stretch>
        </p:blipFill>
        <p:spPr>
          <a:xfrm>
            <a:off x="8726707" y="783888"/>
            <a:ext cx="3139914" cy="4468950"/>
          </a:xfrm>
          <a:prstGeom prst="rect">
            <a:avLst/>
          </a:prstGeom>
          <a:ln>
            <a:solidFill>
              <a:schemeClr val="tx1"/>
            </a:solidFill>
          </a:ln>
        </p:spPr>
      </p:pic>
      <p:pic>
        <p:nvPicPr>
          <p:cNvPr id="6" name="Picture 4" descr="Road Network Asset Management Officer | Cturtle">
            <a:extLst>
              <a:ext uri="{FF2B5EF4-FFF2-40B4-BE49-F238E27FC236}">
                <a16:creationId xmlns:a16="http://schemas.microsoft.com/office/drawing/2014/main" id="{4BF94DFA-6707-4FCE-9EB4-858152F73D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6867" y="2979884"/>
            <a:ext cx="902319" cy="9023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SCA - Mott MacDonald">
            <a:extLst>
              <a:ext uri="{FF2B5EF4-FFF2-40B4-BE49-F238E27FC236}">
                <a16:creationId xmlns:a16="http://schemas.microsoft.com/office/drawing/2014/main" id="{9C867966-A218-4AEC-9657-C727781F849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2611" y="4147437"/>
            <a:ext cx="1185366" cy="8890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Company Profile : Love to Ride Christchurch">
            <a:extLst>
              <a:ext uri="{FF2B5EF4-FFF2-40B4-BE49-F238E27FC236}">
                <a16:creationId xmlns:a16="http://schemas.microsoft.com/office/drawing/2014/main" id="{5B346EBF-DCE8-4B0C-BE27-5F1C3C91BA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0189" y="3029814"/>
            <a:ext cx="1722847" cy="7147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a:extLst>
              <a:ext uri="{FF2B5EF4-FFF2-40B4-BE49-F238E27FC236}">
                <a16:creationId xmlns:a16="http://schemas.microsoft.com/office/drawing/2014/main" id="{2550B9BC-5C8E-4512-A698-A491E87F63E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17094" y="3145672"/>
            <a:ext cx="1385735" cy="659848"/>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8BC15E2C-0484-422E-B4EB-EF0B90CF3C05}"/>
              </a:ext>
            </a:extLst>
          </p:cNvPr>
          <p:cNvSpPr txBox="1">
            <a:spLocks/>
          </p:cNvSpPr>
          <p:nvPr/>
        </p:nvSpPr>
        <p:spPr>
          <a:xfrm>
            <a:off x="761692" y="5276788"/>
            <a:ext cx="7762874" cy="6598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Proxima Nov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Proxima Nov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Proxima Nov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Proxima Nov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Proxima Nov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NZ" sz="1800" b="1" dirty="0"/>
              <a:t>Steering committee: </a:t>
            </a:r>
            <a:r>
              <a:rPr lang="en-NZ" sz="1800" dirty="0"/>
              <a:t>Water NZ, Watercare, Silver Fern Farms, Christchurch, Hamilton &amp; Wellington City Council(s)</a:t>
            </a:r>
          </a:p>
        </p:txBody>
      </p:sp>
      <p:pic>
        <p:nvPicPr>
          <p:cNvPr id="11" name="Picture 2" descr="Members Archive - NZDIA">
            <a:extLst>
              <a:ext uri="{FF2B5EF4-FFF2-40B4-BE49-F238E27FC236}">
                <a16:creationId xmlns:a16="http://schemas.microsoft.com/office/drawing/2014/main" id="{FD1F6252-2852-4CD0-966A-A405188BB73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6905" y="4469494"/>
            <a:ext cx="2066942" cy="413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122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877DF-3A38-486D-8E60-326B91F83F08}"/>
              </a:ext>
            </a:extLst>
          </p:cNvPr>
          <p:cNvSpPr>
            <a:spLocks noGrp="1"/>
          </p:cNvSpPr>
          <p:nvPr>
            <p:ph type="title"/>
          </p:nvPr>
        </p:nvSpPr>
        <p:spPr/>
        <p:txBody>
          <a:bodyPr/>
          <a:lstStyle/>
          <a:p>
            <a:r>
              <a:rPr lang="en-NZ" dirty="0"/>
              <a:t>GHGs from WWTPs</a:t>
            </a:r>
          </a:p>
        </p:txBody>
      </p:sp>
      <p:pic>
        <p:nvPicPr>
          <p:cNvPr id="23" name="Picture 2" descr="1,664 BEST Wastewater Treatment Icons IMAGES, STOCK PHOTOS &amp;amp; VECTORS |  Adobe Stock">
            <a:extLst>
              <a:ext uri="{FF2B5EF4-FFF2-40B4-BE49-F238E27FC236}">
                <a16:creationId xmlns:a16="http://schemas.microsoft.com/office/drawing/2014/main" id="{45F99845-BF91-49AC-8337-BBFDF5DB2DA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889" b="94167" l="2143" r="95893">
                        <a14:foregroundMark x1="54107" y1="18889" x2="54107" y2="18889"/>
                        <a14:foregroundMark x1="50536" y1="16944" x2="50536" y2="16944"/>
                        <a14:foregroundMark x1="6250" y1="64722" x2="6250" y2="64722"/>
                        <a14:foregroundMark x1="2143" y1="64444" x2="2143" y2="64444"/>
                        <a14:foregroundMark x1="34821" y1="94167" x2="34821" y2="94167"/>
                        <a14:foregroundMark x1="91607" y1="43333" x2="91607" y2="43333"/>
                        <a14:foregroundMark x1="95893" y1="41389" x2="95893" y2="41389"/>
                        <a14:foregroundMark x1="64286" y1="10833" x2="64286" y2="10833"/>
                        <a14:foregroundMark x1="63036" y1="8889" x2="63036" y2="8889"/>
                        <a14:foregroundMark x1="52857" y1="15556" x2="52857" y2="15556"/>
                        <a14:foregroundMark x1="53036" y1="14167" x2="53036" y2="14167"/>
                        <a14:foregroundMark x1="50536" y1="15000" x2="50536" y2="15000"/>
                        <a14:foregroundMark x1="49643" y1="16111" x2="49643" y2="16111"/>
                        <a14:foregroundMark x1="48750" y1="16944" x2="48750" y2="16944"/>
                        <a14:foregroundMark x1="49464" y1="17500" x2="49464" y2="17500"/>
                        <a14:foregroundMark x1="52143" y1="13889" x2="52143" y2="13889"/>
                        <a14:foregroundMark x1="55000" y1="14167" x2="55000" y2="14167"/>
                        <a14:foregroundMark x1="50357" y1="15833" x2="50357" y2="15833"/>
                        <a14:foregroundMark x1="49821" y1="58611" x2="49821" y2="58611"/>
                        <a14:foregroundMark x1="49643" y1="58889" x2="49643" y2="58889"/>
                        <a14:foregroundMark x1="49821" y1="37222" x2="49821" y2="37222"/>
                        <a14:foregroundMark x1="49821" y1="36944" x2="49643" y2="37500"/>
                        <a14:foregroundMark x1="50536" y1="37500" x2="50536" y2="37500"/>
                        <a14:foregroundMark x1="50536" y1="36944" x2="50536" y2="36944"/>
                        <a14:foregroundMark x1="50536" y1="36944" x2="50536" y2="36944"/>
                        <a14:foregroundMark x1="50536" y1="36667" x2="50536" y2="36667"/>
                        <a14:foregroundMark x1="50536" y1="36667" x2="50536" y2="36667"/>
                        <a14:foregroundMark x1="50536" y1="36667" x2="50536" y2="36667"/>
                        <a14:foregroundMark x1="50357" y1="36667" x2="50357" y2="36667"/>
                        <a14:foregroundMark x1="51071" y1="36389" x2="51071" y2="36389"/>
                        <a14:foregroundMark x1="49464" y1="38333" x2="49643" y2="38333"/>
                        <a14:foregroundMark x1="49643" y1="37500" x2="49643" y2="37500"/>
                        <a14:foregroundMark x1="49286" y1="38333" x2="49107" y2="38333"/>
                        <a14:foregroundMark x1="48393" y1="37778" x2="53036" y2="37222"/>
                        <a14:foregroundMark x1="49821" y1="36389" x2="49821" y2="36389"/>
                        <a14:backgroundMark x1="48929" y1="16111" x2="48929" y2="16111"/>
                        <a14:backgroundMark x1="48929" y1="16667" x2="48929" y2="16667"/>
                        <a14:backgroundMark x1="48571" y1="16667" x2="48571" y2="16667"/>
                      </a14:backgroundRemoval>
                    </a14:imgEffect>
                  </a14:imgLayer>
                </a14:imgProps>
              </a:ext>
              <a:ext uri="{28A0092B-C50C-407E-A947-70E740481C1C}">
                <a14:useLocalDpi xmlns:a14="http://schemas.microsoft.com/office/drawing/2010/main" val="0"/>
              </a:ext>
            </a:extLst>
          </a:blip>
          <a:srcRect/>
          <a:stretch>
            <a:fillRect/>
          </a:stretch>
        </p:blipFill>
        <p:spPr bwMode="auto">
          <a:xfrm>
            <a:off x="3364169" y="2930525"/>
            <a:ext cx="3734944" cy="2401035"/>
          </a:xfrm>
          <a:prstGeom prst="rect">
            <a:avLst/>
          </a:prstGeom>
          <a:noFill/>
          <a:extLst>
            <a:ext uri="{909E8E84-426E-40DD-AFC4-6F175D3DCCD1}">
              <a14:hiddenFill xmlns:a14="http://schemas.microsoft.com/office/drawing/2010/main">
                <a:solidFill>
                  <a:srgbClr val="FFFFFF"/>
                </a:solidFill>
              </a14:hiddenFill>
            </a:ext>
          </a:extLst>
        </p:spPr>
      </p:pic>
      <p:sp>
        <p:nvSpPr>
          <p:cNvPr id="24" name="Content Placeholder 2">
            <a:extLst>
              <a:ext uri="{FF2B5EF4-FFF2-40B4-BE49-F238E27FC236}">
                <a16:creationId xmlns:a16="http://schemas.microsoft.com/office/drawing/2014/main" id="{896CD8F8-8331-47F2-9492-2BE2DBA1B55C}"/>
              </a:ext>
            </a:extLst>
          </p:cNvPr>
          <p:cNvSpPr txBox="1">
            <a:spLocks/>
          </p:cNvSpPr>
          <p:nvPr/>
        </p:nvSpPr>
        <p:spPr>
          <a:xfrm>
            <a:off x="564545" y="1900489"/>
            <a:ext cx="2490070" cy="20941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sz="1600" b="1" dirty="0">
                <a:solidFill>
                  <a:schemeClr val="accent2"/>
                </a:solidFill>
              </a:rPr>
              <a:t>Nitrification / dentification reactions</a:t>
            </a:r>
          </a:p>
          <a:p>
            <a:pPr lvl="1"/>
            <a:r>
              <a:rPr lang="en-NZ" sz="1200" b="1" dirty="0">
                <a:solidFill>
                  <a:schemeClr val="accent2"/>
                </a:solidFill>
              </a:rPr>
              <a:t>Treatment plant</a:t>
            </a:r>
          </a:p>
          <a:p>
            <a:pPr lvl="1"/>
            <a:r>
              <a:rPr lang="en-NZ" sz="1200" b="1" dirty="0">
                <a:solidFill>
                  <a:schemeClr val="accent2"/>
                </a:solidFill>
              </a:rPr>
              <a:t>Effluent disposal to land/water</a:t>
            </a:r>
          </a:p>
          <a:p>
            <a:pPr lvl="1"/>
            <a:r>
              <a:rPr lang="en-NZ" sz="1200" b="1" dirty="0">
                <a:solidFill>
                  <a:schemeClr val="accent2"/>
                </a:solidFill>
              </a:rPr>
              <a:t>Biosolids disposal to land</a:t>
            </a:r>
          </a:p>
          <a:p>
            <a:r>
              <a:rPr lang="en-NZ" sz="1600" b="1" dirty="0">
                <a:solidFill>
                  <a:schemeClr val="accent2"/>
                </a:solidFill>
              </a:rPr>
              <a:t>Sludge treatment</a:t>
            </a:r>
          </a:p>
        </p:txBody>
      </p:sp>
      <p:sp>
        <p:nvSpPr>
          <p:cNvPr id="25" name="Arrow: Left 24">
            <a:extLst>
              <a:ext uri="{FF2B5EF4-FFF2-40B4-BE49-F238E27FC236}">
                <a16:creationId xmlns:a16="http://schemas.microsoft.com/office/drawing/2014/main" id="{A1857E50-F6AF-4F7E-82D5-72B3AD794580}"/>
              </a:ext>
            </a:extLst>
          </p:cNvPr>
          <p:cNvSpPr/>
          <p:nvPr/>
        </p:nvSpPr>
        <p:spPr>
          <a:xfrm flipH="1">
            <a:off x="1704974" y="3924300"/>
            <a:ext cx="1746826" cy="827699"/>
          </a:xfrm>
          <a:prstGeom prst="leftArrow">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000" dirty="0"/>
              <a:t>Nitrogen</a:t>
            </a:r>
            <a:endParaRPr lang="en-US" sz="2000" dirty="0"/>
          </a:p>
        </p:txBody>
      </p:sp>
      <p:sp>
        <p:nvSpPr>
          <p:cNvPr id="26" name="Arrow: Left 25">
            <a:extLst>
              <a:ext uri="{FF2B5EF4-FFF2-40B4-BE49-F238E27FC236}">
                <a16:creationId xmlns:a16="http://schemas.microsoft.com/office/drawing/2014/main" id="{6BDE8550-4C6C-4FF3-AC40-C8B2102D4EF8}"/>
              </a:ext>
            </a:extLst>
          </p:cNvPr>
          <p:cNvSpPr/>
          <p:nvPr/>
        </p:nvSpPr>
        <p:spPr>
          <a:xfrm flipH="1">
            <a:off x="1704974" y="4631960"/>
            <a:ext cx="2056380" cy="827699"/>
          </a:xfrm>
          <a:prstGeom prst="lef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000" dirty="0"/>
              <a:t>Carbon (BOD)</a:t>
            </a:r>
            <a:endParaRPr lang="en-US" sz="2000" dirty="0"/>
          </a:p>
        </p:txBody>
      </p:sp>
      <p:sp>
        <p:nvSpPr>
          <p:cNvPr id="27" name="Thought Bubble: Cloud 26">
            <a:extLst>
              <a:ext uri="{FF2B5EF4-FFF2-40B4-BE49-F238E27FC236}">
                <a16:creationId xmlns:a16="http://schemas.microsoft.com/office/drawing/2014/main" id="{045664B8-2506-40D1-ABE5-03DC1D63CD3E}"/>
              </a:ext>
            </a:extLst>
          </p:cNvPr>
          <p:cNvSpPr/>
          <p:nvPr/>
        </p:nvSpPr>
        <p:spPr>
          <a:xfrm flipH="1">
            <a:off x="3761354" y="2063091"/>
            <a:ext cx="1342405" cy="884495"/>
          </a:xfrm>
          <a:prstGeom prst="cloudCallout">
            <a:avLst>
              <a:gd name="adj1" fmla="val -27833"/>
              <a:gd name="adj2" fmla="val 107194"/>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NZ" sz="2400" b="1" dirty="0"/>
              <a:t>N</a:t>
            </a:r>
            <a:r>
              <a:rPr lang="en-NZ" sz="2400" b="1" baseline="-25000" dirty="0"/>
              <a:t>2</a:t>
            </a:r>
            <a:r>
              <a:rPr lang="en-NZ" sz="2400" b="1" dirty="0"/>
              <a:t>O</a:t>
            </a:r>
            <a:endParaRPr lang="en-US" sz="2400" b="1" dirty="0"/>
          </a:p>
        </p:txBody>
      </p:sp>
      <p:sp>
        <p:nvSpPr>
          <p:cNvPr id="28" name="Thought Bubble: Cloud 27">
            <a:extLst>
              <a:ext uri="{FF2B5EF4-FFF2-40B4-BE49-F238E27FC236}">
                <a16:creationId xmlns:a16="http://schemas.microsoft.com/office/drawing/2014/main" id="{AA685204-7E22-49AC-BB15-AD86132BAAC8}"/>
              </a:ext>
            </a:extLst>
          </p:cNvPr>
          <p:cNvSpPr/>
          <p:nvPr/>
        </p:nvSpPr>
        <p:spPr>
          <a:xfrm>
            <a:off x="5500944" y="2242409"/>
            <a:ext cx="983968" cy="794870"/>
          </a:xfrm>
          <a:prstGeom prst="cloudCallout">
            <a:avLst>
              <a:gd name="adj1" fmla="val -54701"/>
              <a:gd name="adj2" fmla="val 944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a:t>CH</a:t>
            </a:r>
            <a:r>
              <a:rPr lang="en-NZ" sz="2400" b="1" baseline="-25000" dirty="0"/>
              <a:t>4</a:t>
            </a:r>
            <a:endParaRPr lang="en-US" sz="2400" b="1" baseline="-25000" dirty="0"/>
          </a:p>
        </p:txBody>
      </p:sp>
      <p:sp>
        <p:nvSpPr>
          <p:cNvPr id="29" name="Content Placeholder 2">
            <a:extLst>
              <a:ext uri="{FF2B5EF4-FFF2-40B4-BE49-F238E27FC236}">
                <a16:creationId xmlns:a16="http://schemas.microsoft.com/office/drawing/2014/main" id="{D137361A-5934-41B1-B584-49338CC2E54D}"/>
              </a:ext>
            </a:extLst>
          </p:cNvPr>
          <p:cNvSpPr txBox="1">
            <a:spLocks/>
          </p:cNvSpPr>
          <p:nvPr/>
        </p:nvSpPr>
        <p:spPr>
          <a:xfrm>
            <a:off x="7088244" y="1985531"/>
            <a:ext cx="4275082" cy="14434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NZ" sz="1600" b="1" dirty="0">
                <a:solidFill>
                  <a:schemeClr val="accent1"/>
                </a:solidFill>
              </a:rPr>
              <a:t>Sewer</a:t>
            </a:r>
          </a:p>
          <a:p>
            <a:pPr>
              <a:lnSpc>
                <a:spcPct val="100000"/>
              </a:lnSpc>
              <a:spcBef>
                <a:spcPts val="0"/>
              </a:spcBef>
            </a:pPr>
            <a:r>
              <a:rPr lang="en-NZ" sz="1600" b="1" dirty="0">
                <a:solidFill>
                  <a:schemeClr val="accent1"/>
                </a:solidFill>
              </a:rPr>
              <a:t>Anaerobic conditions or treatment processes</a:t>
            </a:r>
          </a:p>
          <a:p>
            <a:pPr>
              <a:lnSpc>
                <a:spcPct val="100000"/>
              </a:lnSpc>
              <a:spcBef>
                <a:spcPts val="0"/>
              </a:spcBef>
            </a:pPr>
            <a:r>
              <a:rPr lang="en-NZ" sz="1600" b="1" dirty="0">
                <a:solidFill>
                  <a:schemeClr val="accent1"/>
                </a:solidFill>
              </a:rPr>
              <a:t>Sludge/biosolids treatment</a:t>
            </a:r>
          </a:p>
          <a:p>
            <a:pPr>
              <a:lnSpc>
                <a:spcPct val="100000"/>
              </a:lnSpc>
              <a:spcBef>
                <a:spcPts val="0"/>
              </a:spcBef>
            </a:pPr>
            <a:r>
              <a:rPr lang="en-NZ" sz="1600" b="1" dirty="0">
                <a:solidFill>
                  <a:schemeClr val="accent1"/>
                </a:solidFill>
              </a:rPr>
              <a:t>Biosolids disposal</a:t>
            </a:r>
          </a:p>
          <a:p>
            <a:pPr>
              <a:lnSpc>
                <a:spcPct val="100000"/>
              </a:lnSpc>
              <a:spcBef>
                <a:spcPts val="0"/>
              </a:spcBef>
            </a:pPr>
            <a:r>
              <a:rPr lang="en-NZ" sz="1600" b="1" dirty="0">
                <a:solidFill>
                  <a:schemeClr val="accent1"/>
                </a:solidFill>
              </a:rPr>
              <a:t>Effluent disposal to water</a:t>
            </a:r>
          </a:p>
        </p:txBody>
      </p:sp>
      <p:sp>
        <p:nvSpPr>
          <p:cNvPr id="30" name="Thought Bubble: Cloud 29">
            <a:extLst>
              <a:ext uri="{FF2B5EF4-FFF2-40B4-BE49-F238E27FC236}">
                <a16:creationId xmlns:a16="http://schemas.microsoft.com/office/drawing/2014/main" id="{4826647B-9388-457E-A574-427DB069448B}"/>
              </a:ext>
            </a:extLst>
          </p:cNvPr>
          <p:cNvSpPr/>
          <p:nvPr/>
        </p:nvSpPr>
        <p:spPr>
          <a:xfrm>
            <a:off x="7135430" y="3981450"/>
            <a:ext cx="1011004" cy="739062"/>
          </a:xfrm>
          <a:prstGeom prst="cloudCallout">
            <a:avLst>
              <a:gd name="adj1" fmla="val -78103"/>
              <a:gd name="adj2" fmla="val -33557"/>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sz="2400" b="1" dirty="0">
                <a:solidFill>
                  <a:schemeClr val="tx2"/>
                </a:solidFill>
              </a:rPr>
              <a:t>CO</a:t>
            </a:r>
            <a:r>
              <a:rPr lang="en-NZ" sz="2400" b="1" baseline="-25000" dirty="0">
                <a:solidFill>
                  <a:schemeClr val="tx2"/>
                </a:solidFill>
              </a:rPr>
              <a:t>2</a:t>
            </a:r>
            <a:endParaRPr lang="en-US" sz="2400" b="1" baseline="-25000" dirty="0">
              <a:solidFill>
                <a:schemeClr val="tx2"/>
              </a:solidFill>
            </a:endParaRPr>
          </a:p>
        </p:txBody>
      </p:sp>
      <p:sp>
        <p:nvSpPr>
          <p:cNvPr id="31" name="Content Placeholder 2">
            <a:extLst>
              <a:ext uri="{FF2B5EF4-FFF2-40B4-BE49-F238E27FC236}">
                <a16:creationId xmlns:a16="http://schemas.microsoft.com/office/drawing/2014/main" id="{E9C02653-62F5-4089-A064-0CD05B00A570}"/>
              </a:ext>
            </a:extLst>
          </p:cNvPr>
          <p:cNvSpPr txBox="1">
            <a:spLocks/>
          </p:cNvSpPr>
          <p:nvPr/>
        </p:nvSpPr>
        <p:spPr>
          <a:xfrm>
            <a:off x="6254968" y="4840467"/>
            <a:ext cx="4060608" cy="10435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NZ" sz="1600" b="1" dirty="0">
                <a:solidFill>
                  <a:schemeClr val="tx2"/>
                </a:solidFill>
              </a:rPr>
              <a:t>Biogenic CO</a:t>
            </a:r>
            <a:r>
              <a:rPr lang="en-NZ" sz="1600" b="1" baseline="-25000" dirty="0">
                <a:solidFill>
                  <a:schemeClr val="tx2"/>
                </a:solidFill>
              </a:rPr>
              <a:t>2</a:t>
            </a:r>
            <a:r>
              <a:rPr lang="en-NZ" sz="1600" b="1" dirty="0">
                <a:solidFill>
                  <a:schemeClr val="tx2"/>
                </a:solidFill>
              </a:rPr>
              <a:t> accounted for separately </a:t>
            </a:r>
          </a:p>
          <a:p>
            <a:pPr>
              <a:lnSpc>
                <a:spcPct val="100000"/>
              </a:lnSpc>
              <a:spcBef>
                <a:spcPts val="0"/>
              </a:spcBef>
            </a:pPr>
            <a:r>
              <a:rPr lang="en-NZ" sz="1600" b="1" dirty="0">
                <a:solidFill>
                  <a:schemeClr val="tx2"/>
                </a:solidFill>
              </a:rPr>
              <a:t>Transport, fuel use, chemical production, soap feed stocks (incl. non-biogenic)</a:t>
            </a:r>
          </a:p>
        </p:txBody>
      </p:sp>
      <p:sp>
        <p:nvSpPr>
          <p:cNvPr id="32" name="Content Placeholder 2">
            <a:extLst>
              <a:ext uri="{FF2B5EF4-FFF2-40B4-BE49-F238E27FC236}">
                <a16:creationId xmlns:a16="http://schemas.microsoft.com/office/drawing/2014/main" id="{9F3F20E4-A094-4998-975D-35E4E7C1075B}"/>
              </a:ext>
            </a:extLst>
          </p:cNvPr>
          <p:cNvSpPr txBox="1">
            <a:spLocks/>
          </p:cNvSpPr>
          <p:nvPr/>
        </p:nvSpPr>
        <p:spPr>
          <a:xfrm>
            <a:off x="9384068" y="211244"/>
            <a:ext cx="2807932" cy="14579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en-NZ" sz="1600" b="1" u="sng" dirty="0"/>
              <a:t>Relative Global Warming Potential (AR5)</a:t>
            </a:r>
          </a:p>
          <a:p>
            <a:pPr marL="0" indent="0">
              <a:spcBef>
                <a:spcPts val="600"/>
              </a:spcBef>
              <a:buNone/>
            </a:pPr>
            <a:r>
              <a:rPr lang="en-NZ" sz="1600" b="1" dirty="0">
                <a:solidFill>
                  <a:schemeClr val="tx2"/>
                </a:solidFill>
              </a:rPr>
              <a:t>CO</a:t>
            </a:r>
            <a:r>
              <a:rPr lang="en-NZ" sz="1600" b="1" baseline="-25000" dirty="0">
                <a:solidFill>
                  <a:schemeClr val="tx2"/>
                </a:solidFill>
              </a:rPr>
              <a:t>2</a:t>
            </a:r>
            <a:r>
              <a:rPr lang="en-NZ" sz="1600" b="1" dirty="0">
                <a:solidFill>
                  <a:schemeClr val="tx2"/>
                </a:solidFill>
              </a:rPr>
              <a:t> 1</a:t>
            </a:r>
          </a:p>
          <a:p>
            <a:pPr marL="0" indent="0">
              <a:spcBef>
                <a:spcPts val="600"/>
              </a:spcBef>
              <a:buNone/>
            </a:pPr>
            <a:r>
              <a:rPr lang="en-NZ" sz="1600" b="1" dirty="0">
                <a:solidFill>
                  <a:schemeClr val="accent1"/>
                </a:solidFill>
              </a:rPr>
              <a:t>CH</a:t>
            </a:r>
            <a:r>
              <a:rPr lang="en-NZ" sz="1600" b="1" baseline="-25000" dirty="0">
                <a:solidFill>
                  <a:schemeClr val="accent1"/>
                </a:solidFill>
              </a:rPr>
              <a:t>4</a:t>
            </a:r>
            <a:r>
              <a:rPr lang="en-NZ" sz="1600" b="1" dirty="0">
                <a:solidFill>
                  <a:schemeClr val="accent1"/>
                </a:solidFill>
              </a:rPr>
              <a:t> 28</a:t>
            </a:r>
          </a:p>
          <a:p>
            <a:pPr marL="0" indent="0">
              <a:spcBef>
                <a:spcPts val="600"/>
              </a:spcBef>
              <a:buNone/>
            </a:pPr>
            <a:r>
              <a:rPr lang="en-NZ" sz="1600" b="1" dirty="0">
                <a:solidFill>
                  <a:schemeClr val="accent2"/>
                </a:solidFill>
              </a:rPr>
              <a:t>N</a:t>
            </a:r>
            <a:r>
              <a:rPr lang="en-NZ" sz="1600" b="1" baseline="-25000" dirty="0">
                <a:solidFill>
                  <a:schemeClr val="accent2"/>
                </a:solidFill>
              </a:rPr>
              <a:t>2</a:t>
            </a:r>
            <a:r>
              <a:rPr lang="en-NZ" sz="1600" b="1" dirty="0">
                <a:solidFill>
                  <a:schemeClr val="accent2"/>
                </a:solidFill>
              </a:rPr>
              <a:t>O 265</a:t>
            </a:r>
          </a:p>
        </p:txBody>
      </p:sp>
    </p:spTree>
    <p:extLst>
      <p:ext uri="{BB962C8B-B14F-4D97-AF65-F5344CB8AC3E}">
        <p14:creationId xmlns:p14="http://schemas.microsoft.com/office/powerpoint/2010/main" val="2098792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0676F6-7B39-4E75-B8DD-E0717CB336DF}"/>
              </a:ext>
            </a:extLst>
          </p:cNvPr>
          <p:cNvPicPr>
            <a:picLocks noChangeAspect="1"/>
          </p:cNvPicPr>
          <p:nvPr/>
        </p:nvPicPr>
        <p:blipFill>
          <a:blip r:embed="rId3"/>
          <a:stretch>
            <a:fillRect/>
          </a:stretch>
        </p:blipFill>
        <p:spPr>
          <a:xfrm>
            <a:off x="414139" y="386396"/>
            <a:ext cx="2408108" cy="3338316"/>
          </a:xfrm>
          <a:prstGeom prst="rect">
            <a:avLst/>
          </a:prstGeom>
          <a:ln>
            <a:solidFill>
              <a:schemeClr val="tx1"/>
            </a:solidFill>
          </a:ln>
        </p:spPr>
      </p:pic>
      <p:sp>
        <p:nvSpPr>
          <p:cNvPr id="5" name="TextBox 4">
            <a:extLst>
              <a:ext uri="{FF2B5EF4-FFF2-40B4-BE49-F238E27FC236}">
                <a16:creationId xmlns:a16="http://schemas.microsoft.com/office/drawing/2014/main" id="{61E3553A-8A5D-4005-9F8D-6C0614EB5931}"/>
              </a:ext>
            </a:extLst>
          </p:cNvPr>
          <p:cNvSpPr txBox="1"/>
          <p:nvPr/>
        </p:nvSpPr>
        <p:spPr>
          <a:xfrm>
            <a:off x="1352155" y="0"/>
            <a:ext cx="1309687" cy="526884"/>
          </a:xfrm>
          <a:prstGeom prst="rect">
            <a:avLst/>
          </a:prstGeom>
          <a:noFill/>
        </p:spPr>
        <p:txBody>
          <a:bodyPr wrap="square" lIns="0" tIns="45720" rIns="0" bIns="0" rtlCol="0">
            <a:noAutofit/>
          </a:bodyPr>
          <a:lstStyle/>
          <a:p>
            <a:pPr indent="-274320">
              <a:spcAft>
                <a:spcPts val="300"/>
              </a:spcAft>
            </a:pPr>
            <a:r>
              <a:rPr lang="en-US" sz="1500" b="1" dirty="0" err="1">
                <a:solidFill>
                  <a:srgbClr val="7B2870"/>
                </a:solidFill>
                <a:latin typeface="Arial" panose="020B0604020202020204" pitchFamily="34" charset="0"/>
                <a:cs typeface="Arial" panose="020B0604020202020204" pitchFamily="34" charset="0"/>
              </a:rPr>
              <a:t>MfE</a:t>
            </a:r>
            <a:endParaRPr lang="en-US" sz="1500" b="1" dirty="0">
              <a:solidFill>
                <a:srgbClr val="7B2870"/>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43AA4467-FF4A-4238-8302-8AA1A01D87A2}"/>
              </a:ext>
            </a:extLst>
          </p:cNvPr>
          <p:cNvPicPr>
            <a:picLocks noChangeAspect="1"/>
          </p:cNvPicPr>
          <p:nvPr/>
        </p:nvPicPr>
        <p:blipFill>
          <a:blip r:embed="rId4"/>
          <a:stretch>
            <a:fillRect/>
          </a:stretch>
        </p:blipFill>
        <p:spPr>
          <a:xfrm>
            <a:off x="8734208" y="1116172"/>
            <a:ext cx="2843012" cy="4046378"/>
          </a:xfrm>
          <a:prstGeom prst="rect">
            <a:avLst/>
          </a:prstGeom>
          <a:ln>
            <a:solidFill>
              <a:schemeClr val="tx1"/>
            </a:solidFill>
          </a:ln>
        </p:spPr>
      </p:pic>
      <p:pic>
        <p:nvPicPr>
          <p:cNvPr id="7" name="Picture 6">
            <a:extLst>
              <a:ext uri="{FF2B5EF4-FFF2-40B4-BE49-F238E27FC236}">
                <a16:creationId xmlns:a16="http://schemas.microsoft.com/office/drawing/2014/main" id="{9F4D24AE-546A-4409-9A68-3C239C6C548B}"/>
              </a:ext>
            </a:extLst>
          </p:cNvPr>
          <p:cNvPicPr>
            <a:picLocks noChangeAspect="1"/>
          </p:cNvPicPr>
          <p:nvPr/>
        </p:nvPicPr>
        <p:blipFill>
          <a:blip r:embed="rId5"/>
          <a:stretch>
            <a:fillRect/>
          </a:stretch>
        </p:blipFill>
        <p:spPr>
          <a:xfrm>
            <a:off x="4534613" y="602808"/>
            <a:ext cx="2697851" cy="3789711"/>
          </a:xfrm>
          <a:prstGeom prst="rect">
            <a:avLst/>
          </a:prstGeom>
          <a:ln>
            <a:solidFill>
              <a:schemeClr val="tx1"/>
            </a:solidFill>
          </a:ln>
        </p:spPr>
      </p:pic>
      <p:sp>
        <p:nvSpPr>
          <p:cNvPr id="8" name="TextBox 7">
            <a:extLst>
              <a:ext uri="{FF2B5EF4-FFF2-40B4-BE49-F238E27FC236}">
                <a16:creationId xmlns:a16="http://schemas.microsoft.com/office/drawing/2014/main" id="{29BA6AE6-CDE5-4362-AC5E-D35A2F0B60AD}"/>
              </a:ext>
            </a:extLst>
          </p:cNvPr>
          <p:cNvSpPr txBox="1"/>
          <p:nvPr/>
        </p:nvSpPr>
        <p:spPr>
          <a:xfrm>
            <a:off x="5123486" y="339366"/>
            <a:ext cx="1609751" cy="526884"/>
          </a:xfrm>
          <a:prstGeom prst="rect">
            <a:avLst/>
          </a:prstGeom>
          <a:noFill/>
        </p:spPr>
        <p:txBody>
          <a:bodyPr wrap="square" lIns="0" tIns="45720" rIns="0" bIns="0" rtlCol="0">
            <a:noAutofit/>
          </a:bodyPr>
          <a:lstStyle/>
          <a:p>
            <a:pPr indent="-274320">
              <a:spcAft>
                <a:spcPts val="300"/>
              </a:spcAft>
            </a:pPr>
            <a:r>
              <a:rPr lang="en-US" sz="1500" b="1" dirty="0">
                <a:solidFill>
                  <a:srgbClr val="7B2870"/>
                </a:solidFill>
                <a:latin typeface="Arial" panose="020B0604020202020204" pitchFamily="34" charset="0"/>
                <a:cs typeface="Arial" panose="020B0604020202020204" pitchFamily="34" charset="0"/>
              </a:rPr>
              <a:t>IPCC 2006/2019</a:t>
            </a:r>
          </a:p>
        </p:txBody>
      </p:sp>
      <p:sp>
        <p:nvSpPr>
          <p:cNvPr id="9" name="TextBox 8">
            <a:extLst>
              <a:ext uri="{FF2B5EF4-FFF2-40B4-BE49-F238E27FC236}">
                <a16:creationId xmlns:a16="http://schemas.microsoft.com/office/drawing/2014/main" id="{FFE190EE-5EEC-494D-B639-97B611EA33E4}"/>
              </a:ext>
            </a:extLst>
          </p:cNvPr>
          <p:cNvSpPr txBox="1"/>
          <p:nvPr/>
        </p:nvSpPr>
        <p:spPr>
          <a:xfrm>
            <a:off x="9736724" y="772120"/>
            <a:ext cx="1309687" cy="526884"/>
          </a:xfrm>
          <a:prstGeom prst="rect">
            <a:avLst/>
          </a:prstGeom>
          <a:noFill/>
        </p:spPr>
        <p:txBody>
          <a:bodyPr wrap="square" lIns="0" tIns="45720" rIns="0" bIns="0" rtlCol="0">
            <a:noAutofit/>
          </a:bodyPr>
          <a:lstStyle/>
          <a:p>
            <a:pPr indent="-274320">
              <a:spcAft>
                <a:spcPts val="300"/>
              </a:spcAft>
            </a:pPr>
            <a:r>
              <a:rPr lang="en-US" sz="1500" b="1" dirty="0">
                <a:solidFill>
                  <a:srgbClr val="7B2870"/>
                </a:solidFill>
                <a:latin typeface="Arial" panose="020B0604020202020204" pitchFamily="34" charset="0"/>
                <a:cs typeface="Arial" panose="020B0604020202020204" pitchFamily="34" charset="0"/>
              </a:rPr>
              <a:t>Water NZ 2021</a:t>
            </a:r>
          </a:p>
        </p:txBody>
      </p:sp>
      <p:cxnSp>
        <p:nvCxnSpPr>
          <p:cNvPr id="10" name="Straight Arrow Connector 9">
            <a:extLst>
              <a:ext uri="{FF2B5EF4-FFF2-40B4-BE49-F238E27FC236}">
                <a16:creationId xmlns:a16="http://schemas.microsoft.com/office/drawing/2014/main" id="{84849906-E185-4FFE-99FE-7108127306E3}"/>
              </a:ext>
            </a:extLst>
          </p:cNvPr>
          <p:cNvCxnSpPr>
            <a:cxnSpLocks/>
            <a:stCxn id="4" idx="3"/>
            <a:endCxn id="7" idx="1"/>
          </p:cNvCxnSpPr>
          <p:nvPr/>
        </p:nvCxnSpPr>
        <p:spPr>
          <a:xfrm>
            <a:off x="2822247" y="2055554"/>
            <a:ext cx="1712366" cy="442110"/>
          </a:xfrm>
          <a:prstGeom prst="straightConnector1">
            <a:avLst/>
          </a:prstGeom>
          <a:ln w="38100">
            <a:solidFill>
              <a:srgbClr val="7B287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F551E01-CD60-4B0F-9FA6-AFAD3A83C8F4}"/>
              </a:ext>
            </a:extLst>
          </p:cNvPr>
          <p:cNvCxnSpPr>
            <a:cxnSpLocks/>
            <a:stCxn id="7" idx="3"/>
            <a:endCxn id="6" idx="1"/>
          </p:cNvCxnSpPr>
          <p:nvPr/>
        </p:nvCxnSpPr>
        <p:spPr>
          <a:xfrm>
            <a:off x="7232464" y="2497664"/>
            <a:ext cx="1501744" cy="641697"/>
          </a:xfrm>
          <a:prstGeom prst="straightConnector1">
            <a:avLst/>
          </a:prstGeom>
          <a:ln w="38100">
            <a:solidFill>
              <a:srgbClr val="7B287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C1A93AA-2687-48A5-96AE-EC11740C8FB0}"/>
              </a:ext>
            </a:extLst>
          </p:cNvPr>
          <p:cNvSpPr txBox="1"/>
          <p:nvPr/>
        </p:nvSpPr>
        <p:spPr>
          <a:xfrm>
            <a:off x="8829468" y="5162550"/>
            <a:ext cx="3124200" cy="923330"/>
          </a:xfrm>
          <a:prstGeom prst="rect">
            <a:avLst/>
          </a:prstGeom>
          <a:noFill/>
        </p:spPr>
        <p:txBody>
          <a:bodyPr wrap="square" rtlCol="0">
            <a:spAutoFit/>
          </a:bodyPr>
          <a:lstStyle/>
          <a:p>
            <a:r>
              <a:rPr lang="en-NZ" b="1" dirty="0"/>
              <a:t>Level 1: Population Based</a:t>
            </a:r>
          </a:p>
          <a:p>
            <a:r>
              <a:rPr lang="en-NZ" b="1" dirty="0"/>
              <a:t>Level 2: Plant Specific</a:t>
            </a:r>
          </a:p>
          <a:p>
            <a:r>
              <a:rPr lang="en-NZ" b="1" dirty="0"/>
              <a:t>Level 3: Direct Measurement</a:t>
            </a:r>
          </a:p>
        </p:txBody>
      </p:sp>
    </p:spTree>
    <p:extLst>
      <p:ext uri="{BB962C8B-B14F-4D97-AF65-F5344CB8AC3E}">
        <p14:creationId xmlns:p14="http://schemas.microsoft.com/office/powerpoint/2010/main" val="2922683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2CAB4-D782-448E-AB86-0641D5EEA580}"/>
              </a:ext>
            </a:extLst>
          </p:cNvPr>
          <p:cNvSpPr>
            <a:spLocks noGrp="1"/>
          </p:cNvSpPr>
          <p:nvPr>
            <p:ph type="title"/>
          </p:nvPr>
        </p:nvSpPr>
        <p:spPr/>
        <p:txBody>
          <a:bodyPr/>
          <a:lstStyle/>
          <a:p>
            <a:endParaRPr lang="en-NZ"/>
          </a:p>
        </p:txBody>
      </p:sp>
      <p:sp>
        <p:nvSpPr>
          <p:cNvPr id="3" name="Content Placeholder 2">
            <a:extLst>
              <a:ext uri="{FF2B5EF4-FFF2-40B4-BE49-F238E27FC236}">
                <a16:creationId xmlns:a16="http://schemas.microsoft.com/office/drawing/2014/main" id="{39FFACCC-CC83-4870-91C1-544BB7897D49}"/>
              </a:ext>
            </a:extLst>
          </p:cNvPr>
          <p:cNvSpPr>
            <a:spLocks noGrp="1"/>
          </p:cNvSpPr>
          <p:nvPr>
            <p:ph idx="1"/>
          </p:nvPr>
        </p:nvSpPr>
        <p:spPr/>
        <p:txBody>
          <a:bodyPr/>
          <a:lstStyle/>
          <a:p>
            <a:endParaRPr lang="en-NZ"/>
          </a:p>
        </p:txBody>
      </p:sp>
      <p:pic>
        <p:nvPicPr>
          <p:cNvPr id="4" name="Picture 3">
            <a:extLst>
              <a:ext uri="{FF2B5EF4-FFF2-40B4-BE49-F238E27FC236}">
                <a16:creationId xmlns:a16="http://schemas.microsoft.com/office/drawing/2014/main" id="{053F0EAA-0329-4409-931B-81F43E5A53AC}"/>
              </a:ext>
            </a:extLst>
          </p:cNvPr>
          <p:cNvPicPr>
            <a:picLocks noChangeAspect="1"/>
          </p:cNvPicPr>
          <p:nvPr/>
        </p:nvPicPr>
        <p:blipFill>
          <a:blip r:embed="rId3"/>
          <a:stretch>
            <a:fillRect/>
          </a:stretch>
        </p:blipFill>
        <p:spPr>
          <a:xfrm>
            <a:off x="933449" y="74191"/>
            <a:ext cx="10209961" cy="6102771"/>
          </a:xfrm>
          <a:prstGeom prst="rect">
            <a:avLst/>
          </a:prstGeom>
        </p:spPr>
      </p:pic>
    </p:spTree>
    <p:extLst>
      <p:ext uri="{BB962C8B-B14F-4D97-AF65-F5344CB8AC3E}">
        <p14:creationId xmlns:p14="http://schemas.microsoft.com/office/powerpoint/2010/main" val="3663759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C77E692-1E32-4046-BBEB-85C075B60DFB}"/>
              </a:ext>
            </a:extLst>
          </p:cNvPr>
          <p:cNvSpPr/>
          <p:nvPr/>
        </p:nvSpPr>
        <p:spPr>
          <a:xfrm>
            <a:off x="2271712" y="4210050"/>
            <a:ext cx="3519488"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solidFill>
                  <a:schemeClr val="bg1"/>
                </a:solidFill>
              </a:rPr>
              <a:t>Specific treatment type N</a:t>
            </a:r>
            <a:r>
              <a:rPr lang="en-NZ" b="1" baseline="-25000" dirty="0">
                <a:solidFill>
                  <a:schemeClr val="bg1"/>
                </a:solidFill>
              </a:rPr>
              <a:t>2</a:t>
            </a:r>
            <a:r>
              <a:rPr lang="en-NZ" b="1" dirty="0">
                <a:solidFill>
                  <a:schemeClr val="bg1"/>
                </a:solidFill>
              </a:rPr>
              <a:t>O EFs</a:t>
            </a:r>
          </a:p>
        </p:txBody>
      </p:sp>
      <p:sp>
        <p:nvSpPr>
          <p:cNvPr id="15" name="Rectangle 14">
            <a:extLst>
              <a:ext uri="{FF2B5EF4-FFF2-40B4-BE49-F238E27FC236}">
                <a16:creationId xmlns:a16="http://schemas.microsoft.com/office/drawing/2014/main" id="{889FA3D7-9253-4276-8B1D-1BF9BE78C57C}"/>
              </a:ext>
            </a:extLst>
          </p:cNvPr>
          <p:cNvSpPr/>
          <p:nvPr/>
        </p:nvSpPr>
        <p:spPr>
          <a:xfrm>
            <a:off x="2271712" y="2950368"/>
            <a:ext cx="3519488" cy="1057275"/>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solidFill>
                  <a:schemeClr val="tx1"/>
                </a:solidFill>
              </a:rPr>
              <a:t>Fraction of influent fossil (non-biogenic) carbon</a:t>
            </a:r>
            <a:endParaRPr lang="en-US" b="1" dirty="0">
              <a:solidFill>
                <a:schemeClr val="tx1"/>
              </a:solidFill>
            </a:endParaRPr>
          </a:p>
        </p:txBody>
      </p:sp>
      <p:sp>
        <p:nvSpPr>
          <p:cNvPr id="16" name="Rectangle 15">
            <a:extLst>
              <a:ext uri="{FF2B5EF4-FFF2-40B4-BE49-F238E27FC236}">
                <a16:creationId xmlns:a16="http://schemas.microsoft.com/office/drawing/2014/main" id="{3D70BFA6-621F-45CE-B202-2FF9750D5FA1}"/>
              </a:ext>
            </a:extLst>
          </p:cNvPr>
          <p:cNvSpPr/>
          <p:nvPr/>
        </p:nvSpPr>
        <p:spPr>
          <a:xfrm>
            <a:off x="2271712" y="1690686"/>
            <a:ext cx="3519488"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b="1" dirty="0">
                <a:solidFill>
                  <a:schemeClr val="bg1"/>
                </a:solidFill>
              </a:rPr>
              <a:t>Direct measurement protocols &amp; utilising data for mitigation</a:t>
            </a:r>
            <a:endParaRPr lang="en-US" b="1" dirty="0">
              <a:solidFill>
                <a:schemeClr val="bg1"/>
              </a:solidFill>
            </a:endParaRPr>
          </a:p>
        </p:txBody>
      </p:sp>
      <p:sp>
        <p:nvSpPr>
          <p:cNvPr id="17" name="Rectangle 16">
            <a:extLst>
              <a:ext uri="{FF2B5EF4-FFF2-40B4-BE49-F238E27FC236}">
                <a16:creationId xmlns:a16="http://schemas.microsoft.com/office/drawing/2014/main" id="{FFC40323-2909-445E-9118-93C255433AA0}"/>
              </a:ext>
            </a:extLst>
          </p:cNvPr>
          <p:cNvSpPr/>
          <p:nvPr/>
        </p:nvSpPr>
        <p:spPr>
          <a:xfrm>
            <a:off x="6029327" y="4210050"/>
            <a:ext cx="3519488"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solidFill>
                  <a:schemeClr val="bg1"/>
                </a:solidFill>
              </a:rPr>
              <a:t>Better understanding of pond-based systems</a:t>
            </a:r>
            <a:endParaRPr lang="en-US" b="1" dirty="0">
              <a:solidFill>
                <a:schemeClr val="bg1"/>
              </a:solidFill>
            </a:endParaRPr>
          </a:p>
        </p:txBody>
      </p:sp>
      <p:sp>
        <p:nvSpPr>
          <p:cNvPr id="18" name="Rectangle 17">
            <a:extLst>
              <a:ext uri="{FF2B5EF4-FFF2-40B4-BE49-F238E27FC236}">
                <a16:creationId xmlns:a16="http://schemas.microsoft.com/office/drawing/2014/main" id="{B1CA366E-F786-4C00-ABC5-D7420D3B2DF8}"/>
              </a:ext>
            </a:extLst>
          </p:cNvPr>
          <p:cNvSpPr/>
          <p:nvPr/>
        </p:nvSpPr>
        <p:spPr>
          <a:xfrm>
            <a:off x="6029327" y="2950368"/>
            <a:ext cx="3519488" cy="1057275"/>
          </a:xfrm>
          <a:prstGeom prst="rect">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solidFill>
                  <a:schemeClr val="tx1"/>
                </a:solidFill>
              </a:rPr>
              <a:t>CH</a:t>
            </a:r>
            <a:r>
              <a:rPr lang="en-NZ" b="1" baseline="-25000" dirty="0">
                <a:solidFill>
                  <a:schemeClr val="tx1"/>
                </a:solidFill>
              </a:rPr>
              <a:t>4</a:t>
            </a:r>
            <a:r>
              <a:rPr lang="en-NZ" b="1" dirty="0">
                <a:solidFill>
                  <a:schemeClr val="tx1"/>
                </a:solidFill>
              </a:rPr>
              <a:t> release from sewers</a:t>
            </a:r>
            <a:endParaRPr lang="en-US" b="1" dirty="0">
              <a:solidFill>
                <a:schemeClr val="tx1"/>
              </a:solidFill>
            </a:endParaRPr>
          </a:p>
        </p:txBody>
      </p:sp>
      <p:sp>
        <p:nvSpPr>
          <p:cNvPr id="19" name="Rectangle 18">
            <a:extLst>
              <a:ext uri="{FF2B5EF4-FFF2-40B4-BE49-F238E27FC236}">
                <a16:creationId xmlns:a16="http://schemas.microsoft.com/office/drawing/2014/main" id="{679502D3-6950-46EE-8C48-32E01689C907}"/>
              </a:ext>
            </a:extLst>
          </p:cNvPr>
          <p:cNvSpPr/>
          <p:nvPr/>
        </p:nvSpPr>
        <p:spPr>
          <a:xfrm>
            <a:off x="6029327" y="1690687"/>
            <a:ext cx="3519488" cy="1057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i-NZ" b="1" dirty="0">
                <a:solidFill>
                  <a:schemeClr val="bg1"/>
                </a:solidFill>
              </a:rPr>
              <a:t>U</a:t>
            </a:r>
            <a:r>
              <a:rPr lang="en-NZ" b="1" dirty="0">
                <a:solidFill>
                  <a:schemeClr val="bg1"/>
                </a:solidFill>
              </a:rPr>
              <a:t>sing process models for prediction</a:t>
            </a:r>
            <a:endParaRPr lang="en-US" b="1" dirty="0">
              <a:solidFill>
                <a:schemeClr val="bg1"/>
              </a:solidFill>
            </a:endParaRPr>
          </a:p>
        </p:txBody>
      </p:sp>
      <p:sp>
        <p:nvSpPr>
          <p:cNvPr id="2" name="Title 1">
            <a:extLst>
              <a:ext uri="{FF2B5EF4-FFF2-40B4-BE49-F238E27FC236}">
                <a16:creationId xmlns:a16="http://schemas.microsoft.com/office/drawing/2014/main" id="{FF6351BB-A65D-4EA2-BDC5-A528004A1908}"/>
              </a:ext>
            </a:extLst>
          </p:cNvPr>
          <p:cNvSpPr>
            <a:spLocks noGrp="1"/>
          </p:cNvSpPr>
          <p:nvPr>
            <p:ph type="title"/>
          </p:nvPr>
        </p:nvSpPr>
        <p:spPr/>
        <p:txBody>
          <a:bodyPr/>
          <a:lstStyle/>
          <a:p>
            <a:r>
              <a:rPr lang="en-NZ" dirty="0"/>
              <a:t>Knowledge gaps</a:t>
            </a:r>
          </a:p>
        </p:txBody>
      </p:sp>
    </p:spTree>
    <p:extLst>
      <p:ext uri="{BB962C8B-B14F-4D97-AF65-F5344CB8AC3E}">
        <p14:creationId xmlns:p14="http://schemas.microsoft.com/office/powerpoint/2010/main" val="2422140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5FD83D971FAD04DB2639AA82678211A" ma:contentTypeVersion="13" ma:contentTypeDescription="Create a new document." ma:contentTypeScope="" ma:versionID="c97594cdd7cf7cd51a2b5b351361b903">
  <xsd:schema xmlns:xsd="http://www.w3.org/2001/XMLSchema" xmlns:xs="http://www.w3.org/2001/XMLSchema" xmlns:p="http://schemas.microsoft.com/office/2006/metadata/properties" xmlns:ns2="1bf58d84-5e20-4a41-aa73-0a6f7670ae44" xmlns:ns3="ed53b97b-cfb5-43fb-98c8-420dca68bc0c" targetNamespace="http://schemas.microsoft.com/office/2006/metadata/properties" ma:root="true" ma:fieldsID="a260aaac8e60f0fa103a2ad2b9b4c012" ns2:_="" ns3:_="">
    <xsd:import namespace="1bf58d84-5e20-4a41-aa73-0a6f7670ae44"/>
    <xsd:import namespace="ed53b97b-cfb5-43fb-98c8-420dca68bc0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f58d84-5e20-4a41-aa73-0a6f7670a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53b97b-cfb5-43fb-98c8-420dca68bc0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D598A3-30AA-4927-8012-6917D06C1240}">
  <ds:schemaRefs>
    <ds:schemaRef ds:uri="http://purl.org/dc/dcmitype/"/>
    <ds:schemaRef ds:uri="1bf58d84-5e20-4a41-aa73-0a6f7670ae44"/>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ed53b97b-cfb5-43fb-98c8-420dca68bc0c"/>
    <ds:schemaRef ds:uri="http://www.w3.org/XML/1998/namespace"/>
  </ds:schemaRefs>
</ds:datastoreItem>
</file>

<file path=customXml/itemProps2.xml><?xml version="1.0" encoding="utf-8"?>
<ds:datastoreItem xmlns:ds="http://schemas.openxmlformats.org/officeDocument/2006/customXml" ds:itemID="{18B676E1-A47E-4A35-A45A-8ECC6A4302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f58d84-5e20-4a41-aa73-0a6f7670ae44"/>
    <ds:schemaRef ds:uri="ed53b97b-cfb5-43fb-98c8-420dca68bc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A2A789D-4FF1-4BAB-A84D-0B3F578AC9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162</TotalTime>
  <Words>1152</Words>
  <Application>Microsoft Office PowerPoint</Application>
  <PresentationFormat>Widescreen</PresentationFormat>
  <Paragraphs>156</Paragraphs>
  <Slides>17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vt:lpstr>
      <vt:lpstr>Calibri</vt:lpstr>
      <vt:lpstr>Calibri Light</vt:lpstr>
      <vt:lpstr>Proxima N W01 Reg</vt:lpstr>
      <vt:lpstr>Proxima Nova</vt:lpstr>
      <vt:lpstr>Wingdings</vt:lpstr>
      <vt:lpstr>Office Theme</vt:lpstr>
      <vt:lpstr>Climate Change Group</vt:lpstr>
      <vt:lpstr>Agenda</vt:lpstr>
      <vt:lpstr>Our mission</vt:lpstr>
      <vt:lpstr>Our work over 2021 and 2022</vt:lpstr>
      <vt:lpstr>Technical mitigation</vt:lpstr>
      <vt:lpstr>GHGs from WWTPs</vt:lpstr>
      <vt:lpstr>PowerPoint Presentation</vt:lpstr>
      <vt:lpstr>PowerPoint Presentation</vt:lpstr>
      <vt:lpstr>Knowledge gaps</vt:lpstr>
      <vt:lpstr>Next Steps</vt:lpstr>
      <vt:lpstr>Areas of focus – comms and policy</vt:lpstr>
      <vt:lpstr>Areas of focus - adaptation</vt:lpstr>
      <vt:lpstr>Areas of focus - mitigation</vt:lpstr>
      <vt:lpstr>Committee structure</vt:lpstr>
      <vt:lpstr>Committee</vt:lpstr>
      <vt:lpstr> 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Katrina Guy</dc:creator>
  <cp:lastModifiedBy>Vidcom</cp:lastModifiedBy>
  <cp:revision>10</cp:revision>
  <dcterms:created xsi:type="dcterms:W3CDTF">2022-03-29T04:44:16Z</dcterms:created>
  <dcterms:modified xsi:type="dcterms:W3CDTF">2022-05-26T01:16:26Z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0x01010035FD83D971FAD04DB2639AA82678211A</vt:lpwstr>
  </property>
  <property fmtid="{D5CDD505-2E9C-101B-9397-08002B2CF9AE}" pid="3" name="MSIP_Label_71e8007d-0344-4ee5-bb02-8f24bdb7d471_Enabled">
    <vt:lpwstr>true</vt:lpwstr>
  </property>
  <property fmtid="{D5CDD505-2E9C-101B-9397-08002B2CF9AE}" pid="4" name="MSIP_Label_71e8007d-0344-4ee5-bb02-8f24bdb7d471_SetDate">
    <vt:lpwstr>2022-05-22T21:39:58Z</vt:lpwstr>
  </property>
  <property fmtid="{D5CDD505-2E9C-101B-9397-08002B2CF9AE}" pid="5" name="MSIP_Label_71e8007d-0344-4ee5-bb02-8f24bdb7d471_Method">
    <vt:lpwstr>Standard</vt:lpwstr>
  </property>
  <property fmtid="{D5CDD505-2E9C-101B-9397-08002B2CF9AE}" pid="6" name="MSIP_Label_71e8007d-0344-4ee5-bb02-8f24bdb7d471_Name">
    <vt:lpwstr>General Document</vt:lpwstr>
  </property>
  <property fmtid="{D5CDD505-2E9C-101B-9397-08002B2CF9AE}" pid="7" name="MSIP_Label_71e8007d-0344-4ee5-bb02-8f24bdb7d471_SiteId">
    <vt:lpwstr>bb0f7126-b1c5-4f3e-8ca1-2b24f0f74620</vt:lpwstr>
  </property>
  <property fmtid="{D5CDD505-2E9C-101B-9397-08002B2CF9AE}" pid="8" name="MSIP_Label_71e8007d-0344-4ee5-bb02-8f24bdb7d471_ActionId">
    <vt:lpwstr>a1b1621f-14f4-42da-85d7-2b2a31d9fb0c</vt:lpwstr>
  </property>
  <property fmtid="{D5CDD505-2E9C-101B-9397-08002B2CF9AE}" pid="9" name="MSIP_Label_71e8007d-0344-4ee5-bb02-8f24bdb7d471_ContentBits">
    <vt:lpwstr>1</vt:lpwstr>
  </property>
  <property fmtid="{D5CDD505-2E9C-101B-9397-08002B2CF9AE}" pid="10" name="ClassificationContentMarkingHeaderLocations">
    <vt:lpwstr>Office Theme:8</vt:lpwstr>
  </property>
  <property fmtid="{D5CDD505-2E9C-101B-9397-08002B2CF9AE}" pid="11" name="ClassificationContentMarkingHeaderText">
    <vt:lpwstr>Sensitivity: General</vt:lpwstr>
  </property>
  <property fmtid="{D5CDD505-2E9C-101B-9397-08002B2CF9AE}" pid="12" name="SavedOnce">
    <vt:lpwstr>true</vt:lpwstr>
  </property>
</Properties>
</file>