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0" r:id="rId5"/>
  </p:sldMasterIdLst>
  <p:sldIdLst>
    <p:sldId id="258" r:id="rId6"/>
    <p:sldId id="263" r:id="rId7"/>
    <p:sldId id="264" r:id="rId8"/>
    <p:sldId id="265" r:id="rId9"/>
    <p:sldId id="289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1091C0-BC03-4485-A6AC-94B62C0B9F7F}" v="18" dt="2022-10-17T07:46:00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61" autoAdjust="0"/>
    <p:restoredTop sz="94660"/>
  </p:normalViewPr>
  <p:slideViewPr>
    <p:cSldViewPr snapToGrid="0">
      <p:cViewPr varScale="1">
        <p:scale>
          <a:sx n="94" d="100"/>
          <a:sy n="94" d="100"/>
        </p:scale>
        <p:origin x="48" y="2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-ROBERTSON John" userId="7979691c-e89d-4331-bab4-793a967ffa7e" providerId="ADAL" clId="{311091C0-BC03-4485-A6AC-94B62C0B9F7F}"/>
    <pc:docChg chg="custSel addSld delSld modSld">
      <pc:chgData name="STUART-ROBERTSON John" userId="7979691c-e89d-4331-bab4-793a967ffa7e" providerId="ADAL" clId="{311091C0-BC03-4485-A6AC-94B62C0B9F7F}" dt="2022-10-17T07:44:48.895" v="81" actId="255"/>
      <pc:docMkLst>
        <pc:docMk/>
      </pc:docMkLst>
      <pc:sldChg chg="modSp mod">
        <pc:chgData name="STUART-ROBERTSON John" userId="7979691c-e89d-4331-bab4-793a967ffa7e" providerId="ADAL" clId="{311091C0-BC03-4485-A6AC-94B62C0B9F7F}" dt="2022-10-17T07:39:34.707" v="41" actId="255"/>
        <pc:sldMkLst>
          <pc:docMk/>
          <pc:sldMk cId="117750916" sldId="264"/>
        </pc:sldMkLst>
        <pc:spChg chg="mod">
          <ac:chgData name="STUART-ROBERTSON John" userId="7979691c-e89d-4331-bab4-793a967ffa7e" providerId="ADAL" clId="{311091C0-BC03-4485-A6AC-94B62C0B9F7F}" dt="2022-10-17T07:39:34.707" v="41" actId="255"/>
          <ac:spMkLst>
            <pc:docMk/>
            <pc:sldMk cId="117750916" sldId="264"/>
            <ac:spMk id="9" creationId="{8D0AA613-5048-5EEE-EF91-A8A0FC1070FF}"/>
          </ac:spMkLst>
        </pc:spChg>
      </pc:sldChg>
      <pc:sldChg chg="addSp delSp modSp mod">
        <pc:chgData name="STUART-ROBERTSON John" userId="7979691c-e89d-4331-bab4-793a967ffa7e" providerId="ADAL" clId="{311091C0-BC03-4485-A6AC-94B62C0B9F7F}" dt="2022-10-17T07:44:48.895" v="81" actId="255"/>
        <pc:sldMkLst>
          <pc:docMk/>
          <pc:sldMk cId="1889089731" sldId="265"/>
        </pc:sldMkLst>
        <pc:spChg chg="add del mod">
          <ac:chgData name="STUART-ROBERTSON John" userId="7979691c-e89d-4331-bab4-793a967ffa7e" providerId="ADAL" clId="{311091C0-BC03-4485-A6AC-94B62C0B9F7F}" dt="2022-10-17T07:44:24.658" v="75" actId="478"/>
          <ac:spMkLst>
            <pc:docMk/>
            <pc:sldMk cId="1889089731" sldId="265"/>
            <ac:spMk id="3" creationId="{004CF182-1FEB-924A-2240-66FF3AF6D2D7}"/>
          </ac:spMkLst>
        </pc:spChg>
        <pc:spChg chg="del mod">
          <ac:chgData name="STUART-ROBERTSON John" userId="7979691c-e89d-4331-bab4-793a967ffa7e" providerId="ADAL" clId="{311091C0-BC03-4485-A6AC-94B62C0B9F7F}" dt="2022-10-17T07:44:20.653" v="74" actId="478"/>
          <ac:spMkLst>
            <pc:docMk/>
            <pc:sldMk cId="1889089731" sldId="265"/>
            <ac:spMk id="4" creationId="{22538D68-6109-DD67-CAF7-206036732D8C}"/>
          </ac:spMkLst>
        </pc:spChg>
        <pc:spChg chg="add mod">
          <ac:chgData name="STUART-ROBERTSON John" userId="7979691c-e89d-4331-bab4-793a967ffa7e" providerId="ADAL" clId="{311091C0-BC03-4485-A6AC-94B62C0B9F7F}" dt="2022-10-17T07:44:48.895" v="81" actId="255"/>
          <ac:spMkLst>
            <pc:docMk/>
            <pc:sldMk cId="1889089731" sldId="265"/>
            <ac:spMk id="5" creationId="{01BF541E-4EC5-A1D9-218B-2E173C776D5F}"/>
          </ac:spMkLst>
        </pc:spChg>
        <pc:spChg chg="mod">
          <ac:chgData name="STUART-ROBERTSON John" userId="7979691c-e89d-4331-bab4-793a967ffa7e" providerId="ADAL" clId="{311091C0-BC03-4485-A6AC-94B62C0B9F7F}" dt="2022-10-17T07:44:40.906" v="79" actId="1076"/>
          <ac:spMkLst>
            <pc:docMk/>
            <pc:sldMk cId="1889089731" sldId="265"/>
            <ac:spMk id="11" creationId="{9620D50E-F662-0A8B-3FCD-B39C1A616C24}"/>
          </ac:spMkLst>
        </pc:spChg>
        <pc:grpChg chg="add mod">
          <ac:chgData name="STUART-ROBERTSON John" userId="7979691c-e89d-4331-bab4-793a967ffa7e" providerId="ADAL" clId="{311091C0-BC03-4485-A6AC-94B62C0B9F7F}" dt="2022-10-17T07:44:40.906" v="79" actId="1076"/>
          <ac:grpSpMkLst>
            <pc:docMk/>
            <pc:sldMk cId="1889089731" sldId="265"/>
            <ac:grpSpMk id="9" creationId="{81733905-ED72-67C8-D443-89CA3F580BF1}"/>
          </ac:grpSpMkLst>
        </pc:grpChg>
        <pc:picChg chg="del">
          <ac:chgData name="STUART-ROBERTSON John" userId="7979691c-e89d-4331-bab4-793a967ffa7e" providerId="ADAL" clId="{311091C0-BC03-4485-A6AC-94B62C0B9F7F}" dt="2022-10-17T07:44:17.195" v="73" actId="478"/>
          <ac:picMkLst>
            <pc:docMk/>
            <pc:sldMk cId="1889089731" sldId="265"/>
            <ac:picMk id="6" creationId="{B9D0E0EF-9BA1-C352-734B-5E6423BD69D5}"/>
          </ac:picMkLst>
        </pc:picChg>
        <pc:picChg chg="add mod">
          <ac:chgData name="STUART-ROBERTSON John" userId="7979691c-e89d-4331-bab4-793a967ffa7e" providerId="ADAL" clId="{311091C0-BC03-4485-A6AC-94B62C0B9F7F}" dt="2022-10-17T07:44:33.905" v="77" actId="1076"/>
          <ac:picMkLst>
            <pc:docMk/>
            <pc:sldMk cId="1889089731" sldId="265"/>
            <ac:picMk id="7" creationId="{8F8E3030-D1EE-A092-628F-3D09E724D201}"/>
          </ac:picMkLst>
        </pc:picChg>
        <pc:picChg chg="add mod">
          <ac:chgData name="STUART-ROBERTSON John" userId="7979691c-e89d-4331-bab4-793a967ffa7e" providerId="ADAL" clId="{311091C0-BC03-4485-A6AC-94B62C0B9F7F}" dt="2022-10-17T07:44:42.663" v="80" actId="1076"/>
          <ac:picMkLst>
            <pc:docMk/>
            <pc:sldMk cId="1889089731" sldId="265"/>
            <ac:picMk id="8" creationId="{A3144961-F1B0-42AB-A64A-3CF30F7DAC10}"/>
          </ac:picMkLst>
        </pc:picChg>
        <pc:picChg chg="mod">
          <ac:chgData name="STUART-ROBERTSON John" userId="7979691c-e89d-4331-bab4-793a967ffa7e" providerId="ADAL" clId="{311091C0-BC03-4485-A6AC-94B62C0B9F7F}" dt="2022-10-17T07:44:40.906" v="79" actId="1076"/>
          <ac:picMkLst>
            <pc:docMk/>
            <pc:sldMk cId="1889089731" sldId="265"/>
            <ac:picMk id="10" creationId="{48392030-6839-C60E-51DD-12C3663F2128}"/>
          </ac:picMkLst>
        </pc:picChg>
      </pc:sldChg>
      <pc:sldChg chg="modSp mod">
        <pc:chgData name="STUART-ROBERTSON John" userId="7979691c-e89d-4331-bab4-793a967ffa7e" providerId="ADAL" clId="{311091C0-BC03-4485-A6AC-94B62C0B9F7F}" dt="2022-10-17T07:39:50.549" v="43" actId="255"/>
        <pc:sldMkLst>
          <pc:docMk/>
          <pc:sldMk cId="4263683232" sldId="266"/>
        </pc:sldMkLst>
        <pc:spChg chg="mod">
          <ac:chgData name="STUART-ROBERTSON John" userId="7979691c-e89d-4331-bab4-793a967ffa7e" providerId="ADAL" clId="{311091C0-BC03-4485-A6AC-94B62C0B9F7F}" dt="2022-10-17T07:39:50.549" v="43" actId="255"/>
          <ac:spMkLst>
            <pc:docMk/>
            <pc:sldMk cId="4263683232" sldId="266"/>
            <ac:spMk id="4" creationId="{B08ECC58-BFBB-CF2B-DF06-1954A9CB3140}"/>
          </ac:spMkLst>
        </pc:spChg>
      </pc:sldChg>
      <pc:sldChg chg="modSp mod">
        <pc:chgData name="STUART-ROBERTSON John" userId="7979691c-e89d-4331-bab4-793a967ffa7e" providerId="ADAL" clId="{311091C0-BC03-4485-A6AC-94B62C0B9F7F}" dt="2022-10-17T07:39:57.527" v="44" actId="255"/>
        <pc:sldMkLst>
          <pc:docMk/>
          <pc:sldMk cId="917238391" sldId="267"/>
        </pc:sldMkLst>
        <pc:spChg chg="mod">
          <ac:chgData name="STUART-ROBERTSON John" userId="7979691c-e89d-4331-bab4-793a967ffa7e" providerId="ADAL" clId="{311091C0-BC03-4485-A6AC-94B62C0B9F7F}" dt="2022-10-17T07:39:57.527" v="44" actId="255"/>
          <ac:spMkLst>
            <pc:docMk/>
            <pc:sldMk cId="917238391" sldId="267"/>
            <ac:spMk id="4" creationId="{36279B5C-5EA5-B041-4E7B-B151CA89C603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04.578" v="45" actId="255"/>
        <pc:sldMkLst>
          <pc:docMk/>
          <pc:sldMk cId="25782207" sldId="268"/>
        </pc:sldMkLst>
        <pc:spChg chg="mod">
          <ac:chgData name="STUART-ROBERTSON John" userId="7979691c-e89d-4331-bab4-793a967ffa7e" providerId="ADAL" clId="{311091C0-BC03-4485-A6AC-94B62C0B9F7F}" dt="2022-10-17T07:40:04.578" v="45" actId="255"/>
          <ac:spMkLst>
            <pc:docMk/>
            <pc:sldMk cId="25782207" sldId="268"/>
            <ac:spMk id="4" creationId="{ECB10DF6-F05C-7D4F-F141-D0889F8FBA0D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13.505" v="46" actId="255"/>
        <pc:sldMkLst>
          <pc:docMk/>
          <pc:sldMk cId="1425456836" sldId="269"/>
        </pc:sldMkLst>
        <pc:spChg chg="mod">
          <ac:chgData name="STUART-ROBERTSON John" userId="7979691c-e89d-4331-bab4-793a967ffa7e" providerId="ADAL" clId="{311091C0-BC03-4485-A6AC-94B62C0B9F7F}" dt="2022-10-17T07:40:13.505" v="46" actId="255"/>
          <ac:spMkLst>
            <pc:docMk/>
            <pc:sldMk cId="1425456836" sldId="269"/>
            <ac:spMk id="4" creationId="{301E82C3-8A5C-F854-AFFF-94A7E32A0312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20.749" v="47" actId="255"/>
        <pc:sldMkLst>
          <pc:docMk/>
          <pc:sldMk cId="2592277073" sldId="270"/>
        </pc:sldMkLst>
        <pc:spChg chg="mod">
          <ac:chgData name="STUART-ROBERTSON John" userId="7979691c-e89d-4331-bab4-793a967ffa7e" providerId="ADAL" clId="{311091C0-BC03-4485-A6AC-94B62C0B9F7F}" dt="2022-10-17T07:40:20.749" v="47" actId="255"/>
          <ac:spMkLst>
            <pc:docMk/>
            <pc:sldMk cId="2592277073" sldId="270"/>
            <ac:spMk id="4" creationId="{C66491F1-E496-56EF-2DB9-158B641F9F89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42.816" v="49" actId="255"/>
        <pc:sldMkLst>
          <pc:docMk/>
          <pc:sldMk cId="2628419213" sldId="271"/>
        </pc:sldMkLst>
        <pc:spChg chg="mod">
          <ac:chgData name="STUART-ROBERTSON John" userId="7979691c-e89d-4331-bab4-793a967ffa7e" providerId="ADAL" clId="{311091C0-BC03-4485-A6AC-94B62C0B9F7F}" dt="2022-10-17T07:40:42.816" v="49" actId="255"/>
          <ac:spMkLst>
            <pc:docMk/>
            <pc:sldMk cId="2628419213" sldId="271"/>
            <ac:spMk id="4" creationId="{F7A140CF-F992-558B-D36C-63CEADB6A4F2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50.068" v="50" actId="1076"/>
        <pc:sldMkLst>
          <pc:docMk/>
          <pc:sldMk cId="3041507300" sldId="272"/>
        </pc:sldMkLst>
        <pc:spChg chg="mod">
          <ac:chgData name="STUART-ROBERTSON John" userId="7979691c-e89d-4331-bab4-793a967ffa7e" providerId="ADAL" clId="{311091C0-BC03-4485-A6AC-94B62C0B9F7F}" dt="2022-10-17T07:40:50.068" v="50" actId="1076"/>
          <ac:spMkLst>
            <pc:docMk/>
            <pc:sldMk cId="3041507300" sldId="272"/>
            <ac:spMk id="4" creationId="{C36EF161-8441-D635-5169-E58B2FE2435A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0:57.738" v="51" actId="255"/>
        <pc:sldMkLst>
          <pc:docMk/>
          <pc:sldMk cId="1991555384" sldId="273"/>
        </pc:sldMkLst>
        <pc:spChg chg="mod">
          <ac:chgData name="STUART-ROBERTSON John" userId="7979691c-e89d-4331-bab4-793a967ffa7e" providerId="ADAL" clId="{311091C0-BC03-4485-A6AC-94B62C0B9F7F}" dt="2022-10-17T07:40:57.738" v="51" actId="255"/>
          <ac:spMkLst>
            <pc:docMk/>
            <pc:sldMk cId="1991555384" sldId="273"/>
            <ac:spMk id="7" creationId="{A1B6179E-2555-73B7-D071-A562286A1BF0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1:03.948" v="52" actId="255"/>
        <pc:sldMkLst>
          <pc:docMk/>
          <pc:sldMk cId="4023364791" sldId="274"/>
        </pc:sldMkLst>
        <pc:spChg chg="mod">
          <ac:chgData name="STUART-ROBERTSON John" userId="7979691c-e89d-4331-bab4-793a967ffa7e" providerId="ADAL" clId="{311091C0-BC03-4485-A6AC-94B62C0B9F7F}" dt="2022-10-17T07:41:03.948" v="52" actId="255"/>
          <ac:spMkLst>
            <pc:docMk/>
            <pc:sldMk cId="4023364791" sldId="274"/>
            <ac:spMk id="4" creationId="{7C2212C5-9505-B587-A31C-753A164524CA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1:11.978" v="53" actId="255"/>
        <pc:sldMkLst>
          <pc:docMk/>
          <pc:sldMk cId="3360156420" sldId="275"/>
        </pc:sldMkLst>
        <pc:spChg chg="mod">
          <ac:chgData name="STUART-ROBERTSON John" userId="7979691c-e89d-4331-bab4-793a967ffa7e" providerId="ADAL" clId="{311091C0-BC03-4485-A6AC-94B62C0B9F7F}" dt="2022-10-17T07:41:11.978" v="53" actId="255"/>
          <ac:spMkLst>
            <pc:docMk/>
            <pc:sldMk cId="3360156420" sldId="275"/>
            <ac:spMk id="4" creationId="{5162D15E-BCEF-6DD9-E544-261E1831D621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1:19.414" v="54" actId="255"/>
        <pc:sldMkLst>
          <pc:docMk/>
          <pc:sldMk cId="3013308406" sldId="276"/>
        </pc:sldMkLst>
        <pc:spChg chg="mod">
          <ac:chgData name="STUART-ROBERTSON John" userId="7979691c-e89d-4331-bab4-793a967ffa7e" providerId="ADAL" clId="{311091C0-BC03-4485-A6AC-94B62C0B9F7F}" dt="2022-10-17T07:41:19.414" v="54" actId="255"/>
          <ac:spMkLst>
            <pc:docMk/>
            <pc:sldMk cId="3013308406" sldId="276"/>
            <ac:spMk id="4" creationId="{F7BBFA64-9318-C9B8-DE1A-02AB7BC9A19D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1:26.707" v="55" actId="255"/>
        <pc:sldMkLst>
          <pc:docMk/>
          <pc:sldMk cId="3924563939" sldId="277"/>
        </pc:sldMkLst>
        <pc:spChg chg="mod">
          <ac:chgData name="STUART-ROBERTSON John" userId="7979691c-e89d-4331-bab4-793a967ffa7e" providerId="ADAL" clId="{311091C0-BC03-4485-A6AC-94B62C0B9F7F}" dt="2022-10-17T07:41:26.707" v="55" actId="255"/>
          <ac:spMkLst>
            <pc:docMk/>
            <pc:sldMk cId="3924563939" sldId="277"/>
            <ac:spMk id="5" creationId="{824A9796-7D97-EAF2-995A-A6A248DBEBF1}"/>
          </ac:spMkLst>
        </pc:spChg>
      </pc:sldChg>
      <pc:sldChg chg="modSp mod">
        <pc:chgData name="STUART-ROBERTSON John" userId="7979691c-e89d-4331-bab4-793a967ffa7e" providerId="ADAL" clId="{311091C0-BC03-4485-A6AC-94B62C0B9F7F}" dt="2022-10-17T07:41:33.323" v="56" actId="255"/>
        <pc:sldMkLst>
          <pc:docMk/>
          <pc:sldMk cId="3053725161" sldId="278"/>
        </pc:sldMkLst>
        <pc:spChg chg="mod">
          <ac:chgData name="STUART-ROBERTSON John" userId="7979691c-e89d-4331-bab4-793a967ffa7e" providerId="ADAL" clId="{311091C0-BC03-4485-A6AC-94B62C0B9F7F}" dt="2022-10-17T07:41:33.323" v="56" actId="255"/>
          <ac:spMkLst>
            <pc:docMk/>
            <pc:sldMk cId="3053725161" sldId="278"/>
            <ac:spMk id="5" creationId="{16EA9EED-0C09-EF8F-8B88-2E46FA7CF98C}"/>
          </ac:spMkLst>
        </pc:spChg>
      </pc:sldChg>
      <pc:sldChg chg="addSp delSp modSp mod">
        <pc:chgData name="STUART-ROBERTSON John" userId="7979691c-e89d-4331-bab4-793a967ffa7e" providerId="ADAL" clId="{311091C0-BC03-4485-A6AC-94B62C0B9F7F}" dt="2022-10-17T07:41:38.961" v="57" actId="255"/>
        <pc:sldMkLst>
          <pc:docMk/>
          <pc:sldMk cId="2962112428" sldId="279"/>
        </pc:sldMkLst>
        <pc:spChg chg="mod">
          <ac:chgData name="STUART-ROBERTSON John" userId="7979691c-e89d-4331-bab4-793a967ffa7e" providerId="ADAL" clId="{311091C0-BC03-4485-A6AC-94B62C0B9F7F}" dt="2022-10-17T07:41:38.961" v="57" actId="255"/>
          <ac:spMkLst>
            <pc:docMk/>
            <pc:sldMk cId="2962112428" sldId="279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28:51.596" v="3" actId="478"/>
          <ac:spMkLst>
            <pc:docMk/>
            <pc:sldMk cId="2962112428" sldId="279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28:56.059" v="4"/>
          <ac:picMkLst>
            <pc:docMk/>
            <pc:sldMk cId="2962112428" sldId="279"/>
            <ac:picMk id="4" creationId="{E580C361-443E-FE52-0A5B-330F3257C345}"/>
          </ac:picMkLst>
        </pc:picChg>
        <pc:picChg chg="add mod">
          <ac:chgData name="STUART-ROBERTSON John" userId="7979691c-e89d-4331-bab4-793a967ffa7e" providerId="ADAL" clId="{311091C0-BC03-4485-A6AC-94B62C0B9F7F}" dt="2022-10-17T07:28:56.059" v="4"/>
          <ac:picMkLst>
            <pc:docMk/>
            <pc:sldMk cId="2962112428" sldId="279"/>
            <ac:picMk id="5" creationId="{D116598E-F967-9552-EBA6-90A466CF4B3F}"/>
          </ac:picMkLst>
        </pc:picChg>
        <pc:picChg chg="add mod">
          <ac:chgData name="STUART-ROBERTSON John" userId="7979691c-e89d-4331-bab4-793a967ffa7e" providerId="ADAL" clId="{311091C0-BC03-4485-A6AC-94B62C0B9F7F}" dt="2022-10-17T07:28:56.059" v="4"/>
          <ac:picMkLst>
            <pc:docMk/>
            <pc:sldMk cId="2962112428" sldId="279"/>
            <ac:picMk id="6" creationId="{92AEA8CA-ABA4-E1BC-DBE6-767C194ECDA7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1:47.780" v="58" actId="255"/>
        <pc:sldMkLst>
          <pc:docMk/>
          <pc:sldMk cId="1897480256" sldId="280"/>
        </pc:sldMkLst>
        <pc:spChg chg="mod">
          <ac:chgData name="STUART-ROBERTSON John" userId="7979691c-e89d-4331-bab4-793a967ffa7e" providerId="ADAL" clId="{311091C0-BC03-4485-A6AC-94B62C0B9F7F}" dt="2022-10-17T07:41:47.780" v="58" actId="255"/>
          <ac:spMkLst>
            <pc:docMk/>
            <pc:sldMk cId="1897480256" sldId="280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29:27.515" v="6" actId="478"/>
          <ac:spMkLst>
            <pc:docMk/>
            <pc:sldMk cId="1897480256" sldId="280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29:50.928" v="7"/>
          <ac:picMkLst>
            <pc:docMk/>
            <pc:sldMk cId="1897480256" sldId="280"/>
            <ac:picMk id="4" creationId="{3C98A1E9-49AD-A7EF-89BF-BF1D60E1AECA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1:58.215" v="60" actId="14100"/>
        <pc:sldMkLst>
          <pc:docMk/>
          <pc:sldMk cId="587772608" sldId="281"/>
        </pc:sldMkLst>
        <pc:spChg chg="mod">
          <ac:chgData name="STUART-ROBERTSON John" userId="7979691c-e89d-4331-bab4-793a967ffa7e" providerId="ADAL" clId="{311091C0-BC03-4485-A6AC-94B62C0B9F7F}" dt="2022-10-17T07:41:55.402" v="59" actId="255"/>
          <ac:spMkLst>
            <pc:docMk/>
            <pc:sldMk cId="587772608" sldId="281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0:09.379" v="8" actId="478"/>
          <ac:spMkLst>
            <pc:docMk/>
            <pc:sldMk cId="587772608" sldId="281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41:58.215" v="60" actId="14100"/>
          <ac:picMkLst>
            <pc:docMk/>
            <pc:sldMk cId="587772608" sldId="281"/>
            <ac:picMk id="4" creationId="{7B8C2512-900E-24DF-BDA1-83E81637448A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10.741" v="62" actId="1076"/>
        <pc:sldMkLst>
          <pc:docMk/>
          <pc:sldMk cId="1602722007" sldId="282"/>
        </pc:sldMkLst>
        <pc:spChg chg="mod">
          <ac:chgData name="STUART-ROBERTSON John" userId="7979691c-e89d-4331-bab4-793a967ffa7e" providerId="ADAL" clId="{311091C0-BC03-4485-A6AC-94B62C0B9F7F}" dt="2022-10-17T07:42:10.741" v="62" actId="1076"/>
          <ac:spMkLst>
            <pc:docMk/>
            <pc:sldMk cId="1602722007" sldId="282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1:18.052" v="15" actId="478"/>
          <ac:spMkLst>
            <pc:docMk/>
            <pc:sldMk cId="1602722007" sldId="282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31:20.955" v="16"/>
          <ac:picMkLst>
            <pc:docMk/>
            <pc:sldMk cId="1602722007" sldId="282"/>
            <ac:picMk id="4" creationId="{C6C0915D-1872-26CA-DD3C-771BD8325A60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16.902" v="63" actId="255"/>
        <pc:sldMkLst>
          <pc:docMk/>
          <pc:sldMk cId="40914662" sldId="283"/>
        </pc:sldMkLst>
        <pc:spChg chg="mod">
          <ac:chgData name="STUART-ROBERTSON John" userId="7979691c-e89d-4331-bab4-793a967ffa7e" providerId="ADAL" clId="{311091C0-BC03-4485-A6AC-94B62C0B9F7F}" dt="2022-10-17T07:42:16.902" v="63" actId="255"/>
          <ac:spMkLst>
            <pc:docMk/>
            <pc:sldMk cId="40914662" sldId="283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2:02.898" v="17" actId="478"/>
          <ac:spMkLst>
            <pc:docMk/>
            <pc:sldMk cId="40914662" sldId="283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32:10.664" v="18"/>
          <ac:picMkLst>
            <pc:docMk/>
            <pc:sldMk cId="40914662" sldId="283"/>
            <ac:picMk id="4" creationId="{6540904C-F278-C2E3-9AD6-6C6E5ACBBFC8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27.315" v="65" actId="1076"/>
        <pc:sldMkLst>
          <pc:docMk/>
          <pc:sldMk cId="1424205172" sldId="284"/>
        </pc:sldMkLst>
        <pc:spChg chg="mod">
          <ac:chgData name="STUART-ROBERTSON John" userId="7979691c-e89d-4331-bab4-793a967ffa7e" providerId="ADAL" clId="{311091C0-BC03-4485-A6AC-94B62C0B9F7F}" dt="2022-10-17T07:42:27.315" v="65" actId="1076"/>
          <ac:spMkLst>
            <pc:docMk/>
            <pc:sldMk cId="1424205172" sldId="284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2:46.479" v="20" actId="478"/>
          <ac:spMkLst>
            <pc:docMk/>
            <pc:sldMk cId="1424205172" sldId="284"/>
            <ac:spMk id="3" creationId="{FDE31C78-8854-3B70-DCD1-49500E7B52A8}"/>
          </ac:spMkLst>
        </pc:spChg>
        <pc:picChg chg="add mod">
          <ac:chgData name="STUART-ROBERTSON John" userId="7979691c-e89d-4331-bab4-793a967ffa7e" providerId="ADAL" clId="{311091C0-BC03-4485-A6AC-94B62C0B9F7F}" dt="2022-10-17T07:32:51.102" v="22" actId="1076"/>
          <ac:picMkLst>
            <pc:docMk/>
            <pc:sldMk cId="1424205172" sldId="284"/>
            <ac:picMk id="4" creationId="{982D4EE5-03B5-AA73-6C7B-4FEF51FA5D20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34.941" v="66" actId="255"/>
        <pc:sldMkLst>
          <pc:docMk/>
          <pc:sldMk cId="3974702451" sldId="285"/>
        </pc:sldMkLst>
        <pc:spChg chg="del">
          <ac:chgData name="STUART-ROBERTSON John" userId="7979691c-e89d-4331-bab4-793a967ffa7e" providerId="ADAL" clId="{311091C0-BC03-4485-A6AC-94B62C0B9F7F}" dt="2022-10-17T07:33:38.484" v="24" actId="478"/>
          <ac:spMkLst>
            <pc:docMk/>
            <pc:sldMk cId="3974702451" sldId="285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3:41.406" v="25" actId="478"/>
          <ac:spMkLst>
            <pc:docMk/>
            <pc:sldMk cId="3974702451" sldId="285"/>
            <ac:spMk id="3" creationId="{FDE31C78-8854-3B70-DCD1-49500E7B52A8}"/>
          </ac:spMkLst>
        </pc:spChg>
        <pc:spChg chg="add mod">
          <ac:chgData name="STUART-ROBERTSON John" userId="7979691c-e89d-4331-bab4-793a967ffa7e" providerId="ADAL" clId="{311091C0-BC03-4485-A6AC-94B62C0B9F7F}" dt="2022-10-17T07:42:34.941" v="66" actId="255"/>
          <ac:spMkLst>
            <pc:docMk/>
            <pc:sldMk cId="3974702451" sldId="285"/>
            <ac:spMk id="4" creationId="{1CDEA709-A4B5-7C3B-88C2-DE58AE15C3BE}"/>
          </ac:spMkLst>
        </pc:spChg>
        <pc:spChg chg="add mod">
          <ac:chgData name="STUART-ROBERTSON John" userId="7979691c-e89d-4331-bab4-793a967ffa7e" providerId="ADAL" clId="{311091C0-BC03-4485-A6AC-94B62C0B9F7F}" dt="2022-10-17T07:33:53.715" v="27" actId="1076"/>
          <ac:spMkLst>
            <pc:docMk/>
            <pc:sldMk cId="3974702451" sldId="285"/>
            <ac:spMk id="6" creationId="{F75D27FF-F038-BE73-439B-3AB8B3EE8FB9}"/>
          </ac:spMkLst>
        </pc:spChg>
        <pc:spChg chg="add mod">
          <ac:chgData name="STUART-ROBERTSON John" userId="7979691c-e89d-4331-bab4-793a967ffa7e" providerId="ADAL" clId="{311091C0-BC03-4485-A6AC-94B62C0B9F7F}" dt="2022-10-17T07:33:53.715" v="27" actId="1076"/>
          <ac:spMkLst>
            <pc:docMk/>
            <pc:sldMk cId="3974702451" sldId="285"/>
            <ac:spMk id="7" creationId="{0C24BAF2-EE55-4D9C-BE03-B6D23B980578}"/>
          </ac:spMkLst>
        </pc:spChg>
        <pc:spChg chg="add mod">
          <ac:chgData name="STUART-ROBERTSON John" userId="7979691c-e89d-4331-bab4-793a967ffa7e" providerId="ADAL" clId="{311091C0-BC03-4485-A6AC-94B62C0B9F7F}" dt="2022-10-17T07:33:53.715" v="27" actId="1076"/>
          <ac:spMkLst>
            <pc:docMk/>
            <pc:sldMk cId="3974702451" sldId="285"/>
            <ac:spMk id="11" creationId="{E114589C-EFF9-C54B-77E0-BA19EB1913B6}"/>
          </ac:spMkLst>
        </pc:spChg>
        <pc:picChg chg="add mod">
          <ac:chgData name="STUART-ROBERTSON John" userId="7979691c-e89d-4331-bab4-793a967ffa7e" providerId="ADAL" clId="{311091C0-BC03-4485-A6AC-94B62C0B9F7F}" dt="2022-10-17T07:33:53.715" v="27" actId="1076"/>
          <ac:picMkLst>
            <pc:docMk/>
            <pc:sldMk cId="3974702451" sldId="285"/>
            <ac:picMk id="5" creationId="{3D5CEFD5-D90D-7C5F-8FA0-7530955156CF}"/>
          </ac:picMkLst>
        </pc:picChg>
        <pc:picChg chg="add mod">
          <ac:chgData name="STUART-ROBERTSON John" userId="7979691c-e89d-4331-bab4-793a967ffa7e" providerId="ADAL" clId="{311091C0-BC03-4485-A6AC-94B62C0B9F7F}" dt="2022-10-17T07:33:53.715" v="27" actId="1076"/>
          <ac:picMkLst>
            <pc:docMk/>
            <pc:sldMk cId="3974702451" sldId="285"/>
            <ac:picMk id="8" creationId="{E32867E7-09D4-7737-CD23-9FC3D620F9F1}"/>
          </ac:picMkLst>
        </pc:picChg>
        <pc:picChg chg="add mod">
          <ac:chgData name="STUART-ROBERTSON John" userId="7979691c-e89d-4331-bab4-793a967ffa7e" providerId="ADAL" clId="{311091C0-BC03-4485-A6AC-94B62C0B9F7F}" dt="2022-10-17T07:33:53.715" v="27" actId="1076"/>
          <ac:picMkLst>
            <pc:docMk/>
            <pc:sldMk cId="3974702451" sldId="285"/>
            <ac:picMk id="9" creationId="{2802ACBC-37DC-BC8D-3EC7-189266F45F8A}"/>
          </ac:picMkLst>
        </pc:picChg>
        <pc:picChg chg="add mod">
          <ac:chgData name="STUART-ROBERTSON John" userId="7979691c-e89d-4331-bab4-793a967ffa7e" providerId="ADAL" clId="{311091C0-BC03-4485-A6AC-94B62C0B9F7F}" dt="2022-10-17T07:33:53.715" v="27" actId="1076"/>
          <ac:picMkLst>
            <pc:docMk/>
            <pc:sldMk cId="3974702451" sldId="285"/>
            <ac:picMk id="10" creationId="{C330BB27-B24F-6D12-2BE3-CBD58CCD9395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46.307" v="67" actId="255"/>
        <pc:sldMkLst>
          <pc:docMk/>
          <pc:sldMk cId="805434117" sldId="286"/>
        </pc:sldMkLst>
        <pc:spChg chg="del">
          <ac:chgData name="STUART-ROBERTSON John" userId="7979691c-e89d-4331-bab4-793a967ffa7e" providerId="ADAL" clId="{311091C0-BC03-4485-A6AC-94B62C0B9F7F}" dt="2022-10-17T07:35:15.763" v="28" actId="478"/>
          <ac:spMkLst>
            <pc:docMk/>
            <pc:sldMk cId="805434117" sldId="286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5:17.663" v="29" actId="478"/>
          <ac:spMkLst>
            <pc:docMk/>
            <pc:sldMk cId="805434117" sldId="286"/>
            <ac:spMk id="3" creationId="{FDE31C78-8854-3B70-DCD1-49500E7B52A8}"/>
          </ac:spMkLst>
        </pc:spChg>
        <pc:spChg chg="add mod">
          <ac:chgData name="STUART-ROBERTSON John" userId="7979691c-e89d-4331-bab4-793a967ffa7e" providerId="ADAL" clId="{311091C0-BC03-4485-A6AC-94B62C0B9F7F}" dt="2022-10-17T07:42:46.307" v="67" actId="255"/>
          <ac:spMkLst>
            <pc:docMk/>
            <pc:sldMk cId="805434117" sldId="286"/>
            <ac:spMk id="4" creationId="{8E10129E-ED59-9A46-641E-8C7D5EAA5B5B}"/>
          </ac:spMkLst>
        </pc:spChg>
        <pc:spChg chg="add mod">
          <ac:chgData name="STUART-ROBERTSON John" userId="7979691c-e89d-4331-bab4-793a967ffa7e" providerId="ADAL" clId="{311091C0-BC03-4485-A6AC-94B62C0B9F7F}" dt="2022-10-17T07:35:23.132" v="30"/>
          <ac:spMkLst>
            <pc:docMk/>
            <pc:sldMk cId="805434117" sldId="286"/>
            <ac:spMk id="6" creationId="{00C30A1E-A0BB-ECDA-6459-1B37C2A4AC6A}"/>
          </ac:spMkLst>
        </pc:spChg>
        <pc:picChg chg="add mod">
          <ac:chgData name="STUART-ROBERTSON John" userId="7979691c-e89d-4331-bab4-793a967ffa7e" providerId="ADAL" clId="{311091C0-BC03-4485-A6AC-94B62C0B9F7F}" dt="2022-10-17T07:35:23.132" v="30"/>
          <ac:picMkLst>
            <pc:docMk/>
            <pc:sldMk cId="805434117" sldId="286"/>
            <ac:picMk id="5" creationId="{10EB7CD1-021D-4B05-2A1A-E931052C640B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2:55.058" v="68" actId="255"/>
        <pc:sldMkLst>
          <pc:docMk/>
          <pc:sldMk cId="2518706512" sldId="287"/>
        </pc:sldMkLst>
        <pc:spChg chg="del">
          <ac:chgData name="STUART-ROBERTSON John" userId="7979691c-e89d-4331-bab4-793a967ffa7e" providerId="ADAL" clId="{311091C0-BC03-4485-A6AC-94B62C0B9F7F}" dt="2022-10-17T07:36:26.345" v="31" actId="478"/>
          <ac:spMkLst>
            <pc:docMk/>
            <pc:sldMk cId="2518706512" sldId="287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6:28.308" v="32" actId="478"/>
          <ac:spMkLst>
            <pc:docMk/>
            <pc:sldMk cId="2518706512" sldId="287"/>
            <ac:spMk id="3" creationId="{FDE31C78-8854-3B70-DCD1-49500E7B52A8}"/>
          </ac:spMkLst>
        </pc:spChg>
        <pc:spChg chg="add mod">
          <ac:chgData name="STUART-ROBERTSON John" userId="7979691c-e89d-4331-bab4-793a967ffa7e" providerId="ADAL" clId="{311091C0-BC03-4485-A6AC-94B62C0B9F7F}" dt="2022-10-17T07:42:55.058" v="68" actId="255"/>
          <ac:spMkLst>
            <pc:docMk/>
            <pc:sldMk cId="2518706512" sldId="287"/>
            <ac:spMk id="4" creationId="{8395648A-74FE-2720-82D4-CE21E4117222}"/>
          </ac:spMkLst>
        </pc:spChg>
        <pc:picChg chg="add mod">
          <ac:chgData name="STUART-ROBERTSON John" userId="7979691c-e89d-4331-bab4-793a967ffa7e" providerId="ADAL" clId="{311091C0-BC03-4485-A6AC-94B62C0B9F7F}" dt="2022-10-17T07:36:30.191" v="33"/>
          <ac:picMkLst>
            <pc:docMk/>
            <pc:sldMk cId="2518706512" sldId="287"/>
            <ac:picMk id="5" creationId="{8E8BBB0A-AF57-DA87-F1D1-6F77DD7E01E8}"/>
          </ac:picMkLst>
        </pc:picChg>
        <pc:picChg chg="add mod">
          <ac:chgData name="STUART-ROBERTSON John" userId="7979691c-e89d-4331-bab4-793a967ffa7e" providerId="ADAL" clId="{311091C0-BC03-4485-A6AC-94B62C0B9F7F}" dt="2022-10-17T07:36:30.191" v="33"/>
          <ac:picMkLst>
            <pc:docMk/>
            <pc:sldMk cId="2518706512" sldId="287"/>
            <ac:picMk id="6" creationId="{A2359663-DB48-AF81-3C9D-BDE9B5308F6F}"/>
          </ac:picMkLst>
        </pc:picChg>
        <pc:picChg chg="add mod">
          <ac:chgData name="STUART-ROBERTSON John" userId="7979691c-e89d-4331-bab4-793a967ffa7e" providerId="ADAL" clId="{311091C0-BC03-4485-A6AC-94B62C0B9F7F}" dt="2022-10-17T07:36:30.191" v="33"/>
          <ac:picMkLst>
            <pc:docMk/>
            <pc:sldMk cId="2518706512" sldId="287"/>
            <ac:picMk id="7" creationId="{1943DD07-BF18-5BBD-FF4D-97D70AE3F03F}"/>
          </ac:picMkLst>
        </pc:picChg>
      </pc:sldChg>
      <pc:sldChg chg="addSp delSp modSp mod">
        <pc:chgData name="STUART-ROBERTSON John" userId="7979691c-e89d-4331-bab4-793a967ffa7e" providerId="ADAL" clId="{311091C0-BC03-4485-A6AC-94B62C0B9F7F}" dt="2022-10-17T07:43:03.114" v="69" actId="255"/>
        <pc:sldMkLst>
          <pc:docMk/>
          <pc:sldMk cId="422920831" sldId="288"/>
        </pc:sldMkLst>
        <pc:spChg chg="del">
          <ac:chgData name="STUART-ROBERTSON John" userId="7979691c-e89d-4331-bab4-793a967ffa7e" providerId="ADAL" clId="{311091C0-BC03-4485-A6AC-94B62C0B9F7F}" dt="2022-10-17T07:37:31.353" v="36" actId="478"/>
          <ac:spMkLst>
            <pc:docMk/>
            <pc:sldMk cId="422920831" sldId="288"/>
            <ac:spMk id="2" creationId="{1B1E59D7-3C03-6A4F-3C2F-0AB6BEF7CF2C}"/>
          </ac:spMkLst>
        </pc:spChg>
        <pc:spChg chg="del">
          <ac:chgData name="STUART-ROBERTSON John" userId="7979691c-e89d-4331-bab4-793a967ffa7e" providerId="ADAL" clId="{311091C0-BC03-4485-A6AC-94B62C0B9F7F}" dt="2022-10-17T07:37:24.506" v="35" actId="478"/>
          <ac:spMkLst>
            <pc:docMk/>
            <pc:sldMk cId="422920831" sldId="288"/>
            <ac:spMk id="3" creationId="{FDE31C78-8854-3B70-DCD1-49500E7B52A8}"/>
          </ac:spMkLst>
        </pc:spChg>
        <pc:spChg chg="add mod">
          <ac:chgData name="STUART-ROBERTSON John" userId="7979691c-e89d-4331-bab4-793a967ffa7e" providerId="ADAL" clId="{311091C0-BC03-4485-A6AC-94B62C0B9F7F}" dt="2022-10-17T07:37:53.331" v="40" actId="1076"/>
          <ac:spMkLst>
            <pc:docMk/>
            <pc:sldMk cId="422920831" sldId="288"/>
            <ac:spMk id="4" creationId="{5F09643B-D40C-75FB-9C88-FFF7C7E95480}"/>
          </ac:spMkLst>
        </pc:spChg>
        <pc:spChg chg="add mod">
          <ac:chgData name="STUART-ROBERTSON John" userId="7979691c-e89d-4331-bab4-793a967ffa7e" providerId="ADAL" clId="{311091C0-BC03-4485-A6AC-94B62C0B9F7F}" dt="2022-10-17T07:43:03.114" v="69" actId="255"/>
          <ac:spMkLst>
            <pc:docMk/>
            <pc:sldMk cId="422920831" sldId="288"/>
            <ac:spMk id="5" creationId="{97833674-0CF8-7221-67F7-2CBCCAC8EB19}"/>
          </ac:spMkLst>
        </pc:spChg>
      </pc:sldChg>
      <pc:sldChg chg="del">
        <pc:chgData name="STUART-ROBERTSON John" userId="7979691c-e89d-4331-bab4-793a967ffa7e" providerId="ADAL" clId="{311091C0-BC03-4485-A6AC-94B62C0B9F7F}" dt="2022-10-17T07:37:46.114" v="38" actId="47"/>
        <pc:sldMkLst>
          <pc:docMk/>
          <pc:sldMk cId="834819267" sldId="289"/>
        </pc:sldMkLst>
      </pc:sldChg>
      <pc:sldChg chg="add">
        <pc:chgData name="STUART-ROBERTSON John" userId="7979691c-e89d-4331-bab4-793a967ffa7e" providerId="ADAL" clId="{311091C0-BC03-4485-A6AC-94B62C0B9F7F}" dt="2022-10-17T07:44:14.730" v="72" actId="2890"/>
        <pc:sldMkLst>
          <pc:docMk/>
          <pc:sldMk cId="1112403164" sldId="289"/>
        </pc:sldMkLst>
      </pc:sldChg>
      <pc:sldChg chg="new del">
        <pc:chgData name="STUART-ROBERTSON John" userId="7979691c-e89d-4331-bab4-793a967ffa7e" providerId="ADAL" clId="{311091C0-BC03-4485-A6AC-94B62C0B9F7F}" dt="2022-10-17T07:44:10.050" v="71" actId="2696"/>
        <pc:sldMkLst>
          <pc:docMk/>
          <pc:sldMk cId="3548894376" sldId="289"/>
        </pc:sldMkLst>
      </pc:sldChg>
      <pc:sldChg chg="del">
        <pc:chgData name="STUART-ROBERTSON John" userId="7979691c-e89d-4331-bab4-793a967ffa7e" providerId="ADAL" clId="{311091C0-BC03-4485-A6AC-94B62C0B9F7F}" dt="2022-10-17T07:37:47.432" v="39" actId="47"/>
        <pc:sldMkLst>
          <pc:docMk/>
          <pc:sldMk cId="3671718976" sldId="290"/>
        </pc:sldMkLst>
      </pc:sldChg>
      <pc:sldChg chg="del">
        <pc:chgData name="STUART-ROBERTSON John" userId="7979691c-e89d-4331-bab4-793a967ffa7e" providerId="ADAL" clId="{311091C0-BC03-4485-A6AC-94B62C0B9F7F}" dt="2022-10-17T07:26:51.214" v="0" actId="2696"/>
        <pc:sldMkLst>
          <pc:docMk/>
          <pc:sldMk cId="2218487511" sldId="29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DEFE3D-E789-6D14-B69F-DF4C943E2AA5}"/>
              </a:ext>
            </a:extLst>
          </p:cNvPr>
          <p:cNvSpPr/>
          <p:nvPr userDrawn="1"/>
        </p:nvSpPr>
        <p:spPr>
          <a:xfrm>
            <a:off x="1" y="0"/>
            <a:ext cx="12192000" cy="3114136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F5EB1545-BB27-216B-1E9A-A68B4959F3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45918" cy="682174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A65656-E3D7-2612-C6AD-4466958D3F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3627363"/>
            <a:ext cx="10801350" cy="1526876"/>
          </a:xfrm>
        </p:spPr>
        <p:txBody>
          <a:bodyPr>
            <a:norm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presentation title</a:t>
            </a:r>
            <a:endParaRPr lang="en-NZ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8E84F63-AC7F-BCA2-2E87-1D2557F42D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1688" y="3114136"/>
            <a:ext cx="10801350" cy="40544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presentor name(s)</a:t>
            </a:r>
            <a:endParaRPr lang="en-NZ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DD1C2B-F27A-037D-953A-4C2BA5C6B5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5822742"/>
            <a:ext cx="5132387" cy="405441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company name(s)</a:t>
            </a:r>
            <a:endParaRPr lang="en-NZ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C892C2C-CFDC-3579-CE70-17A9BFD0768E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559255D-1248-9152-F6A3-4F7C22D78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2F64F5-3274-8EFC-C52C-0E6C1F465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0992" y="5248049"/>
            <a:ext cx="2043659" cy="160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6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EE0E78-65F0-F7BE-ABED-BE96981BB4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70483"/>
            <a:ext cx="10515600" cy="787814"/>
          </a:xfrm>
        </p:spPr>
        <p:txBody>
          <a:bodyPr anchor="t">
            <a:normAutofit/>
          </a:bodyPr>
          <a:lstStyle>
            <a:lvl1pPr>
              <a:defRPr sz="5000" b="1"/>
            </a:lvl1pPr>
          </a:lstStyle>
          <a:p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41E2E4DB-B440-E5F2-F2D8-F49219F84E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763963"/>
            <a:ext cx="3869703" cy="910654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mi-NZ" dirty="0"/>
              <a:t>Click to add subtitle</a:t>
            </a:r>
          </a:p>
          <a:p>
            <a:pPr lvl="0"/>
            <a:r>
              <a:rPr lang="mi-NZ" dirty="0"/>
              <a:t>Here if you need it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3F2061-93CD-AE10-18C7-A8F208574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1560" r="1247" b="5999"/>
          <a:stretch/>
        </p:blipFill>
        <p:spPr>
          <a:xfrm rot="10800000">
            <a:off x="0" y="-1"/>
            <a:ext cx="12192000" cy="2369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CD139E-86DC-3DB2-EEB8-F9AA4FE066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1316" y="5237836"/>
            <a:ext cx="2056313" cy="162016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4E3B5F1-96CE-2285-2214-E09C17EDF66C}"/>
              </a:ext>
            </a:extLst>
          </p:cNvPr>
          <p:cNvCxnSpPr/>
          <p:nvPr userDrawn="1"/>
        </p:nvCxnSpPr>
        <p:spPr>
          <a:xfrm>
            <a:off x="9549709" y="5763030"/>
            <a:ext cx="0" cy="749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CA733AFB-CCBC-3014-8B14-E188ED7AC1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9" y="5763030"/>
            <a:ext cx="2435088" cy="67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4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CAF26-245F-98F0-7C42-226DDB5899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C3FE55A0-6591-2432-34F1-B11F89B090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0FEC8AD-B8DC-AEA5-C4D5-48310A619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594" cy="43469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678FE8-6634-7261-9936-4AF9AAB7AD30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E580326-9E48-BD74-2583-F5180CDC09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05179" y="5712253"/>
            <a:ext cx="1376509" cy="10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C44D7D-ECF3-D24E-D424-CBEEA76979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7943" y="5712253"/>
            <a:ext cx="1383746" cy="109025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373CB9-0926-220D-61C4-2BE8FB9ED901}"/>
              </a:ext>
            </a:extLst>
          </p:cNvPr>
          <p:cNvCxnSpPr/>
          <p:nvPr userDrawn="1"/>
        </p:nvCxnSpPr>
        <p:spPr>
          <a:xfrm>
            <a:off x="10487473" y="5887801"/>
            <a:ext cx="0" cy="7493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ext, logo&#10;&#10;Description automatically generated">
            <a:extLst>
              <a:ext uri="{FF2B5EF4-FFF2-40B4-BE49-F238E27FC236}">
                <a16:creationId xmlns:a16="http://schemas.microsoft.com/office/drawing/2014/main" id="{46270A1E-9738-DAE1-718F-54215AB07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382" y="6089955"/>
            <a:ext cx="1558904" cy="434697"/>
          </a:xfrm>
          <a:prstGeom prst="rect">
            <a:avLst/>
          </a:prstGeom>
        </p:spPr>
      </p:pic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C17AF304-211B-62E3-E433-1947AD3A4F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1688" y="768045"/>
            <a:ext cx="10801350" cy="570101"/>
          </a:xfrm>
        </p:spPr>
        <p:txBody>
          <a:bodyPr>
            <a:noAutofit/>
          </a:bodyPr>
          <a:lstStyle>
            <a:lvl1pPr marL="0" indent="0">
              <a:buNone/>
              <a:defRPr sz="3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n-NZ" dirty="0"/>
          </a:p>
        </p:txBody>
      </p:sp>
      <p:sp>
        <p:nvSpPr>
          <p:cNvPr id="6" name="Text Placeholder 21">
            <a:extLst>
              <a:ext uri="{FF2B5EF4-FFF2-40B4-BE49-F238E27FC236}">
                <a16:creationId xmlns:a16="http://schemas.microsoft.com/office/drawing/2014/main" id="{A988B2F1-936C-A68C-D6D6-BEC9855A58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1688" y="1561171"/>
            <a:ext cx="10801350" cy="4528784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mi-NZ" dirty="0"/>
              <a:t>Click to add content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1726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A18A5E-D86E-873A-48A0-D4B1BF86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A2191-ECCE-862D-E653-AED36CB2F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631BC-5996-64C2-0657-8979CF7AC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0BD6C-96E8-43CB-9D79-9C663A8654A2}" type="datetimeFigureOut">
              <a:rPr lang="en-NZ" smtClean="0"/>
              <a:t>17/10/2022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0B0B2-41C7-1871-81E1-EE12B54D01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8A606-87D5-1756-77A8-B51B918C8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D5751-DAA3-456B-834F-AA431278AD37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159969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F47DC0-649D-E114-044B-A8D5C26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4CE76-1939-00C1-536C-98A864000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ED00E-4898-6235-E67A-95561B461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4DE3AE-010B-4803-950B-65FA340740F5}" type="datetimeFigureOut">
              <a:rPr lang="en-NZ" smtClean="0"/>
              <a:t>17/10/2022</a:t>
            </a:fld>
            <a:endParaRPr lang="en-NZ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30CC7-01AF-8D1D-BD24-9FB1217FD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7751E-055D-6BA5-8F5C-8084137D8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9BDA0-1A31-43F9-8F2C-2C4F2F718C3C}" type="slidenum">
              <a:rPr lang="en-NZ" smtClean="0"/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17563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52C912-36E9-82F5-773F-9537EA5E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Northern Interceptor Pipeline Project</a:t>
            </a:r>
            <a:endParaRPr lang="en-N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C0C9F-87C1-7C00-77DB-C58DBE0B3A6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John Stuart-Robertson</a:t>
            </a:r>
          </a:p>
          <a:p>
            <a:endParaRPr lang="en-N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008C0-49D7-EC5F-FDF7-4FB7C3E0C1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NZ" dirty="0"/>
              <a:t>HDI Lucas</a:t>
            </a:r>
          </a:p>
        </p:txBody>
      </p:sp>
    </p:spTree>
    <p:extLst>
      <p:ext uri="{BB962C8B-B14F-4D97-AF65-F5344CB8AC3E}">
        <p14:creationId xmlns:p14="http://schemas.microsoft.com/office/powerpoint/2010/main" val="3455502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6491F1-E496-56EF-2DB9-158B641F9F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346761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Drilling Technique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F2327-B90A-A216-BA51-B1567D1FD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3" r="833"/>
          <a:stretch/>
        </p:blipFill>
        <p:spPr>
          <a:xfrm>
            <a:off x="2027484" y="1214486"/>
            <a:ext cx="8137031" cy="3398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1F58B2-D3D1-014F-DF9E-2407A8EE1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42"/>
          <a:stretch/>
        </p:blipFill>
        <p:spPr>
          <a:xfrm>
            <a:off x="2194053" y="4153706"/>
            <a:ext cx="7970462" cy="190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277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140CF-F992-558B-D36C-63CEADB6A4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346761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Drilling Technique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9FCBB-1036-3B6B-BB83-6D52688889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44" y="1445196"/>
            <a:ext cx="5292080" cy="3969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5FCC4-6DA1-F443-6281-CC5F3DCCCE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476" y="1445196"/>
            <a:ext cx="5292080" cy="396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19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EF161-8441-D635-5169-E58B2FE24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2328" y="51943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Site Location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6C44D-E678-67D8-A72A-ACAB84FE8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559" y="1151465"/>
            <a:ext cx="6478882" cy="48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07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79C9D9-64D0-918E-1DCE-03DED664CB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63" y="1738649"/>
            <a:ext cx="5256584" cy="3942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FBBF5A-EF81-6094-D4A3-A65441796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25" y="1738649"/>
            <a:ext cx="5278959" cy="395921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B6179E-2555-73B7-D071-A562286A1B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260520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Pipe Pullback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5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2212C5-9505-B587-A31C-753A164524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Northern Interceptor Pipeline Route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2" descr="auckland wastewater and water network map">
            <a:extLst>
              <a:ext uri="{FF2B5EF4-FFF2-40B4-BE49-F238E27FC236}">
                <a16:creationId xmlns:a16="http://schemas.microsoft.com/office/drawing/2014/main" id="{6094F943-351F-9EAF-FCC6-87D891586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89" y="1307874"/>
            <a:ext cx="6621740" cy="462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364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2D15E-BCEF-6DD9-E544-261E1831D6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Final</a:t>
            </a:r>
            <a:r>
              <a:rPr lang="en-NZ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Crossing Concept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2C73B-2FEA-6745-895B-520CF015B573}"/>
              </a:ext>
            </a:extLst>
          </p:cNvPr>
          <p:cNvPicPr/>
          <p:nvPr/>
        </p:nvPicPr>
        <p:blipFill rotWithShape="1">
          <a:blip r:embed="rId2"/>
          <a:srcRect l="19551" t="16239" r="13142" b="5983"/>
          <a:stretch/>
        </p:blipFill>
        <p:spPr bwMode="auto">
          <a:xfrm>
            <a:off x="1986845" y="1214085"/>
            <a:ext cx="8665498" cy="4751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0156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BBFA64-9318-C9B8-DE1A-02AB7BC9A1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428514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Final</a:t>
            </a:r>
            <a:r>
              <a:rPr lang="en-NZ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Crossing Concept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6B32F-E97A-A582-E7D6-6AF75FBEF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288" y="1248088"/>
            <a:ext cx="8597245" cy="4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0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B16143-8DDD-4A16-0D1D-406EF7ED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867" y="1338146"/>
            <a:ext cx="7752242" cy="46043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4A9796-7D97-EAF2-995A-A6A248DBEB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4285147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Final</a:t>
            </a:r>
            <a:r>
              <a:rPr lang="en-NZ" sz="2800" b="1" dirty="0">
                <a:solidFill>
                  <a:schemeClr val="tx1">
                    <a:lumMod val="50000"/>
                    <a:lumOff val="50000"/>
                  </a:schemeClr>
                </a:solidFill>
                <a:ea typeface="Calibri" charset="0"/>
                <a:cs typeface="Calibri" charset="0"/>
              </a:rPr>
              <a:t> </a:t>
            </a:r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Crossing Concept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63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793A2-9CBD-289A-0515-1634F4464D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3801" r="3241" b="17451"/>
          <a:stretch/>
        </p:blipFill>
        <p:spPr>
          <a:xfrm>
            <a:off x="2348088" y="1388274"/>
            <a:ext cx="8196497" cy="484045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A9EED-0C09-EF8F-8B88-2E46FA7CF9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303640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Plan and Profile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725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Geological QMap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0C361-443E-FE52-0A5B-330F3257C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30" y="1287627"/>
            <a:ext cx="3334804" cy="4582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6598E-F967-9552-EBA6-90A466CF4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994" y="1288990"/>
            <a:ext cx="3379285" cy="4605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EA8CA-ABA4-E1BC-DBE6-767C194EC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7104" y="1287369"/>
            <a:ext cx="3311110" cy="45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2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  <a:ea typeface="Calibri" charset="0"/>
                <a:cs typeface="Calibri" charset="0"/>
              </a:rPr>
              <a:t>Disclaimer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6A410-96AB-5985-C1A3-4EF68C4061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1688" y="1560513"/>
            <a:ext cx="10801350" cy="4529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All the information included in this presentation is true and accurate to the best of the authors' knowledge.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Information provided in this presentation should not be assumed to be “technical or engineering” advice.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No liability is assumed by HDI Lucas for losses suffered by any person or organisation relying directly or indirectly on information provided in this presentation.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Views expressed in this presentation are the views of the author individually and does not necessarily reflect the view of HDI Lucas.</a:t>
            </a:r>
          </a:p>
        </p:txBody>
      </p:sp>
    </p:spTree>
    <p:extLst>
      <p:ext uri="{BB962C8B-B14F-4D97-AF65-F5344CB8AC3E}">
        <p14:creationId xmlns:p14="http://schemas.microsoft.com/office/powerpoint/2010/main" val="389335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Hydro fracture Considerations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98A1E9-49AD-A7EF-89BF-BF1D60E1AE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107" y="1260000"/>
            <a:ext cx="8153942" cy="475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8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5808" y="387045"/>
            <a:ext cx="10801350" cy="570101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Hydro fracture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8C2512-900E-24DF-BDA1-83E816374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522" y="797560"/>
            <a:ext cx="7040430" cy="520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2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1010" y="376635"/>
            <a:ext cx="10801350" cy="570101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Site Location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C0915D-1872-26CA-DD3C-771BD8325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00" y="946736"/>
            <a:ext cx="6619371" cy="49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722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Site Location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0904C-F278-C2E3-9AD6-6C6E5ACBBF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12192000" cy="357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1E59D7-3C03-6A4F-3C2F-0AB6BEF7CF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448" y="566295"/>
            <a:ext cx="10801350" cy="570101"/>
          </a:xfrm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Site Location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D4EE5-03B5-AA73-6C7B-4FEF51FA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42" y="1186625"/>
            <a:ext cx="8165075" cy="482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205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DEA709-A4B5-7C3B-88C2-DE58AE15C3BE}"/>
              </a:ext>
            </a:extLst>
          </p:cNvPr>
          <p:cNvSpPr txBox="1">
            <a:spLocks/>
          </p:cNvSpPr>
          <p:nvPr/>
        </p:nvSpPr>
        <p:spPr>
          <a:xfrm>
            <a:off x="494824" y="77155"/>
            <a:ext cx="7800865" cy="8223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b="0" kern="1200">
                <a:solidFill>
                  <a:srgbClr val="004489"/>
                </a:solidFill>
                <a:latin typeface="+mn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448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HDD Gyro Steering</a:t>
            </a:r>
            <a:b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448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00448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	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004489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(Continuous Steer Tracking)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CEFD5-D90D-7C5F-8FA0-753095515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8945" y="872580"/>
            <a:ext cx="5366285" cy="3669908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5D27FF-F038-BE73-439B-3AB8B3EE8FB9}"/>
              </a:ext>
            </a:extLst>
          </p:cNvPr>
          <p:cNvSpPr/>
          <p:nvPr/>
        </p:nvSpPr>
        <p:spPr>
          <a:xfrm>
            <a:off x="6978747" y="2018159"/>
            <a:ext cx="3549191" cy="147732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How it works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The tool is mounted behind the jetting assembly/mud motor. The downhole unit measures the position of the steering tool in real time ("Measurement-whilst-drilling").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This information is combined with the drilled length to calculate the displacement through our proprietary algorithms. Thus, drill head can thereby be accurately steered over the envisaged bore path.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oxima Nova Al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24BAF2-EE55-4D9C-BE03-B6D23B980578}"/>
              </a:ext>
            </a:extLst>
          </p:cNvPr>
          <p:cNvSpPr/>
          <p:nvPr/>
        </p:nvSpPr>
        <p:spPr>
          <a:xfrm>
            <a:off x="7215569" y="4467288"/>
            <a:ext cx="3603085" cy="163121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How it works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Surface Unit is put on the surface along the alignment before the envisaged exit point. Via a satellite connection, the exact coordinates of the Surface Unit are measured.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With the help of GPS track, an add-on module to our Gyro steering tool, the Surface Unit is detected and the position relative to each other determined.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oxima Nova Alt"/>
                <a:ea typeface="+mn-ea"/>
                <a:cs typeface="+mn-cs"/>
              </a:rPr>
              <a:t>This forms an independent determination of the drill head position that increases the accuracy of the navigation. The GPS track has a depth range up to 40m.</a:t>
            </a:r>
          </a:p>
        </p:txBody>
      </p:sp>
      <p:pic>
        <p:nvPicPr>
          <p:cNvPr id="8" name="Picture 7" descr="A boat on the beach&#10;&#10;Description automatically generated">
            <a:extLst>
              <a:ext uri="{FF2B5EF4-FFF2-40B4-BE49-F238E27FC236}">
                <a16:creationId xmlns:a16="http://schemas.microsoft.com/office/drawing/2014/main" id="{E32867E7-09D4-7737-CD23-9FC3D620F9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82" b="21251"/>
          <a:stretch/>
        </p:blipFill>
        <p:spPr>
          <a:xfrm>
            <a:off x="4155433" y="4629578"/>
            <a:ext cx="2962355" cy="1425638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02ACBC-37DC-BC8D-3EC7-189266F45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764" y="3295141"/>
            <a:ext cx="2609156" cy="117214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30BB27-B24F-6D12-2BE3-CBD58CCD93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5" t="8953" b="-1"/>
          <a:stretch/>
        </p:blipFill>
        <p:spPr>
          <a:xfrm>
            <a:off x="6978747" y="848997"/>
            <a:ext cx="3198677" cy="117214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14589C-EFF9-C54B-77E0-BA19EB1913B6}"/>
              </a:ext>
            </a:extLst>
          </p:cNvPr>
          <p:cNvSpPr/>
          <p:nvPr/>
        </p:nvSpPr>
        <p:spPr>
          <a:xfrm>
            <a:off x="878865" y="4775065"/>
            <a:ext cx="3096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b="1" dirty="0">
                <a:solidFill>
                  <a:srgbClr val="000000"/>
                </a:solidFill>
                <a:latin typeface="Proxima Nova Alt"/>
                <a:ea typeface="+mn-ea"/>
                <a:cs typeface="+mn-cs"/>
              </a:rPr>
              <a:t>Steering tool tolerances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latin typeface="Proxima Nova Alt"/>
                <a:ea typeface="+mn-ea"/>
                <a:cs typeface="+mn-cs"/>
              </a:rPr>
              <a:t>Gyro steering tool provides: </a:t>
            </a:r>
          </a:p>
          <a:p>
            <a:pPr marL="171450" indent="-171450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200" dirty="0">
                <a:solidFill>
                  <a:srgbClr val="000000"/>
                </a:solidFill>
                <a:latin typeface="Proxima Nova Alt"/>
                <a:ea typeface="+mn-ea"/>
                <a:cs typeface="+mn-cs"/>
              </a:rPr>
              <a:t>accuracy of 0.01º in the pitch plane </a:t>
            </a:r>
          </a:p>
          <a:p>
            <a:pPr marL="171450" indent="-171450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200" dirty="0">
                <a:solidFill>
                  <a:srgbClr val="000000"/>
                </a:solidFill>
                <a:latin typeface="Proxima Nova Alt"/>
                <a:ea typeface="+mn-ea"/>
                <a:cs typeface="+mn-cs"/>
              </a:rPr>
              <a:t>accuracy of 0.04º in the azimuth plane</a:t>
            </a:r>
          </a:p>
          <a:p>
            <a:pPr marL="171450" indent="-171450" defTabSz="9144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AU" sz="1200" dirty="0">
                <a:solidFill>
                  <a:srgbClr val="000000"/>
                </a:solidFill>
                <a:latin typeface="Proxima Nova Alt"/>
                <a:ea typeface="+mn-ea"/>
                <a:cs typeface="+mn-cs"/>
              </a:rPr>
              <a:t>tool is not dependent on magnetic fields </a:t>
            </a:r>
          </a:p>
        </p:txBody>
      </p:sp>
    </p:spTree>
    <p:extLst>
      <p:ext uri="{BB962C8B-B14F-4D97-AF65-F5344CB8AC3E}">
        <p14:creationId xmlns:p14="http://schemas.microsoft.com/office/powerpoint/2010/main" val="3974702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10129E-ED59-9A46-641E-8C7D5EAA5B5B}"/>
              </a:ext>
            </a:extLst>
          </p:cNvPr>
          <p:cNvSpPr/>
          <p:nvPr/>
        </p:nvSpPr>
        <p:spPr>
          <a:xfrm>
            <a:off x="491810" y="165559"/>
            <a:ext cx="5022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Plan and Profile - Accuracy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B7CD1-021D-4B05-2A1A-E931052C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168" y="706485"/>
            <a:ext cx="5750326" cy="55242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C30A1E-A0BB-ECDA-6459-1B37C2A4AC6A}"/>
              </a:ext>
            </a:extLst>
          </p:cNvPr>
          <p:cNvSpPr/>
          <p:nvPr/>
        </p:nvSpPr>
        <p:spPr>
          <a:xfrm>
            <a:off x="8422301" y="1752368"/>
            <a:ext cx="3096344" cy="39395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1" dirty="0">
                <a:solidFill>
                  <a:srgbClr val="FF0000"/>
                </a:solidFill>
                <a:latin typeface="Proxima Nova Alt"/>
              </a:rPr>
              <a:t>Lesson Learnt</a:t>
            </a:r>
          </a:p>
          <a:p>
            <a:pPr marL="171450" indent="-171450">
              <a:buFontTx/>
              <a:buChar char="-"/>
            </a:pPr>
            <a:r>
              <a:rPr lang="en-AU" sz="2000" dirty="0">
                <a:solidFill>
                  <a:srgbClr val="FF0000"/>
                </a:solidFill>
                <a:latin typeface="Proxima Nova Alt"/>
              </a:rPr>
              <a:t>Check grade every meter of drilling, significantly reduces steering drift.</a:t>
            </a:r>
          </a:p>
          <a:p>
            <a:pPr marL="171450" indent="-171450">
              <a:buFontTx/>
              <a:buChar char="-"/>
            </a:pPr>
            <a:r>
              <a:rPr lang="en-AU" sz="2000" dirty="0">
                <a:solidFill>
                  <a:srgbClr val="FF0000"/>
                </a:solidFill>
                <a:latin typeface="Proxima Nova Alt"/>
              </a:rPr>
              <a:t>Gyro usage, steering check every meter without stopping drilling to check grade drift, thus maintaining rate of penetration and reducing project cost</a:t>
            </a:r>
          </a:p>
          <a:p>
            <a:endParaRPr lang="en-AU" sz="1000" b="1" dirty="0">
              <a:solidFill>
                <a:srgbClr val="FF0000"/>
              </a:solidFill>
              <a:latin typeface="Proxima Nova Alt"/>
            </a:endParaRPr>
          </a:p>
        </p:txBody>
      </p:sp>
    </p:spTree>
    <p:extLst>
      <p:ext uri="{BB962C8B-B14F-4D97-AF65-F5344CB8AC3E}">
        <p14:creationId xmlns:p14="http://schemas.microsoft.com/office/powerpoint/2010/main" val="805434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95648A-74FE-2720-82D4-CE21E4117222}"/>
              </a:ext>
            </a:extLst>
          </p:cNvPr>
          <p:cNvSpPr/>
          <p:nvPr/>
        </p:nvSpPr>
        <p:spPr>
          <a:xfrm>
            <a:off x="623392" y="332656"/>
            <a:ext cx="2172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NZ" sz="2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Pipe Pullback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8BBB0A-AF57-DA87-F1D1-6F77DD7E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7"/>
          <a:stretch/>
        </p:blipFill>
        <p:spPr>
          <a:xfrm>
            <a:off x="7587394" y="1988840"/>
            <a:ext cx="4388300" cy="3264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359663-DB48-AF81-3C9D-BDE9B5308F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0" r="-1" b="45484"/>
          <a:stretch/>
        </p:blipFill>
        <p:spPr>
          <a:xfrm>
            <a:off x="0" y="1988840"/>
            <a:ext cx="3735289" cy="3284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43DD07-BF18-5BBD-FF4D-97D70AE3F0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1" r="13937"/>
          <a:stretch/>
        </p:blipFill>
        <p:spPr>
          <a:xfrm>
            <a:off x="3863752" y="1988840"/>
            <a:ext cx="3560387" cy="32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06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F09643B-D40C-75FB-9C88-FFF7C7E95480}"/>
              </a:ext>
            </a:extLst>
          </p:cNvPr>
          <p:cNvSpPr/>
          <p:nvPr/>
        </p:nvSpPr>
        <p:spPr>
          <a:xfrm>
            <a:off x="1816505" y="1226032"/>
            <a:ext cx="8376592" cy="4684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Advance upgrades of urban water and wastewater infrastructure are vital for providing continuous quality service to growing urban communities. </a:t>
            </a:r>
          </a:p>
          <a:p>
            <a:pPr marL="285750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project demonstrates how advanced planning combined with trenchless technology can deliver results in highly populated areas;</a:t>
            </a:r>
          </a:p>
          <a:p>
            <a:pPr marL="742950" lvl="1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minimising impacts to community and environment.</a:t>
            </a:r>
          </a:p>
          <a:p>
            <a:pPr marL="285750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While project objectives were clear, the best way to achieve them was not so obvious;</a:t>
            </a:r>
          </a:p>
          <a:p>
            <a:pPr marL="742950" lvl="1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location presented limited existing infrastructure options and major obstacles. </a:t>
            </a:r>
          </a:p>
          <a:p>
            <a:pPr marL="285750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brought benefits to the community on both an initial and ongoing basis. </a:t>
            </a:r>
          </a:p>
          <a:p>
            <a:pPr marL="285750" indent="-285750" algn="just" defTabSz="457200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Project was a technical success and as with most people in our industry, we have taken away some key commercial learnings - form of the contract and risk allocation.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33674-0CF8-7221-67F7-2CBCCAC8EB19}"/>
              </a:ext>
            </a:extLst>
          </p:cNvPr>
          <p:cNvSpPr/>
          <p:nvPr/>
        </p:nvSpPr>
        <p:spPr>
          <a:xfrm>
            <a:off x="642628" y="404664"/>
            <a:ext cx="2177199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base">
              <a:lnSpc>
                <a:spcPct val="115000"/>
              </a:lnSpc>
              <a:spcAft>
                <a:spcPts val="1000"/>
              </a:spcAft>
            </a:pPr>
            <a:r>
              <a:rPr lang="en-NZ" sz="2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In Conclusion</a:t>
            </a:r>
            <a:endParaRPr lang="en-US" sz="2800" b="1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20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D0AA613-5048-5EEE-EF91-A8A0FC1070FF}"/>
              </a:ext>
            </a:extLst>
          </p:cNvPr>
          <p:cNvSpPr txBox="1"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History in New Zealand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A7158F11-1CA3-44F5-5118-AD537BEB9ACB}"/>
              </a:ext>
            </a:extLst>
          </p:cNvPr>
          <p:cNvSpPr txBox="1">
            <a:spLocks noGrp="1"/>
          </p:cNvSpPr>
          <p:nvPr>
            <p:ph type="body" sz="quarter" idx="12"/>
          </p:nvPr>
        </p:nvSpPr>
        <p:spPr>
          <a:xfrm>
            <a:off x="2540000" y="1437099"/>
            <a:ext cx="8859838" cy="44005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004489"/>
                </a:solidFill>
                <a:latin typeface="+mn-lt"/>
                <a:ea typeface="+mn-ea"/>
                <a:cs typeface="+mn-cs"/>
              </a:defRPr>
            </a:lvl1pPr>
            <a:lvl2pPr marL="355600" indent="-85725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1400" kern="1200">
                <a:solidFill>
                  <a:srgbClr val="004489"/>
                </a:solidFill>
                <a:latin typeface="+mn-lt"/>
                <a:ea typeface="+mn-ea"/>
                <a:cs typeface="+mn-cs"/>
              </a:defRPr>
            </a:lvl2pPr>
            <a:lvl3pPr marL="623888" indent="-85725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Char char="-"/>
              <a:defRPr sz="1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896938" indent="-8890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Char char="-"/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896938" indent="-88900" algn="l" defTabSz="914400" rtl="0" eaLnBrk="1" fontAlgn="base" latinLnBrk="0" hangingPunct="1">
              <a:spcBef>
                <a:spcPts val="0"/>
              </a:spcBef>
              <a:spcAft>
                <a:spcPct val="0"/>
              </a:spcAft>
              <a:buClrTx/>
              <a:buFont typeface="Calibri" panose="020F0502020204030204" pitchFamily="34" charset="0"/>
              <a:buChar char="-"/>
              <a:defRPr sz="12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Pohokura Landfalls – Dual 1850m landfalls – 600mm &amp; 350mm diameter</a:t>
            </a:r>
          </a:p>
          <a:p>
            <a:pPr marL="641350" lvl="1" indent="-285750">
              <a:spcAft>
                <a:spcPts val="1200"/>
              </a:spcAft>
            </a:pPr>
            <a:r>
              <a:rPr lang="en-US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At the time was the longest completed landfall worldwide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Twin Creeks Gas Relocation – 1100m 8” gas pipeline relocation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AU" sz="200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Tauranga Southern Pipeline – 1650m DN1000 HDD Crossing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dirty="0">
              <a:cs typeface="Arial"/>
            </a:endParaRP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AU" kern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29A90B2-12F6-8F7F-1489-17BBDDC98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34" y="3356993"/>
            <a:ext cx="2674593" cy="24806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50467E-916A-E725-69B6-9EC1AA82F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381" y="3349794"/>
            <a:ext cx="2674594" cy="2487855"/>
          </a:xfrm>
          <a:prstGeom prst="rect">
            <a:avLst/>
          </a:prstGeom>
        </p:spPr>
      </p:pic>
      <p:pic>
        <p:nvPicPr>
          <p:cNvPr id="13" name="Picture 12" descr="E:\Tauranga - Documents\16.0 Site Pictures and Videos\top ten photos\TSP 20170619 (24).JPG">
            <a:extLst>
              <a:ext uri="{FF2B5EF4-FFF2-40B4-BE49-F238E27FC236}">
                <a16:creationId xmlns:a16="http://schemas.microsoft.com/office/drawing/2014/main" id="{13A807C9-8645-EFB3-9545-2E42833DA1F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9" t="23362" r="20353" b="22792"/>
          <a:stretch/>
        </p:blipFill>
        <p:spPr bwMode="auto">
          <a:xfrm>
            <a:off x="4847343" y="3356993"/>
            <a:ext cx="2824554" cy="2480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750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BF541E-4EC5-A1D9-218B-2E173C776D5F}"/>
              </a:ext>
            </a:extLst>
          </p:cNvPr>
          <p:cNvSpPr/>
          <p:nvPr/>
        </p:nvSpPr>
        <p:spPr>
          <a:xfrm>
            <a:off x="551384" y="332656"/>
            <a:ext cx="27799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latin typeface="Arial"/>
                <a:ea typeface="Calibri" charset="0"/>
                <a:cs typeface="Calibri" charset="0"/>
              </a:rPr>
              <a:t>What is HDD??</a:t>
            </a:r>
            <a:endParaRPr lang="en-US" sz="2800" b="1" dirty="0">
              <a:solidFill>
                <a:srgbClr val="002060"/>
              </a:solidFill>
              <a:latin typeface="Arial"/>
              <a:ea typeface="Calibri" charset="0"/>
              <a:cs typeface="Calibri" charset="0"/>
            </a:endParaRPr>
          </a:p>
        </p:txBody>
      </p:sp>
      <p:pic>
        <p:nvPicPr>
          <p:cNvPr id="7" name="Picture 3" descr="dcca1">
            <a:extLst>
              <a:ext uri="{FF2B5EF4-FFF2-40B4-BE49-F238E27FC236}">
                <a16:creationId xmlns:a16="http://schemas.microsoft.com/office/drawing/2014/main" id="{8F8E3030-D1EE-A092-628F-3D09E724D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" t="23313" r="1280" b="-655"/>
          <a:stretch/>
        </p:blipFill>
        <p:spPr bwMode="auto">
          <a:xfrm>
            <a:off x="2179485" y="905249"/>
            <a:ext cx="7444908" cy="194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cca2">
            <a:extLst>
              <a:ext uri="{FF2B5EF4-FFF2-40B4-BE49-F238E27FC236}">
                <a16:creationId xmlns:a16="http://schemas.microsoft.com/office/drawing/2014/main" id="{A3144961-F1B0-42AB-A64A-3CF30F7DA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2" r="1324"/>
          <a:stretch/>
        </p:blipFill>
        <p:spPr bwMode="auto">
          <a:xfrm>
            <a:off x="2197059" y="2735135"/>
            <a:ext cx="7427334" cy="194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81733905-ED72-67C8-D443-89CA3F580BF1}"/>
              </a:ext>
            </a:extLst>
          </p:cNvPr>
          <p:cNvGrpSpPr>
            <a:grpSpLocks/>
          </p:cNvGrpSpPr>
          <p:nvPr/>
        </p:nvGrpSpPr>
        <p:grpSpPr bwMode="auto">
          <a:xfrm>
            <a:off x="2240445" y="4561913"/>
            <a:ext cx="7527200" cy="1656184"/>
            <a:chOff x="582" y="2080"/>
            <a:chExt cx="5004" cy="1315"/>
          </a:xfrm>
        </p:grpSpPr>
        <p:pic>
          <p:nvPicPr>
            <p:cNvPr id="10" name="Picture 5" descr="casing">
              <a:extLst>
                <a:ext uri="{FF2B5EF4-FFF2-40B4-BE49-F238E27FC236}">
                  <a16:creationId xmlns:a16="http://schemas.microsoft.com/office/drawing/2014/main" id="{48392030-6839-C60E-51DD-12C3663F2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9" t="28155" r="-840" b="-7041"/>
            <a:stretch/>
          </p:blipFill>
          <p:spPr bwMode="auto">
            <a:xfrm>
              <a:off x="582" y="2080"/>
              <a:ext cx="5004" cy="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9620D50E-F662-0A8B-3FCD-B39C1A616C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2640"/>
              <a:ext cx="577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GB" altLang="en-US" sz="1000" dirty="0">
                  <a:solidFill>
                    <a:prstClr val="black"/>
                  </a:solidFill>
                  <a:latin typeface="Times New Roman" panose="02020603050405020304" pitchFamily="18" charset="0"/>
                </a:rPr>
                <a:t>Casing</a:t>
              </a:r>
              <a:endParaRPr lang="en-GB" altLang="en-US" sz="1000" dirty="0">
                <a:solidFill>
                  <a:prstClr val="white"/>
                </a:solidFill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08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38D68-6109-DD67-CAF7-206036732D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Northern Interceptor Pipeline Route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6" name="Picture 2" descr="auckland wastewater and water network map">
            <a:extLst>
              <a:ext uri="{FF2B5EF4-FFF2-40B4-BE49-F238E27FC236}">
                <a16:creationId xmlns:a16="http://schemas.microsoft.com/office/drawing/2014/main" id="{B9D0E0EF-9BA1-C352-734B-5E6423BD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131484"/>
            <a:ext cx="6874329" cy="48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0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ECC58-BFBB-CF2B-DF06-1954A9CB31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303640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Plan and Profile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C4EE6-1DF2-C63D-2820-CA8F6D8DF8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3428" r="3232" b="17451"/>
          <a:stretch/>
        </p:blipFill>
        <p:spPr>
          <a:xfrm>
            <a:off x="1930400" y="1222459"/>
            <a:ext cx="8069835" cy="478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8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79B5C-5EA5-B041-4E7B-B151CA89C6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3207929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Geological QMap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2DF3C-24F5-77F8-D8E2-681E3235C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01" y="1248156"/>
            <a:ext cx="8048398" cy="47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38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10DF6-F05C-7D4F-F141-D0889F8FBA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Geological QMap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3B745-72B6-0F50-664F-031CFEA26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359" y="1338263"/>
            <a:ext cx="3352693" cy="4692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B52141-3D93-1E28-161E-935305A9F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664" y="1358857"/>
            <a:ext cx="3263415" cy="46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1E82C3-8A5C-F854-AFFF-94A7E32A03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1688" y="768350"/>
            <a:ext cx="1080135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800" b="1" dirty="0">
                <a:solidFill>
                  <a:srgbClr val="002060"/>
                </a:solidFill>
                <a:ea typeface="Calibri" charset="0"/>
                <a:cs typeface="Calibri" charset="0"/>
              </a:rPr>
              <a:t>Site Location</a:t>
            </a:r>
            <a:endParaRPr lang="en-US" sz="2800" b="1" dirty="0">
              <a:solidFill>
                <a:srgbClr val="002060"/>
              </a:solidFill>
              <a:ea typeface="Calibri" charset="0"/>
              <a:cs typeface="Calibri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72BDA-48DA-8BD7-3E73-7262464BA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340" y="1233955"/>
            <a:ext cx="7827320" cy="4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568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Frosted Glas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ustom 1">
      <a:dk1>
        <a:srgbClr val="000000"/>
      </a:dk1>
      <a:lt1>
        <a:srgbClr val="FFFFFF"/>
      </a:lt1>
      <a:dk2>
        <a:srgbClr val="0067A3"/>
      </a:dk2>
      <a:lt2>
        <a:srgbClr val="E7F1F2"/>
      </a:lt2>
      <a:accent1>
        <a:srgbClr val="2A88B5"/>
      </a:accent1>
      <a:accent2>
        <a:srgbClr val="89CAEB"/>
      </a:accent2>
      <a:accent3>
        <a:srgbClr val="E7F1F2"/>
      </a:accent3>
      <a:accent4>
        <a:srgbClr val="0066A3"/>
      </a:accent4>
      <a:accent5>
        <a:srgbClr val="062F77"/>
      </a:accent5>
      <a:accent6>
        <a:srgbClr val="A5DFDD"/>
      </a:accent6>
      <a:hlink>
        <a:srgbClr val="009100"/>
      </a:hlink>
      <a:folHlink>
        <a:srgbClr val="85DFD0"/>
      </a:folHlink>
    </a:clrScheme>
    <a:fontScheme name="Custom 1">
      <a:majorFont>
        <a:latin typeface="Proxima Nova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FD83D971FAD04DB2639AA82678211A" ma:contentTypeVersion="16" ma:contentTypeDescription="Create a new document." ma:contentTypeScope="" ma:versionID="c62304dd76f6b7d5ed8e2c9594665c1d">
  <xsd:schema xmlns:xsd="http://www.w3.org/2001/XMLSchema" xmlns:xs="http://www.w3.org/2001/XMLSchema" xmlns:p="http://schemas.microsoft.com/office/2006/metadata/properties" xmlns:ns2="1bf58d84-5e20-4a41-aa73-0a6f7670ae44" xmlns:ns3="ed53b97b-cfb5-43fb-98c8-420dca68bc0c" targetNamespace="http://schemas.microsoft.com/office/2006/metadata/properties" ma:root="true" ma:fieldsID="788901bc87c6534e3c103d3a989455eb" ns2:_="" ns3:_="">
    <xsd:import namespace="1bf58d84-5e20-4a41-aa73-0a6f7670ae44"/>
    <xsd:import namespace="ed53b97b-cfb5-43fb-98c8-420dca68bc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58d84-5e20-4a41-aa73-0a6f7670ae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0e5db3c-8ba6-4bd5-be1c-b4e1caae56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3b97b-cfb5-43fb-98c8-420dca68bc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77a1829-6093-4983-9065-48e89054a285}" ma:internalName="TaxCatchAll" ma:showField="CatchAllData" ma:web="ed53b97b-cfb5-43fb-98c8-420dca68bc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d53b97b-cfb5-43fb-98c8-420dca68bc0c">
      <UserInfo>
        <DisplayName>Katrina Guy</DisplayName>
        <AccountId>19</AccountId>
        <AccountType/>
      </UserInfo>
      <UserInfo>
        <DisplayName>Gillian Blythe</DisplayName>
        <AccountId>145</AccountId>
        <AccountType/>
      </UserInfo>
    </SharedWithUsers>
    <lcf76f155ced4ddcb4097134ff3c332f xmlns="1bf58d84-5e20-4a41-aa73-0a6f7670ae44">
      <Terms xmlns="http://schemas.microsoft.com/office/infopath/2007/PartnerControls"/>
    </lcf76f155ced4ddcb4097134ff3c332f>
    <TaxCatchAll xmlns="ed53b97b-cfb5-43fb-98c8-420dca68bc0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B19568-55C3-4BC3-A428-7D9D689C7C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f58d84-5e20-4a41-aa73-0a6f7670ae44"/>
    <ds:schemaRef ds:uri="ed53b97b-cfb5-43fb-98c8-420dca68b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B8B422-5282-451E-8EED-F88E351792B4}">
  <ds:schemaRefs>
    <ds:schemaRef ds:uri="http://schemas.microsoft.com/office/2006/metadata/properties"/>
    <ds:schemaRef ds:uri="http://schemas.microsoft.com/office/infopath/2007/PartnerControls"/>
    <ds:schemaRef ds:uri="ed53b97b-cfb5-43fb-98c8-420dca68bc0c"/>
    <ds:schemaRef ds:uri="1bf58d84-5e20-4a41-aa73-0a6f7670ae44"/>
  </ds:schemaRefs>
</ds:datastoreItem>
</file>

<file path=customXml/itemProps3.xml><?xml version="1.0" encoding="utf-8"?>
<ds:datastoreItem xmlns:ds="http://schemas.openxmlformats.org/officeDocument/2006/customXml" ds:itemID="{9368C8F2-30F3-448A-B03E-9A940E33D1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557</Words>
  <Application>Microsoft Office PowerPoint</Application>
  <PresentationFormat>Widescreen</PresentationFormat>
  <Paragraphs>65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Proxima Nova</vt:lpstr>
      <vt:lpstr>Proxima Nova Alt</vt:lpstr>
      <vt:lpstr>Times New Roman</vt:lpstr>
      <vt:lpstr>Title Slide</vt:lpstr>
      <vt:lpstr>Content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Paris Elwood</dc:creator>
  <cp:lastModifiedBy>STUART-ROBERTSON John</cp:lastModifiedBy>
  <cp:revision>6</cp:revision>
  <dcterms:created xsi:type="dcterms:W3CDTF">2022-05-04T02:33:18Z</dcterms:created>
  <dcterms:modified xsi:type="dcterms:W3CDTF">2022-10-17T07:46:04Z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0x01010035FD83D971FAD04DB2639AA82678211A</vt:lpwstr>
  </property>
  <property fmtid="{D5CDD505-2E9C-101B-9397-08002B2CF9AE}" pid="3" name="MediaServiceImageTags">
    <vt:lpwstr/>
  </property>
</Properties>
</file>