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 id="2147483899" r:id="rId5"/>
    <p:sldMasterId id="2147483859" r:id="rId6"/>
    <p:sldMasterId id="2147483737" r:id="rId7"/>
    <p:sldMasterId id="2147483881" r:id="rId8"/>
    <p:sldMasterId id="2147483886" r:id="rId9"/>
    <p:sldMasterId id="2147483812" r:id="rId10"/>
  </p:sldMasterIdLst>
  <p:notesMasterIdLst>
    <p:notesMasterId r:id="rId23"/>
  </p:notesMasterIdLst>
  <p:handoutMasterIdLst>
    <p:handoutMasterId r:id="rId24"/>
  </p:handoutMasterIdLst>
  <p:sldIdLst>
    <p:sldId id="292" r:id="rId11"/>
    <p:sldId id="328" r:id="rId12"/>
    <p:sldId id="363" r:id="rId13"/>
    <p:sldId id="368" r:id="rId14"/>
    <p:sldId id="375" r:id="rId15"/>
    <p:sldId id="367" r:id="rId16"/>
    <p:sldId id="352" r:id="rId17"/>
    <p:sldId id="373" r:id="rId18"/>
    <p:sldId id="370" r:id="rId19"/>
    <p:sldId id="369" r:id="rId20"/>
    <p:sldId id="374" r:id="rId21"/>
    <p:sldId id="291" r:id="rId2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5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A5"/>
    <a:srgbClr val="808285"/>
    <a:srgbClr val="E6E6E6"/>
    <a:srgbClr val="CCCCCC"/>
    <a:srgbClr val="E5E5E5"/>
    <a:srgbClr val="E5F7F6"/>
    <a:srgbClr val="CCF0ED"/>
    <a:srgbClr val="D1D3D4"/>
    <a:srgbClr val="9D9FA2"/>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E86C1-BA3D-4429-9C5C-D4EEACFB4D95}" v="5" dt="2022-10-17T23:42:46.60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62483" autoAdjust="0"/>
  </p:normalViewPr>
  <p:slideViewPr>
    <p:cSldViewPr snapToGrid="0">
      <p:cViewPr>
        <p:scale>
          <a:sx n="47" d="100"/>
          <a:sy n="47" d="100"/>
        </p:scale>
        <p:origin x="1404" y="-320"/>
      </p:cViewPr>
      <p:guideLst>
        <p:guide orient="horz" pos="754"/>
        <p:guide pos="506"/>
      </p:guideLst>
    </p:cSldViewPr>
  </p:slideViewPr>
  <p:outlineViewPr>
    <p:cViewPr>
      <p:scale>
        <a:sx n="33" d="100"/>
        <a:sy n="33" d="100"/>
      </p:scale>
      <p:origin x="0" y="-930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18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2AA51-27BA-4CA9-8DEC-C9FC7D787B73}"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NZ"/>
        </a:p>
      </dgm:t>
    </dgm:pt>
    <dgm:pt modelId="{F8D52A4F-D41E-4340-97BD-0F0A3519E091}">
      <dgm:prSet phldrT="[Text]" custT="1"/>
      <dgm:spPr/>
      <dgm:t>
        <a:bodyPr/>
        <a:lstStyle/>
        <a:p>
          <a:r>
            <a:rPr lang="en-NZ" sz="1200" dirty="0"/>
            <a:t>Amalgamation (4 WSEs)</a:t>
          </a:r>
        </a:p>
      </dgm:t>
    </dgm:pt>
    <dgm:pt modelId="{03A4D835-7300-4628-898C-508EEDEC45BB}" type="parTrans" cxnId="{D4CB3A8A-D7E7-4001-B67A-F96035F00C34}">
      <dgm:prSet/>
      <dgm:spPr/>
      <dgm:t>
        <a:bodyPr/>
        <a:lstStyle/>
        <a:p>
          <a:endParaRPr lang="en-NZ"/>
        </a:p>
      </dgm:t>
    </dgm:pt>
    <dgm:pt modelId="{9DD3E488-85D6-4EB5-BE93-100C9A739EA8}" type="sibTrans" cxnId="{D4CB3A8A-D7E7-4001-B67A-F96035F00C34}">
      <dgm:prSet/>
      <dgm:spPr/>
      <dgm:t>
        <a:bodyPr/>
        <a:lstStyle/>
        <a:p>
          <a:endParaRPr lang="en-NZ"/>
        </a:p>
      </dgm:t>
    </dgm:pt>
    <dgm:pt modelId="{AA70C21A-EDB8-4DD9-BA69-D2187B231E24}">
      <dgm:prSet phldrT="[Text]" custT="1"/>
      <dgm:spPr/>
      <dgm:t>
        <a:bodyPr/>
        <a:lstStyle/>
        <a:p>
          <a:r>
            <a:rPr lang="en-NZ" sz="1200" dirty="0"/>
            <a:t>Balance sheet separation</a:t>
          </a:r>
        </a:p>
      </dgm:t>
    </dgm:pt>
    <dgm:pt modelId="{AB79AA9E-C541-46EA-A6AF-BA2B75C12C53}" type="parTrans" cxnId="{936F5975-4E2B-4AE5-9A18-AC1624B85BA2}">
      <dgm:prSet/>
      <dgm:spPr/>
      <dgm:t>
        <a:bodyPr/>
        <a:lstStyle/>
        <a:p>
          <a:endParaRPr lang="en-NZ"/>
        </a:p>
      </dgm:t>
    </dgm:pt>
    <dgm:pt modelId="{74FEE7CC-1C66-49E2-BD07-FA891F1BD2B4}" type="sibTrans" cxnId="{936F5975-4E2B-4AE5-9A18-AC1624B85BA2}">
      <dgm:prSet/>
      <dgm:spPr/>
      <dgm:t>
        <a:bodyPr/>
        <a:lstStyle/>
        <a:p>
          <a:endParaRPr lang="en-NZ"/>
        </a:p>
      </dgm:t>
    </dgm:pt>
    <dgm:pt modelId="{9EF81813-03BC-46F1-8309-583A75848973}">
      <dgm:prSet phldrT="[Text]" custT="1"/>
      <dgm:spPr/>
      <dgm:t>
        <a:bodyPr/>
        <a:lstStyle/>
        <a:p>
          <a:r>
            <a:rPr lang="en-NZ" sz="1100" dirty="0"/>
            <a:t>New governance and accountability mechanisms</a:t>
          </a:r>
        </a:p>
      </dgm:t>
    </dgm:pt>
    <dgm:pt modelId="{7C251F09-78BB-4087-B09F-433D721677AE}" type="parTrans" cxnId="{E58639FE-89F5-4926-B29F-227AB63C7982}">
      <dgm:prSet/>
      <dgm:spPr/>
      <dgm:t>
        <a:bodyPr/>
        <a:lstStyle/>
        <a:p>
          <a:endParaRPr lang="en-NZ"/>
        </a:p>
      </dgm:t>
    </dgm:pt>
    <dgm:pt modelId="{8C6E096B-55C7-4BA3-B143-D8D4B5CA8568}" type="sibTrans" cxnId="{E58639FE-89F5-4926-B29F-227AB63C7982}">
      <dgm:prSet/>
      <dgm:spPr/>
      <dgm:t>
        <a:bodyPr/>
        <a:lstStyle/>
        <a:p>
          <a:endParaRPr lang="en-NZ"/>
        </a:p>
      </dgm:t>
    </dgm:pt>
    <dgm:pt modelId="{8B379E47-EC4B-458A-99DA-572E0A68EE3C}">
      <dgm:prSet phldrT="[Text]" custT="1"/>
      <dgm:spPr>
        <a:solidFill>
          <a:srgbClr val="FFC000"/>
        </a:solidFill>
      </dgm:spPr>
      <dgm:t>
        <a:bodyPr/>
        <a:lstStyle/>
        <a:p>
          <a:r>
            <a:rPr lang="en-NZ" sz="1600" b="1" dirty="0">
              <a:solidFill>
                <a:schemeClr val="bg1"/>
              </a:solidFill>
            </a:rPr>
            <a:t>Stronger regulatory framework</a:t>
          </a:r>
        </a:p>
      </dgm:t>
    </dgm:pt>
    <dgm:pt modelId="{36ACD664-FEBF-4A00-99B2-061FC910DD0F}" type="parTrans" cxnId="{91DCCB1B-8DFE-4BD1-A586-09FB99C39DF5}">
      <dgm:prSet/>
      <dgm:spPr/>
      <dgm:t>
        <a:bodyPr/>
        <a:lstStyle/>
        <a:p>
          <a:endParaRPr lang="en-NZ"/>
        </a:p>
      </dgm:t>
    </dgm:pt>
    <dgm:pt modelId="{20902AF9-C76B-4F8E-813F-89542B1274F4}" type="sibTrans" cxnId="{91DCCB1B-8DFE-4BD1-A586-09FB99C39DF5}">
      <dgm:prSet/>
      <dgm:spPr/>
      <dgm:t>
        <a:bodyPr/>
        <a:lstStyle/>
        <a:p>
          <a:endParaRPr lang="en-NZ"/>
        </a:p>
      </dgm:t>
    </dgm:pt>
    <dgm:pt modelId="{3E84FA4E-9BD9-4A46-AF25-25ECC54F390E}" type="pres">
      <dgm:prSet presAssocID="{1382AA51-27BA-4CA9-8DEC-C9FC7D787B73}" presName="Name0" presStyleCnt="0">
        <dgm:presLayoutVars>
          <dgm:chMax val="7"/>
          <dgm:resizeHandles val="exact"/>
        </dgm:presLayoutVars>
      </dgm:prSet>
      <dgm:spPr/>
    </dgm:pt>
    <dgm:pt modelId="{EBB31EE8-93AF-44C4-9BF9-1138DB715181}" type="pres">
      <dgm:prSet presAssocID="{1382AA51-27BA-4CA9-8DEC-C9FC7D787B73}" presName="comp1" presStyleCnt="0"/>
      <dgm:spPr/>
    </dgm:pt>
    <dgm:pt modelId="{106A440C-5A3E-466F-B2C6-75ACC748C227}" type="pres">
      <dgm:prSet presAssocID="{1382AA51-27BA-4CA9-8DEC-C9FC7D787B73}" presName="circle1" presStyleLbl="node1" presStyleIdx="0" presStyleCnt="4"/>
      <dgm:spPr/>
    </dgm:pt>
    <dgm:pt modelId="{3B78836D-64EF-47BF-9A8F-459369432A74}" type="pres">
      <dgm:prSet presAssocID="{1382AA51-27BA-4CA9-8DEC-C9FC7D787B73}" presName="c1text" presStyleLbl="node1" presStyleIdx="0" presStyleCnt="4">
        <dgm:presLayoutVars>
          <dgm:bulletEnabled val="1"/>
        </dgm:presLayoutVars>
      </dgm:prSet>
      <dgm:spPr/>
    </dgm:pt>
    <dgm:pt modelId="{B089AC79-F32D-4802-99CD-C6300EEE5110}" type="pres">
      <dgm:prSet presAssocID="{1382AA51-27BA-4CA9-8DEC-C9FC7D787B73}" presName="comp2" presStyleCnt="0"/>
      <dgm:spPr/>
    </dgm:pt>
    <dgm:pt modelId="{9B5EEAEE-BD71-4F21-BCFC-2C36571AE75D}" type="pres">
      <dgm:prSet presAssocID="{1382AA51-27BA-4CA9-8DEC-C9FC7D787B73}" presName="circle2" presStyleLbl="node1" presStyleIdx="1" presStyleCnt="4"/>
      <dgm:spPr/>
    </dgm:pt>
    <dgm:pt modelId="{240C45BC-F166-4808-9F52-F3585217F474}" type="pres">
      <dgm:prSet presAssocID="{1382AA51-27BA-4CA9-8DEC-C9FC7D787B73}" presName="c2text" presStyleLbl="node1" presStyleIdx="1" presStyleCnt="4">
        <dgm:presLayoutVars>
          <dgm:bulletEnabled val="1"/>
        </dgm:presLayoutVars>
      </dgm:prSet>
      <dgm:spPr/>
    </dgm:pt>
    <dgm:pt modelId="{550C3598-31A8-4DAD-B8A2-C17F40EF5B85}" type="pres">
      <dgm:prSet presAssocID="{1382AA51-27BA-4CA9-8DEC-C9FC7D787B73}" presName="comp3" presStyleCnt="0"/>
      <dgm:spPr/>
    </dgm:pt>
    <dgm:pt modelId="{0C1A8336-00E8-4F22-9D78-43C2FAE5CCE7}" type="pres">
      <dgm:prSet presAssocID="{1382AA51-27BA-4CA9-8DEC-C9FC7D787B73}" presName="circle3" presStyleLbl="node1" presStyleIdx="2" presStyleCnt="4"/>
      <dgm:spPr/>
    </dgm:pt>
    <dgm:pt modelId="{F59E2142-4BF3-448E-8CB0-AAB24C6CD61A}" type="pres">
      <dgm:prSet presAssocID="{1382AA51-27BA-4CA9-8DEC-C9FC7D787B73}" presName="c3text" presStyleLbl="node1" presStyleIdx="2" presStyleCnt="4">
        <dgm:presLayoutVars>
          <dgm:bulletEnabled val="1"/>
        </dgm:presLayoutVars>
      </dgm:prSet>
      <dgm:spPr/>
    </dgm:pt>
    <dgm:pt modelId="{6E80EB28-5010-4DF1-BD41-637CA3B80C92}" type="pres">
      <dgm:prSet presAssocID="{1382AA51-27BA-4CA9-8DEC-C9FC7D787B73}" presName="comp4" presStyleCnt="0"/>
      <dgm:spPr/>
    </dgm:pt>
    <dgm:pt modelId="{92027B82-04D3-4647-8535-BABC91EA61BA}" type="pres">
      <dgm:prSet presAssocID="{1382AA51-27BA-4CA9-8DEC-C9FC7D787B73}" presName="circle4" presStyleLbl="node1" presStyleIdx="3" presStyleCnt="4"/>
      <dgm:spPr/>
    </dgm:pt>
    <dgm:pt modelId="{EAEF2B56-8F9E-4605-B39A-57E5D23908C4}" type="pres">
      <dgm:prSet presAssocID="{1382AA51-27BA-4CA9-8DEC-C9FC7D787B73}" presName="c4text" presStyleLbl="node1" presStyleIdx="3" presStyleCnt="4">
        <dgm:presLayoutVars>
          <dgm:bulletEnabled val="1"/>
        </dgm:presLayoutVars>
      </dgm:prSet>
      <dgm:spPr/>
    </dgm:pt>
  </dgm:ptLst>
  <dgm:cxnLst>
    <dgm:cxn modelId="{91DCCB1B-8DFE-4BD1-A586-09FB99C39DF5}" srcId="{1382AA51-27BA-4CA9-8DEC-C9FC7D787B73}" destId="{8B379E47-EC4B-458A-99DA-572E0A68EE3C}" srcOrd="3" destOrd="0" parTransId="{36ACD664-FEBF-4A00-99B2-061FC910DD0F}" sibTransId="{20902AF9-C76B-4F8E-813F-89542B1274F4}"/>
    <dgm:cxn modelId="{09666C5B-E314-47AB-A844-3AFD81F16900}" type="presOf" srcId="{AA70C21A-EDB8-4DD9-BA69-D2187B231E24}" destId="{9B5EEAEE-BD71-4F21-BCFC-2C36571AE75D}" srcOrd="0" destOrd="0" presId="urn:microsoft.com/office/officeart/2005/8/layout/venn2"/>
    <dgm:cxn modelId="{01F74E49-EFDF-4292-9D3B-1094B310A20B}" type="presOf" srcId="{9EF81813-03BC-46F1-8309-583A75848973}" destId="{F59E2142-4BF3-448E-8CB0-AAB24C6CD61A}" srcOrd="1" destOrd="0" presId="urn:microsoft.com/office/officeart/2005/8/layout/venn2"/>
    <dgm:cxn modelId="{8886174A-BE36-4FA2-B884-E53A8F8262C5}" type="presOf" srcId="{F8D52A4F-D41E-4340-97BD-0F0A3519E091}" destId="{106A440C-5A3E-466F-B2C6-75ACC748C227}" srcOrd="0" destOrd="0" presId="urn:microsoft.com/office/officeart/2005/8/layout/venn2"/>
    <dgm:cxn modelId="{C998126E-2651-40D6-990C-06A00450653D}" type="presOf" srcId="{AA70C21A-EDB8-4DD9-BA69-D2187B231E24}" destId="{240C45BC-F166-4808-9F52-F3585217F474}" srcOrd="1" destOrd="0" presId="urn:microsoft.com/office/officeart/2005/8/layout/venn2"/>
    <dgm:cxn modelId="{936F5975-4E2B-4AE5-9A18-AC1624B85BA2}" srcId="{1382AA51-27BA-4CA9-8DEC-C9FC7D787B73}" destId="{AA70C21A-EDB8-4DD9-BA69-D2187B231E24}" srcOrd="1" destOrd="0" parTransId="{AB79AA9E-C541-46EA-A6AF-BA2B75C12C53}" sibTransId="{74FEE7CC-1C66-49E2-BD07-FA891F1BD2B4}"/>
    <dgm:cxn modelId="{5CB2A27D-C030-48AA-AB33-78F68AFE525A}" type="presOf" srcId="{8B379E47-EC4B-458A-99DA-572E0A68EE3C}" destId="{EAEF2B56-8F9E-4605-B39A-57E5D23908C4}" srcOrd="1" destOrd="0" presId="urn:microsoft.com/office/officeart/2005/8/layout/venn2"/>
    <dgm:cxn modelId="{093CF681-7728-4715-9D40-9416988363C8}" type="presOf" srcId="{8B379E47-EC4B-458A-99DA-572E0A68EE3C}" destId="{92027B82-04D3-4647-8535-BABC91EA61BA}" srcOrd="0" destOrd="0" presId="urn:microsoft.com/office/officeart/2005/8/layout/venn2"/>
    <dgm:cxn modelId="{D4CB3A8A-D7E7-4001-B67A-F96035F00C34}" srcId="{1382AA51-27BA-4CA9-8DEC-C9FC7D787B73}" destId="{F8D52A4F-D41E-4340-97BD-0F0A3519E091}" srcOrd="0" destOrd="0" parTransId="{03A4D835-7300-4628-898C-508EEDEC45BB}" sibTransId="{9DD3E488-85D6-4EB5-BE93-100C9A739EA8}"/>
    <dgm:cxn modelId="{7AE441B3-FC23-4BA1-9949-F0CB184CD8DC}" type="presOf" srcId="{1382AA51-27BA-4CA9-8DEC-C9FC7D787B73}" destId="{3E84FA4E-9BD9-4A46-AF25-25ECC54F390E}" srcOrd="0" destOrd="0" presId="urn:microsoft.com/office/officeart/2005/8/layout/venn2"/>
    <dgm:cxn modelId="{7EE1BDD1-D146-43E1-AC32-4D659D5AF79C}" type="presOf" srcId="{F8D52A4F-D41E-4340-97BD-0F0A3519E091}" destId="{3B78836D-64EF-47BF-9A8F-459369432A74}" srcOrd="1" destOrd="0" presId="urn:microsoft.com/office/officeart/2005/8/layout/venn2"/>
    <dgm:cxn modelId="{E8A94CE2-513D-45CF-B6F2-1B60F9810662}" type="presOf" srcId="{9EF81813-03BC-46F1-8309-583A75848973}" destId="{0C1A8336-00E8-4F22-9D78-43C2FAE5CCE7}" srcOrd="0" destOrd="0" presId="urn:microsoft.com/office/officeart/2005/8/layout/venn2"/>
    <dgm:cxn modelId="{E58639FE-89F5-4926-B29F-227AB63C7982}" srcId="{1382AA51-27BA-4CA9-8DEC-C9FC7D787B73}" destId="{9EF81813-03BC-46F1-8309-583A75848973}" srcOrd="2" destOrd="0" parTransId="{7C251F09-78BB-4087-B09F-433D721677AE}" sibTransId="{8C6E096B-55C7-4BA3-B143-D8D4B5CA8568}"/>
    <dgm:cxn modelId="{9CC839C5-5976-4F11-A7A3-0909E6E66416}" type="presParOf" srcId="{3E84FA4E-9BD9-4A46-AF25-25ECC54F390E}" destId="{EBB31EE8-93AF-44C4-9BF9-1138DB715181}" srcOrd="0" destOrd="0" presId="urn:microsoft.com/office/officeart/2005/8/layout/venn2"/>
    <dgm:cxn modelId="{C8235466-8FF1-48A3-89F7-BFE3F32D2782}" type="presParOf" srcId="{EBB31EE8-93AF-44C4-9BF9-1138DB715181}" destId="{106A440C-5A3E-466F-B2C6-75ACC748C227}" srcOrd="0" destOrd="0" presId="urn:microsoft.com/office/officeart/2005/8/layout/venn2"/>
    <dgm:cxn modelId="{030F6D81-E41B-4E59-A519-B074337EE72B}" type="presParOf" srcId="{EBB31EE8-93AF-44C4-9BF9-1138DB715181}" destId="{3B78836D-64EF-47BF-9A8F-459369432A74}" srcOrd="1" destOrd="0" presId="urn:microsoft.com/office/officeart/2005/8/layout/venn2"/>
    <dgm:cxn modelId="{5732F4A6-8519-4DDB-A64E-1DB6E37CA903}" type="presParOf" srcId="{3E84FA4E-9BD9-4A46-AF25-25ECC54F390E}" destId="{B089AC79-F32D-4802-99CD-C6300EEE5110}" srcOrd="1" destOrd="0" presId="urn:microsoft.com/office/officeart/2005/8/layout/venn2"/>
    <dgm:cxn modelId="{3C1F84E5-E418-4BC1-A88B-0B900246C7CC}" type="presParOf" srcId="{B089AC79-F32D-4802-99CD-C6300EEE5110}" destId="{9B5EEAEE-BD71-4F21-BCFC-2C36571AE75D}" srcOrd="0" destOrd="0" presId="urn:microsoft.com/office/officeart/2005/8/layout/venn2"/>
    <dgm:cxn modelId="{D4FECB91-4364-4753-B4CB-7668516A1C0F}" type="presParOf" srcId="{B089AC79-F32D-4802-99CD-C6300EEE5110}" destId="{240C45BC-F166-4808-9F52-F3585217F474}" srcOrd="1" destOrd="0" presId="urn:microsoft.com/office/officeart/2005/8/layout/venn2"/>
    <dgm:cxn modelId="{868F1DDA-5869-456D-A65A-A7E3DEA60CB0}" type="presParOf" srcId="{3E84FA4E-9BD9-4A46-AF25-25ECC54F390E}" destId="{550C3598-31A8-4DAD-B8A2-C17F40EF5B85}" srcOrd="2" destOrd="0" presId="urn:microsoft.com/office/officeart/2005/8/layout/venn2"/>
    <dgm:cxn modelId="{0DEFBE8E-DD07-4935-AF8C-55F2BC58D3FE}" type="presParOf" srcId="{550C3598-31A8-4DAD-B8A2-C17F40EF5B85}" destId="{0C1A8336-00E8-4F22-9D78-43C2FAE5CCE7}" srcOrd="0" destOrd="0" presId="urn:microsoft.com/office/officeart/2005/8/layout/venn2"/>
    <dgm:cxn modelId="{046066CB-0060-46B2-965D-F25916D65D2D}" type="presParOf" srcId="{550C3598-31A8-4DAD-B8A2-C17F40EF5B85}" destId="{F59E2142-4BF3-448E-8CB0-AAB24C6CD61A}" srcOrd="1" destOrd="0" presId="urn:microsoft.com/office/officeart/2005/8/layout/venn2"/>
    <dgm:cxn modelId="{A36BC495-302E-4B90-890C-2551D3C6731E}" type="presParOf" srcId="{3E84FA4E-9BD9-4A46-AF25-25ECC54F390E}" destId="{6E80EB28-5010-4DF1-BD41-637CA3B80C92}" srcOrd="3" destOrd="0" presId="urn:microsoft.com/office/officeart/2005/8/layout/venn2"/>
    <dgm:cxn modelId="{EE454ED6-C1D9-4C8A-B1EA-9DB90D0EFA82}" type="presParOf" srcId="{6E80EB28-5010-4DF1-BD41-637CA3B80C92}" destId="{92027B82-04D3-4647-8535-BABC91EA61BA}" srcOrd="0" destOrd="0" presId="urn:microsoft.com/office/officeart/2005/8/layout/venn2"/>
    <dgm:cxn modelId="{9636C507-E58C-4534-A1B3-7722609571BF}" type="presParOf" srcId="{6E80EB28-5010-4DF1-BD41-637CA3B80C92}" destId="{EAEF2B56-8F9E-4605-B39A-57E5D23908C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94A44-7412-4CCD-A81E-01360614C371}" type="doc">
      <dgm:prSet loTypeId="urn:microsoft.com/office/officeart/2005/8/layout/chart3" loCatId="cycle" qsTypeId="urn:microsoft.com/office/officeart/2005/8/quickstyle/simple1" qsCatId="simple" csTypeId="urn:microsoft.com/office/officeart/2005/8/colors/accent1_2" csCatId="accent1" phldr="1"/>
      <dgm:spPr/>
    </dgm:pt>
    <dgm:pt modelId="{DBE338D8-D8E2-4A1B-8BF9-873909B62079}">
      <dgm:prSet phldrT="[Text]"/>
      <dgm:spPr/>
      <dgm:t>
        <a:bodyPr/>
        <a:lstStyle/>
        <a:p>
          <a:r>
            <a:rPr lang="en-NZ" dirty="0"/>
            <a:t>Quality</a:t>
          </a:r>
        </a:p>
      </dgm:t>
    </dgm:pt>
    <dgm:pt modelId="{461873DD-F0D9-4A9A-8F06-5B34E70420C3}" type="parTrans" cxnId="{1AB19013-7848-47B8-A5ED-88D1CB34B38B}">
      <dgm:prSet/>
      <dgm:spPr/>
      <dgm:t>
        <a:bodyPr/>
        <a:lstStyle/>
        <a:p>
          <a:endParaRPr lang="en-NZ"/>
        </a:p>
      </dgm:t>
    </dgm:pt>
    <dgm:pt modelId="{D7B08584-0DDC-490C-895A-FE8163E2EF8A}" type="sibTrans" cxnId="{1AB19013-7848-47B8-A5ED-88D1CB34B38B}">
      <dgm:prSet/>
      <dgm:spPr/>
      <dgm:t>
        <a:bodyPr/>
        <a:lstStyle/>
        <a:p>
          <a:endParaRPr lang="en-NZ"/>
        </a:p>
      </dgm:t>
    </dgm:pt>
    <dgm:pt modelId="{5FAC5831-A4D8-4E2E-A3B7-0DC74C86AF4E}">
      <dgm:prSet phldrT="[Text]"/>
      <dgm:spPr/>
      <dgm:t>
        <a:bodyPr/>
        <a:lstStyle/>
        <a:p>
          <a:r>
            <a:rPr lang="en-NZ" dirty="0"/>
            <a:t>Economic and consumer protection</a:t>
          </a:r>
        </a:p>
      </dgm:t>
    </dgm:pt>
    <dgm:pt modelId="{DF2D2BC2-55AD-4648-8732-C37A7B87F8D7}" type="parTrans" cxnId="{D52A3B71-5AA6-4305-8B74-4C3D16B668CF}">
      <dgm:prSet/>
      <dgm:spPr/>
      <dgm:t>
        <a:bodyPr/>
        <a:lstStyle/>
        <a:p>
          <a:endParaRPr lang="en-NZ"/>
        </a:p>
      </dgm:t>
    </dgm:pt>
    <dgm:pt modelId="{A574FD69-D654-43A4-9427-F8E81B9D1393}" type="sibTrans" cxnId="{D52A3B71-5AA6-4305-8B74-4C3D16B668CF}">
      <dgm:prSet/>
      <dgm:spPr/>
      <dgm:t>
        <a:bodyPr/>
        <a:lstStyle/>
        <a:p>
          <a:endParaRPr lang="en-NZ"/>
        </a:p>
      </dgm:t>
    </dgm:pt>
    <dgm:pt modelId="{CB3AA171-9802-48ED-A2CA-6967B8940482}">
      <dgm:prSet phldrT="[Text]"/>
      <dgm:spPr/>
      <dgm:t>
        <a:bodyPr/>
        <a:lstStyle/>
        <a:p>
          <a:r>
            <a:rPr lang="en-NZ" dirty="0"/>
            <a:t>Environmental </a:t>
          </a:r>
        </a:p>
      </dgm:t>
    </dgm:pt>
    <dgm:pt modelId="{3A0005D5-7627-4238-A412-B74E018B0E9B}" type="parTrans" cxnId="{BCFC0B69-51C0-4DF6-A763-BB7A88843CE7}">
      <dgm:prSet/>
      <dgm:spPr/>
      <dgm:t>
        <a:bodyPr/>
        <a:lstStyle/>
        <a:p>
          <a:endParaRPr lang="en-NZ"/>
        </a:p>
      </dgm:t>
    </dgm:pt>
    <dgm:pt modelId="{38E07D60-D423-4CD6-93FF-CB0102B3C2A7}" type="sibTrans" cxnId="{BCFC0B69-51C0-4DF6-A763-BB7A88843CE7}">
      <dgm:prSet/>
      <dgm:spPr/>
      <dgm:t>
        <a:bodyPr/>
        <a:lstStyle/>
        <a:p>
          <a:endParaRPr lang="en-NZ"/>
        </a:p>
      </dgm:t>
    </dgm:pt>
    <dgm:pt modelId="{8DE1C05F-C49B-4329-8360-A55D956C2C8D}" type="pres">
      <dgm:prSet presAssocID="{B0994A44-7412-4CCD-A81E-01360614C371}" presName="compositeShape" presStyleCnt="0">
        <dgm:presLayoutVars>
          <dgm:chMax val="7"/>
          <dgm:dir/>
          <dgm:resizeHandles val="exact"/>
        </dgm:presLayoutVars>
      </dgm:prSet>
      <dgm:spPr/>
    </dgm:pt>
    <dgm:pt modelId="{828AF84B-432C-441A-9BFA-9A2332F308B1}" type="pres">
      <dgm:prSet presAssocID="{B0994A44-7412-4CCD-A81E-01360614C371}" presName="wedge1" presStyleLbl="node1" presStyleIdx="0" presStyleCnt="3"/>
      <dgm:spPr/>
    </dgm:pt>
    <dgm:pt modelId="{E61A2DC7-F84D-415C-A94A-14476AB5A982}" type="pres">
      <dgm:prSet presAssocID="{B0994A44-7412-4CCD-A81E-01360614C371}" presName="wedge1Tx" presStyleLbl="node1" presStyleIdx="0" presStyleCnt="3">
        <dgm:presLayoutVars>
          <dgm:chMax val="0"/>
          <dgm:chPref val="0"/>
          <dgm:bulletEnabled val="1"/>
        </dgm:presLayoutVars>
      </dgm:prSet>
      <dgm:spPr/>
    </dgm:pt>
    <dgm:pt modelId="{7513A544-AA42-4774-85BB-B881AC71649F}" type="pres">
      <dgm:prSet presAssocID="{B0994A44-7412-4CCD-A81E-01360614C371}" presName="wedge2" presStyleLbl="node1" presStyleIdx="1" presStyleCnt="3"/>
      <dgm:spPr/>
    </dgm:pt>
    <dgm:pt modelId="{05F8E717-80DC-4652-A0C2-809AF6BE166F}" type="pres">
      <dgm:prSet presAssocID="{B0994A44-7412-4CCD-A81E-01360614C371}" presName="wedge2Tx" presStyleLbl="node1" presStyleIdx="1" presStyleCnt="3">
        <dgm:presLayoutVars>
          <dgm:chMax val="0"/>
          <dgm:chPref val="0"/>
          <dgm:bulletEnabled val="1"/>
        </dgm:presLayoutVars>
      </dgm:prSet>
      <dgm:spPr/>
    </dgm:pt>
    <dgm:pt modelId="{1B4EA839-7242-44F8-8B14-C8D05E72C7E3}" type="pres">
      <dgm:prSet presAssocID="{B0994A44-7412-4CCD-A81E-01360614C371}" presName="wedge3" presStyleLbl="node1" presStyleIdx="2" presStyleCnt="3"/>
      <dgm:spPr/>
    </dgm:pt>
    <dgm:pt modelId="{9F37FC39-8D39-404E-BA8C-4743C81D9B3C}" type="pres">
      <dgm:prSet presAssocID="{B0994A44-7412-4CCD-A81E-01360614C371}" presName="wedge3Tx" presStyleLbl="node1" presStyleIdx="2" presStyleCnt="3">
        <dgm:presLayoutVars>
          <dgm:chMax val="0"/>
          <dgm:chPref val="0"/>
          <dgm:bulletEnabled val="1"/>
        </dgm:presLayoutVars>
      </dgm:prSet>
      <dgm:spPr/>
    </dgm:pt>
  </dgm:ptLst>
  <dgm:cxnLst>
    <dgm:cxn modelId="{1AB19013-7848-47B8-A5ED-88D1CB34B38B}" srcId="{B0994A44-7412-4CCD-A81E-01360614C371}" destId="{DBE338D8-D8E2-4A1B-8BF9-873909B62079}" srcOrd="0" destOrd="0" parTransId="{461873DD-F0D9-4A9A-8F06-5B34E70420C3}" sibTransId="{D7B08584-0DDC-490C-895A-FE8163E2EF8A}"/>
    <dgm:cxn modelId="{95EC123C-9AB2-4554-9C7E-2AFDB1BFA5ED}" type="presOf" srcId="{5FAC5831-A4D8-4E2E-A3B7-0DC74C86AF4E}" destId="{05F8E717-80DC-4652-A0C2-809AF6BE166F}" srcOrd="1" destOrd="0" presId="urn:microsoft.com/office/officeart/2005/8/layout/chart3"/>
    <dgm:cxn modelId="{5687D55D-ECF9-4D34-B621-FF7D35C0035E}" type="presOf" srcId="{CB3AA171-9802-48ED-A2CA-6967B8940482}" destId="{9F37FC39-8D39-404E-BA8C-4743C81D9B3C}" srcOrd="1" destOrd="0" presId="urn:microsoft.com/office/officeart/2005/8/layout/chart3"/>
    <dgm:cxn modelId="{BCFC0B69-51C0-4DF6-A763-BB7A88843CE7}" srcId="{B0994A44-7412-4CCD-A81E-01360614C371}" destId="{CB3AA171-9802-48ED-A2CA-6967B8940482}" srcOrd="2" destOrd="0" parTransId="{3A0005D5-7627-4238-A412-B74E018B0E9B}" sibTransId="{38E07D60-D423-4CD6-93FF-CB0102B3C2A7}"/>
    <dgm:cxn modelId="{D52A3B71-5AA6-4305-8B74-4C3D16B668CF}" srcId="{B0994A44-7412-4CCD-A81E-01360614C371}" destId="{5FAC5831-A4D8-4E2E-A3B7-0DC74C86AF4E}" srcOrd="1" destOrd="0" parTransId="{DF2D2BC2-55AD-4648-8732-C37A7B87F8D7}" sibTransId="{A574FD69-D654-43A4-9427-F8E81B9D1393}"/>
    <dgm:cxn modelId="{42EB9D7E-C8EB-441F-88B4-54E8FB0D33E4}" type="presOf" srcId="{5FAC5831-A4D8-4E2E-A3B7-0DC74C86AF4E}" destId="{7513A544-AA42-4774-85BB-B881AC71649F}" srcOrd="0" destOrd="0" presId="urn:microsoft.com/office/officeart/2005/8/layout/chart3"/>
    <dgm:cxn modelId="{91531ACD-FB78-485A-A822-4D2F7D58DCAE}" type="presOf" srcId="{DBE338D8-D8E2-4A1B-8BF9-873909B62079}" destId="{E61A2DC7-F84D-415C-A94A-14476AB5A982}" srcOrd="1" destOrd="0" presId="urn:microsoft.com/office/officeart/2005/8/layout/chart3"/>
    <dgm:cxn modelId="{CD4113EE-9A17-406B-92D2-AD2343044DD5}" type="presOf" srcId="{DBE338D8-D8E2-4A1B-8BF9-873909B62079}" destId="{828AF84B-432C-441A-9BFA-9A2332F308B1}" srcOrd="0" destOrd="0" presId="urn:microsoft.com/office/officeart/2005/8/layout/chart3"/>
    <dgm:cxn modelId="{3EDDDEEF-3709-4238-9718-CE5E0C8DC05B}" type="presOf" srcId="{B0994A44-7412-4CCD-A81E-01360614C371}" destId="{8DE1C05F-C49B-4329-8360-A55D956C2C8D}" srcOrd="0" destOrd="0" presId="urn:microsoft.com/office/officeart/2005/8/layout/chart3"/>
    <dgm:cxn modelId="{E0EC63FA-30EA-4CB6-92C7-E189AA0BB6D5}" type="presOf" srcId="{CB3AA171-9802-48ED-A2CA-6967B8940482}" destId="{1B4EA839-7242-44F8-8B14-C8D05E72C7E3}" srcOrd="0" destOrd="0" presId="urn:microsoft.com/office/officeart/2005/8/layout/chart3"/>
    <dgm:cxn modelId="{B70194C8-2C5A-4094-B0BC-2700A2720A71}" type="presParOf" srcId="{8DE1C05F-C49B-4329-8360-A55D956C2C8D}" destId="{828AF84B-432C-441A-9BFA-9A2332F308B1}" srcOrd="0" destOrd="0" presId="urn:microsoft.com/office/officeart/2005/8/layout/chart3"/>
    <dgm:cxn modelId="{5CCD1DE6-1316-4DAF-BA39-BFB228213D93}" type="presParOf" srcId="{8DE1C05F-C49B-4329-8360-A55D956C2C8D}" destId="{E61A2DC7-F84D-415C-A94A-14476AB5A982}" srcOrd="1" destOrd="0" presId="urn:microsoft.com/office/officeart/2005/8/layout/chart3"/>
    <dgm:cxn modelId="{EAA9DAC8-0929-47F1-AEEC-E01F0FAAE17A}" type="presParOf" srcId="{8DE1C05F-C49B-4329-8360-A55D956C2C8D}" destId="{7513A544-AA42-4774-85BB-B881AC71649F}" srcOrd="2" destOrd="0" presId="urn:microsoft.com/office/officeart/2005/8/layout/chart3"/>
    <dgm:cxn modelId="{E56E3412-85CF-4117-8E2A-404C4D58A0FE}" type="presParOf" srcId="{8DE1C05F-C49B-4329-8360-A55D956C2C8D}" destId="{05F8E717-80DC-4652-A0C2-809AF6BE166F}" srcOrd="3" destOrd="0" presId="urn:microsoft.com/office/officeart/2005/8/layout/chart3"/>
    <dgm:cxn modelId="{1D18E151-46C2-49BD-AA90-C5B25434FF14}" type="presParOf" srcId="{8DE1C05F-C49B-4329-8360-A55D956C2C8D}" destId="{1B4EA839-7242-44F8-8B14-C8D05E72C7E3}" srcOrd="4" destOrd="0" presId="urn:microsoft.com/office/officeart/2005/8/layout/chart3"/>
    <dgm:cxn modelId="{A31E8EC6-817C-4592-9364-BA23A08987EA}" type="presParOf" srcId="{8DE1C05F-C49B-4329-8360-A55D956C2C8D}" destId="{9F37FC39-8D39-404E-BA8C-4743C81D9B3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B16514-C6C8-4A05-AE49-B31D765AF4B1}"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en-NZ"/>
        </a:p>
      </dgm:t>
    </dgm:pt>
    <dgm:pt modelId="{AC1518D9-1F8C-4B6B-8296-FE9DA40D20C1}">
      <dgm:prSet phldrT="[Text]"/>
      <dgm:spPr/>
      <dgm:t>
        <a:bodyPr/>
        <a:lstStyle/>
        <a:p>
          <a:r>
            <a:rPr lang="en-NZ" dirty="0"/>
            <a:t>WSE</a:t>
          </a:r>
        </a:p>
      </dgm:t>
    </dgm:pt>
    <dgm:pt modelId="{F3DD6473-5930-42F3-BCF8-2F781736E85E}" type="parTrans" cxnId="{6BDC328B-021C-4904-9BFC-59FE8B6A5866}">
      <dgm:prSet/>
      <dgm:spPr/>
      <dgm:t>
        <a:bodyPr/>
        <a:lstStyle/>
        <a:p>
          <a:endParaRPr lang="en-NZ"/>
        </a:p>
      </dgm:t>
    </dgm:pt>
    <dgm:pt modelId="{34D52CB0-E828-40E9-B5F2-238F9FCE9B2B}" type="sibTrans" cxnId="{6BDC328B-021C-4904-9BFC-59FE8B6A5866}">
      <dgm:prSet/>
      <dgm:spPr/>
      <dgm:t>
        <a:bodyPr/>
        <a:lstStyle/>
        <a:p>
          <a:endParaRPr lang="en-NZ"/>
        </a:p>
      </dgm:t>
    </dgm:pt>
    <dgm:pt modelId="{753970F7-36C0-48B2-9FE9-E63197A1A1B1}">
      <dgm:prSet phldrT="[Text]" custT="1"/>
      <dgm:spPr/>
      <dgm:t>
        <a:bodyPr/>
        <a:lstStyle/>
        <a:p>
          <a:r>
            <a:rPr lang="en-NZ" sz="1000" b="1"/>
            <a:t>Drinking and waste water customers</a:t>
          </a:r>
          <a:endParaRPr lang="en-NZ" sz="1000" b="1" dirty="0"/>
        </a:p>
      </dgm:t>
    </dgm:pt>
    <dgm:pt modelId="{88C658D3-289D-4C64-ACA2-2D41B465CD72}" type="parTrans" cxnId="{39076892-04C5-443A-933A-3B47D162D641}">
      <dgm:prSet/>
      <dgm:spPr/>
      <dgm:t>
        <a:bodyPr/>
        <a:lstStyle/>
        <a:p>
          <a:endParaRPr lang="en-NZ"/>
        </a:p>
      </dgm:t>
    </dgm:pt>
    <dgm:pt modelId="{F946AC13-4CDD-476D-9F9F-FA9661465F9D}" type="sibTrans" cxnId="{39076892-04C5-443A-933A-3B47D162D641}">
      <dgm:prSet/>
      <dgm:spPr/>
      <dgm:t>
        <a:bodyPr/>
        <a:lstStyle/>
        <a:p>
          <a:endParaRPr lang="en-NZ"/>
        </a:p>
      </dgm:t>
    </dgm:pt>
    <dgm:pt modelId="{525480CE-B1E8-4E6C-BECB-029B7493838F}">
      <dgm:prSet phldrT="[Text]" custT="1"/>
      <dgm:spPr/>
      <dgm:t>
        <a:bodyPr/>
        <a:lstStyle/>
        <a:p>
          <a:r>
            <a:rPr lang="en-NZ" sz="1000" b="1" dirty="0"/>
            <a:t>Local, regional and territorial authorities</a:t>
          </a:r>
        </a:p>
      </dgm:t>
    </dgm:pt>
    <dgm:pt modelId="{95B69CE4-1465-4C78-A82D-03CE1FA3582A}" type="parTrans" cxnId="{28E12E27-7452-44D6-9AB8-25278816D8D8}">
      <dgm:prSet/>
      <dgm:spPr/>
      <dgm:t>
        <a:bodyPr/>
        <a:lstStyle/>
        <a:p>
          <a:endParaRPr lang="en-NZ"/>
        </a:p>
      </dgm:t>
    </dgm:pt>
    <dgm:pt modelId="{443EF855-53A9-420A-B694-4E9355921965}" type="sibTrans" cxnId="{28E12E27-7452-44D6-9AB8-25278816D8D8}">
      <dgm:prSet/>
      <dgm:spPr/>
      <dgm:t>
        <a:bodyPr/>
        <a:lstStyle/>
        <a:p>
          <a:endParaRPr lang="en-NZ"/>
        </a:p>
      </dgm:t>
    </dgm:pt>
    <dgm:pt modelId="{D2504A05-F4C2-42C3-9B86-702F6B4C691F}">
      <dgm:prSet phldrT="[Text]" custT="1"/>
      <dgm:spPr/>
      <dgm:t>
        <a:bodyPr/>
        <a:lstStyle/>
        <a:p>
          <a:r>
            <a:rPr lang="en-NZ" sz="1000" b="1" dirty="0" err="1"/>
            <a:t>Taumata</a:t>
          </a:r>
          <a:r>
            <a:rPr lang="en-NZ" sz="1000" b="1" dirty="0"/>
            <a:t> </a:t>
          </a:r>
          <a:r>
            <a:rPr lang="en-NZ" sz="1000" b="1" dirty="0" err="1"/>
            <a:t>Arowai</a:t>
          </a:r>
          <a:endParaRPr lang="en-NZ" sz="1000" b="1" dirty="0"/>
        </a:p>
      </dgm:t>
    </dgm:pt>
    <dgm:pt modelId="{84CBFA13-1516-4A03-A96B-148D2F320DB8}" type="parTrans" cxnId="{77F2DD09-D970-40ED-B1DF-ACF3F0667A42}">
      <dgm:prSet/>
      <dgm:spPr/>
      <dgm:t>
        <a:bodyPr/>
        <a:lstStyle/>
        <a:p>
          <a:endParaRPr lang="en-NZ"/>
        </a:p>
      </dgm:t>
    </dgm:pt>
    <dgm:pt modelId="{633840E1-9036-42E1-B399-E01D2408CA76}" type="sibTrans" cxnId="{77F2DD09-D970-40ED-B1DF-ACF3F0667A42}">
      <dgm:prSet/>
      <dgm:spPr/>
      <dgm:t>
        <a:bodyPr/>
        <a:lstStyle/>
        <a:p>
          <a:endParaRPr lang="en-NZ"/>
        </a:p>
      </dgm:t>
    </dgm:pt>
    <dgm:pt modelId="{50642627-D5A9-48C4-8FD9-B747A6810485}">
      <dgm:prSet phldrT="[Text]" custT="1"/>
      <dgm:spPr/>
      <dgm:t>
        <a:bodyPr/>
        <a:lstStyle/>
        <a:p>
          <a:r>
            <a:rPr lang="en-NZ" sz="1000" b="1" dirty="0"/>
            <a:t>Commerce Commission</a:t>
          </a:r>
        </a:p>
      </dgm:t>
    </dgm:pt>
    <dgm:pt modelId="{0852473A-BCFE-4B70-857F-3B5DD63DB344}" type="parTrans" cxnId="{E726772A-4A33-4262-8F7A-3B645A0F05B5}">
      <dgm:prSet/>
      <dgm:spPr/>
      <dgm:t>
        <a:bodyPr/>
        <a:lstStyle/>
        <a:p>
          <a:endParaRPr lang="en-NZ"/>
        </a:p>
      </dgm:t>
    </dgm:pt>
    <dgm:pt modelId="{D8D443C4-DBC6-41B6-B390-6053D969735D}" type="sibTrans" cxnId="{E726772A-4A33-4262-8F7A-3B645A0F05B5}">
      <dgm:prSet/>
      <dgm:spPr/>
      <dgm:t>
        <a:bodyPr/>
        <a:lstStyle/>
        <a:p>
          <a:endParaRPr lang="en-NZ"/>
        </a:p>
      </dgm:t>
    </dgm:pt>
    <dgm:pt modelId="{F9549E9D-0560-480C-9BDB-33D0B413D5A5}">
      <dgm:prSet phldrT="[Text]" custT="1"/>
      <dgm:spPr/>
      <dgm:t>
        <a:bodyPr/>
        <a:lstStyle/>
        <a:p>
          <a:r>
            <a:rPr lang="en-NZ" sz="1000" b="1" dirty="0"/>
            <a:t>Property owners</a:t>
          </a:r>
        </a:p>
      </dgm:t>
    </dgm:pt>
    <dgm:pt modelId="{1626A73E-413C-4786-B47B-D4CBA909725D}" type="parTrans" cxnId="{4BDE9796-F549-4752-BA8E-B079FD6ED460}">
      <dgm:prSet/>
      <dgm:spPr/>
      <dgm:t>
        <a:bodyPr/>
        <a:lstStyle/>
        <a:p>
          <a:endParaRPr lang="en-NZ"/>
        </a:p>
      </dgm:t>
    </dgm:pt>
    <dgm:pt modelId="{098BDD10-0FD6-4094-A55F-423876FA3054}" type="sibTrans" cxnId="{4BDE9796-F549-4752-BA8E-B079FD6ED460}">
      <dgm:prSet/>
      <dgm:spPr/>
      <dgm:t>
        <a:bodyPr/>
        <a:lstStyle/>
        <a:p>
          <a:endParaRPr lang="en-NZ"/>
        </a:p>
      </dgm:t>
    </dgm:pt>
    <dgm:pt modelId="{D38F5AFD-F570-4313-9025-0394AE084A2F}">
      <dgm:prSet phldrT="[Text]" custT="1"/>
      <dgm:spPr/>
      <dgm:t>
        <a:bodyPr/>
        <a:lstStyle/>
        <a:p>
          <a:r>
            <a:rPr lang="en-NZ" sz="1000" b="1" dirty="0"/>
            <a:t>Iwi, mana whenua</a:t>
          </a:r>
        </a:p>
      </dgm:t>
    </dgm:pt>
    <dgm:pt modelId="{93687A9D-9EB5-4F00-93D5-733224B041FB}" type="parTrans" cxnId="{37BD3E13-D598-4B32-B418-6CC84C920453}">
      <dgm:prSet/>
      <dgm:spPr/>
      <dgm:t>
        <a:bodyPr/>
        <a:lstStyle/>
        <a:p>
          <a:endParaRPr lang="en-NZ"/>
        </a:p>
      </dgm:t>
    </dgm:pt>
    <dgm:pt modelId="{19B324F5-CE92-4775-A468-A967BAAFFD9F}" type="sibTrans" cxnId="{37BD3E13-D598-4B32-B418-6CC84C920453}">
      <dgm:prSet/>
      <dgm:spPr/>
      <dgm:t>
        <a:bodyPr/>
        <a:lstStyle/>
        <a:p>
          <a:endParaRPr lang="en-NZ"/>
        </a:p>
      </dgm:t>
    </dgm:pt>
    <dgm:pt modelId="{AB432764-312F-4CE2-BFFA-99761AC1E0BB}">
      <dgm:prSet phldrT="[Text]" custT="1"/>
      <dgm:spPr/>
      <dgm:t>
        <a:bodyPr/>
        <a:lstStyle/>
        <a:p>
          <a:r>
            <a:rPr lang="en-NZ" sz="1000" b="1"/>
            <a:t>Suppliers</a:t>
          </a:r>
          <a:endParaRPr lang="en-NZ" sz="1000" b="1" dirty="0"/>
        </a:p>
      </dgm:t>
    </dgm:pt>
    <dgm:pt modelId="{43A20524-AE68-420E-A26E-0017AF2BB582}" type="parTrans" cxnId="{C15E887B-5927-4816-A9FE-86758E57BECC}">
      <dgm:prSet/>
      <dgm:spPr/>
      <dgm:t>
        <a:bodyPr/>
        <a:lstStyle/>
        <a:p>
          <a:endParaRPr lang="en-NZ"/>
        </a:p>
      </dgm:t>
    </dgm:pt>
    <dgm:pt modelId="{E1F1FE3F-438E-4781-8219-8AF2BCC57CD4}" type="sibTrans" cxnId="{C15E887B-5927-4816-A9FE-86758E57BECC}">
      <dgm:prSet/>
      <dgm:spPr/>
      <dgm:t>
        <a:bodyPr/>
        <a:lstStyle/>
        <a:p>
          <a:endParaRPr lang="en-NZ"/>
        </a:p>
      </dgm:t>
    </dgm:pt>
    <dgm:pt modelId="{258FBAAA-BC41-48AF-80E6-809C16E38B6A}">
      <dgm:prSet phldrT="[Text]" custT="1"/>
      <dgm:spPr/>
      <dgm:t>
        <a:bodyPr/>
        <a:lstStyle/>
        <a:p>
          <a:r>
            <a:rPr lang="en-NZ" sz="1000" b="1" dirty="0"/>
            <a:t>Minister / Central government</a:t>
          </a:r>
        </a:p>
      </dgm:t>
    </dgm:pt>
    <dgm:pt modelId="{3E18B595-5DB2-457D-9D12-474E136A00BF}" type="parTrans" cxnId="{15F60573-28CD-4610-961B-F2F45D6DEB65}">
      <dgm:prSet/>
      <dgm:spPr/>
      <dgm:t>
        <a:bodyPr/>
        <a:lstStyle/>
        <a:p>
          <a:endParaRPr lang="en-NZ"/>
        </a:p>
      </dgm:t>
    </dgm:pt>
    <dgm:pt modelId="{EF5117A0-513A-4ACA-B950-D23A72533125}" type="sibTrans" cxnId="{15F60573-28CD-4610-961B-F2F45D6DEB65}">
      <dgm:prSet/>
      <dgm:spPr/>
      <dgm:t>
        <a:bodyPr/>
        <a:lstStyle/>
        <a:p>
          <a:endParaRPr lang="en-NZ"/>
        </a:p>
      </dgm:t>
    </dgm:pt>
    <dgm:pt modelId="{CF9E296A-2803-4E94-8185-6CD9D3892377}">
      <dgm:prSet phldrT="[Text]" custT="1"/>
      <dgm:spPr/>
      <dgm:t>
        <a:bodyPr/>
        <a:lstStyle/>
        <a:p>
          <a:r>
            <a:rPr lang="en-NZ" sz="1000" b="1"/>
            <a:t>Stormwater “customers”</a:t>
          </a:r>
          <a:endParaRPr lang="en-NZ" sz="1000" b="1" dirty="0"/>
        </a:p>
      </dgm:t>
    </dgm:pt>
    <dgm:pt modelId="{30301202-83CB-4DE0-90D1-9D2A7F62302C}" type="sibTrans" cxnId="{95467EEA-644F-4C15-AA92-116F5128649D}">
      <dgm:prSet/>
      <dgm:spPr/>
      <dgm:t>
        <a:bodyPr/>
        <a:lstStyle/>
        <a:p>
          <a:endParaRPr lang="en-NZ"/>
        </a:p>
      </dgm:t>
    </dgm:pt>
    <dgm:pt modelId="{A100CED9-D541-4B39-9578-1FAFB1A6CD84}" type="parTrans" cxnId="{95467EEA-644F-4C15-AA92-116F5128649D}">
      <dgm:prSet/>
      <dgm:spPr/>
      <dgm:t>
        <a:bodyPr/>
        <a:lstStyle/>
        <a:p>
          <a:endParaRPr lang="en-NZ"/>
        </a:p>
      </dgm:t>
    </dgm:pt>
    <dgm:pt modelId="{0E5DFF31-0BE2-4A8E-BD72-012973F32F32}">
      <dgm:prSet phldrT="[Text]" custT="1"/>
      <dgm:spPr/>
      <dgm:t>
        <a:bodyPr/>
        <a:lstStyle/>
        <a:p>
          <a:r>
            <a:rPr lang="en-NZ" sz="1000" b="1" dirty="0"/>
            <a:t>Developers</a:t>
          </a:r>
        </a:p>
      </dgm:t>
    </dgm:pt>
    <dgm:pt modelId="{188C9163-0FDE-4398-B77B-46104A96E103}" type="parTrans" cxnId="{BFE2927C-3700-4964-8B45-78D99C96A922}">
      <dgm:prSet/>
      <dgm:spPr/>
      <dgm:t>
        <a:bodyPr/>
        <a:lstStyle/>
        <a:p>
          <a:endParaRPr lang="en-NZ"/>
        </a:p>
      </dgm:t>
    </dgm:pt>
    <dgm:pt modelId="{73928B62-22BE-448A-8D4F-7B8743D0B0CE}" type="sibTrans" cxnId="{BFE2927C-3700-4964-8B45-78D99C96A922}">
      <dgm:prSet/>
      <dgm:spPr/>
      <dgm:t>
        <a:bodyPr/>
        <a:lstStyle/>
        <a:p>
          <a:endParaRPr lang="en-NZ"/>
        </a:p>
      </dgm:t>
    </dgm:pt>
    <dgm:pt modelId="{111E16BB-C45A-4AAF-828B-B7F7F71AB95C}">
      <dgm:prSet phldrT="[Text]" custT="1"/>
      <dgm:spPr/>
      <dgm:t>
        <a:bodyPr/>
        <a:lstStyle/>
        <a:p>
          <a:r>
            <a:rPr lang="en-NZ" sz="1000" b="1"/>
            <a:t>Community</a:t>
          </a:r>
          <a:endParaRPr lang="en-NZ" sz="1000" b="1" dirty="0"/>
        </a:p>
      </dgm:t>
    </dgm:pt>
    <dgm:pt modelId="{81746D41-CFF1-4BB0-BCD0-A79ABECD7503}" type="parTrans" cxnId="{F16F94A4-21E2-4351-BC03-566B78D8B0A8}">
      <dgm:prSet/>
      <dgm:spPr/>
      <dgm:t>
        <a:bodyPr/>
        <a:lstStyle/>
        <a:p>
          <a:endParaRPr lang="en-NZ"/>
        </a:p>
      </dgm:t>
    </dgm:pt>
    <dgm:pt modelId="{D0D06909-4C13-4143-9B74-C64F72A7D808}" type="sibTrans" cxnId="{F16F94A4-21E2-4351-BC03-566B78D8B0A8}">
      <dgm:prSet/>
      <dgm:spPr/>
      <dgm:t>
        <a:bodyPr/>
        <a:lstStyle/>
        <a:p>
          <a:endParaRPr lang="en-NZ"/>
        </a:p>
      </dgm:t>
    </dgm:pt>
    <dgm:pt modelId="{C604D4B5-8D71-40BA-B61B-F720C20C7FF1}" type="pres">
      <dgm:prSet presAssocID="{85B16514-C6C8-4A05-AE49-B31D765AF4B1}" presName="Name0" presStyleCnt="0">
        <dgm:presLayoutVars>
          <dgm:chMax val="1"/>
          <dgm:dir/>
          <dgm:animLvl val="ctr"/>
          <dgm:resizeHandles val="exact"/>
        </dgm:presLayoutVars>
      </dgm:prSet>
      <dgm:spPr/>
    </dgm:pt>
    <dgm:pt modelId="{464ED820-256B-4654-888B-64DDA33F09EB}" type="pres">
      <dgm:prSet presAssocID="{AC1518D9-1F8C-4B6B-8296-FE9DA40D20C1}" presName="centerShape" presStyleLbl="node0" presStyleIdx="0" presStyleCnt="1"/>
      <dgm:spPr/>
    </dgm:pt>
    <dgm:pt modelId="{1FD04BA7-A9D2-4629-9522-6F0B78B487F6}" type="pres">
      <dgm:prSet presAssocID="{AB432764-312F-4CE2-BFFA-99761AC1E0BB}" presName="node" presStyleLbl="node1" presStyleIdx="0" presStyleCnt="11" custScaleX="144399" custScaleY="129877">
        <dgm:presLayoutVars>
          <dgm:bulletEnabled val="1"/>
        </dgm:presLayoutVars>
      </dgm:prSet>
      <dgm:spPr/>
    </dgm:pt>
    <dgm:pt modelId="{D4D364C4-FA4B-4EAA-BC5F-0C07724D39F2}" type="pres">
      <dgm:prSet presAssocID="{AB432764-312F-4CE2-BFFA-99761AC1E0BB}" presName="dummy" presStyleCnt="0"/>
      <dgm:spPr/>
    </dgm:pt>
    <dgm:pt modelId="{0DE3E9ED-075F-442E-976B-5D39C7614D7F}" type="pres">
      <dgm:prSet presAssocID="{E1F1FE3F-438E-4781-8219-8AF2BCC57CD4}" presName="sibTrans" presStyleLbl="sibTrans2D1" presStyleIdx="0" presStyleCnt="11"/>
      <dgm:spPr/>
    </dgm:pt>
    <dgm:pt modelId="{25F3A97D-8D14-4287-98FF-861406AD0CDA}" type="pres">
      <dgm:prSet presAssocID="{111E16BB-C45A-4AAF-828B-B7F7F71AB95C}" presName="node" presStyleLbl="node1" presStyleIdx="1" presStyleCnt="11" custScaleX="144399" custScaleY="129877">
        <dgm:presLayoutVars>
          <dgm:bulletEnabled val="1"/>
        </dgm:presLayoutVars>
      </dgm:prSet>
      <dgm:spPr/>
    </dgm:pt>
    <dgm:pt modelId="{7E8962E5-4117-40E4-B216-232D79D94A3C}" type="pres">
      <dgm:prSet presAssocID="{111E16BB-C45A-4AAF-828B-B7F7F71AB95C}" presName="dummy" presStyleCnt="0"/>
      <dgm:spPr/>
    </dgm:pt>
    <dgm:pt modelId="{1EF3C82D-1437-4D2B-8590-7A3830200A3C}" type="pres">
      <dgm:prSet presAssocID="{D0D06909-4C13-4143-9B74-C64F72A7D808}" presName="sibTrans" presStyleLbl="sibTrans2D1" presStyleIdx="1" presStyleCnt="11"/>
      <dgm:spPr/>
    </dgm:pt>
    <dgm:pt modelId="{EBF4C852-BC5A-4CCE-A323-CC010EBC34E6}" type="pres">
      <dgm:prSet presAssocID="{753970F7-36C0-48B2-9FE9-E63197A1A1B1}" presName="node" presStyleLbl="node1" presStyleIdx="2" presStyleCnt="11" custScaleX="144399" custScaleY="129877">
        <dgm:presLayoutVars>
          <dgm:bulletEnabled val="1"/>
        </dgm:presLayoutVars>
      </dgm:prSet>
      <dgm:spPr/>
    </dgm:pt>
    <dgm:pt modelId="{59432B80-48D3-49AF-88DC-5AA3B64897D7}" type="pres">
      <dgm:prSet presAssocID="{753970F7-36C0-48B2-9FE9-E63197A1A1B1}" presName="dummy" presStyleCnt="0"/>
      <dgm:spPr/>
    </dgm:pt>
    <dgm:pt modelId="{BF1C9E02-2A48-47C5-9D4D-B34AD8C061E7}" type="pres">
      <dgm:prSet presAssocID="{F946AC13-4CDD-476D-9F9F-FA9661465F9D}" presName="sibTrans" presStyleLbl="sibTrans2D1" presStyleIdx="2" presStyleCnt="11"/>
      <dgm:spPr/>
    </dgm:pt>
    <dgm:pt modelId="{CF85B236-3D21-4C44-AFF5-D0D297DBAF25}" type="pres">
      <dgm:prSet presAssocID="{CF9E296A-2803-4E94-8185-6CD9D3892377}" presName="node" presStyleLbl="node1" presStyleIdx="3" presStyleCnt="11" custScaleX="144399" custScaleY="129877">
        <dgm:presLayoutVars>
          <dgm:bulletEnabled val="1"/>
        </dgm:presLayoutVars>
      </dgm:prSet>
      <dgm:spPr/>
    </dgm:pt>
    <dgm:pt modelId="{C4CA1981-F12C-4B69-97E4-736E4B8ACB5D}" type="pres">
      <dgm:prSet presAssocID="{CF9E296A-2803-4E94-8185-6CD9D3892377}" presName="dummy" presStyleCnt="0"/>
      <dgm:spPr/>
    </dgm:pt>
    <dgm:pt modelId="{65D1123E-944B-4762-BD4D-EF7DC46D2583}" type="pres">
      <dgm:prSet presAssocID="{30301202-83CB-4DE0-90D1-9D2A7F62302C}" presName="sibTrans" presStyleLbl="sibTrans2D1" presStyleIdx="3" presStyleCnt="11"/>
      <dgm:spPr/>
    </dgm:pt>
    <dgm:pt modelId="{0BC3EC64-501D-4C2C-B7B8-BA0F318BA5BF}" type="pres">
      <dgm:prSet presAssocID="{0E5DFF31-0BE2-4A8E-BD72-012973F32F32}" presName="node" presStyleLbl="node1" presStyleIdx="4" presStyleCnt="11" custScaleX="144399" custScaleY="129877">
        <dgm:presLayoutVars>
          <dgm:bulletEnabled val="1"/>
        </dgm:presLayoutVars>
      </dgm:prSet>
      <dgm:spPr/>
    </dgm:pt>
    <dgm:pt modelId="{419F1269-356B-49D4-A3C5-2ED3157881D8}" type="pres">
      <dgm:prSet presAssocID="{0E5DFF31-0BE2-4A8E-BD72-012973F32F32}" presName="dummy" presStyleCnt="0"/>
      <dgm:spPr/>
    </dgm:pt>
    <dgm:pt modelId="{8133258E-D9C2-45C5-BE3A-337E1AEB6B41}" type="pres">
      <dgm:prSet presAssocID="{73928B62-22BE-448A-8D4F-7B8743D0B0CE}" presName="sibTrans" presStyleLbl="sibTrans2D1" presStyleIdx="4" presStyleCnt="11"/>
      <dgm:spPr/>
    </dgm:pt>
    <dgm:pt modelId="{3C77BB25-AF66-4BC6-BA15-A0278182399A}" type="pres">
      <dgm:prSet presAssocID="{F9549E9D-0560-480C-9BDB-33D0B413D5A5}" presName="node" presStyleLbl="node1" presStyleIdx="5" presStyleCnt="11" custScaleX="144399" custScaleY="129877">
        <dgm:presLayoutVars>
          <dgm:bulletEnabled val="1"/>
        </dgm:presLayoutVars>
      </dgm:prSet>
      <dgm:spPr/>
    </dgm:pt>
    <dgm:pt modelId="{539A610F-7D7B-46BB-9749-1762373E5D43}" type="pres">
      <dgm:prSet presAssocID="{F9549E9D-0560-480C-9BDB-33D0B413D5A5}" presName="dummy" presStyleCnt="0"/>
      <dgm:spPr/>
    </dgm:pt>
    <dgm:pt modelId="{14B5E603-0126-4D7A-8E50-DC19602C2320}" type="pres">
      <dgm:prSet presAssocID="{098BDD10-0FD6-4094-A55F-423876FA3054}" presName="sibTrans" presStyleLbl="sibTrans2D1" presStyleIdx="5" presStyleCnt="11"/>
      <dgm:spPr/>
    </dgm:pt>
    <dgm:pt modelId="{51057FEC-4B74-4258-A3EB-FB97FC1E16D3}" type="pres">
      <dgm:prSet presAssocID="{D38F5AFD-F570-4313-9025-0394AE084A2F}" presName="node" presStyleLbl="node1" presStyleIdx="6" presStyleCnt="11" custScaleX="144399" custScaleY="129877">
        <dgm:presLayoutVars>
          <dgm:bulletEnabled val="1"/>
        </dgm:presLayoutVars>
      </dgm:prSet>
      <dgm:spPr/>
    </dgm:pt>
    <dgm:pt modelId="{AEC92A4D-09B2-46BB-B807-2C340BF8BB17}" type="pres">
      <dgm:prSet presAssocID="{D38F5AFD-F570-4313-9025-0394AE084A2F}" presName="dummy" presStyleCnt="0"/>
      <dgm:spPr/>
    </dgm:pt>
    <dgm:pt modelId="{CC04D15B-8BBC-45FD-96A0-B147C532F946}" type="pres">
      <dgm:prSet presAssocID="{19B324F5-CE92-4775-A468-A967BAAFFD9F}" presName="sibTrans" presStyleLbl="sibTrans2D1" presStyleIdx="6" presStyleCnt="11"/>
      <dgm:spPr/>
    </dgm:pt>
    <dgm:pt modelId="{017F3746-08F8-487B-9CCC-265D879832FC}" type="pres">
      <dgm:prSet presAssocID="{525480CE-B1E8-4E6C-BECB-029B7493838F}" presName="node" presStyleLbl="node1" presStyleIdx="7" presStyleCnt="11" custScaleX="144399" custScaleY="129877">
        <dgm:presLayoutVars>
          <dgm:bulletEnabled val="1"/>
        </dgm:presLayoutVars>
      </dgm:prSet>
      <dgm:spPr/>
    </dgm:pt>
    <dgm:pt modelId="{CA624311-3197-40AF-B3BF-D9410EE52AA1}" type="pres">
      <dgm:prSet presAssocID="{525480CE-B1E8-4E6C-BECB-029B7493838F}" presName="dummy" presStyleCnt="0"/>
      <dgm:spPr/>
    </dgm:pt>
    <dgm:pt modelId="{9DE887A8-55E0-4CF3-8C2A-B9ACBCAAFA56}" type="pres">
      <dgm:prSet presAssocID="{443EF855-53A9-420A-B694-4E9355921965}" presName="sibTrans" presStyleLbl="sibTrans2D1" presStyleIdx="7" presStyleCnt="11"/>
      <dgm:spPr/>
    </dgm:pt>
    <dgm:pt modelId="{32493B00-EA75-4217-B4F5-F3DAC9B4769A}" type="pres">
      <dgm:prSet presAssocID="{D2504A05-F4C2-42C3-9B86-702F6B4C691F}" presName="node" presStyleLbl="node1" presStyleIdx="8" presStyleCnt="11" custScaleX="144399" custScaleY="129877">
        <dgm:presLayoutVars>
          <dgm:bulletEnabled val="1"/>
        </dgm:presLayoutVars>
      </dgm:prSet>
      <dgm:spPr/>
    </dgm:pt>
    <dgm:pt modelId="{40E4C026-84E2-4459-8E67-48FF18510CEC}" type="pres">
      <dgm:prSet presAssocID="{D2504A05-F4C2-42C3-9B86-702F6B4C691F}" presName="dummy" presStyleCnt="0"/>
      <dgm:spPr/>
    </dgm:pt>
    <dgm:pt modelId="{DEE582B0-CBD8-4FE7-AA1C-8AF7DD45F4CF}" type="pres">
      <dgm:prSet presAssocID="{633840E1-9036-42E1-B399-E01D2408CA76}" presName="sibTrans" presStyleLbl="sibTrans2D1" presStyleIdx="8" presStyleCnt="11"/>
      <dgm:spPr/>
    </dgm:pt>
    <dgm:pt modelId="{0D341379-47EF-4E9A-A132-1F20E6593ED9}" type="pres">
      <dgm:prSet presAssocID="{50642627-D5A9-48C4-8FD9-B747A6810485}" presName="node" presStyleLbl="node1" presStyleIdx="9" presStyleCnt="11" custScaleX="144399" custScaleY="129877">
        <dgm:presLayoutVars>
          <dgm:bulletEnabled val="1"/>
        </dgm:presLayoutVars>
      </dgm:prSet>
      <dgm:spPr/>
    </dgm:pt>
    <dgm:pt modelId="{F1CD19AD-8676-47C4-9013-D9BC9D2C76D4}" type="pres">
      <dgm:prSet presAssocID="{50642627-D5A9-48C4-8FD9-B747A6810485}" presName="dummy" presStyleCnt="0"/>
      <dgm:spPr/>
    </dgm:pt>
    <dgm:pt modelId="{A5C473AF-5AA8-4BFC-8E51-6E94EA29D404}" type="pres">
      <dgm:prSet presAssocID="{D8D443C4-DBC6-41B6-B390-6053D969735D}" presName="sibTrans" presStyleLbl="sibTrans2D1" presStyleIdx="9" presStyleCnt="11"/>
      <dgm:spPr/>
    </dgm:pt>
    <dgm:pt modelId="{BD31237C-F19B-4BBE-B6E1-E134137FD1C0}" type="pres">
      <dgm:prSet presAssocID="{258FBAAA-BC41-48AF-80E6-809C16E38B6A}" presName="node" presStyleLbl="node1" presStyleIdx="10" presStyleCnt="11" custScaleX="140537" custScaleY="140537">
        <dgm:presLayoutVars>
          <dgm:bulletEnabled val="1"/>
        </dgm:presLayoutVars>
      </dgm:prSet>
      <dgm:spPr/>
    </dgm:pt>
    <dgm:pt modelId="{75DB089C-E122-4F59-861B-BA11A6BCD594}" type="pres">
      <dgm:prSet presAssocID="{258FBAAA-BC41-48AF-80E6-809C16E38B6A}" presName="dummy" presStyleCnt="0"/>
      <dgm:spPr/>
    </dgm:pt>
    <dgm:pt modelId="{4167FF9D-0C65-4A5B-A83C-A5E7C3066605}" type="pres">
      <dgm:prSet presAssocID="{EF5117A0-513A-4ACA-B950-D23A72533125}" presName="sibTrans" presStyleLbl="sibTrans2D1" presStyleIdx="10" presStyleCnt="11"/>
      <dgm:spPr/>
    </dgm:pt>
  </dgm:ptLst>
  <dgm:cxnLst>
    <dgm:cxn modelId="{9F3B4601-75A8-4375-9FAA-C67B1A48171C}" type="presOf" srcId="{443EF855-53A9-420A-B694-4E9355921965}" destId="{9DE887A8-55E0-4CF3-8C2A-B9ACBCAAFA56}" srcOrd="0" destOrd="0" presId="urn:microsoft.com/office/officeart/2005/8/layout/radial6"/>
    <dgm:cxn modelId="{577C5D05-6FE4-4808-8360-AB60505C3B37}" type="presOf" srcId="{D38F5AFD-F570-4313-9025-0394AE084A2F}" destId="{51057FEC-4B74-4258-A3EB-FB97FC1E16D3}" srcOrd="0" destOrd="0" presId="urn:microsoft.com/office/officeart/2005/8/layout/radial6"/>
    <dgm:cxn modelId="{77F2DD09-D970-40ED-B1DF-ACF3F0667A42}" srcId="{AC1518D9-1F8C-4B6B-8296-FE9DA40D20C1}" destId="{D2504A05-F4C2-42C3-9B86-702F6B4C691F}" srcOrd="8" destOrd="0" parTransId="{84CBFA13-1516-4A03-A96B-148D2F320DB8}" sibTransId="{633840E1-9036-42E1-B399-E01D2408CA76}"/>
    <dgm:cxn modelId="{03616D12-BAA6-40D0-AB99-A6FBDA1A4FA2}" type="presOf" srcId="{D0D06909-4C13-4143-9B74-C64F72A7D808}" destId="{1EF3C82D-1437-4D2B-8590-7A3830200A3C}" srcOrd="0" destOrd="0" presId="urn:microsoft.com/office/officeart/2005/8/layout/radial6"/>
    <dgm:cxn modelId="{37BD3E13-D598-4B32-B418-6CC84C920453}" srcId="{AC1518D9-1F8C-4B6B-8296-FE9DA40D20C1}" destId="{D38F5AFD-F570-4313-9025-0394AE084A2F}" srcOrd="6" destOrd="0" parTransId="{93687A9D-9EB5-4F00-93D5-733224B041FB}" sibTransId="{19B324F5-CE92-4775-A468-A967BAAFFD9F}"/>
    <dgm:cxn modelId="{7F6F8B16-2C52-40F1-AABE-21BD3715C881}" type="presOf" srcId="{098BDD10-0FD6-4094-A55F-423876FA3054}" destId="{14B5E603-0126-4D7A-8E50-DC19602C2320}" srcOrd="0" destOrd="0" presId="urn:microsoft.com/office/officeart/2005/8/layout/radial6"/>
    <dgm:cxn modelId="{82938E22-388C-48D2-A6AA-EF85B6D26C0E}" type="presOf" srcId="{EF5117A0-513A-4ACA-B950-D23A72533125}" destId="{4167FF9D-0C65-4A5B-A83C-A5E7C3066605}" srcOrd="0" destOrd="0" presId="urn:microsoft.com/office/officeart/2005/8/layout/radial6"/>
    <dgm:cxn modelId="{28E12E27-7452-44D6-9AB8-25278816D8D8}" srcId="{AC1518D9-1F8C-4B6B-8296-FE9DA40D20C1}" destId="{525480CE-B1E8-4E6C-BECB-029B7493838F}" srcOrd="7" destOrd="0" parTransId="{95B69CE4-1465-4C78-A82D-03CE1FA3582A}" sibTransId="{443EF855-53A9-420A-B694-4E9355921965}"/>
    <dgm:cxn modelId="{E726772A-4A33-4262-8F7A-3B645A0F05B5}" srcId="{AC1518D9-1F8C-4B6B-8296-FE9DA40D20C1}" destId="{50642627-D5A9-48C4-8FD9-B747A6810485}" srcOrd="9" destOrd="0" parTransId="{0852473A-BCFE-4B70-857F-3B5DD63DB344}" sibTransId="{D8D443C4-DBC6-41B6-B390-6053D969735D}"/>
    <dgm:cxn modelId="{B8C0E72F-8BAD-4C88-ABF2-CA3F76F0A882}" type="presOf" srcId="{525480CE-B1E8-4E6C-BECB-029B7493838F}" destId="{017F3746-08F8-487B-9CCC-265D879832FC}" srcOrd="0" destOrd="0" presId="urn:microsoft.com/office/officeart/2005/8/layout/radial6"/>
    <dgm:cxn modelId="{54AAC372-2F1E-440F-9D3F-4A4522C97CAB}" type="presOf" srcId="{633840E1-9036-42E1-B399-E01D2408CA76}" destId="{DEE582B0-CBD8-4FE7-AA1C-8AF7DD45F4CF}" srcOrd="0" destOrd="0" presId="urn:microsoft.com/office/officeart/2005/8/layout/radial6"/>
    <dgm:cxn modelId="{15F60573-28CD-4610-961B-F2F45D6DEB65}" srcId="{AC1518D9-1F8C-4B6B-8296-FE9DA40D20C1}" destId="{258FBAAA-BC41-48AF-80E6-809C16E38B6A}" srcOrd="10" destOrd="0" parTransId="{3E18B595-5DB2-457D-9D12-474E136A00BF}" sibTransId="{EF5117A0-513A-4ACA-B950-D23A72533125}"/>
    <dgm:cxn modelId="{106DAD57-F0A0-41B0-B657-C8C8833A33F9}" type="presOf" srcId="{D8D443C4-DBC6-41B6-B390-6053D969735D}" destId="{A5C473AF-5AA8-4BFC-8E51-6E94EA29D404}" srcOrd="0" destOrd="0" presId="urn:microsoft.com/office/officeart/2005/8/layout/radial6"/>
    <dgm:cxn modelId="{C15E887B-5927-4816-A9FE-86758E57BECC}" srcId="{AC1518D9-1F8C-4B6B-8296-FE9DA40D20C1}" destId="{AB432764-312F-4CE2-BFFA-99761AC1E0BB}" srcOrd="0" destOrd="0" parTransId="{43A20524-AE68-420E-A26E-0017AF2BB582}" sibTransId="{E1F1FE3F-438E-4781-8219-8AF2BCC57CD4}"/>
    <dgm:cxn modelId="{B5CF657C-90B6-4C09-8F92-7E586FBD31F6}" type="presOf" srcId="{111E16BB-C45A-4AAF-828B-B7F7F71AB95C}" destId="{25F3A97D-8D14-4287-98FF-861406AD0CDA}" srcOrd="0" destOrd="0" presId="urn:microsoft.com/office/officeart/2005/8/layout/radial6"/>
    <dgm:cxn modelId="{BFE2927C-3700-4964-8B45-78D99C96A922}" srcId="{AC1518D9-1F8C-4B6B-8296-FE9DA40D20C1}" destId="{0E5DFF31-0BE2-4A8E-BD72-012973F32F32}" srcOrd="4" destOrd="0" parTransId="{188C9163-0FDE-4398-B77B-46104A96E103}" sibTransId="{73928B62-22BE-448A-8D4F-7B8743D0B0CE}"/>
    <dgm:cxn modelId="{A434FD7D-654E-4589-BC3F-B61A101CA463}" type="presOf" srcId="{85B16514-C6C8-4A05-AE49-B31D765AF4B1}" destId="{C604D4B5-8D71-40BA-B61B-F720C20C7FF1}" srcOrd="0" destOrd="0" presId="urn:microsoft.com/office/officeart/2005/8/layout/radial6"/>
    <dgm:cxn modelId="{86D7AB84-081C-478E-96F3-2B23F999B67A}" type="presOf" srcId="{753970F7-36C0-48B2-9FE9-E63197A1A1B1}" destId="{EBF4C852-BC5A-4CCE-A323-CC010EBC34E6}" srcOrd="0" destOrd="0" presId="urn:microsoft.com/office/officeart/2005/8/layout/radial6"/>
    <dgm:cxn modelId="{3918B386-8F62-46A1-BDCB-74FF2D3CB3EE}" type="presOf" srcId="{19B324F5-CE92-4775-A468-A967BAAFFD9F}" destId="{CC04D15B-8BBC-45FD-96A0-B147C532F946}" srcOrd="0" destOrd="0" presId="urn:microsoft.com/office/officeart/2005/8/layout/radial6"/>
    <dgm:cxn modelId="{6BDC328B-021C-4904-9BFC-59FE8B6A5866}" srcId="{85B16514-C6C8-4A05-AE49-B31D765AF4B1}" destId="{AC1518D9-1F8C-4B6B-8296-FE9DA40D20C1}" srcOrd="0" destOrd="0" parTransId="{F3DD6473-5930-42F3-BCF8-2F781736E85E}" sibTransId="{34D52CB0-E828-40E9-B5F2-238F9FCE9B2B}"/>
    <dgm:cxn modelId="{3580B68E-441D-4D34-AD50-10B9FBEE31FB}" type="presOf" srcId="{AB432764-312F-4CE2-BFFA-99761AC1E0BB}" destId="{1FD04BA7-A9D2-4629-9522-6F0B78B487F6}" srcOrd="0" destOrd="0" presId="urn:microsoft.com/office/officeart/2005/8/layout/radial6"/>
    <dgm:cxn modelId="{39076892-04C5-443A-933A-3B47D162D641}" srcId="{AC1518D9-1F8C-4B6B-8296-FE9DA40D20C1}" destId="{753970F7-36C0-48B2-9FE9-E63197A1A1B1}" srcOrd="2" destOrd="0" parTransId="{88C658D3-289D-4C64-ACA2-2D41B465CD72}" sibTransId="{F946AC13-4CDD-476D-9F9F-FA9661465F9D}"/>
    <dgm:cxn modelId="{4BDE9796-F549-4752-BA8E-B079FD6ED460}" srcId="{AC1518D9-1F8C-4B6B-8296-FE9DA40D20C1}" destId="{F9549E9D-0560-480C-9BDB-33D0B413D5A5}" srcOrd="5" destOrd="0" parTransId="{1626A73E-413C-4786-B47B-D4CBA909725D}" sibTransId="{098BDD10-0FD6-4094-A55F-423876FA3054}"/>
    <dgm:cxn modelId="{1CE73B9F-DE0D-469B-AEE6-058A539BF7A8}" type="presOf" srcId="{258FBAAA-BC41-48AF-80E6-809C16E38B6A}" destId="{BD31237C-F19B-4BBE-B6E1-E134137FD1C0}" srcOrd="0" destOrd="0" presId="urn:microsoft.com/office/officeart/2005/8/layout/radial6"/>
    <dgm:cxn modelId="{B01502A1-459E-4E97-9A59-F57FD1EA8FE0}" type="presOf" srcId="{E1F1FE3F-438E-4781-8219-8AF2BCC57CD4}" destId="{0DE3E9ED-075F-442E-976B-5D39C7614D7F}" srcOrd="0" destOrd="0" presId="urn:microsoft.com/office/officeart/2005/8/layout/radial6"/>
    <dgm:cxn modelId="{9C99EAA1-960E-4383-8E02-06B77FE0AD3E}" type="presOf" srcId="{F9549E9D-0560-480C-9BDB-33D0B413D5A5}" destId="{3C77BB25-AF66-4BC6-BA15-A0278182399A}" srcOrd="0" destOrd="0" presId="urn:microsoft.com/office/officeart/2005/8/layout/radial6"/>
    <dgm:cxn modelId="{F16F94A4-21E2-4351-BC03-566B78D8B0A8}" srcId="{AC1518D9-1F8C-4B6B-8296-FE9DA40D20C1}" destId="{111E16BB-C45A-4AAF-828B-B7F7F71AB95C}" srcOrd="1" destOrd="0" parTransId="{81746D41-CFF1-4BB0-BCD0-A79ABECD7503}" sibTransId="{D0D06909-4C13-4143-9B74-C64F72A7D808}"/>
    <dgm:cxn modelId="{35FD54A7-BC38-4137-BCFD-686D533A2E17}" type="presOf" srcId="{F946AC13-4CDD-476D-9F9F-FA9661465F9D}" destId="{BF1C9E02-2A48-47C5-9D4D-B34AD8C061E7}" srcOrd="0" destOrd="0" presId="urn:microsoft.com/office/officeart/2005/8/layout/radial6"/>
    <dgm:cxn modelId="{9EF0C8B8-8DB2-4AA3-8E63-8A4766C13AB9}" type="presOf" srcId="{0E5DFF31-0BE2-4A8E-BD72-012973F32F32}" destId="{0BC3EC64-501D-4C2C-B7B8-BA0F318BA5BF}" srcOrd="0" destOrd="0" presId="urn:microsoft.com/office/officeart/2005/8/layout/radial6"/>
    <dgm:cxn modelId="{412387BC-7209-4AB2-A6AB-3BB5A2E8C0D2}" type="presOf" srcId="{CF9E296A-2803-4E94-8185-6CD9D3892377}" destId="{CF85B236-3D21-4C44-AFF5-D0D297DBAF25}" srcOrd="0" destOrd="0" presId="urn:microsoft.com/office/officeart/2005/8/layout/radial6"/>
    <dgm:cxn modelId="{D319C4C8-FD14-47FF-B262-A0BF17D2B781}" type="presOf" srcId="{50642627-D5A9-48C4-8FD9-B747A6810485}" destId="{0D341379-47EF-4E9A-A132-1F20E6593ED9}" srcOrd="0" destOrd="0" presId="urn:microsoft.com/office/officeart/2005/8/layout/radial6"/>
    <dgm:cxn modelId="{FFD18FE3-2F74-410D-A319-535415EA35F6}" type="presOf" srcId="{D2504A05-F4C2-42C3-9B86-702F6B4C691F}" destId="{32493B00-EA75-4217-B4F5-F3DAC9B4769A}" srcOrd="0" destOrd="0" presId="urn:microsoft.com/office/officeart/2005/8/layout/radial6"/>
    <dgm:cxn modelId="{005B11E6-1C90-4372-A490-21358BD1D5E7}" type="presOf" srcId="{73928B62-22BE-448A-8D4F-7B8743D0B0CE}" destId="{8133258E-D9C2-45C5-BE3A-337E1AEB6B41}" srcOrd="0" destOrd="0" presId="urn:microsoft.com/office/officeart/2005/8/layout/radial6"/>
    <dgm:cxn modelId="{95467EEA-644F-4C15-AA92-116F5128649D}" srcId="{AC1518D9-1F8C-4B6B-8296-FE9DA40D20C1}" destId="{CF9E296A-2803-4E94-8185-6CD9D3892377}" srcOrd="3" destOrd="0" parTransId="{A100CED9-D541-4B39-9578-1FAFB1A6CD84}" sibTransId="{30301202-83CB-4DE0-90D1-9D2A7F62302C}"/>
    <dgm:cxn modelId="{19121FEF-0461-4084-A017-820B3EAC8455}" type="presOf" srcId="{AC1518D9-1F8C-4B6B-8296-FE9DA40D20C1}" destId="{464ED820-256B-4654-888B-64DDA33F09EB}" srcOrd="0" destOrd="0" presId="urn:microsoft.com/office/officeart/2005/8/layout/radial6"/>
    <dgm:cxn modelId="{D6C206F6-01D4-428C-AA83-829BB0080E36}" type="presOf" srcId="{30301202-83CB-4DE0-90D1-9D2A7F62302C}" destId="{65D1123E-944B-4762-BD4D-EF7DC46D2583}" srcOrd="0" destOrd="0" presId="urn:microsoft.com/office/officeart/2005/8/layout/radial6"/>
    <dgm:cxn modelId="{D1C48C9D-1338-4BAB-AE39-593AA1176273}" type="presParOf" srcId="{C604D4B5-8D71-40BA-B61B-F720C20C7FF1}" destId="{464ED820-256B-4654-888B-64DDA33F09EB}" srcOrd="0" destOrd="0" presId="urn:microsoft.com/office/officeart/2005/8/layout/radial6"/>
    <dgm:cxn modelId="{8F081ED2-4F3D-43BA-8F84-4400A7AAD30F}" type="presParOf" srcId="{C604D4B5-8D71-40BA-B61B-F720C20C7FF1}" destId="{1FD04BA7-A9D2-4629-9522-6F0B78B487F6}" srcOrd="1" destOrd="0" presId="urn:microsoft.com/office/officeart/2005/8/layout/radial6"/>
    <dgm:cxn modelId="{883A75D3-09C1-4CD9-AD24-CFBF2325E798}" type="presParOf" srcId="{C604D4B5-8D71-40BA-B61B-F720C20C7FF1}" destId="{D4D364C4-FA4B-4EAA-BC5F-0C07724D39F2}" srcOrd="2" destOrd="0" presId="urn:microsoft.com/office/officeart/2005/8/layout/radial6"/>
    <dgm:cxn modelId="{B0BC2990-89B1-4918-86CF-BD3B0B7AD8D6}" type="presParOf" srcId="{C604D4B5-8D71-40BA-B61B-F720C20C7FF1}" destId="{0DE3E9ED-075F-442E-976B-5D39C7614D7F}" srcOrd="3" destOrd="0" presId="urn:microsoft.com/office/officeart/2005/8/layout/radial6"/>
    <dgm:cxn modelId="{F720F793-D3A0-4B61-BFBB-228FB8D0C889}" type="presParOf" srcId="{C604D4B5-8D71-40BA-B61B-F720C20C7FF1}" destId="{25F3A97D-8D14-4287-98FF-861406AD0CDA}" srcOrd="4" destOrd="0" presId="urn:microsoft.com/office/officeart/2005/8/layout/radial6"/>
    <dgm:cxn modelId="{B2FAD33C-E055-47A3-9C41-32E86C691155}" type="presParOf" srcId="{C604D4B5-8D71-40BA-B61B-F720C20C7FF1}" destId="{7E8962E5-4117-40E4-B216-232D79D94A3C}" srcOrd="5" destOrd="0" presId="urn:microsoft.com/office/officeart/2005/8/layout/radial6"/>
    <dgm:cxn modelId="{BC3E5C53-1D10-439E-B470-19AB8207FB73}" type="presParOf" srcId="{C604D4B5-8D71-40BA-B61B-F720C20C7FF1}" destId="{1EF3C82D-1437-4D2B-8590-7A3830200A3C}" srcOrd="6" destOrd="0" presId="urn:microsoft.com/office/officeart/2005/8/layout/radial6"/>
    <dgm:cxn modelId="{4A99D046-830C-44BA-AB87-3EFCD2320A24}" type="presParOf" srcId="{C604D4B5-8D71-40BA-B61B-F720C20C7FF1}" destId="{EBF4C852-BC5A-4CCE-A323-CC010EBC34E6}" srcOrd="7" destOrd="0" presId="urn:microsoft.com/office/officeart/2005/8/layout/radial6"/>
    <dgm:cxn modelId="{785EA6F2-636C-483C-8B65-13B70F6907B1}" type="presParOf" srcId="{C604D4B5-8D71-40BA-B61B-F720C20C7FF1}" destId="{59432B80-48D3-49AF-88DC-5AA3B64897D7}" srcOrd="8" destOrd="0" presId="urn:microsoft.com/office/officeart/2005/8/layout/radial6"/>
    <dgm:cxn modelId="{FE33264C-AC43-4F20-905F-976333E3544E}" type="presParOf" srcId="{C604D4B5-8D71-40BA-B61B-F720C20C7FF1}" destId="{BF1C9E02-2A48-47C5-9D4D-B34AD8C061E7}" srcOrd="9" destOrd="0" presId="urn:microsoft.com/office/officeart/2005/8/layout/radial6"/>
    <dgm:cxn modelId="{4FC92A8A-04B6-4F4A-BEA8-29A57C010158}" type="presParOf" srcId="{C604D4B5-8D71-40BA-B61B-F720C20C7FF1}" destId="{CF85B236-3D21-4C44-AFF5-D0D297DBAF25}" srcOrd="10" destOrd="0" presId="urn:microsoft.com/office/officeart/2005/8/layout/radial6"/>
    <dgm:cxn modelId="{37DE6505-1C3B-41D6-BD5F-F97BDB682947}" type="presParOf" srcId="{C604D4B5-8D71-40BA-B61B-F720C20C7FF1}" destId="{C4CA1981-F12C-4B69-97E4-736E4B8ACB5D}" srcOrd="11" destOrd="0" presId="urn:microsoft.com/office/officeart/2005/8/layout/radial6"/>
    <dgm:cxn modelId="{ECA196A3-FD28-4F92-821F-312D53BFAE63}" type="presParOf" srcId="{C604D4B5-8D71-40BA-B61B-F720C20C7FF1}" destId="{65D1123E-944B-4762-BD4D-EF7DC46D2583}" srcOrd="12" destOrd="0" presId="urn:microsoft.com/office/officeart/2005/8/layout/radial6"/>
    <dgm:cxn modelId="{B4C90DF0-12E5-4F5B-B161-9CBA075250ED}" type="presParOf" srcId="{C604D4B5-8D71-40BA-B61B-F720C20C7FF1}" destId="{0BC3EC64-501D-4C2C-B7B8-BA0F318BA5BF}" srcOrd="13" destOrd="0" presId="urn:microsoft.com/office/officeart/2005/8/layout/radial6"/>
    <dgm:cxn modelId="{685BD94A-A2C2-4D44-9269-94DB4EE3FDEC}" type="presParOf" srcId="{C604D4B5-8D71-40BA-B61B-F720C20C7FF1}" destId="{419F1269-356B-49D4-A3C5-2ED3157881D8}" srcOrd="14" destOrd="0" presId="urn:microsoft.com/office/officeart/2005/8/layout/radial6"/>
    <dgm:cxn modelId="{87FABADB-1FE6-42C2-A090-421879DDC1F2}" type="presParOf" srcId="{C604D4B5-8D71-40BA-B61B-F720C20C7FF1}" destId="{8133258E-D9C2-45C5-BE3A-337E1AEB6B41}" srcOrd="15" destOrd="0" presId="urn:microsoft.com/office/officeart/2005/8/layout/radial6"/>
    <dgm:cxn modelId="{16F1CC93-B275-4983-BD0A-8A0B168A2864}" type="presParOf" srcId="{C604D4B5-8D71-40BA-B61B-F720C20C7FF1}" destId="{3C77BB25-AF66-4BC6-BA15-A0278182399A}" srcOrd="16" destOrd="0" presId="urn:microsoft.com/office/officeart/2005/8/layout/radial6"/>
    <dgm:cxn modelId="{10BDEEF7-42AC-48BC-B071-7C3270DCB4A3}" type="presParOf" srcId="{C604D4B5-8D71-40BA-B61B-F720C20C7FF1}" destId="{539A610F-7D7B-46BB-9749-1762373E5D43}" srcOrd="17" destOrd="0" presId="urn:microsoft.com/office/officeart/2005/8/layout/radial6"/>
    <dgm:cxn modelId="{3D030174-2473-4159-B69A-2660B654E0AA}" type="presParOf" srcId="{C604D4B5-8D71-40BA-B61B-F720C20C7FF1}" destId="{14B5E603-0126-4D7A-8E50-DC19602C2320}" srcOrd="18" destOrd="0" presId="urn:microsoft.com/office/officeart/2005/8/layout/radial6"/>
    <dgm:cxn modelId="{54BEAE49-83C8-4904-B01F-361BC2A1C640}" type="presParOf" srcId="{C604D4B5-8D71-40BA-B61B-F720C20C7FF1}" destId="{51057FEC-4B74-4258-A3EB-FB97FC1E16D3}" srcOrd="19" destOrd="0" presId="urn:microsoft.com/office/officeart/2005/8/layout/radial6"/>
    <dgm:cxn modelId="{C5F31681-939E-4803-8714-C8769131C12D}" type="presParOf" srcId="{C604D4B5-8D71-40BA-B61B-F720C20C7FF1}" destId="{AEC92A4D-09B2-46BB-B807-2C340BF8BB17}" srcOrd="20" destOrd="0" presId="urn:microsoft.com/office/officeart/2005/8/layout/radial6"/>
    <dgm:cxn modelId="{7A93B688-8D90-4966-A307-B1BE0A37B689}" type="presParOf" srcId="{C604D4B5-8D71-40BA-B61B-F720C20C7FF1}" destId="{CC04D15B-8BBC-45FD-96A0-B147C532F946}" srcOrd="21" destOrd="0" presId="urn:microsoft.com/office/officeart/2005/8/layout/radial6"/>
    <dgm:cxn modelId="{DB98045D-4113-4346-8C23-EC774A9828E9}" type="presParOf" srcId="{C604D4B5-8D71-40BA-B61B-F720C20C7FF1}" destId="{017F3746-08F8-487B-9CCC-265D879832FC}" srcOrd="22" destOrd="0" presId="urn:microsoft.com/office/officeart/2005/8/layout/radial6"/>
    <dgm:cxn modelId="{F66CE46C-B2BD-4C48-BB43-B7420A10AF99}" type="presParOf" srcId="{C604D4B5-8D71-40BA-B61B-F720C20C7FF1}" destId="{CA624311-3197-40AF-B3BF-D9410EE52AA1}" srcOrd="23" destOrd="0" presId="urn:microsoft.com/office/officeart/2005/8/layout/radial6"/>
    <dgm:cxn modelId="{988F2B14-022E-4741-8BC3-59ECDC58571B}" type="presParOf" srcId="{C604D4B5-8D71-40BA-B61B-F720C20C7FF1}" destId="{9DE887A8-55E0-4CF3-8C2A-B9ACBCAAFA56}" srcOrd="24" destOrd="0" presId="urn:microsoft.com/office/officeart/2005/8/layout/radial6"/>
    <dgm:cxn modelId="{AA0747F5-26AB-4707-A748-CA6BB829A6C7}" type="presParOf" srcId="{C604D4B5-8D71-40BA-B61B-F720C20C7FF1}" destId="{32493B00-EA75-4217-B4F5-F3DAC9B4769A}" srcOrd="25" destOrd="0" presId="urn:microsoft.com/office/officeart/2005/8/layout/radial6"/>
    <dgm:cxn modelId="{0EFBA948-1D5E-4511-B2F3-175B1D9DCD4F}" type="presParOf" srcId="{C604D4B5-8D71-40BA-B61B-F720C20C7FF1}" destId="{40E4C026-84E2-4459-8E67-48FF18510CEC}" srcOrd="26" destOrd="0" presId="urn:microsoft.com/office/officeart/2005/8/layout/radial6"/>
    <dgm:cxn modelId="{39D6D7FF-1A75-4581-B931-3B91DFF7944D}" type="presParOf" srcId="{C604D4B5-8D71-40BA-B61B-F720C20C7FF1}" destId="{DEE582B0-CBD8-4FE7-AA1C-8AF7DD45F4CF}" srcOrd="27" destOrd="0" presId="urn:microsoft.com/office/officeart/2005/8/layout/radial6"/>
    <dgm:cxn modelId="{9D4DBEC5-7192-4C0C-B4FF-15A1901818ED}" type="presParOf" srcId="{C604D4B5-8D71-40BA-B61B-F720C20C7FF1}" destId="{0D341379-47EF-4E9A-A132-1F20E6593ED9}" srcOrd="28" destOrd="0" presId="urn:microsoft.com/office/officeart/2005/8/layout/radial6"/>
    <dgm:cxn modelId="{FC413AC3-EB5C-4AB9-9168-14A18A55D972}" type="presParOf" srcId="{C604D4B5-8D71-40BA-B61B-F720C20C7FF1}" destId="{F1CD19AD-8676-47C4-9013-D9BC9D2C76D4}" srcOrd="29" destOrd="0" presId="urn:microsoft.com/office/officeart/2005/8/layout/radial6"/>
    <dgm:cxn modelId="{85845351-EF36-432A-B47E-ACA8E3F156D1}" type="presParOf" srcId="{C604D4B5-8D71-40BA-B61B-F720C20C7FF1}" destId="{A5C473AF-5AA8-4BFC-8E51-6E94EA29D404}" srcOrd="30" destOrd="0" presId="urn:microsoft.com/office/officeart/2005/8/layout/radial6"/>
    <dgm:cxn modelId="{C31D1793-9F36-4C2C-A49E-2592BCBCC644}" type="presParOf" srcId="{C604D4B5-8D71-40BA-B61B-F720C20C7FF1}" destId="{BD31237C-F19B-4BBE-B6E1-E134137FD1C0}" srcOrd="31" destOrd="0" presId="urn:microsoft.com/office/officeart/2005/8/layout/radial6"/>
    <dgm:cxn modelId="{F990ECCE-4769-4634-ACEB-42BE283792BD}" type="presParOf" srcId="{C604D4B5-8D71-40BA-B61B-F720C20C7FF1}" destId="{75DB089C-E122-4F59-861B-BA11A6BCD594}" srcOrd="32" destOrd="0" presId="urn:microsoft.com/office/officeart/2005/8/layout/radial6"/>
    <dgm:cxn modelId="{8E8B82D6-FAF7-4577-87ED-505629B62EAE}" type="presParOf" srcId="{C604D4B5-8D71-40BA-B61B-F720C20C7FF1}" destId="{4167FF9D-0C65-4A5B-A83C-A5E7C3066605}"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FD80ACA-EE78-4E54-82D9-9CC996083A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Z"/>
        </a:p>
      </dgm:t>
    </dgm:pt>
    <dgm:pt modelId="{10B4153A-2D6D-4CB5-923D-C2FE9E351640}">
      <dgm:prSet phldrT="[Text]" custT="1"/>
      <dgm:spPr/>
      <dgm:t>
        <a:bodyPr/>
        <a:lstStyle/>
        <a:p>
          <a:r>
            <a:rPr lang="en-US" sz="2200" dirty="0"/>
            <a:t>Planning and consenting</a:t>
          </a:r>
          <a:endParaRPr lang="en-NZ" sz="2200" dirty="0"/>
        </a:p>
      </dgm:t>
    </dgm:pt>
    <dgm:pt modelId="{DF35A5AF-CB83-436E-A6A1-CBAEF1649B80}" type="parTrans" cxnId="{72C66858-7306-4F1B-80D6-D2E93CBD8D14}">
      <dgm:prSet/>
      <dgm:spPr/>
      <dgm:t>
        <a:bodyPr/>
        <a:lstStyle/>
        <a:p>
          <a:endParaRPr lang="en-NZ"/>
        </a:p>
      </dgm:t>
    </dgm:pt>
    <dgm:pt modelId="{3D5CC9ED-5AB9-4E77-87E3-E8197FF328F7}" type="sibTrans" cxnId="{72C66858-7306-4F1B-80D6-D2E93CBD8D14}">
      <dgm:prSet/>
      <dgm:spPr/>
      <dgm:t>
        <a:bodyPr/>
        <a:lstStyle/>
        <a:p>
          <a:endParaRPr lang="en-NZ"/>
        </a:p>
      </dgm:t>
    </dgm:pt>
    <dgm:pt modelId="{5F92B28B-6A6A-4343-89B3-467837D5F500}">
      <dgm:prSet custT="1"/>
      <dgm:spPr/>
      <dgm:t>
        <a:bodyPr/>
        <a:lstStyle/>
        <a:p>
          <a:r>
            <a:rPr lang="en-US" sz="2200" dirty="0"/>
            <a:t>Transition from bylaws</a:t>
          </a:r>
        </a:p>
      </dgm:t>
    </dgm:pt>
    <dgm:pt modelId="{C77AB676-7A67-4CEA-A110-525B6930456B}" type="parTrans" cxnId="{AE117426-53A3-44A6-9554-543008D6D500}">
      <dgm:prSet/>
      <dgm:spPr/>
      <dgm:t>
        <a:bodyPr/>
        <a:lstStyle/>
        <a:p>
          <a:endParaRPr lang="en-NZ"/>
        </a:p>
      </dgm:t>
    </dgm:pt>
    <dgm:pt modelId="{42D57C37-724B-4547-BD7E-405DE48E0448}" type="sibTrans" cxnId="{AE117426-53A3-44A6-9554-543008D6D500}">
      <dgm:prSet/>
      <dgm:spPr/>
      <dgm:t>
        <a:bodyPr/>
        <a:lstStyle/>
        <a:p>
          <a:endParaRPr lang="en-NZ"/>
        </a:p>
      </dgm:t>
    </dgm:pt>
    <dgm:pt modelId="{38070510-0E11-46AD-B4EF-73184A1D68E8}">
      <dgm:prSet custT="1"/>
      <dgm:spPr/>
      <dgm:t>
        <a:bodyPr/>
        <a:lstStyle/>
        <a:p>
          <a:r>
            <a:rPr lang="en-US" sz="2200" dirty="0"/>
            <a:t>Stormwater</a:t>
          </a:r>
        </a:p>
      </dgm:t>
    </dgm:pt>
    <dgm:pt modelId="{804649E0-6EFB-47FA-A8E4-51B58DB9557D}" type="parTrans" cxnId="{B1FDA4FD-7D69-4D65-81A8-65843D2B38EE}">
      <dgm:prSet/>
      <dgm:spPr/>
      <dgm:t>
        <a:bodyPr/>
        <a:lstStyle/>
        <a:p>
          <a:endParaRPr lang="en-NZ"/>
        </a:p>
      </dgm:t>
    </dgm:pt>
    <dgm:pt modelId="{6AA0FB48-FDA5-44C8-80C6-5846741AF9A8}" type="sibTrans" cxnId="{B1FDA4FD-7D69-4D65-81A8-65843D2B38EE}">
      <dgm:prSet/>
      <dgm:spPr/>
      <dgm:t>
        <a:bodyPr/>
        <a:lstStyle/>
        <a:p>
          <a:endParaRPr lang="en-NZ"/>
        </a:p>
      </dgm:t>
    </dgm:pt>
    <dgm:pt modelId="{771738CB-AC6B-4952-B026-57F7C0398FD2}">
      <dgm:prSet custT="1"/>
      <dgm:spPr/>
      <dgm:t>
        <a:bodyPr/>
        <a:lstStyle/>
        <a:p>
          <a:r>
            <a:rPr lang="en-US" sz="2200" dirty="0"/>
            <a:t>Enforcement</a:t>
          </a:r>
        </a:p>
      </dgm:t>
    </dgm:pt>
    <dgm:pt modelId="{6908E915-9DB8-4D78-8625-FF9D002263EE}" type="parTrans" cxnId="{27D61B49-BF18-483B-9798-059C83B10CD7}">
      <dgm:prSet/>
      <dgm:spPr/>
      <dgm:t>
        <a:bodyPr/>
        <a:lstStyle/>
        <a:p>
          <a:endParaRPr lang="en-NZ"/>
        </a:p>
      </dgm:t>
    </dgm:pt>
    <dgm:pt modelId="{FCA232AD-4AEB-4E83-B530-D7ED7B11B5AD}" type="sibTrans" cxnId="{27D61B49-BF18-483B-9798-059C83B10CD7}">
      <dgm:prSet/>
      <dgm:spPr/>
      <dgm:t>
        <a:bodyPr/>
        <a:lstStyle/>
        <a:p>
          <a:endParaRPr lang="en-NZ"/>
        </a:p>
      </dgm:t>
    </dgm:pt>
    <dgm:pt modelId="{AC30A38C-6CDB-4E23-83B3-1B020C3B2420}">
      <dgm:prSet custT="1"/>
      <dgm:spPr/>
      <dgm:t>
        <a:bodyPr/>
        <a:lstStyle/>
        <a:p>
          <a:r>
            <a:rPr lang="en-US" sz="2200" dirty="0"/>
            <a:t>Economic regulation</a:t>
          </a:r>
        </a:p>
      </dgm:t>
    </dgm:pt>
    <dgm:pt modelId="{844C00E8-33F3-46B5-A5B8-149B95A17184}" type="parTrans" cxnId="{08966B10-2CF3-49CB-9D20-0216AB162759}">
      <dgm:prSet/>
      <dgm:spPr/>
      <dgm:t>
        <a:bodyPr/>
        <a:lstStyle/>
        <a:p>
          <a:endParaRPr lang="en-NZ"/>
        </a:p>
      </dgm:t>
    </dgm:pt>
    <dgm:pt modelId="{28D9F62F-8074-4547-8A60-7649B645D94F}" type="sibTrans" cxnId="{08966B10-2CF3-49CB-9D20-0216AB162759}">
      <dgm:prSet/>
      <dgm:spPr/>
      <dgm:t>
        <a:bodyPr/>
        <a:lstStyle/>
        <a:p>
          <a:endParaRPr lang="en-NZ"/>
        </a:p>
      </dgm:t>
    </dgm:pt>
    <dgm:pt modelId="{4259B9C5-8547-476B-81F8-1B2AF6B5C225}">
      <dgm:prSet custT="1"/>
      <dgm:spPr/>
      <dgm:t>
        <a:bodyPr/>
        <a:lstStyle/>
        <a:p>
          <a:r>
            <a:rPr lang="en-US" sz="2200" dirty="0"/>
            <a:t>Land access</a:t>
          </a:r>
        </a:p>
      </dgm:t>
    </dgm:pt>
    <dgm:pt modelId="{E5CEB006-DB64-46E5-B0DB-51882235B6A0}" type="parTrans" cxnId="{C982C3D7-296B-4447-A377-836CA2DE7C99}">
      <dgm:prSet/>
      <dgm:spPr/>
      <dgm:t>
        <a:bodyPr/>
        <a:lstStyle/>
        <a:p>
          <a:endParaRPr lang="en-NZ"/>
        </a:p>
      </dgm:t>
    </dgm:pt>
    <dgm:pt modelId="{BFAAFFD9-2D98-49AF-B29D-BC8670BA17C3}" type="sibTrans" cxnId="{C982C3D7-296B-4447-A377-836CA2DE7C99}">
      <dgm:prSet/>
      <dgm:spPr/>
      <dgm:t>
        <a:bodyPr/>
        <a:lstStyle/>
        <a:p>
          <a:endParaRPr lang="en-NZ"/>
        </a:p>
      </dgm:t>
    </dgm:pt>
    <dgm:pt modelId="{9AC00597-F39F-4749-B4FA-93656CC642B8}" type="pres">
      <dgm:prSet presAssocID="{7FD80ACA-EE78-4E54-82D9-9CC996083A35}" presName="diagram" presStyleCnt="0">
        <dgm:presLayoutVars>
          <dgm:dir/>
          <dgm:resizeHandles val="exact"/>
        </dgm:presLayoutVars>
      </dgm:prSet>
      <dgm:spPr/>
    </dgm:pt>
    <dgm:pt modelId="{79C78353-8787-404B-89BC-B2374CC04150}" type="pres">
      <dgm:prSet presAssocID="{10B4153A-2D6D-4CB5-923D-C2FE9E351640}" presName="node" presStyleLbl="node1" presStyleIdx="0" presStyleCnt="6">
        <dgm:presLayoutVars>
          <dgm:bulletEnabled val="1"/>
        </dgm:presLayoutVars>
      </dgm:prSet>
      <dgm:spPr/>
    </dgm:pt>
    <dgm:pt modelId="{6E439CC3-B14D-4160-B94C-8CDC30DD7F1C}" type="pres">
      <dgm:prSet presAssocID="{3D5CC9ED-5AB9-4E77-87E3-E8197FF328F7}" presName="sibTrans" presStyleCnt="0"/>
      <dgm:spPr/>
    </dgm:pt>
    <dgm:pt modelId="{5B2EBDD8-07A6-49F8-81B5-4E7FB39BEAEA}" type="pres">
      <dgm:prSet presAssocID="{5F92B28B-6A6A-4343-89B3-467837D5F500}" presName="node" presStyleLbl="node1" presStyleIdx="1" presStyleCnt="6">
        <dgm:presLayoutVars>
          <dgm:bulletEnabled val="1"/>
        </dgm:presLayoutVars>
      </dgm:prSet>
      <dgm:spPr/>
    </dgm:pt>
    <dgm:pt modelId="{D5BBFB6A-5BDE-4166-B2E5-0B485690AF67}" type="pres">
      <dgm:prSet presAssocID="{42D57C37-724B-4547-BD7E-405DE48E0448}" presName="sibTrans" presStyleCnt="0"/>
      <dgm:spPr/>
    </dgm:pt>
    <dgm:pt modelId="{394E7AC7-32BC-46A5-9D5B-34F857D9651E}" type="pres">
      <dgm:prSet presAssocID="{38070510-0E11-46AD-B4EF-73184A1D68E8}" presName="node" presStyleLbl="node1" presStyleIdx="2" presStyleCnt="6">
        <dgm:presLayoutVars>
          <dgm:bulletEnabled val="1"/>
        </dgm:presLayoutVars>
      </dgm:prSet>
      <dgm:spPr/>
    </dgm:pt>
    <dgm:pt modelId="{943B53E1-8899-4C67-9AE8-60E02D1FAD8E}" type="pres">
      <dgm:prSet presAssocID="{6AA0FB48-FDA5-44C8-80C6-5846741AF9A8}" presName="sibTrans" presStyleCnt="0"/>
      <dgm:spPr/>
    </dgm:pt>
    <dgm:pt modelId="{F436901C-F02C-4100-827C-EE8168FA27CD}" type="pres">
      <dgm:prSet presAssocID="{771738CB-AC6B-4952-B026-57F7C0398FD2}" presName="node" presStyleLbl="node1" presStyleIdx="3" presStyleCnt="6">
        <dgm:presLayoutVars>
          <dgm:bulletEnabled val="1"/>
        </dgm:presLayoutVars>
      </dgm:prSet>
      <dgm:spPr/>
    </dgm:pt>
    <dgm:pt modelId="{3AB6194F-B346-4A1D-82AD-B0E6D0CEE8D5}" type="pres">
      <dgm:prSet presAssocID="{FCA232AD-4AEB-4E83-B530-D7ED7B11B5AD}" presName="sibTrans" presStyleCnt="0"/>
      <dgm:spPr/>
    </dgm:pt>
    <dgm:pt modelId="{8CE88625-5047-49E6-B399-BFC3CF52E7D6}" type="pres">
      <dgm:prSet presAssocID="{4259B9C5-8547-476B-81F8-1B2AF6B5C225}" presName="node" presStyleLbl="node1" presStyleIdx="4" presStyleCnt="6">
        <dgm:presLayoutVars>
          <dgm:bulletEnabled val="1"/>
        </dgm:presLayoutVars>
      </dgm:prSet>
      <dgm:spPr/>
    </dgm:pt>
    <dgm:pt modelId="{7D766A31-D090-4EE2-9135-184CE00001F2}" type="pres">
      <dgm:prSet presAssocID="{BFAAFFD9-2D98-49AF-B29D-BC8670BA17C3}" presName="sibTrans" presStyleCnt="0"/>
      <dgm:spPr/>
    </dgm:pt>
    <dgm:pt modelId="{C9D0008E-C408-42B9-861C-3E1CE1A8985B}" type="pres">
      <dgm:prSet presAssocID="{AC30A38C-6CDB-4E23-83B3-1B020C3B2420}" presName="node" presStyleLbl="node1" presStyleIdx="5" presStyleCnt="6">
        <dgm:presLayoutVars>
          <dgm:bulletEnabled val="1"/>
        </dgm:presLayoutVars>
      </dgm:prSet>
      <dgm:spPr/>
    </dgm:pt>
  </dgm:ptLst>
  <dgm:cxnLst>
    <dgm:cxn modelId="{08966B10-2CF3-49CB-9D20-0216AB162759}" srcId="{7FD80ACA-EE78-4E54-82D9-9CC996083A35}" destId="{AC30A38C-6CDB-4E23-83B3-1B020C3B2420}" srcOrd="5" destOrd="0" parTransId="{844C00E8-33F3-46B5-A5B8-149B95A17184}" sibTransId="{28D9F62F-8074-4547-8A60-7649B645D94F}"/>
    <dgm:cxn modelId="{555CBD14-CDC1-4BB9-A3E4-822D9136AE10}" type="presOf" srcId="{5F92B28B-6A6A-4343-89B3-467837D5F500}" destId="{5B2EBDD8-07A6-49F8-81B5-4E7FB39BEAEA}" srcOrd="0" destOrd="0" presId="urn:microsoft.com/office/officeart/2005/8/layout/default"/>
    <dgm:cxn modelId="{AE117426-53A3-44A6-9554-543008D6D500}" srcId="{7FD80ACA-EE78-4E54-82D9-9CC996083A35}" destId="{5F92B28B-6A6A-4343-89B3-467837D5F500}" srcOrd="1" destOrd="0" parTransId="{C77AB676-7A67-4CEA-A110-525B6930456B}" sibTransId="{42D57C37-724B-4547-BD7E-405DE48E0448}"/>
    <dgm:cxn modelId="{96A34A5E-CEE9-491F-9258-2CBF638088E3}" type="presOf" srcId="{4259B9C5-8547-476B-81F8-1B2AF6B5C225}" destId="{8CE88625-5047-49E6-B399-BFC3CF52E7D6}" srcOrd="0" destOrd="0" presId="urn:microsoft.com/office/officeart/2005/8/layout/default"/>
    <dgm:cxn modelId="{27D61B49-BF18-483B-9798-059C83B10CD7}" srcId="{7FD80ACA-EE78-4E54-82D9-9CC996083A35}" destId="{771738CB-AC6B-4952-B026-57F7C0398FD2}" srcOrd="3" destOrd="0" parTransId="{6908E915-9DB8-4D78-8625-FF9D002263EE}" sibTransId="{FCA232AD-4AEB-4E83-B530-D7ED7B11B5AD}"/>
    <dgm:cxn modelId="{72C66858-7306-4F1B-80D6-D2E93CBD8D14}" srcId="{7FD80ACA-EE78-4E54-82D9-9CC996083A35}" destId="{10B4153A-2D6D-4CB5-923D-C2FE9E351640}" srcOrd="0" destOrd="0" parTransId="{DF35A5AF-CB83-436E-A6A1-CBAEF1649B80}" sibTransId="{3D5CC9ED-5AB9-4E77-87E3-E8197FF328F7}"/>
    <dgm:cxn modelId="{3E10A67D-A8B9-49E5-AA95-29490D097D76}" type="presOf" srcId="{771738CB-AC6B-4952-B026-57F7C0398FD2}" destId="{F436901C-F02C-4100-827C-EE8168FA27CD}" srcOrd="0" destOrd="0" presId="urn:microsoft.com/office/officeart/2005/8/layout/default"/>
    <dgm:cxn modelId="{BDC985A3-B982-4D12-B6F2-9D2D14553B9D}" type="presOf" srcId="{AC30A38C-6CDB-4E23-83B3-1B020C3B2420}" destId="{C9D0008E-C408-42B9-861C-3E1CE1A8985B}" srcOrd="0" destOrd="0" presId="urn:microsoft.com/office/officeart/2005/8/layout/default"/>
    <dgm:cxn modelId="{630CA2B9-4DA3-4729-95EF-F221067B9BE3}" type="presOf" srcId="{38070510-0E11-46AD-B4EF-73184A1D68E8}" destId="{394E7AC7-32BC-46A5-9D5B-34F857D9651E}" srcOrd="0" destOrd="0" presId="urn:microsoft.com/office/officeart/2005/8/layout/default"/>
    <dgm:cxn modelId="{8039ABBA-3824-4DF9-B7B5-4DF00DA1D119}" type="presOf" srcId="{7FD80ACA-EE78-4E54-82D9-9CC996083A35}" destId="{9AC00597-F39F-4749-B4FA-93656CC642B8}" srcOrd="0" destOrd="0" presId="urn:microsoft.com/office/officeart/2005/8/layout/default"/>
    <dgm:cxn modelId="{C982C3D7-296B-4447-A377-836CA2DE7C99}" srcId="{7FD80ACA-EE78-4E54-82D9-9CC996083A35}" destId="{4259B9C5-8547-476B-81F8-1B2AF6B5C225}" srcOrd="4" destOrd="0" parTransId="{E5CEB006-DB64-46E5-B0DB-51882235B6A0}" sibTransId="{BFAAFFD9-2D98-49AF-B29D-BC8670BA17C3}"/>
    <dgm:cxn modelId="{BA15BAED-6BC5-4E9C-B72C-CB6CBADFED25}" type="presOf" srcId="{10B4153A-2D6D-4CB5-923D-C2FE9E351640}" destId="{79C78353-8787-404B-89BC-B2374CC04150}" srcOrd="0" destOrd="0" presId="urn:microsoft.com/office/officeart/2005/8/layout/default"/>
    <dgm:cxn modelId="{B1FDA4FD-7D69-4D65-81A8-65843D2B38EE}" srcId="{7FD80ACA-EE78-4E54-82D9-9CC996083A35}" destId="{38070510-0E11-46AD-B4EF-73184A1D68E8}" srcOrd="2" destOrd="0" parTransId="{804649E0-6EFB-47FA-A8E4-51B58DB9557D}" sibTransId="{6AA0FB48-FDA5-44C8-80C6-5846741AF9A8}"/>
    <dgm:cxn modelId="{2E59C7D4-B485-40BB-8F09-527267E3931B}" type="presParOf" srcId="{9AC00597-F39F-4749-B4FA-93656CC642B8}" destId="{79C78353-8787-404B-89BC-B2374CC04150}" srcOrd="0" destOrd="0" presId="urn:microsoft.com/office/officeart/2005/8/layout/default"/>
    <dgm:cxn modelId="{6AD34750-4B19-4C5A-BFA2-FD0190FBB2F7}" type="presParOf" srcId="{9AC00597-F39F-4749-B4FA-93656CC642B8}" destId="{6E439CC3-B14D-4160-B94C-8CDC30DD7F1C}" srcOrd="1" destOrd="0" presId="urn:microsoft.com/office/officeart/2005/8/layout/default"/>
    <dgm:cxn modelId="{79AF1819-5267-46D0-A8F2-9FF9B0DF2C61}" type="presParOf" srcId="{9AC00597-F39F-4749-B4FA-93656CC642B8}" destId="{5B2EBDD8-07A6-49F8-81B5-4E7FB39BEAEA}" srcOrd="2" destOrd="0" presId="urn:microsoft.com/office/officeart/2005/8/layout/default"/>
    <dgm:cxn modelId="{8538B6E3-6A23-4732-A888-059068C995EB}" type="presParOf" srcId="{9AC00597-F39F-4749-B4FA-93656CC642B8}" destId="{D5BBFB6A-5BDE-4166-B2E5-0B485690AF67}" srcOrd="3" destOrd="0" presId="urn:microsoft.com/office/officeart/2005/8/layout/default"/>
    <dgm:cxn modelId="{1797B343-F5DE-4DA8-BA7D-80251E4BF0CD}" type="presParOf" srcId="{9AC00597-F39F-4749-B4FA-93656CC642B8}" destId="{394E7AC7-32BC-46A5-9D5B-34F857D9651E}" srcOrd="4" destOrd="0" presId="urn:microsoft.com/office/officeart/2005/8/layout/default"/>
    <dgm:cxn modelId="{825F60D3-4D7B-46C4-8C36-5E31335C1F34}" type="presParOf" srcId="{9AC00597-F39F-4749-B4FA-93656CC642B8}" destId="{943B53E1-8899-4C67-9AE8-60E02D1FAD8E}" srcOrd="5" destOrd="0" presId="urn:microsoft.com/office/officeart/2005/8/layout/default"/>
    <dgm:cxn modelId="{743D156F-81A1-4935-AD5C-AC22392DC839}" type="presParOf" srcId="{9AC00597-F39F-4749-B4FA-93656CC642B8}" destId="{F436901C-F02C-4100-827C-EE8168FA27CD}" srcOrd="6" destOrd="0" presId="urn:microsoft.com/office/officeart/2005/8/layout/default"/>
    <dgm:cxn modelId="{29518FC2-5349-4C7F-B3C5-B3414C57D2D7}" type="presParOf" srcId="{9AC00597-F39F-4749-B4FA-93656CC642B8}" destId="{3AB6194F-B346-4A1D-82AD-B0E6D0CEE8D5}" srcOrd="7" destOrd="0" presId="urn:microsoft.com/office/officeart/2005/8/layout/default"/>
    <dgm:cxn modelId="{58FCC14D-4469-4B74-9FAC-D105DEF9D936}" type="presParOf" srcId="{9AC00597-F39F-4749-B4FA-93656CC642B8}" destId="{8CE88625-5047-49E6-B399-BFC3CF52E7D6}" srcOrd="8" destOrd="0" presId="urn:microsoft.com/office/officeart/2005/8/layout/default"/>
    <dgm:cxn modelId="{800C15F8-7B2B-4E28-8A4C-B653C54350DF}" type="presParOf" srcId="{9AC00597-F39F-4749-B4FA-93656CC642B8}" destId="{7D766A31-D090-4EE2-9135-184CE00001F2}" srcOrd="9" destOrd="0" presId="urn:microsoft.com/office/officeart/2005/8/layout/default"/>
    <dgm:cxn modelId="{74C76C57-F76F-44C7-B68E-EB7F934DD484}" type="presParOf" srcId="{9AC00597-F39F-4749-B4FA-93656CC642B8}" destId="{C9D0008E-C408-42B9-861C-3E1CE1A898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C4664-6DFF-4C8C-96E5-08727F1119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Z"/>
        </a:p>
      </dgm:t>
    </dgm:pt>
    <dgm:pt modelId="{AEB7BF9F-A8F1-40E5-975E-8C77BA71C93B}">
      <dgm:prSet phldrT="[Text]"/>
      <dgm:spPr/>
      <dgm:t>
        <a:bodyPr/>
        <a:lstStyle/>
        <a:p>
          <a:r>
            <a:rPr lang="en-NZ" dirty="0">
              <a:latin typeface="+mn-lt"/>
            </a:rPr>
            <a:t>Underinvestment</a:t>
          </a:r>
        </a:p>
      </dgm:t>
    </dgm:pt>
    <dgm:pt modelId="{84CBA8FD-9DFB-461A-823B-2F9994F60C78}" type="parTrans" cxnId="{BE9E741D-64B1-4483-94E4-A02DA93DF79B}">
      <dgm:prSet/>
      <dgm:spPr/>
      <dgm:t>
        <a:bodyPr/>
        <a:lstStyle/>
        <a:p>
          <a:endParaRPr lang="en-NZ"/>
        </a:p>
      </dgm:t>
    </dgm:pt>
    <dgm:pt modelId="{EF9B5CD6-61F8-4EAA-AB98-BCB07A5AC957}" type="sibTrans" cxnId="{BE9E741D-64B1-4483-94E4-A02DA93DF79B}">
      <dgm:prSet/>
      <dgm:spPr/>
      <dgm:t>
        <a:bodyPr/>
        <a:lstStyle/>
        <a:p>
          <a:endParaRPr lang="en-NZ"/>
        </a:p>
      </dgm:t>
    </dgm:pt>
    <dgm:pt modelId="{AB27F051-EEA8-4091-84B5-40F1063188EF}">
      <dgm:prSet phldrT="[Text]"/>
      <dgm:spPr/>
      <dgm:t>
        <a:bodyPr/>
        <a:lstStyle/>
        <a:p>
          <a:r>
            <a:rPr lang="en-NZ" dirty="0">
              <a:effectLst/>
              <a:latin typeface="+mn-lt"/>
              <a:ea typeface="Calibri" panose="020F0502020204030204" pitchFamily="34" charset="0"/>
              <a:cs typeface="Times New Roman" panose="02020603050405020304" pitchFamily="18" charset="0"/>
            </a:rPr>
            <a:t>Trying to solve a different "problem" than Part 4 / Part 6 i.e. excessive pricing </a:t>
          </a:r>
          <a:endParaRPr lang="en-NZ" dirty="0">
            <a:latin typeface="+mn-lt"/>
          </a:endParaRPr>
        </a:p>
      </dgm:t>
    </dgm:pt>
    <dgm:pt modelId="{DF503A4B-AAED-419A-807B-CCFFFDE1F4CA}" type="parTrans" cxnId="{E8789C6F-7ADB-43B1-94BF-1A9E84455FA2}">
      <dgm:prSet/>
      <dgm:spPr/>
      <dgm:t>
        <a:bodyPr/>
        <a:lstStyle/>
        <a:p>
          <a:endParaRPr lang="en-NZ"/>
        </a:p>
      </dgm:t>
    </dgm:pt>
    <dgm:pt modelId="{1FA1BFE0-6345-4604-AA6C-67F3960A8813}" type="sibTrans" cxnId="{E8789C6F-7ADB-43B1-94BF-1A9E84455FA2}">
      <dgm:prSet/>
      <dgm:spPr/>
      <dgm:t>
        <a:bodyPr/>
        <a:lstStyle/>
        <a:p>
          <a:endParaRPr lang="en-NZ"/>
        </a:p>
      </dgm:t>
    </dgm:pt>
    <dgm:pt modelId="{C6AA73C0-CF25-438A-8921-63918D1CD3A2}">
      <dgm:prSet phldrT="[Text]"/>
      <dgm:spPr/>
      <dgm:t>
        <a:bodyPr/>
        <a:lstStyle/>
        <a:p>
          <a:r>
            <a:rPr lang="en-NZ" dirty="0">
              <a:latin typeface="+mn-lt"/>
            </a:rPr>
            <a:t>Not profit making</a:t>
          </a:r>
        </a:p>
      </dgm:t>
    </dgm:pt>
    <dgm:pt modelId="{2DDC440C-A2C2-4A61-930A-A411DD148B07}" type="parTrans" cxnId="{573C97F3-7034-439A-A8BF-734A705612A3}">
      <dgm:prSet/>
      <dgm:spPr/>
      <dgm:t>
        <a:bodyPr/>
        <a:lstStyle/>
        <a:p>
          <a:endParaRPr lang="en-NZ"/>
        </a:p>
      </dgm:t>
    </dgm:pt>
    <dgm:pt modelId="{1A2383D4-3322-4838-9D62-CD63DE5E36C0}" type="sibTrans" cxnId="{573C97F3-7034-439A-A8BF-734A705612A3}">
      <dgm:prSet/>
      <dgm:spPr/>
      <dgm:t>
        <a:bodyPr/>
        <a:lstStyle/>
        <a:p>
          <a:endParaRPr lang="en-NZ"/>
        </a:p>
      </dgm:t>
    </dgm:pt>
    <dgm:pt modelId="{21B0B10C-8A2B-42BB-86A8-9F6E4B75A329}">
      <dgm:prSet phldrT="[Text]"/>
      <dgm:spPr/>
      <dgm:t>
        <a:bodyPr/>
        <a:lstStyle/>
        <a:p>
          <a:r>
            <a:rPr lang="en-NZ" dirty="0">
              <a:latin typeface="+mn-lt"/>
            </a:rPr>
            <a:t>Cost of capital?</a:t>
          </a:r>
        </a:p>
      </dgm:t>
    </dgm:pt>
    <dgm:pt modelId="{55C33B92-9DFB-4454-9287-33C1DCBF4D83}" type="parTrans" cxnId="{725BB265-8522-4666-A156-12CAA944A515}">
      <dgm:prSet/>
      <dgm:spPr/>
      <dgm:t>
        <a:bodyPr/>
        <a:lstStyle/>
        <a:p>
          <a:endParaRPr lang="en-NZ"/>
        </a:p>
      </dgm:t>
    </dgm:pt>
    <dgm:pt modelId="{7348AB13-5955-4D5C-9CCC-9460DEC017F4}" type="sibTrans" cxnId="{725BB265-8522-4666-A156-12CAA944A515}">
      <dgm:prSet/>
      <dgm:spPr/>
      <dgm:t>
        <a:bodyPr/>
        <a:lstStyle/>
        <a:p>
          <a:endParaRPr lang="en-NZ"/>
        </a:p>
      </dgm:t>
    </dgm:pt>
    <dgm:pt modelId="{2542EF0B-92A4-4D8F-8AD1-2EAD720CCC35}">
      <dgm:prSet phldrT="[Text]"/>
      <dgm:spPr/>
      <dgm:t>
        <a:bodyPr/>
        <a:lstStyle/>
        <a:p>
          <a:r>
            <a:rPr lang="en-NZ" dirty="0">
              <a:latin typeface="+mn-lt"/>
            </a:rPr>
            <a:t>Infrastructure + water = quality matters</a:t>
          </a:r>
        </a:p>
      </dgm:t>
    </dgm:pt>
    <dgm:pt modelId="{3ED500E1-B9A1-4A71-83C1-057EE3D22D2D}" type="parTrans" cxnId="{1A00753E-0F7F-4872-8AE8-C6BD3A0B4B7A}">
      <dgm:prSet/>
      <dgm:spPr/>
      <dgm:t>
        <a:bodyPr/>
        <a:lstStyle/>
        <a:p>
          <a:endParaRPr lang="en-NZ"/>
        </a:p>
      </dgm:t>
    </dgm:pt>
    <dgm:pt modelId="{07C44747-5403-4A27-8EC3-1D33E690A19A}" type="sibTrans" cxnId="{1A00753E-0F7F-4872-8AE8-C6BD3A0B4B7A}">
      <dgm:prSet/>
      <dgm:spPr/>
      <dgm:t>
        <a:bodyPr/>
        <a:lstStyle/>
        <a:p>
          <a:endParaRPr lang="en-NZ"/>
        </a:p>
      </dgm:t>
    </dgm:pt>
    <dgm:pt modelId="{F0D92A01-C7A4-469B-98B9-1310733F288C}">
      <dgm:prSet phldrT="[Text]"/>
      <dgm:spPr/>
      <dgm:t>
        <a:bodyPr/>
        <a:lstStyle/>
        <a:p>
          <a:r>
            <a:rPr lang="en-NZ" dirty="0">
              <a:latin typeface="+mn-lt"/>
            </a:rPr>
            <a:t>Te Mana o </a:t>
          </a:r>
          <a:r>
            <a:rPr lang="en-NZ" dirty="0" err="1">
              <a:latin typeface="+mn-lt"/>
            </a:rPr>
            <a:t>te</a:t>
          </a:r>
          <a:r>
            <a:rPr lang="en-NZ" dirty="0">
              <a:latin typeface="+mn-lt"/>
            </a:rPr>
            <a:t> Wai</a:t>
          </a:r>
        </a:p>
      </dgm:t>
    </dgm:pt>
    <dgm:pt modelId="{0BD36A30-2A78-4829-93AF-A3F0ADA7CB07}" type="parTrans" cxnId="{613D475C-85E1-49AE-9FA5-A4BFB67C6A9D}">
      <dgm:prSet/>
      <dgm:spPr/>
      <dgm:t>
        <a:bodyPr/>
        <a:lstStyle/>
        <a:p>
          <a:endParaRPr lang="en-NZ"/>
        </a:p>
      </dgm:t>
    </dgm:pt>
    <dgm:pt modelId="{9D24CC61-E50D-40A6-88A4-FFEF2CEF6D2B}" type="sibTrans" cxnId="{613D475C-85E1-49AE-9FA5-A4BFB67C6A9D}">
      <dgm:prSet/>
      <dgm:spPr/>
      <dgm:t>
        <a:bodyPr/>
        <a:lstStyle/>
        <a:p>
          <a:endParaRPr lang="en-NZ"/>
        </a:p>
      </dgm:t>
    </dgm:pt>
    <dgm:pt modelId="{23BC228C-72AC-4561-968E-68E1F0AB663F}">
      <dgm:prSet phldrT="[Text]"/>
      <dgm:spPr/>
      <dgm:t>
        <a:bodyPr/>
        <a:lstStyle/>
        <a:p>
          <a:r>
            <a:rPr lang="en-NZ" dirty="0">
              <a:latin typeface="+mn-lt"/>
            </a:rPr>
            <a:t>Not just about “pipes”</a:t>
          </a:r>
        </a:p>
      </dgm:t>
    </dgm:pt>
    <dgm:pt modelId="{203329F7-9209-4191-8B77-9F034E82A5C7}" type="parTrans" cxnId="{CCEE655D-E329-425A-827E-9B2FB2546490}">
      <dgm:prSet/>
      <dgm:spPr/>
      <dgm:t>
        <a:bodyPr/>
        <a:lstStyle/>
        <a:p>
          <a:endParaRPr lang="en-NZ"/>
        </a:p>
      </dgm:t>
    </dgm:pt>
    <dgm:pt modelId="{ED15D09D-78C7-4AC0-B483-B658D44B81FF}" type="sibTrans" cxnId="{CCEE655D-E329-425A-827E-9B2FB2546490}">
      <dgm:prSet/>
      <dgm:spPr/>
      <dgm:t>
        <a:bodyPr/>
        <a:lstStyle/>
        <a:p>
          <a:endParaRPr lang="en-NZ"/>
        </a:p>
      </dgm:t>
    </dgm:pt>
    <dgm:pt modelId="{7578BD06-F040-4A70-8173-432A805DE373}">
      <dgm:prSet phldrT="[Text]"/>
      <dgm:spPr/>
      <dgm:t>
        <a:bodyPr/>
        <a:lstStyle/>
        <a:p>
          <a:r>
            <a:rPr lang="en-NZ">
              <a:latin typeface="+mn-lt"/>
            </a:rPr>
            <a:t>Community</a:t>
          </a:r>
          <a:r>
            <a:rPr lang="en-NZ" dirty="0">
              <a:latin typeface="+mn-lt"/>
            </a:rPr>
            <a:t>, iwi, mana whenua, Te Mana o </a:t>
          </a:r>
          <a:r>
            <a:rPr lang="en-NZ" dirty="0" err="1">
              <a:latin typeface="+mn-lt"/>
            </a:rPr>
            <a:t>te</a:t>
          </a:r>
          <a:r>
            <a:rPr lang="en-NZ" dirty="0">
              <a:latin typeface="+mn-lt"/>
            </a:rPr>
            <a:t> Wai</a:t>
          </a:r>
        </a:p>
      </dgm:t>
    </dgm:pt>
    <dgm:pt modelId="{D732861B-141C-498F-9E94-C3449014A727}" type="parTrans" cxnId="{3339D364-A8AD-453E-BE53-FC86D2E63130}">
      <dgm:prSet/>
      <dgm:spPr/>
      <dgm:t>
        <a:bodyPr/>
        <a:lstStyle/>
        <a:p>
          <a:endParaRPr lang="en-NZ"/>
        </a:p>
      </dgm:t>
    </dgm:pt>
    <dgm:pt modelId="{13C98F20-9F8C-45CF-B5D3-DA310F5992CE}" type="sibTrans" cxnId="{3339D364-A8AD-453E-BE53-FC86D2E63130}">
      <dgm:prSet/>
      <dgm:spPr/>
      <dgm:t>
        <a:bodyPr/>
        <a:lstStyle/>
        <a:p>
          <a:endParaRPr lang="en-NZ"/>
        </a:p>
      </dgm:t>
    </dgm:pt>
    <dgm:pt modelId="{A3B3A71C-5112-4621-A0D7-10E18E1F40E2}">
      <dgm:prSet phldrT="[Text]"/>
      <dgm:spPr/>
      <dgm:t>
        <a:bodyPr/>
        <a:lstStyle/>
        <a:p>
          <a:r>
            <a:rPr lang="en-NZ" dirty="0">
              <a:latin typeface="+mn-lt"/>
            </a:rPr>
            <a:t>Broader purpose and statutory objectives</a:t>
          </a:r>
        </a:p>
      </dgm:t>
    </dgm:pt>
    <dgm:pt modelId="{BFDC6CB1-088D-4CEF-AA51-FC689EA757B6}" type="parTrans" cxnId="{7FA0DA37-BBB8-4D9F-B18B-EFF54687804D}">
      <dgm:prSet/>
      <dgm:spPr/>
      <dgm:t>
        <a:bodyPr/>
        <a:lstStyle/>
        <a:p>
          <a:endParaRPr lang="en-NZ"/>
        </a:p>
      </dgm:t>
    </dgm:pt>
    <dgm:pt modelId="{8593D17B-1A44-4B45-A1DB-6B8E240C84BC}" type="sibTrans" cxnId="{7FA0DA37-BBB8-4D9F-B18B-EFF54687804D}">
      <dgm:prSet/>
      <dgm:spPr/>
      <dgm:t>
        <a:bodyPr/>
        <a:lstStyle/>
        <a:p>
          <a:endParaRPr lang="en-NZ"/>
        </a:p>
      </dgm:t>
    </dgm:pt>
    <dgm:pt modelId="{4BFE7CF7-8A32-4FDB-B39E-3B31EB861048}">
      <dgm:prSet phldrT="[Text]"/>
      <dgm:spPr/>
      <dgm:t>
        <a:bodyPr/>
        <a:lstStyle/>
        <a:p>
          <a:r>
            <a:rPr lang="en-NZ">
              <a:latin typeface="+mn-lt"/>
            </a:rPr>
            <a:t>Climate </a:t>
          </a:r>
          <a:r>
            <a:rPr lang="en-NZ" dirty="0">
              <a:latin typeface="+mn-lt"/>
            </a:rPr>
            <a:t>change</a:t>
          </a:r>
        </a:p>
      </dgm:t>
    </dgm:pt>
    <dgm:pt modelId="{69C9EF2D-10E8-4990-B04B-680FF6763C26}" type="parTrans" cxnId="{005390B7-6B9B-466C-B524-4DF245BBCA4D}">
      <dgm:prSet/>
      <dgm:spPr/>
      <dgm:t>
        <a:bodyPr/>
        <a:lstStyle/>
        <a:p>
          <a:endParaRPr lang="en-NZ"/>
        </a:p>
      </dgm:t>
    </dgm:pt>
    <dgm:pt modelId="{AD1598D4-DB90-4E63-8EC7-6BB44A946FD8}" type="sibTrans" cxnId="{005390B7-6B9B-466C-B524-4DF245BBCA4D}">
      <dgm:prSet/>
      <dgm:spPr/>
      <dgm:t>
        <a:bodyPr/>
        <a:lstStyle/>
        <a:p>
          <a:endParaRPr lang="en-NZ"/>
        </a:p>
      </dgm:t>
    </dgm:pt>
    <dgm:pt modelId="{23CD1E6F-60A1-4E7C-BB45-D2FE9239A34A}">
      <dgm:prSet phldrT="[Text]"/>
      <dgm:spPr/>
      <dgm:t>
        <a:bodyPr/>
        <a:lstStyle/>
        <a:p>
          <a:r>
            <a:rPr lang="en-NZ" dirty="0">
              <a:latin typeface="+mn-lt"/>
            </a:rPr>
            <a:t>Health and safety</a:t>
          </a:r>
        </a:p>
      </dgm:t>
    </dgm:pt>
    <dgm:pt modelId="{A28D8F70-96A4-4F95-95E4-29A467E9DA22}" type="parTrans" cxnId="{20EE3DAF-67CB-4AE9-865D-6CD6253A0A75}">
      <dgm:prSet/>
      <dgm:spPr/>
      <dgm:t>
        <a:bodyPr/>
        <a:lstStyle/>
        <a:p>
          <a:endParaRPr lang="en-NZ"/>
        </a:p>
      </dgm:t>
    </dgm:pt>
    <dgm:pt modelId="{B0EEFE11-FD36-4B6E-903C-4A3C73103ADA}" type="sibTrans" cxnId="{20EE3DAF-67CB-4AE9-865D-6CD6253A0A75}">
      <dgm:prSet/>
      <dgm:spPr/>
      <dgm:t>
        <a:bodyPr/>
        <a:lstStyle/>
        <a:p>
          <a:endParaRPr lang="en-NZ"/>
        </a:p>
      </dgm:t>
    </dgm:pt>
    <dgm:pt modelId="{C0C48414-9123-4625-B222-F33374B875E0}">
      <dgm:prSet phldrT="[Text]"/>
      <dgm:spPr/>
      <dgm:t>
        <a:bodyPr/>
        <a:lstStyle/>
        <a:p>
          <a:r>
            <a:rPr lang="en-NZ" dirty="0">
              <a:latin typeface="+mn-lt"/>
            </a:rPr>
            <a:t>No dividends</a:t>
          </a:r>
        </a:p>
      </dgm:t>
    </dgm:pt>
    <dgm:pt modelId="{6EEAE9F2-9111-4C09-992B-56EE1D3812B6}" type="parTrans" cxnId="{A447449C-5684-40E8-9F50-E9B15F8E5562}">
      <dgm:prSet/>
      <dgm:spPr/>
      <dgm:t>
        <a:bodyPr/>
        <a:lstStyle/>
        <a:p>
          <a:endParaRPr lang="en-NZ"/>
        </a:p>
      </dgm:t>
    </dgm:pt>
    <dgm:pt modelId="{8F4D9D4C-6EB9-4F24-9960-4E6CBFBECE3D}" type="sibTrans" cxnId="{A447449C-5684-40E8-9F50-E9B15F8E5562}">
      <dgm:prSet/>
      <dgm:spPr/>
      <dgm:t>
        <a:bodyPr/>
        <a:lstStyle/>
        <a:p>
          <a:endParaRPr lang="en-NZ"/>
        </a:p>
      </dgm:t>
    </dgm:pt>
    <dgm:pt modelId="{DD633D97-470F-431F-A2FE-74DE0FCB3CE6}" type="pres">
      <dgm:prSet presAssocID="{D7EC4664-6DFF-4C8C-96E5-08727F1119DA}" presName="linear" presStyleCnt="0">
        <dgm:presLayoutVars>
          <dgm:animLvl val="lvl"/>
          <dgm:resizeHandles val="exact"/>
        </dgm:presLayoutVars>
      </dgm:prSet>
      <dgm:spPr/>
    </dgm:pt>
    <dgm:pt modelId="{1E88F4F1-7747-49C4-9B30-ECA596460D7A}" type="pres">
      <dgm:prSet presAssocID="{AEB7BF9F-A8F1-40E5-975E-8C77BA71C93B}" presName="parentText" presStyleLbl="node1" presStyleIdx="0" presStyleCnt="4">
        <dgm:presLayoutVars>
          <dgm:chMax val="0"/>
          <dgm:bulletEnabled val="1"/>
        </dgm:presLayoutVars>
      </dgm:prSet>
      <dgm:spPr/>
    </dgm:pt>
    <dgm:pt modelId="{F3AAFAD5-4623-4ABF-BB28-B8225EF67C2E}" type="pres">
      <dgm:prSet presAssocID="{AEB7BF9F-A8F1-40E5-975E-8C77BA71C93B}" presName="childText" presStyleLbl="revTx" presStyleIdx="0" presStyleCnt="4">
        <dgm:presLayoutVars>
          <dgm:bulletEnabled val="1"/>
        </dgm:presLayoutVars>
      </dgm:prSet>
      <dgm:spPr/>
    </dgm:pt>
    <dgm:pt modelId="{C6CC4AB1-EB8D-4197-A4BC-60FD50B8451C}" type="pres">
      <dgm:prSet presAssocID="{C6AA73C0-CF25-438A-8921-63918D1CD3A2}" presName="parentText" presStyleLbl="node1" presStyleIdx="1" presStyleCnt="4">
        <dgm:presLayoutVars>
          <dgm:chMax val="0"/>
          <dgm:bulletEnabled val="1"/>
        </dgm:presLayoutVars>
      </dgm:prSet>
      <dgm:spPr/>
    </dgm:pt>
    <dgm:pt modelId="{ECD283C9-FDE3-4F48-8CDE-2A2F09E7A625}" type="pres">
      <dgm:prSet presAssocID="{C6AA73C0-CF25-438A-8921-63918D1CD3A2}" presName="childText" presStyleLbl="revTx" presStyleIdx="1" presStyleCnt="4">
        <dgm:presLayoutVars>
          <dgm:bulletEnabled val="1"/>
        </dgm:presLayoutVars>
      </dgm:prSet>
      <dgm:spPr/>
    </dgm:pt>
    <dgm:pt modelId="{5764C7A8-4A05-4433-9B8B-CAB06192A082}" type="pres">
      <dgm:prSet presAssocID="{23BC228C-72AC-4561-968E-68E1F0AB663F}" presName="parentText" presStyleLbl="node1" presStyleIdx="2" presStyleCnt="4">
        <dgm:presLayoutVars>
          <dgm:chMax val="0"/>
          <dgm:bulletEnabled val="1"/>
        </dgm:presLayoutVars>
      </dgm:prSet>
      <dgm:spPr/>
    </dgm:pt>
    <dgm:pt modelId="{9D66F33D-6F6E-4FD0-BE30-8A49A82E33E7}" type="pres">
      <dgm:prSet presAssocID="{23BC228C-72AC-4561-968E-68E1F0AB663F}" presName="childText" presStyleLbl="revTx" presStyleIdx="2" presStyleCnt="4">
        <dgm:presLayoutVars>
          <dgm:bulletEnabled val="1"/>
        </dgm:presLayoutVars>
      </dgm:prSet>
      <dgm:spPr/>
    </dgm:pt>
    <dgm:pt modelId="{95E3338D-040B-4CD5-83AB-B643CB803B95}" type="pres">
      <dgm:prSet presAssocID="{A3B3A71C-5112-4621-A0D7-10E18E1F40E2}" presName="parentText" presStyleLbl="node1" presStyleIdx="3" presStyleCnt="4">
        <dgm:presLayoutVars>
          <dgm:chMax val="0"/>
          <dgm:bulletEnabled val="1"/>
        </dgm:presLayoutVars>
      </dgm:prSet>
      <dgm:spPr/>
    </dgm:pt>
    <dgm:pt modelId="{5C7A3D6B-30C7-4432-A5DA-184EAC335DD0}" type="pres">
      <dgm:prSet presAssocID="{A3B3A71C-5112-4621-A0D7-10E18E1F40E2}" presName="childText" presStyleLbl="revTx" presStyleIdx="3" presStyleCnt="4">
        <dgm:presLayoutVars>
          <dgm:bulletEnabled val="1"/>
        </dgm:presLayoutVars>
      </dgm:prSet>
      <dgm:spPr/>
    </dgm:pt>
  </dgm:ptLst>
  <dgm:cxnLst>
    <dgm:cxn modelId="{BE9E741D-64B1-4483-94E4-A02DA93DF79B}" srcId="{D7EC4664-6DFF-4C8C-96E5-08727F1119DA}" destId="{AEB7BF9F-A8F1-40E5-975E-8C77BA71C93B}" srcOrd="0" destOrd="0" parTransId="{84CBA8FD-9DFB-461A-823B-2F9994F60C78}" sibTransId="{EF9B5CD6-61F8-4EAA-AB98-BCB07A5AC957}"/>
    <dgm:cxn modelId="{C0DD501E-372C-4EBA-AFD9-124B273387D6}" type="presOf" srcId="{C6AA73C0-CF25-438A-8921-63918D1CD3A2}" destId="{C6CC4AB1-EB8D-4197-A4BC-60FD50B8451C}" srcOrd="0" destOrd="0" presId="urn:microsoft.com/office/officeart/2005/8/layout/vList2"/>
    <dgm:cxn modelId="{65BE5A36-1188-463D-9AE8-B0B5AE802039}" type="presOf" srcId="{23CD1E6F-60A1-4E7C-BB45-D2FE9239A34A}" destId="{5C7A3D6B-30C7-4432-A5DA-184EAC335DD0}" srcOrd="0" destOrd="2" presId="urn:microsoft.com/office/officeart/2005/8/layout/vList2"/>
    <dgm:cxn modelId="{7FA0DA37-BBB8-4D9F-B18B-EFF54687804D}" srcId="{D7EC4664-6DFF-4C8C-96E5-08727F1119DA}" destId="{A3B3A71C-5112-4621-A0D7-10E18E1F40E2}" srcOrd="3" destOrd="0" parTransId="{BFDC6CB1-088D-4CEF-AA51-FC689EA757B6}" sibTransId="{8593D17B-1A44-4B45-A1DB-6B8E240C84BC}"/>
    <dgm:cxn modelId="{9307413E-4BF5-401F-A7CC-A30D3B462F36}" type="presOf" srcId="{7578BD06-F040-4A70-8173-432A805DE373}" destId="{9D66F33D-6F6E-4FD0-BE30-8A49A82E33E7}" srcOrd="0" destOrd="1" presId="urn:microsoft.com/office/officeart/2005/8/layout/vList2"/>
    <dgm:cxn modelId="{1A00753E-0F7F-4872-8AE8-C6BD3A0B4B7A}" srcId="{23BC228C-72AC-4561-968E-68E1F0AB663F}" destId="{2542EF0B-92A4-4D8F-8AD1-2EAD720CCC35}" srcOrd="0" destOrd="0" parTransId="{3ED500E1-B9A1-4A71-83C1-057EE3D22D2D}" sibTransId="{07C44747-5403-4A27-8EC3-1D33E690A19A}"/>
    <dgm:cxn modelId="{C00B7540-5E0D-4F74-8054-143A2A7ED6BE}" type="presOf" srcId="{D7EC4664-6DFF-4C8C-96E5-08727F1119DA}" destId="{DD633D97-470F-431F-A2FE-74DE0FCB3CE6}" srcOrd="0" destOrd="0" presId="urn:microsoft.com/office/officeart/2005/8/layout/vList2"/>
    <dgm:cxn modelId="{0039FE40-9EA6-42E7-8C93-AF972C002D87}" type="presOf" srcId="{2542EF0B-92A4-4D8F-8AD1-2EAD720CCC35}" destId="{9D66F33D-6F6E-4FD0-BE30-8A49A82E33E7}" srcOrd="0" destOrd="0" presId="urn:microsoft.com/office/officeart/2005/8/layout/vList2"/>
    <dgm:cxn modelId="{613D475C-85E1-49AE-9FA5-A4BFB67C6A9D}" srcId="{A3B3A71C-5112-4621-A0D7-10E18E1F40E2}" destId="{F0D92A01-C7A4-469B-98B9-1310733F288C}" srcOrd="0" destOrd="0" parTransId="{0BD36A30-2A78-4829-93AF-A3F0ADA7CB07}" sibTransId="{9D24CC61-E50D-40A6-88A4-FFEF2CEF6D2B}"/>
    <dgm:cxn modelId="{CCEE655D-E329-425A-827E-9B2FB2546490}" srcId="{D7EC4664-6DFF-4C8C-96E5-08727F1119DA}" destId="{23BC228C-72AC-4561-968E-68E1F0AB663F}" srcOrd="2" destOrd="0" parTransId="{203329F7-9209-4191-8B77-9F034E82A5C7}" sibTransId="{ED15D09D-78C7-4AC0-B483-B658D44B81FF}"/>
    <dgm:cxn modelId="{3339D364-A8AD-453E-BE53-FC86D2E63130}" srcId="{23BC228C-72AC-4561-968E-68E1F0AB663F}" destId="{7578BD06-F040-4A70-8173-432A805DE373}" srcOrd="1" destOrd="0" parTransId="{D732861B-141C-498F-9E94-C3449014A727}" sibTransId="{13C98F20-9F8C-45CF-B5D3-DA310F5992CE}"/>
    <dgm:cxn modelId="{725BB265-8522-4666-A156-12CAA944A515}" srcId="{C6AA73C0-CF25-438A-8921-63918D1CD3A2}" destId="{21B0B10C-8A2B-42BB-86A8-9F6E4B75A329}" srcOrd="1" destOrd="0" parTransId="{55C33B92-9DFB-4454-9287-33C1DCBF4D83}" sibTransId="{7348AB13-5955-4D5C-9CCC-9460DEC017F4}"/>
    <dgm:cxn modelId="{0C047767-F21A-4D26-8C00-AA6BAC26627F}" type="presOf" srcId="{A3B3A71C-5112-4621-A0D7-10E18E1F40E2}" destId="{95E3338D-040B-4CD5-83AB-B643CB803B95}" srcOrd="0" destOrd="0" presId="urn:microsoft.com/office/officeart/2005/8/layout/vList2"/>
    <dgm:cxn modelId="{E8789C6F-7ADB-43B1-94BF-1A9E84455FA2}" srcId="{AEB7BF9F-A8F1-40E5-975E-8C77BA71C93B}" destId="{AB27F051-EEA8-4091-84B5-40F1063188EF}" srcOrd="0" destOrd="0" parTransId="{DF503A4B-AAED-419A-807B-CCFFFDE1F4CA}" sibTransId="{1FA1BFE0-6345-4604-AA6C-67F3960A8813}"/>
    <dgm:cxn modelId="{59A84F51-5A66-496A-A971-E4D62F320A61}" type="presOf" srcId="{F0D92A01-C7A4-469B-98B9-1310733F288C}" destId="{5C7A3D6B-30C7-4432-A5DA-184EAC335DD0}" srcOrd="0" destOrd="0" presId="urn:microsoft.com/office/officeart/2005/8/layout/vList2"/>
    <dgm:cxn modelId="{126E7699-E1D6-4528-8E36-D588E81D9D78}" type="presOf" srcId="{4BFE7CF7-8A32-4FDB-B39E-3B31EB861048}" destId="{5C7A3D6B-30C7-4432-A5DA-184EAC335DD0}" srcOrd="0" destOrd="1" presId="urn:microsoft.com/office/officeart/2005/8/layout/vList2"/>
    <dgm:cxn modelId="{A447449C-5684-40E8-9F50-E9B15F8E5562}" srcId="{C6AA73C0-CF25-438A-8921-63918D1CD3A2}" destId="{C0C48414-9123-4625-B222-F33374B875E0}" srcOrd="0" destOrd="0" parTransId="{6EEAE9F2-9111-4C09-992B-56EE1D3812B6}" sibTransId="{8F4D9D4C-6EB9-4F24-9960-4E6CBFBECE3D}"/>
    <dgm:cxn modelId="{20EE3DAF-67CB-4AE9-865D-6CD6253A0A75}" srcId="{A3B3A71C-5112-4621-A0D7-10E18E1F40E2}" destId="{23CD1E6F-60A1-4E7C-BB45-D2FE9239A34A}" srcOrd="2" destOrd="0" parTransId="{A28D8F70-96A4-4F95-95E4-29A467E9DA22}" sibTransId="{B0EEFE11-FD36-4B6E-903C-4A3C73103ADA}"/>
    <dgm:cxn modelId="{B2F2D8AF-5619-4D17-B1A0-0451C491EB18}" type="presOf" srcId="{23BC228C-72AC-4561-968E-68E1F0AB663F}" destId="{5764C7A8-4A05-4433-9B8B-CAB06192A082}" srcOrd="0" destOrd="0" presId="urn:microsoft.com/office/officeart/2005/8/layout/vList2"/>
    <dgm:cxn modelId="{005390B7-6B9B-466C-B524-4DF245BBCA4D}" srcId="{A3B3A71C-5112-4621-A0D7-10E18E1F40E2}" destId="{4BFE7CF7-8A32-4FDB-B39E-3B31EB861048}" srcOrd="1" destOrd="0" parTransId="{69C9EF2D-10E8-4990-B04B-680FF6763C26}" sibTransId="{AD1598D4-DB90-4E63-8EC7-6BB44A946FD8}"/>
    <dgm:cxn modelId="{C8E919CD-8D35-4604-8BF3-95421986E79C}" type="presOf" srcId="{C0C48414-9123-4625-B222-F33374B875E0}" destId="{ECD283C9-FDE3-4F48-8CDE-2A2F09E7A625}" srcOrd="0" destOrd="0" presId="urn:microsoft.com/office/officeart/2005/8/layout/vList2"/>
    <dgm:cxn modelId="{83EE2DD1-98E1-4824-84C8-6C8DF6BAE26B}" type="presOf" srcId="{21B0B10C-8A2B-42BB-86A8-9F6E4B75A329}" destId="{ECD283C9-FDE3-4F48-8CDE-2A2F09E7A625}" srcOrd="0" destOrd="1" presId="urn:microsoft.com/office/officeart/2005/8/layout/vList2"/>
    <dgm:cxn modelId="{85A53FDA-1D00-43F4-AA84-CD0CB8E109FD}" type="presOf" srcId="{AB27F051-EEA8-4091-84B5-40F1063188EF}" destId="{F3AAFAD5-4623-4ABF-BB28-B8225EF67C2E}" srcOrd="0" destOrd="0" presId="urn:microsoft.com/office/officeart/2005/8/layout/vList2"/>
    <dgm:cxn modelId="{ECF17EEF-AC9F-4B5B-ABBD-BD9F613BBE99}" type="presOf" srcId="{AEB7BF9F-A8F1-40E5-975E-8C77BA71C93B}" destId="{1E88F4F1-7747-49C4-9B30-ECA596460D7A}" srcOrd="0" destOrd="0" presId="urn:microsoft.com/office/officeart/2005/8/layout/vList2"/>
    <dgm:cxn modelId="{573C97F3-7034-439A-A8BF-734A705612A3}" srcId="{D7EC4664-6DFF-4C8C-96E5-08727F1119DA}" destId="{C6AA73C0-CF25-438A-8921-63918D1CD3A2}" srcOrd="1" destOrd="0" parTransId="{2DDC440C-A2C2-4A61-930A-A411DD148B07}" sibTransId="{1A2383D4-3322-4838-9D62-CD63DE5E36C0}"/>
    <dgm:cxn modelId="{58136AD0-ECAC-44ED-9CDC-A796D31700B5}" type="presParOf" srcId="{DD633D97-470F-431F-A2FE-74DE0FCB3CE6}" destId="{1E88F4F1-7747-49C4-9B30-ECA596460D7A}" srcOrd="0" destOrd="0" presId="urn:microsoft.com/office/officeart/2005/8/layout/vList2"/>
    <dgm:cxn modelId="{88997F14-BA04-4FEC-80FF-579847DCC7A0}" type="presParOf" srcId="{DD633D97-470F-431F-A2FE-74DE0FCB3CE6}" destId="{F3AAFAD5-4623-4ABF-BB28-B8225EF67C2E}" srcOrd="1" destOrd="0" presId="urn:microsoft.com/office/officeart/2005/8/layout/vList2"/>
    <dgm:cxn modelId="{A270BEAD-4948-489D-9D18-6DBF26AC368B}" type="presParOf" srcId="{DD633D97-470F-431F-A2FE-74DE0FCB3CE6}" destId="{C6CC4AB1-EB8D-4197-A4BC-60FD50B8451C}" srcOrd="2" destOrd="0" presId="urn:microsoft.com/office/officeart/2005/8/layout/vList2"/>
    <dgm:cxn modelId="{3387DDAD-C3B2-4736-988B-DA06B5076AF4}" type="presParOf" srcId="{DD633D97-470F-431F-A2FE-74DE0FCB3CE6}" destId="{ECD283C9-FDE3-4F48-8CDE-2A2F09E7A625}" srcOrd="3" destOrd="0" presId="urn:microsoft.com/office/officeart/2005/8/layout/vList2"/>
    <dgm:cxn modelId="{BDD9DD2A-C91B-4D67-A791-62C53A63956D}" type="presParOf" srcId="{DD633D97-470F-431F-A2FE-74DE0FCB3CE6}" destId="{5764C7A8-4A05-4433-9B8B-CAB06192A082}" srcOrd="4" destOrd="0" presId="urn:microsoft.com/office/officeart/2005/8/layout/vList2"/>
    <dgm:cxn modelId="{7F0F384C-7BEC-4486-A430-EB894F2D1FEF}" type="presParOf" srcId="{DD633D97-470F-431F-A2FE-74DE0FCB3CE6}" destId="{9D66F33D-6F6E-4FD0-BE30-8A49A82E33E7}" srcOrd="5" destOrd="0" presId="urn:microsoft.com/office/officeart/2005/8/layout/vList2"/>
    <dgm:cxn modelId="{BB75B82B-B9DB-4E49-8621-70918974040F}" type="presParOf" srcId="{DD633D97-470F-431F-A2FE-74DE0FCB3CE6}" destId="{95E3338D-040B-4CD5-83AB-B643CB803B95}" srcOrd="6" destOrd="0" presId="urn:microsoft.com/office/officeart/2005/8/layout/vList2"/>
    <dgm:cxn modelId="{365891A0-94EC-453F-8C70-F9A0B6A82CCC}" type="presParOf" srcId="{DD633D97-470F-431F-A2FE-74DE0FCB3CE6}" destId="{5C7A3D6B-30C7-4432-A5DA-184EAC335DD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A440C-5A3E-466F-B2C6-75ACC748C227}">
      <dsp:nvSpPr>
        <dsp:cNvPr id="0" name=""/>
        <dsp:cNvSpPr/>
      </dsp:nvSpPr>
      <dsp:spPr>
        <a:xfrm>
          <a:off x="840610" y="0"/>
          <a:ext cx="4350546" cy="43505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NZ" sz="1200" kern="1200" dirty="0"/>
            <a:t>Amalgamation (4 WSEs)</a:t>
          </a:r>
        </a:p>
      </dsp:txBody>
      <dsp:txXfrm>
        <a:off x="2407677" y="217527"/>
        <a:ext cx="1216412" cy="652581"/>
      </dsp:txXfrm>
    </dsp:sp>
    <dsp:sp modelId="{9B5EEAEE-BD71-4F21-BCFC-2C36571AE75D}">
      <dsp:nvSpPr>
        <dsp:cNvPr id="0" name=""/>
        <dsp:cNvSpPr/>
      </dsp:nvSpPr>
      <dsp:spPr>
        <a:xfrm>
          <a:off x="1275665" y="870109"/>
          <a:ext cx="3480436" cy="3480436"/>
        </a:xfrm>
        <a:prstGeom prst="ellipse">
          <a:avLst/>
        </a:prstGeom>
        <a:solidFill>
          <a:schemeClr val="accent2">
            <a:hueOff val="-49418"/>
            <a:satOff val="-21506"/>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NZ" sz="1200" kern="1200" dirty="0"/>
            <a:t>Balance sheet separation</a:t>
          </a:r>
        </a:p>
      </dsp:txBody>
      <dsp:txXfrm>
        <a:off x="2407677" y="1078935"/>
        <a:ext cx="1216412" cy="626478"/>
      </dsp:txXfrm>
    </dsp:sp>
    <dsp:sp modelId="{0C1A8336-00E8-4F22-9D78-43C2FAE5CCE7}">
      <dsp:nvSpPr>
        <dsp:cNvPr id="0" name=""/>
        <dsp:cNvSpPr/>
      </dsp:nvSpPr>
      <dsp:spPr>
        <a:xfrm>
          <a:off x="1710719" y="1740218"/>
          <a:ext cx="2610327" cy="2610327"/>
        </a:xfrm>
        <a:prstGeom prst="ellipse">
          <a:avLst/>
        </a:prstGeom>
        <a:solidFill>
          <a:schemeClr val="accent2">
            <a:hueOff val="-98835"/>
            <a:satOff val="-43011"/>
            <a:lumOff val="3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NZ" sz="1100" kern="1200" dirty="0"/>
            <a:t>New governance and accountability mechanisms</a:t>
          </a:r>
        </a:p>
      </dsp:txBody>
      <dsp:txXfrm>
        <a:off x="2407677" y="1935992"/>
        <a:ext cx="1216412" cy="587323"/>
      </dsp:txXfrm>
    </dsp:sp>
    <dsp:sp modelId="{92027B82-04D3-4647-8535-BABC91EA61BA}">
      <dsp:nvSpPr>
        <dsp:cNvPr id="0" name=""/>
        <dsp:cNvSpPr/>
      </dsp:nvSpPr>
      <dsp:spPr>
        <a:xfrm>
          <a:off x="2145774" y="2610327"/>
          <a:ext cx="1740218" cy="174021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rPr>
            <a:t>Stronger regulatory framework</a:t>
          </a:r>
        </a:p>
      </dsp:txBody>
      <dsp:txXfrm>
        <a:off x="2400623" y="3045382"/>
        <a:ext cx="1230520" cy="870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AF84B-432C-441A-9BFA-9A2332F308B1}">
      <dsp:nvSpPr>
        <dsp:cNvPr id="0" name=""/>
        <dsp:cNvSpPr/>
      </dsp:nvSpPr>
      <dsp:spPr>
        <a:xfrm>
          <a:off x="1853472" y="322062"/>
          <a:ext cx="4007892" cy="400789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Quality</a:t>
          </a:r>
        </a:p>
      </dsp:txBody>
      <dsp:txXfrm>
        <a:off x="4032525" y="1061614"/>
        <a:ext cx="1359820" cy="1335964"/>
      </dsp:txXfrm>
    </dsp:sp>
    <dsp:sp modelId="{7513A544-AA42-4774-85BB-B881AC71649F}">
      <dsp:nvSpPr>
        <dsp:cNvPr id="0" name=""/>
        <dsp:cNvSpPr/>
      </dsp:nvSpPr>
      <dsp:spPr>
        <a:xfrm>
          <a:off x="1646874" y="441345"/>
          <a:ext cx="4007892" cy="40078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Economic and consumer protection</a:t>
          </a:r>
        </a:p>
      </dsp:txBody>
      <dsp:txXfrm>
        <a:off x="2744274" y="2970134"/>
        <a:ext cx="1813094" cy="1240538"/>
      </dsp:txXfrm>
    </dsp:sp>
    <dsp:sp modelId="{1B4EA839-7242-44F8-8B14-C8D05E72C7E3}">
      <dsp:nvSpPr>
        <dsp:cNvPr id="0" name=""/>
        <dsp:cNvSpPr/>
      </dsp:nvSpPr>
      <dsp:spPr>
        <a:xfrm>
          <a:off x="1646874" y="441345"/>
          <a:ext cx="4007892" cy="40078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t>Environmental </a:t>
          </a:r>
        </a:p>
      </dsp:txBody>
      <dsp:txXfrm>
        <a:off x="2076292" y="1228610"/>
        <a:ext cx="1359820" cy="1335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7FF9D-0C65-4A5B-A83C-A5E7C3066605}">
      <dsp:nvSpPr>
        <dsp:cNvPr id="0" name=""/>
        <dsp:cNvSpPr/>
      </dsp:nvSpPr>
      <dsp:spPr>
        <a:xfrm>
          <a:off x="1656669" y="355990"/>
          <a:ext cx="4367621" cy="4367621"/>
        </a:xfrm>
        <a:prstGeom prst="blockArc">
          <a:avLst>
            <a:gd name="adj1" fmla="val 14236364"/>
            <a:gd name="adj2" fmla="val 16200000"/>
            <a:gd name="adj3" fmla="val 2514"/>
          </a:avLst>
        </a:prstGeom>
        <a:solidFill>
          <a:schemeClr val="accent2">
            <a:hueOff val="-148253"/>
            <a:satOff val="-64517"/>
            <a:lumOff val="5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473AF-5AA8-4BFC-8E51-6E94EA29D404}">
      <dsp:nvSpPr>
        <dsp:cNvPr id="0" name=""/>
        <dsp:cNvSpPr/>
      </dsp:nvSpPr>
      <dsp:spPr>
        <a:xfrm>
          <a:off x="1656669" y="355990"/>
          <a:ext cx="4367621" cy="4367621"/>
        </a:xfrm>
        <a:prstGeom prst="blockArc">
          <a:avLst>
            <a:gd name="adj1" fmla="val 12272727"/>
            <a:gd name="adj2" fmla="val 14236364"/>
            <a:gd name="adj3" fmla="val 2514"/>
          </a:avLst>
        </a:prstGeom>
        <a:solidFill>
          <a:schemeClr val="accent2">
            <a:hueOff val="-133428"/>
            <a:satOff val="-58065"/>
            <a:lumOff val="51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E582B0-CBD8-4FE7-AA1C-8AF7DD45F4CF}">
      <dsp:nvSpPr>
        <dsp:cNvPr id="0" name=""/>
        <dsp:cNvSpPr/>
      </dsp:nvSpPr>
      <dsp:spPr>
        <a:xfrm>
          <a:off x="1656669" y="355990"/>
          <a:ext cx="4367621" cy="4367621"/>
        </a:xfrm>
        <a:prstGeom prst="blockArc">
          <a:avLst>
            <a:gd name="adj1" fmla="val 10309091"/>
            <a:gd name="adj2" fmla="val 12272727"/>
            <a:gd name="adj3" fmla="val 2514"/>
          </a:avLst>
        </a:prstGeom>
        <a:solidFill>
          <a:schemeClr val="accent2">
            <a:hueOff val="-118603"/>
            <a:satOff val="-51614"/>
            <a:lumOff val="45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E887A8-55E0-4CF3-8C2A-B9ACBCAAFA56}">
      <dsp:nvSpPr>
        <dsp:cNvPr id="0" name=""/>
        <dsp:cNvSpPr/>
      </dsp:nvSpPr>
      <dsp:spPr>
        <a:xfrm>
          <a:off x="1656669" y="355990"/>
          <a:ext cx="4367621" cy="4367621"/>
        </a:xfrm>
        <a:prstGeom prst="blockArc">
          <a:avLst>
            <a:gd name="adj1" fmla="val 8345455"/>
            <a:gd name="adj2" fmla="val 10309091"/>
            <a:gd name="adj3" fmla="val 2514"/>
          </a:avLst>
        </a:prstGeom>
        <a:solidFill>
          <a:schemeClr val="accent2">
            <a:hueOff val="-103777"/>
            <a:satOff val="-45162"/>
            <a:lumOff val="40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4D15B-8BBC-45FD-96A0-B147C532F946}">
      <dsp:nvSpPr>
        <dsp:cNvPr id="0" name=""/>
        <dsp:cNvSpPr/>
      </dsp:nvSpPr>
      <dsp:spPr>
        <a:xfrm>
          <a:off x="1656669" y="355990"/>
          <a:ext cx="4367621" cy="4367621"/>
        </a:xfrm>
        <a:prstGeom prst="blockArc">
          <a:avLst>
            <a:gd name="adj1" fmla="val 6381818"/>
            <a:gd name="adj2" fmla="val 8345455"/>
            <a:gd name="adj3" fmla="val 2514"/>
          </a:avLst>
        </a:prstGeom>
        <a:solidFill>
          <a:schemeClr val="accent2">
            <a:hueOff val="-88952"/>
            <a:satOff val="-38710"/>
            <a:lumOff val="34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B5E603-0126-4D7A-8E50-DC19602C2320}">
      <dsp:nvSpPr>
        <dsp:cNvPr id="0" name=""/>
        <dsp:cNvSpPr/>
      </dsp:nvSpPr>
      <dsp:spPr>
        <a:xfrm>
          <a:off x="1656669" y="355990"/>
          <a:ext cx="4367621" cy="4367621"/>
        </a:xfrm>
        <a:prstGeom prst="blockArc">
          <a:avLst>
            <a:gd name="adj1" fmla="val 4418182"/>
            <a:gd name="adj2" fmla="val 6381818"/>
            <a:gd name="adj3" fmla="val 2514"/>
          </a:avLst>
        </a:prstGeom>
        <a:solidFill>
          <a:schemeClr val="accent2">
            <a:hueOff val="-74127"/>
            <a:satOff val="-32258"/>
            <a:lumOff val="286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33258E-D9C2-45C5-BE3A-337E1AEB6B41}">
      <dsp:nvSpPr>
        <dsp:cNvPr id="0" name=""/>
        <dsp:cNvSpPr/>
      </dsp:nvSpPr>
      <dsp:spPr>
        <a:xfrm>
          <a:off x="1656669" y="355990"/>
          <a:ext cx="4367621" cy="4367621"/>
        </a:xfrm>
        <a:prstGeom prst="blockArc">
          <a:avLst>
            <a:gd name="adj1" fmla="val 2454545"/>
            <a:gd name="adj2" fmla="val 4418182"/>
            <a:gd name="adj3" fmla="val 2514"/>
          </a:avLst>
        </a:prstGeom>
        <a:solidFill>
          <a:schemeClr val="accent2">
            <a:hueOff val="-59301"/>
            <a:satOff val="-25807"/>
            <a:lumOff val="22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1123E-944B-4762-BD4D-EF7DC46D2583}">
      <dsp:nvSpPr>
        <dsp:cNvPr id="0" name=""/>
        <dsp:cNvSpPr/>
      </dsp:nvSpPr>
      <dsp:spPr>
        <a:xfrm>
          <a:off x="1656669" y="355990"/>
          <a:ext cx="4367621" cy="4367621"/>
        </a:xfrm>
        <a:prstGeom prst="blockArc">
          <a:avLst>
            <a:gd name="adj1" fmla="val 490909"/>
            <a:gd name="adj2" fmla="val 2454545"/>
            <a:gd name="adj3" fmla="val 2514"/>
          </a:avLst>
        </a:prstGeom>
        <a:solidFill>
          <a:schemeClr val="accent2">
            <a:hueOff val="-44476"/>
            <a:satOff val="-19355"/>
            <a:lumOff val="17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C9E02-2A48-47C5-9D4D-B34AD8C061E7}">
      <dsp:nvSpPr>
        <dsp:cNvPr id="0" name=""/>
        <dsp:cNvSpPr/>
      </dsp:nvSpPr>
      <dsp:spPr>
        <a:xfrm>
          <a:off x="1656669" y="355990"/>
          <a:ext cx="4367621" cy="4367621"/>
        </a:xfrm>
        <a:prstGeom prst="blockArc">
          <a:avLst>
            <a:gd name="adj1" fmla="val 20127273"/>
            <a:gd name="adj2" fmla="val 490909"/>
            <a:gd name="adj3" fmla="val 2514"/>
          </a:avLst>
        </a:prstGeom>
        <a:solidFill>
          <a:schemeClr val="accent2">
            <a:hueOff val="-29651"/>
            <a:satOff val="-12903"/>
            <a:lumOff val="11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F3C82D-1437-4D2B-8590-7A3830200A3C}">
      <dsp:nvSpPr>
        <dsp:cNvPr id="0" name=""/>
        <dsp:cNvSpPr/>
      </dsp:nvSpPr>
      <dsp:spPr>
        <a:xfrm>
          <a:off x="1656669" y="355990"/>
          <a:ext cx="4367621" cy="4367621"/>
        </a:xfrm>
        <a:prstGeom prst="blockArc">
          <a:avLst>
            <a:gd name="adj1" fmla="val 18163636"/>
            <a:gd name="adj2" fmla="val 20127273"/>
            <a:gd name="adj3" fmla="val 2514"/>
          </a:avLst>
        </a:prstGeom>
        <a:solidFill>
          <a:schemeClr val="accent2">
            <a:hueOff val="-14825"/>
            <a:satOff val="-6452"/>
            <a:lumOff val="5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3E9ED-075F-442E-976B-5D39C7614D7F}">
      <dsp:nvSpPr>
        <dsp:cNvPr id="0" name=""/>
        <dsp:cNvSpPr/>
      </dsp:nvSpPr>
      <dsp:spPr>
        <a:xfrm>
          <a:off x="1656669" y="355990"/>
          <a:ext cx="4367621" cy="4367621"/>
        </a:xfrm>
        <a:prstGeom prst="blockArc">
          <a:avLst>
            <a:gd name="adj1" fmla="val 16200000"/>
            <a:gd name="adj2" fmla="val 18163636"/>
            <a:gd name="adj3" fmla="val 251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4ED820-256B-4654-888B-64DDA33F09EB}">
      <dsp:nvSpPr>
        <dsp:cNvPr id="0" name=""/>
        <dsp:cNvSpPr/>
      </dsp:nvSpPr>
      <dsp:spPr>
        <a:xfrm>
          <a:off x="3295724" y="1995045"/>
          <a:ext cx="1089511" cy="10895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NZ" sz="2600" kern="1200" dirty="0"/>
            <a:t>WSE</a:t>
          </a:r>
        </a:p>
      </dsp:txBody>
      <dsp:txXfrm>
        <a:off x="3455279" y="2154600"/>
        <a:ext cx="770401" cy="770401"/>
      </dsp:txXfrm>
    </dsp:sp>
    <dsp:sp modelId="{1FD04BA7-A9D2-4629-9522-6F0B78B487F6}">
      <dsp:nvSpPr>
        <dsp:cNvPr id="0" name=""/>
        <dsp:cNvSpPr/>
      </dsp:nvSpPr>
      <dsp:spPr>
        <a:xfrm>
          <a:off x="3289844" y="-111812"/>
          <a:ext cx="1101270" cy="99051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a:t>Suppliers</a:t>
          </a:r>
          <a:endParaRPr lang="en-NZ" sz="1000" b="1" kern="1200" dirty="0"/>
        </a:p>
      </dsp:txBody>
      <dsp:txXfrm>
        <a:off x="3451121" y="33246"/>
        <a:ext cx="778716" cy="700401"/>
      </dsp:txXfrm>
    </dsp:sp>
    <dsp:sp modelId="{25F3A97D-8D14-4287-98FF-861406AD0CDA}">
      <dsp:nvSpPr>
        <dsp:cNvPr id="0" name=""/>
        <dsp:cNvSpPr/>
      </dsp:nvSpPr>
      <dsp:spPr>
        <a:xfrm>
          <a:off x="4455658" y="230500"/>
          <a:ext cx="1101270" cy="990517"/>
        </a:xfrm>
        <a:prstGeom prst="ellipse">
          <a:avLst/>
        </a:prstGeom>
        <a:solidFill>
          <a:schemeClr val="accent2">
            <a:hueOff val="-14825"/>
            <a:satOff val="-6452"/>
            <a:lumOff val="5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a:t>Community</a:t>
          </a:r>
          <a:endParaRPr lang="en-NZ" sz="1000" b="1" kern="1200" dirty="0"/>
        </a:p>
      </dsp:txBody>
      <dsp:txXfrm>
        <a:off x="4616935" y="375558"/>
        <a:ext cx="778716" cy="700401"/>
      </dsp:txXfrm>
    </dsp:sp>
    <dsp:sp modelId="{EBF4C852-BC5A-4CCE-A323-CC010EBC34E6}">
      <dsp:nvSpPr>
        <dsp:cNvPr id="0" name=""/>
        <dsp:cNvSpPr/>
      </dsp:nvSpPr>
      <dsp:spPr>
        <a:xfrm>
          <a:off x="5251334" y="1148759"/>
          <a:ext cx="1101270" cy="990517"/>
        </a:xfrm>
        <a:prstGeom prst="ellipse">
          <a:avLst/>
        </a:prstGeom>
        <a:solidFill>
          <a:schemeClr val="accent2">
            <a:hueOff val="-29651"/>
            <a:satOff val="-12903"/>
            <a:lumOff val="1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a:t>Drinking and waste water customers</a:t>
          </a:r>
          <a:endParaRPr lang="en-NZ" sz="1000" b="1" kern="1200" dirty="0"/>
        </a:p>
      </dsp:txBody>
      <dsp:txXfrm>
        <a:off x="5412611" y="1293817"/>
        <a:ext cx="778716" cy="700401"/>
      </dsp:txXfrm>
    </dsp:sp>
    <dsp:sp modelId="{CF85B236-3D21-4C44-AFF5-D0D297DBAF25}">
      <dsp:nvSpPr>
        <dsp:cNvPr id="0" name=""/>
        <dsp:cNvSpPr/>
      </dsp:nvSpPr>
      <dsp:spPr>
        <a:xfrm>
          <a:off x="5424251" y="2351423"/>
          <a:ext cx="1101270" cy="990517"/>
        </a:xfrm>
        <a:prstGeom prst="ellipse">
          <a:avLst/>
        </a:prstGeom>
        <a:solidFill>
          <a:schemeClr val="accent2">
            <a:hueOff val="-44476"/>
            <a:satOff val="-19355"/>
            <a:lumOff val="17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a:t>Stormwater “customers”</a:t>
          </a:r>
          <a:endParaRPr lang="en-NZ" sz="1000" b="1" kern="1200" dirty="0"/>
        </a:p>
      </dsp:txBody>
      <dsp:txXfrm>
        <a:off x="5585528" y="2496481"/>
        <a:ext cx="778716" cy="700401"/>
      </dsp:txXfrm>
    </dsp:sp>
    <dsp:sp modelId="{0BC3EC64-501D-4C2C-B7B8-BA0F318BA5BF}">
      <dsp:nvSpPr>
        <dsp:cNvPr id="0" name=""/>
        <dsp:cNvSpPr/>
      </dsp:nvSpPr>
      <dsp:spPr>
        <a:xfrm>
          <a:off x="4919509" y="3456654"/>
          <a:ext cx="1101270" cy="990517"/>
        </a:xfrm>
        <a:prstGeom prst="ellipse">
          <a:avLst/>
        </a:prstGeom>
        <a:solidFill>
          <a:schemeClr val="accent2">
            <a:hueOff val="-59301"/>
            <a:satOff val="-25807"/>
            <a:lumOff val="2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t>Developers</a:t>
          </a:r>
        </a:p>
      </dsp:txBody>
      <dsp:txXfrm>
        <a:off x="5080786" y="3601712"/>
        <a:ext cx="778716" cy="700401"/>
      </dsp:txXfrm>
    </dsp:sp>
    <dsp:sp modelId="{3C77BB25-AF66-4BC6-BA15-A0278182399A}">
      <dsp:nvSpPr>
        <dsp:cNvPr id="0" name=""/>
        <dsp:cNvSpPr/>
      </dsp:nvSpPr>
      <dsp:spPr>
        <a:xfrm>
          <a:off x="3897360" y="4113549"/>
          <a:ext cx="1101270" cy="990517"/>
        </a:xfrm>
        <a:prstGeom prst="ellipse">
          <a:avLst/>
        </a:prstGeom>
        <a:solidFill>
          <a:schemeClr val="accent2">
            <a:hueOff val="-74127"/>
            <a:satOff val="-32258"/>
            <a:lumOff val="2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t>Property owners</a:t>
          </a:r>
        </a:p>
      </dsp:txBody>
      <dsp:txXfrm>
        <a:off x="4058637" y="4258607"/>
        <a:ext cx="778716" cy="700401"/>
      </dsp:txXfrm>
    </dsp:sp>
    <dsp:sp modelId="{51057FEC-4B74-4258-A3EB-FB97FC1E16D3}">
      <dsp:nvSpPr>
        <dsp:cNvPr id="0" name=""/>
        <dsp:cNvSpPr/>
      </dsp:nvSpPr>
      <dsp:spPr>
        <a:xfrm>
          <a:off x="2682329" y="4113549"/>
          <a:ext cx="1101270" cy="990517"/>
        </a:xfrm>
        <a:prstGeom prst="ellipse">
          <a:avLst/>
        </a:prstGeom>
        <a:solidFill>
          <a:schemeClr val="accent2">
            <a:hueOff val="-88952"/>
            <a:satOff val="-38710"/>
            <a:lumOff val="3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t>Iwi, mana whenua</a:t>
          </a:r>
        </a:p>
      </dsp:txBody>
      <dsp:txXfrm>
        <a:off x="2843606" y="4258607"/>
        <a:ext cx="778716" cy="700401"/>
      </dsp:txXfrm>
    </dsp:sp>
    <dsp:sp modelId="{017F3746-08F8-487B-9CCC-265D879832FC}">
      <dsp:nvSpPr>
        <dsp:cNvPr id="0" name=""/>
        <dsp:cNvSpPr/>
      </dsp:nvSpPr>
      <dsp:spPr>
        <a:xfrm>
          <a:off x="1660180" y="3456654"/>
          <a:ext cx="1101270" cy="990517"/>
        </a:xfrm>
        <a:prstGeom prst="ellipse">
          <a:avLst/>
        </a:prstGeom>
        <a:solidFill>
          <a:schemeClr val="accent2">
            <a:hueOff val="-103777"/>
            <a:satOff val="-45162"/>
            <a:lumOff val="40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t>Local, regional and territorial authorities</a:t>
          </a:r>
        </a:p>
      </dsp:txBody>
      <dsp:txXfrm>
        <a:off x="1821457" y="3601712"/>
        <a:ext cx="778716" cy="700401"/>
      </dsp:txXfrm>
    </dsp:sp>
    <dsp:sp modelId="{32493B00-EA75-4217-B4F5-F3DAC9B4769A}">
      <dsp:nvSpPr>
        <dsp:cNvPr id="0" name=""/>
        <dsp:cNvSpPr/>
      </dsp:nvSpPr>
      <dsp:spPr>
        <a:xfrm>
          <a:off x="1155438" y="2351423"/>
          <a:ext cx="1101270" cy="990517"/>
        </a:xfrm>
        <a:prstGeom prst="ellipse">
          <a:avLst/>
        </a:prstGeom>
        <a:solidFill>
          <a:schemeClr val="accent2">
            <a:hueOff val="-118603"/>
            <a:satOff val="-51614"/>
            <a:lumOff val="45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err="1"/>
            <a:t>Taumata</a:t>
          </a:r>
          <a:r>
            <a:rPr lang="en-NZ" sz="1000" b="1" kern="1200" dirty="0"/>
            <a:t> </a:t>
          </a:r>
          <a:r>
            <a:rPr lang="en-NZ" sz="1000" b="1" kern="1200" dirty="0" err="1"/>
            <a:t>Arowai</a:t>
          </a:r>
          <a:endParaRPr lang="en-NZ" sz="1000" b="1" kern="1200" dirty="0"/>
        </a:p>
      </dsp:txBody>
      <dsp:txXfrm>
        <a:off x="1316715" y="2496481"/>
        <a:ext cx="778716" cy="700401"/>
      </dsp:txXfrm>
    </dsp:sp>
    <dsp:sp modelId="{0D341379-47EF-4E9A-A132-1F20E6593ED9}">
      <dsp:nvSpPr>
        <dsp:cNvPr id="0" name=""/>
        <dsp:cNvSpPr/>
      </dsp:nvSpPr>
      <dsp:spPr>
        <a:xfrm>
          <a:off x="1328355" y="1148759"/>
          <a:ext cx="1101270" cy="990517"/>
        </a:xfrm>
        <a:prstGeom prst="ellipse">
          <a:avLst/>
        </a:prstGeom>
        <a:solidFill>
          <a:schemeClr val="accent2">
            <a:hueOff val="-133428"/>
            <a:satOff val="-58065"/>
            <a:lumOff val="51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t>Commerce Commission</a:t>
          </a:r>
        </a:p>
      </dsp:txBody>
      <dsp:txXfrm>
        <a:off x="1489632" y="1293817"/>
        <a:ext cx="778716" cy="700401"/>
      </dsp:txXfrm>
    </dsp:sp>
    <dsp:sp modelId="{BD31237C-F19B-4BBE-B6E1-E134137FD1C0}">
      <dsp:nvSpPr>
        <dsp:cNvPr id="0" name=""/>
        <dsp:cNvSpPr/>
      </dsp:nvSpPr>
      <dsp:spPr>
        <a:xfrm>
          <a:off x="2138758" y="189851"/>
          <a:ext cx="1071816" cy="1071816"/>
        </a:xfrm>
        <a:prstGeom prst="ellipse">
          <a:avLst/>
        </a:prstGeom>
        <a:solidFill>
          <a:schemeClr val="accent2">
            <a:hueOff val="-148253"/>
            <a:satOff val="-64517"/>
            <a:lumOff val="5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NZ" sz="1000" b="1" kern="1200" dirty="0"/>
            <a:t>Minister / Central government</a:t>
          </a:r>
        </a:p>
      </dsp:txBody>
      <dsp:txXfrm>
        <a:off x="2295722" y="346815"/>
        <a:ext cx="757888" cy="757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78353-8787-404B-89BC-B2374CC04150}">
      <dsp:nvSpPr>
        <dsp:cNvPr id="0" name=""/>
        <dsp:cNvSpPr/>
      </dsp:nvSpPr>
      <dsp:spPr>
        <a:xfrm>
          <a:off x="829330" y="1875"/>
          <a:ext cx="2050030" cy="1230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Planning and consenting</a:t>
          </a:r>
          <a:endParaRPr lang="en-NZ" sz="2200" kern="1200" dirty="0"/>
        </a:p>
      </dsp:txBody>
      <dsp:txXfrm>
        <a:off x="829330" y="1875"/>
        <a:ext cx="2050030" cy="1230018"/>
      </dsp:txXfrm>
    </dsp:sp>
    <dsp:sp modelId="{5B2EBDD8-07A6-49F8-81B5-4E7FB39BEAEA}">
      <dsp:nvSpPr>
        <dsp:cNvPr id="0" name=""/>
        <dsp:cNvSpPr/>
      </dsp:nvSpPr>
      <dsp:spPr>
        <a:xfrm>
          <a:off x="3084364" y="1875"/>
          <a:ext cx="2050030" cy="1230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Transition from bylaws</a:t>
          </a:r>
        </a:p>
      </dsp:txBody>
      <dsp:txXfrm>
        <a:off x="3084364" y="1875"/>
        <a:ext cx="2050030" cy="1230018"/>
      </dsp:txXfrm>
    </dsp:sp>
    <dsp:sp modelId="{394E7AC7-32BC-46A5-9D5B-34F857D9651E}">
      <dsp:nvSpPr>
        <dsp:cNvPr id="0" name=""/>
        <dsp:cNvSpPr/>
      </dsp:nvSpPr>
      <dsp:spPr>
        <a:xfrm>
          <a:off x="829330" y="1436896"/>
          <a:ext cx="2050030" cy="1230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Stormwater</a:t>
          </a:r>
        </a:p>
      </dsp:txBody>
      <dsp:txXfrm>
        <a:off x="829330" y="1436896"/>
        <a:ext cx="2050030" cy="1230018"/>
      </dsp:txXfrm>
    </dsp:sp>
    <dsp:sp modelId="{F436901C-F02C-4100-827C-EE8168FA27CD}">
      <dsp:nvSpPr>
        <dsp:cNvPr id="0" name=""/>
        <dsp:cNvSpPr/>
      </dsp:nvSpPr>
      <dsp:spPr>
        <a:xfrm>
          <a:off x="3084364" y="1436896"/>
          <a:ext cx="2050030" cy="1230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Enforcement</a:t>
          </a:r>
        </a:p>
      </dsp:txBody>
      <dsp:txXfrm>
        <a:off x="3084364" y="1436896"/>
        <a:ext cx="2050030" cy="1230018"/>
      </dsp:txXfrm>
    </dsp:sp>
    <dsp:sp modelId="{8CE88625-5047-49E6-B399-BFC3CF52E7D6}">
      <dsp:nvSpPr>
        <dsp:cNvPr id="0" name=""/>
        <dsp:cNvSpPr/>
      </dsp:nvSpPr>
      <dsp:spPr>
        <a:xfrm>
          <a:off x="829330" y="2871917"/>
          <a:ext cx="2050030" cy="1230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Land access</a:t>
          </a:r>
        </a:p>
      </dsp:txBody>
      <dsp:txXfrm>
        <a:off x="829330" y="2871917"/>
        <a:ext cx="2050030" cy="1230018"/>
      </dsp:txXfrm>
    </dsp:sp>
    <dsp:sp modelId="{C9D0008E-C408-42B9-861C-3E1CE1A8985B}">
      <dsp:nvSpPr>
        <dsp:cNvPr id="0" name=""/>
        <dsp:cNvSpPr/>
      </dsp:nvSpPr>
      <dsp:spPr>
        <a:xfrm>
          <a:off x="3084364" y="2871917"/>
          <a:ext cx="2050030" cy="1230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Economic regulation</a:t>
          </a:r>
        </a:p>
      </dsp:txBody>
      <dsp:txXfrm>
        <a:off x="3084364" y="2871917"/>
        <a:ext cx="2050030" cy="1230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F4F1-7747-49C4-9B30-ECA596460D7A}">
      <dsp:nvSpPr>
        <dsp:cNvPr id="0" name=""/>
        <dsp:cNvSpPr/>
      </dsp:nvSpPr>
      <dsp:spPr>
        <a:xfrm>
          <a:off x="0" y="59231"/>
          <a:ext cx="90403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kern="1200" dirty="0">
              <a:latin typeface="+mn-lt"/>
            </a:rPr>
            <a:t>Underinvestment</a:t>
          </a:r>
        </a:p>
      </dsp:txBody>
      <dsp:txXfrm>
        <a:off x="21075" y="80306"/>
        <a:ext cx="8998150" cy="389580"/>
      </dsp:txXfrm>
    </dsp:sp>
    <dsp:sp modelId="{F3AAFAD5-4623-4ABF-BB28-B8225EF67C2E}">
      <dsp:nvSpPr>
        <dsp:cNvPr id="0" name=""/>
        <dsp:cNvSpPr/>
      </dsp:nvSpPr>
      <dsp:spPr>
        <a:xfrm>
          <a:off x="0" y="490961"/>
          <a:ext cx="90403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3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NZ" sz="1400" kern="1200" dirty="0">
              <a:effectLst/>
              <a:latin typeface="+mn-lt"/>
              <a:ea typeface="Calibri" panose="020F0502020204030204" pitchFamily="34" charset="0"/>
              <a:cs typeface="Times New Roman" panose="02020603050405020304" pitchFamily="18" charset="0"/>
            </a:rPr>
            <a:t>Trying to solve a different "problem" than Part 4 / Part 6 i.e. excessive pricing </a:t>
          </a:r>
          <a:endParaRPr lang="en-NZ" sz="1400" kern="1200" dirty="0">
            <a:latin typeface="+mn-lt"/>
          </a:endParaRPr>
        </a:p>
      </dsp:txBody>
      <dsp:txXfrm>
        <a:off x="0" y="490961"/>
        <a:ext cx="9040300" cy="298080"/>
      </dsp:txXfrm>
    </dsp:sp>
    <dsp:sp modelId="{C6CC4AB1-EB8D-4197-A4BC-60FD50B8451C}">
      <dsp:nvSpPr>
        <dsp:cNvPr id="0" name=""/>
        <dsp:cNvSpPr/>
      </dsp:nvSpPr>
      <dsp:spPr>
        <a:xfrm>
          <a:off x="0" y="789041"/>
          <a:ext cx="90403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kern="1200" dirty="0">
              <a:latin typeface="+mn-lt"/>
            </a:rPr>
            <a:t>Not profit making</a:t>
          </a:r>
        </a:p>
      </dsp:txBody>
      <dsp:txXfrm>
        <a:off x="21075" y="810116"/>
        <a:ext cx="8998150" cy="389580"/>
      </dsp:txXfrm>
    </dsp:sp>
    <dsp:sp modelId="{ECD283C9-FDE3-4F48-8CDE-2A2F09E7A625}">
      <dsp:nvSpPr>
        <dsp:cNvPr id="0" name=""/>
        <dsp:cNvSpPr/>
      </dsp:nvSpPr>
      <dsp:spPr>
        <a:xfrm>
          <a:off x="0" y="1220771"/>
          <a:ext cx="9040300"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3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NZ" sz="1400" kern="1200" dirty="0">
              <a:latin typeface="+mn-lt"/>
            </a:rPr>
            <a:t>No dividends</a:t>
          </a:r>
        </a:p>
        <a:p>
          <a:pPr marL="114300" lvl="1" indent="-114300" algn="l" defTabSz="622300">
            <a:lnSpc>
              <a:spcPct val="90000"/>
            </a:lnSpc>
            <a:spcBef>
              <a:spcPct val="0"/>
            </a:spcBef>
            <a:spcAft>
              <a:spcPct val="20000"/>
            </a:spcAft>
            <a:buChar char="•"/>
          </a:pPr>
          <a:r>
            <a:rPr lang="en-NZ" sz="1400" kern="1200" dirty="0">
              <a:latin typeface="+mn-lt"/>
            </a:rPr>
            <a:t>Cost of capital?</a:t>
          </a:r>
        </a:p>
      </dsp:txBody>
      <dsp:txXfrm>
        <a:off x="0" y="1220771"/>
        <a:ext cx="9040300" cy="475065"/>
      </dsp:txXfrm>
    </dsp:sp>
    <dsp:sp modelId="{5764C7A8-4A05-4433-9B8B-CAB06192A082}">
      <dsp:nvSpPr>
        <dsp:cNvPr id="0" name=""/>
        <dsp:cNvSpPr/>
      </dsp:nvSpPr>
      <dsp:spPr>
        <a:xfrm>
          <a:off x="0" y="1695836"/>
          <a:ext cx="90403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kern="1200" dirty="0">
              <a:latin typeface="+mn-lt"/>
            </a:rPr>
            <a:t>Not just about “pipes”</a:t>
          </a:r>
        </a:p>
      </dsp:txBody>
      <dsp:txXfrm>
        <a:off x="21075" y="1716911"/>
        <a:ext cx="8998150" cy="389580"/>
      </dsp:txXfrm>
    </dsp:sp>
    <dsp:sp modelId="{9D66F33D-6F6E-4FD0-BE30-8A49A82E33E7}">
      <dsp:nvSpPr>
        <dsp:cNvPr id="0" name=""/>
        <dsp:cNvSpPr/>
      </dsp:nvSpPr>
      <dsp:spPr>
        <a:xfrm>
          <a:off x="0" y="2127566"/>
          <a:ext cx="9040300"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3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NZ" sz="1400" kern="1200" dirty="0">
              <a:latin typeface="+mn-lt"/>
            </a:rPr>
            <a:t>Infrastructure + water = quality matters</a:t>
          </a:r>
        </a:p>
        <a:p>
          <a:pPr marL="114300" lvl="1" indent="-114300" algn="l" defTabSz="622300">
            <a:lnSpc>
              <a:spcPct val="90000"/>
            </a:lnSpc>
            <a:spcBef>
              <a:spcPct val="0"/>
            </a:spcBef>
            <a:spcAft>
              <a:spcPct val="20000"/>
            </a:spcAft>
            <a:buChar char="•"/>
          </a:pPr>
          <a:r>
            <a:rPr lang="en-NZ" sz="1400" kern="1200">
              <a:latin typeface="+mn-lt"/>
            </a:rPr>
            <a:t>Community</a:t>
          </a:r>
          <a:r>
            <a:rPr lang="en-NZ" sz="1400" kern="1200" dirty="0">
              <a:latin typeface="+mn-lt"/>
            </a:rPr>
            <a:t>, iwi, mana whenua, Te Mana o </a:t>
          </a:r>
          <a:r>
            <a:rPr lang="en-NZ" sz="1400" kern="1200" dirty="0" err="1">
              <a:latin typeface="+mn-lt"/>
            </a:rPr>
            <a:t>te</a:t>
          </a:r>
          <a:r>
            <a:rPr lang="en-NZ" sz="1400" kern="1200" dirty="0">
              <a:latin typeface="+mn-lt"/>
            </a:rPr>
            <a:t> Wai</a:t>
          </a:r>
        </a:p>
      </dsp:txBody>
      <dsp:txXfrm>
        <a:off x="0" y="2127566"/>
        <a:ext cx="9040300" cy="475065"/>
      </dsp:txXfrm>
    </dsp:sp>
    <dsp:sp modelId="{95E3338D-040B-4CD5-83AB-B643CB803B95}">
      <dsp:nvSpPr>
        <dsp:cNvPr id="0" name=""/>
        <dsp:cNvSpPr/>
      </dsp:nvSpPr>
      <dsp:spPr>
        <a:xfrm>
          <a:off x="0" y="2602631"/>
          <a:ext cx="9040300"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kern="1200" dirty="0">
              <a:latin typeface="+mn-lt"/>
            </a:rPr>
            <a:t>Broader purpose and statutory objectives</a:t>
          </a:r>
        </a:p>
      </dsp:txBody>
      <dsp:txXfrm>
        <a:off x="21075" y="2623706"/>
        <a:ext cx="8998150" cy="389580"/>
      </dsp:txXfrm>
    </dsp:sp>
    <dsp:sp modelId="{5C7A3D6B-30C7-4432-A5DA-184EAC335DD0}">
      <dsp:nvSpPr>
        <dsp:cNvPr id="0" name=""/>
        <dsp:cNvSpPr/>
      </dsp:nvSpPr>
      <dsp:spPr>
        <a:xfrm>
          <a:off x="0" y="3034361"/>
          <a:ext cx="9040300"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3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NZ" sz="1400" kern="1200" dirty="0">
              <a:latin typeface="+mn-lt"/>
            </a:rPr>
            <a:t>Te Mana o </a:t>
          </a:r>
          <a:r>
            <a:rPr lang="en-NZ" sz="1400" kern="1200" dirty="0" err="1">
              <a:latin typeface="+mn-lt"/>
            </a:rPr>
            <a:t>te</a:t>
          </a:r>
          <a:r>
            <a:rPr lang="en-NZ" sz="1400" kern="1200" dirty="0">
              <a:latin typeface="+mn-lt"/>
            </a:rPr>
            <a:t> Wai</a:t>
          </a:r>
        </a:p>
        <a:p>
          <a:pPr marL="114300" lvl="1" indent="-114300" algn="l" defTabSz="622300">
            <a:lnSpc>
              <a:spcPct val="90000"/>
            </a:lnSpc>
            <a:spcBef>
              <a:spcPct val="0"/>
            </a:spcBef>
            <a:spcAft>
              <a:spcPct val="20000"/>
            </a:spcAft>
            <a:buChar char="•"/>
          </a:pPr>
          <a:r>
            <a:rPr lang="en-NZ" sz="1400" kern="1200">
              <a:latin typeface="+mn-lt"/>
            </a:rPr>
            <a:t>Climate </a:t>
          </a:r>
          <a:r>
            <a:rPr lang="en-NZ" sz="1400" kern="1200" dirty="0">
              <a:latin typeface="+mn-lt"/>
            </a:rPr>
            <a:t>change</a:t>
          </a:r>
        </a:p>
        <a:p>
          <a:pPr marL="114300" lvl="1" indent="-114300" algn="l" defTabSz="622300">
            <a:lnSpc>
              <a:spcPct val="90000"/>
            </a:lnSpc>
            <a:spcBef>
              <a:spcPct val="0"/>
            </a:spcBef>
            <a:spcAft>
              <a:spcPct val="20000"/>
            </a:spcAft>
            <a:buChar char="•"/>
          </a:pPr>
          <a:r>
            <a:rPr lang="en-NZ" sz="1400" kern="1200" dirty="0">
              <a:latin typeface="+mn-lt"/>
            </a:rPr>
            <a:t>Health and safety</a:t>
          </a:r>
        </a:p>
      </dsp:txBody>
      <dsp:txXfrm>
        <a:off x="0" y="3034361"/>
        <a:ext cx="9040300" cy="7079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18DF2D-61E4-4A77-BAD9-3684A387C991}"/>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47525FDC-A568-4CC9-8383-6E2831B643B4}"/>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6210F43-CE91-4049-8457-294DFF165D04}" type="datetimeFigureOut">
              <a:rPr lang="en-NZ" smtClean="0"/>
              <a:t>18/10/2022</a:t>
            </a:fld>
            <a:endParaRPr lang="en-NZ"/>
          </a:p>
        </p:txBody>
      </p:sp>
      <p:sp>
        <p:nvSpPr>
          <p:cNvPr id="4" name="Footer Placeholder 3">
            <a:extLst>
              <a:ext uri="{FF2B5EF4-FFF2-40B4-BE49-F238E27FC236}">
                <a16:creationId xmlns:a16="http://schemas.microsoft.com/office/drawing/2014/main" id="{C95B1F51-9457-4DD9-9A4A-CEF8176ED30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4064BA7A-EC96-4BA7-A91F-CF2D63EFE3D8}"/>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3A5A3EA8-F6A4-483D-A5EC-ED8CCB487AF6}" type="slidenum">
              <a:rPr lang="en-NZ" smtClean="0"/>
              <a:t>‹#›</a:t>
            </a:fld>
            <a:endParaRPr lang="en-NZ"/>
          </a:p>
        </p:txBody>
      </p:sp>
    </p:spTree>
    <p:extLst>
      <p:ext uri="{BB962C8B-B14F-4D97-AF65-F5344CB8AC3E}">
        <p14:creationId xmlns:p14="http://schemas.microsoft.com/office/powerpoint/2010/main" val="92837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1B33762-DAC7-45EB-A366-28EB3B577A90}" type="datetimeFigureOut">
              <a:rPr lang="en-NZ" smtClean="0"/>
              <a:t>18/10/2022</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6493B87-AECB-4B40-B100-4A0814C1C6E1}" type="slidenum">
              <a:rPr lang="en-NZ" smtClean="0"/>
              <a:t>‹#›</a:t>
            </a:fld>
            <a:endParaRPr lang="en-NZ"/>
          </a:p>
        </p:txBody>
      </p:sp>
    </p:spTree>
    <p:extLst>
      <p:ext uri="{BB962C8B-B14F-4D97-AF65-F5344CB8AC3E}">
        <p14:creationId xmlns:p14="http://schemas.microsoft.com/office/powerpoint/2010/main" val="300559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06493B87-AECB-4B40-B100-4A0814C1C6E1}" type="slidenum">
              <a:rPr lang="en-NZ" smtClean="0"/>
              <a:t>1</a:t>
            </a:fld>
            <a:endParaRPr lang="en-NZ"/>
          </a:p>
        </p:txBody>
      </p:sp>
    </p:spTree>
    <p:extLst>
      <p:ext uri="{BB962C8B-B14F-4D97-AF65-F5344CB8AC3E}">
        <p14:creationId xmlns:p14="http://schemas.microsoft.com/office/powerpoint/2010/main" val="132719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10</a:t>
            </a:fld>
            <a:endParaRPr lang="en-NZ"/>
          </a:p>
        </p:txBody>
      </p:sp>
    </p:spTree>
    <p:extLst>
      <p:ext uri="{BB962C8B-B14F-4D97-AF65-F5344CB8AC3E}">
        <p14:creationId xmlns:p14="http://schemas.microsoft.com/office/powerpoint/2010/main" val="420912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11</a:t>
            </a:fld>
            <a:endParaRPr lang="en-NZ"/>
          </a:p>
        </p:txBody>
      </p:sp>
    </p:spTree>
    <p:extLst>
      <p:ext uri="{BB962C8B-B14F-4D97-AF65-F5344CB8AC3E}">
        <p14:creationId xmlns:p14="http://schemas.microsoft.com/office/powerpoint/2010/main" val="38595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06493B87-AECB-4B40-B100-4A0814C1C6E1}" type="slidenum">
              <a:rPr lang="en-NZ" smtClean="0"/>
              <a:t>12</a:t>
            </a:fld>
            <a:endParaRPr lang="en-NZ"/>
          </a:p>
        </p:txBody>
      </p:sp>
    </p:spTree>
    <p:extLst>
      <p:ext uri="{BB962C8B-B14F-4D97-AF65-F5344CB8AC3E}">
        <p14:creationId xmlns:p14="http://schemas.microsoft.com/office/powerpoint/2010/main" val="27103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2</a:t>
            </a:fld>
            <a:endParaRPr lang="en-NZ"/>
          </a:p>
        </p:txBody>
      </p:sp>
    </p:spTree>
    <p:extLst>
      <p:ext uri="{BB962C8B-B14F-4D97-AF65-F5344CB8AC3E}">
        <p14:creationId xmlns:p14="http://schemas.microsoft.com/office/powerpoint/2010/main" val="190493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3</a:t>
            </a:fld>
            <a:endParaRPr lang="en-NZ"/>
          </a:p>
        </p:txBody>
      </p:sp>
    </p:spTree>
    <p:extLst>
      <p:ext uri="{BB962C8B-B14F-4D97-AF65-F5344CB8AC3E}">
        <p14:creationId xmlns:p14="http://schemas.microsoft.com/office/powerpoint/2010/main" val="50388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4</a:t>
            </a:fld>
            <a:endParaRPr lang="en-NZ"/>
          </a:p>
        </p:txBody>
      </p:sp>
    </p:spTree>
    <p:extLst>
      <p:ext uri="{BB962C8B-B14F-4D97-AF65-F5344CB8AC3E}">
        <p14:creationId xmlns:p14="http://schemas.microsoft.com/office/powerpoint/2010/main" val="361200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5</a:t>
            </a:fld>
            <a:endParaRPr lang="en-NZ"/>
          </a:p>
        </p:txBody>
      </p:sp>
    </p:spTree>
    <p:extLst>
      <p:ext uri="{BB962C8B-B14F-4D97-AF65-F5344CB8AC3E}">
        <p14:creationId xmlns:p14="http://schemas.microsoft.com/office/powerpoint/2010/main" val="138101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6493B87-AECB-4B40-B100-4A0814C1C6E1}" type="slidenum">
              <a:rPr lang="en-NZ" smtClean="0"/>
              <a:t>6</a:t>
            </a:fld>
            <a:endParaRPr lang="en-NZ"/>
          </a:p>
        </p:txBody>
      </p:sp>
    </p:spTree>
    <p:extLst>
      <p:ext uri="{BB962C8B-B14F-4D97-AF65-F5344CB8AC3E}">
        <p14:creationId xmlns:p14="http://schemas.microsoft.com/office/powerpoint/2010/main" val="150124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NZ"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493B87-AECB-4B40-B100-4A0814C1C6E1}" type="slidenum">
              <a:rPr lang="en-NZ" smtClean="0"/>
              <a:t>7</a:t>
            </a:fld>
            <a:endParaRPr lang="en-NZ"/>
          </a:p>
        </p:txBody>
      </p:sp>
    </p:spTree>
    <p:extLst>
      <p:ext uri="{BB962C8B-B14F-4D97-AF65-F5344CB8AC3E}">
        <p14:creationId xmlns:p14="http://schemas.microsoft.com/office/powerpoint/2010/main" val="305477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NZ" dirty="0">
              <a:effectLst/>
              <a:latin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493B87-AECB-4B40-B100-4A0814C1C6E1}" type="slidenum">
              <a:rPr lang="en-NZ" smtClean="0"/>
              <a:t>8</a:t>
            </a:fld>
            <a:endParaRPr lang="en-NZ"/>
          </a:p>
        </p:txBody>
      </p:sp>
    </p:spTree>
    <p:extLst>
      <p:ext uri="{BB962C8B-B14F-4D97-AF65-F5344CB8AC3E}">
        <p14:creationId xmlns:p14="http://schemas.microsoft.com/office/powerpoint/2010/main" val="8271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493B87-AECB-4B40-B100-4A0814C1C6E1}" type="slidenum">
              <a:rPr lang="en-NZ" smtClean="0"/>
              <a:t>9</a:t>
            </a:fld>
            <a:endParaRPr lang="en-NZ"/>
          </a:p>
        </p:txBody>
      </p:sp>
    </p:spTree>
    <p:extLst>
      <p:ext uri="{BB962C8B-B14F-4D97-AF65-F5344CB8AC3E}">
        <p14:creationId xmlns:p14="http://schemas.microsoft.com/office/powerpoint/2010/main" val="3733528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B43E-5943-4553-8448-08371D4EB68F}"/>
              </a:ext>
            </a:extLst>
          </p:cNvPr>
          <p:cNvSpPr>
            <a:spLocks noGrp="1"/>
          </p:cNvSpPr>
          <p:nvPr>
            <p:ph type="title" hasCustomPrompt="1"/>
          </p:nvPr>
        </p:nvSpPr>
        <p:spPr>
          <a:xfrm>
            <a:off x="0" y="0"/>
            <a:ext cx="12192000" cy="6857999"/>
          </a:xfrm>
          <a:noFill/>
        </p:spPr>
        <p:txBody>
          <a:bodyPr wrap="square" lIns="648000" tIns="1908000" rIns="7200000" bIns="2880000" anchor="t" anchorCtr="0">
            <a:normAutofit/>
          </a:bodyPr>
          <a:lstStyle>
            <a:lvl1pPr>
              <a:lnSpc>
                <a:spcPts val="4200"/>
              </a:lnSpc>
              <a:tabLst>
                <a:tab pos="3944938" algn="l"/>
              </a:tabLst>
              <a:defRPr sz="3400">
                <a:solidFill>
                  <a:schemeClr val="accent1"/>
                </a:solidFill>
              </a:defRPr>
            </a:lvl1pPr>
          </a:lstStyle>
          <a:p>
            <a:r>
              <a:rPr lang="en-US" dirty="0"/>
              <a:t>Title</a:t>
            </a:r>
            <a:endParaRPr lang="en-NZ" dirty="0"/>
          </a:p>
        </p:txBody>
      </p:sp>
      <p:sp>
        <p:nvSpPr>
          <p:cNvPr id="14" name="Picture Placeholder 13">
            <a:extLst>
              <a:ext uri="{FF2B5EF4-FFF2-40B4-BE49-F238E27FC236}">
                <a16:creationId xmlns:a16="http://schemas.microsoft.com/office/drawing/2014/main" id="{9515EA1C-652E-4399-90C6-CBF84718C03D}"/>
              </a:ext>
            </a:extLst>
          </p:cNvPr>
          <p:cNvSpPr>
            <a:spLocks noGrp="1"/>
          </p:cNvSpPr>
          <p:nvPr>
            <p:ph type="pic" sz="quarter" idx="16" hasCustomPrompt="1"/>
          </p:nvPr>
        </p:nvSpPr>
        <p:spPr>
          <a:xfrm>
            <a:off x="3563006" y="0"/>
            <a:ext cx="8628993" cy="6858000"/>
          </a:xfrm>
          <a:custGeom>
            <a:avLst/>
            <a:gdLst>
              <a:gd name="connsiteX0" fmla="*/ 0 w 9277350"/>
              <a:gd name="connsiteY0" fmla="*/ 0 h 6858000"/>
              <a:gd name="connsiteX1" fmla="*/ 9277350 w 9277350"/>
              <a:gd name="connsiteY1" fmla="*/ 0 h 6858000"/>
              <a:gd name="connsiteX2" fmla="*/ 9277350 w 9277350"/>
              <a:gd name="connsiteY2" fmla="*/ 6858000 h 6858000"/>
              <a:gd name="connsiteX3" fmla="*/ 0 w 9277350"/>
              <a:gd name="connsiteY3" fmla="*/ 6858000 h 6858000"/>
              <a:gd name="connsiteX4" fmla="*/ 0 w 9277350"/>
              <a:gd name="connsiteY4" fmla="*/ 0 h 6858000"/>
              <a:gd name="connsiteX0" fmla="*/ 0 w 9277350"/>
              <a:gd name="connsiteY0" fmla="*/ 19050 h 6877050"/>
              <a:gd name="connsiteX1" fmla="*/ 4048125 w 9277350"/>
              <a:gd name="connsiteY1" fmla="*/ 0 h 6877050"/>
              <a:gd name="connsiteX2" fmla="*/ 9277350 w 9277350"/>
              <a:gd name="connsiteY2" fmla="*/ 19050 h 6877050"/>
              <a:gd name="connsiteX3" fmla="*/ 9277350 w 9277350"/>
              <a:gd name="connsiteY3" fmla="*/ 6877050 h 6877050"/>
              <a:gd name="connsiteX4" fmla="*/ 0 w 9277350"/>
              <a:gd name="connsiteY4" fmla="*/ 6877050 h 6877050"/>
              <a:gd name="connsiteX5" fmla="*/ 0 w 9277350"/>
              <a:gd name="connsiteY5" fmla="*/ 19050 h 6877050"/>
              <a:gd name="connsiteX0" fmla="*/ 0 w 9277350"/>
              <a:gd name="connsiteY0" fmla="*/ 6877050 h 6877050"/>
              <a:gd name="connsiteX1" fmla="*/ 4048125 w 9277350"/>
              <a:gd name="connsiteY1" fmla="*/ 0 h 6877050"/>
              <a:gd name="connsiteX2" fmla="*/ 9277350 w 9277350"/>
              <a:gd name="connsiteY2" fmla="*/ 19050 h 6877050"/>
              <a:gd name="connsiteX3" fmla="*/ 9277350 w 9277350"/>
              <a:gd name="connsiteY3" fmla="*/ 6877050 h 6877050"/>
              <a:gd name="connsiteX4" fmla="*/ 0 w 9277350"/>
              <a:gd name="connsiteY4" fmla="*/ 6877050 h 6877050"/>
              <a:gd name="connsiteX0" fmla="*/ 0 w 9277350"/>
              <a:gd name="connsiteY0" fmla="*/ 6858000 h 6858000"/>
              <a:gd name="connsiteX1" fmla="*/ 4048125 w 9277350"/>
              <a:gd name="connsiteY1" fmla="*/ 9525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048125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285427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98428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30628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53229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350" h="6858000">
                <a:moveTo>
                  <a:pt x="0" y="6858000"/>
                </a:moveTo>
                <a:lnTo>
                  <a:pt x="4353229" y="0"/>
                </a:lnTo>
                <a:lnTo>
                  <a:pt x="9277350" y="0"/>
                </a:lnTo>
                <a:lnTo>
                  <a:pt x="9277350" y="6858000"/>
                </a:lnTo>
                <a:lnTo>
                  <a:pt x="0" y="6858000"/>
                </a:lnTo>
                <a:close/>
              </a:path>
            </a:pathLst>
          </a:custGeom>
          <a:solidFill>
            <a:schemeClr val="bg2"/>
          </a:solidFill>
          <a:ln>
            <a:noFill/>
          </a:ln>
        </p:spPr>
        <p:txBody>
          <a:bodyPr/>
          <a:lstStyle>
            <a:lvl1pPr marL="0" indent="0" algn="r">
              <a:buNone/>
              <a:defRPr/>
            </a:lvl1pPr>
          </a:lstStyle>
          <a:p>
            <a:r>
              <a:rPr lang="en-US" dirty="0"/>
              <a:t>After inserting an image, </a:t>
            </a:r>
            <a:br>
              <a:rPr lang="en-US" dirty="0"/>
            </a:br>
            <a:r>
              <a:rPr lang="en-US" dirty="0"/>
              <a:t>right click and send to back</a:t>
            </a:r>
          </a:p>
          <a:p>
            <a:endParaRPr lang="en-NZ" dirty="0"/>
          </a:p>
        </p:txBody>
      </p:sp>
      <p:sp>
        <p:nvSpPr>
          <p:cNvPr id="9" name="Text Placeholder 7">
            <a:extLst>
              <a:ext uri="{FF2B5EF4-FFF2-40B4-BE49-F238E27FC236}">
                <a16:creationId xmlns:a16="http://schemas.microsoft.com/office/drawing/2014/main" id="{662A6295-CFFB-4C17-8106-CF95F054748F}"/>
              </a:ext>
            </a:extLst>
          </p:cNvPr>
          <p:cNvSpPr>
            <a:spLocks noGrp="1"/>
          </p:cNvSpPr>
          <p:nvPr>
            <p:ph type="body" sz="quarter" idx="14" hasCustomPrompt="1"/>
          </p:nvPr>
        </p:nvSpPr>
        <p:spPr>
          <a:xfrm>
            <a:off x="536280" y="4920404"/>
            <a:ext cx="2534726" cy="631520"/>
          </a:xfrm>
        </p:spPr>
        <p:txBody>
          <a:bodyPr lIns="108000" anchor="t" anchorCtr="0">
            <a:spAutoFit/>
          </a:bodyPr>
          <a:lstStyle>
            <a:lvl1pPr marL="171450" indent="-171450">
              <a:lnSpc>
                <a:spcPts val="1200"/>
              </a:lnSpc>
              <a:buFont typeface="Arial" panose="020B0604020202020204" pitchFamily="34" charset="0"/>
              <a:buChar char="•"/>
              <a:defRPr sz="1200" spc="10" baseline="0">
                <a:solidFill>
                  <a:schemeClr val="accent1"/>
                </a:solidFill>
                <a:latin typeface="+mn-lt"/>
              </a:defRPr>
            </a:lvl1pPr>
            <a:lvl5pPr>
              <a:defRPr/>
            </a:lvl5pPr>
          </a:lstStyle>
          <a:p>
            <a:pPr lvl="0"/>
            <a:r>
              <a:rPr lang="en-US" dirty="0"/>
              <a:t>Presenter 1</a:t>
            </a:r>
          </a:p>
          <a:p>
            <a:pPr lvl="0"/>
            <a:r>
              <a:rPr lang="en-US" dirty="0"/>
              <a:t>Presenter 2</a:t>
            </a:r>
          </a:p>
          <a:p>
            <a:pPr lvl="0"/>
            <a:r>
              <a:rPr lang="en-US" dirty="0"/>
              <a:t>Presenter 3</a:t>
            </a:r>
            <a:endParaRPr lang="en-NZ" dirty="0"/>
          </a:p>
        </p:txBody>
      </p:sp>
      <p:sp>
        <p:nvSpPr>
          <p:cNvPr id="10" name="Text Placeholder 7">
            <a:extLst>
              <a:ext uri="{FF2B5EF4-FFF2-40B4-BE49-F238E27FC236}">
                <a16:creationId xmlns:a16="http://schemas.microsoft.com/office/drawing/2014/main" id="{2EC899CC-73CE-428B-BF1A-EB72527EE236}"/>
              </a:ext>
            </a:extLst>
          </p:cNvPr>
          <p:cNvSpPr>
            <a:spLocks noGrp="1"/>
          </p:cNvSpPr>
          <p:nvPr>
            <p:ph type="body" sz="quarter" idx="15" hasCustomPrompt="1"/>
          </p:nvPr>
        </p:nvSpPr>
        <p:spPr>
          <a:xfrm>
            <a:off x="536280" y="5789896"/>
            <a:ext cx="2534726" cy="323871"/>
          </a:xfrm>
        </p:spPr>
        <p:txBody>
          <a:bodyPr anchor="t">
            <a:spAutoFit/>
          </a:bodyPr>
          <a:lstStyle>
            <a:lvl1pPr marL="0" indent="0">
              <a:buNone/>
              <a:defRPr sz="1200" spc="0" baseline="0">
                <a:solidFill>
                  <a:schemeClr val="bg1"/>
                </a:solidFill>
                <a:latin typeface="+mn-lt"/>
              </a:defRPr>
            </a:lvl1pPr>
            <a:lvl5pPr>
              <a:defRPr/>
            </a:lvl5pPr>
          </a:lstStyle>
          <a:p>
            <a:pPr lvl="0"/>
            <a:r>
              <a:rPr lang="en-NZ" dirty="0"/>
              <a:t>23 November 2021</a:t>
            </a:r>
          </a:p>
        </p:txBody>
      </p:sp>
      <p:sp>
        <p:nvSpPr>
          <p:cNvPr id="5" name="Text Placeholder 4">
            <a:extLst>
              <a:ext uri="{FF2B5EF4-FFF2-40B4-BE49-F238E27FC236}">
                <a16:creationId xmlns:a16="http://schemas.microsoft.com/office/drawing/2014/main" id="{8B097405-426B-43A9-9F9A-6E953DF64356}"/>
              </a:ext>
            </a:extLst>
          </p:cNvPr>
          <p:cNvSpPr>
            <a:spLocks noGrp="1"/>
          </p:cNvSpPr>
          <p:nvPr>
            <p:ph type="body" sz="quarter" idx="17" hasCustomPrompt="1"/>
          </p:nvPr>
        </p:nvSpPr>
        <p:spPr>
          <a:xfrm>
            <a:off x="536575" y="3619500"/>
            <a:ext cx="3635375" cy="1016000"/>
          </a:xfrm>
        </p:spPr>
        <p:txBody>
          <a:bodyPr>
            <a:normAutofit/>
          </a:bodyPr>
          <a:lstStyle>
            <a:lvl1pPr marL="0" indent="0">
              <a:lnSpc>
                <a:spcPts val="2200"/>
              </a:lnSpc>
              <a:buNone/>
              <a:defRPr sz="1800">
                <a:solidFill>
                  <a:schemeClr val="bg1"/>
                </a:solidFill>
              </a:defRPr>
            </a:lvl1pPr>
          </a:lstStyle>
          <a:p>
            <a:pPr lvl="0"/>
            <a:r>
              <a:rPr lang="en-US" dirty="0"/>
              <a:t>Subtitle</a:t>
            </a:r>
            <a:endParaRPr lang="en-NZ" dirty="0"/>
          </a:p>
        </p:txBody>
      </p:sp>
      <p:pic>
        <p:nvPicPr>
          <p:cNvPr id="7" name="Picture 6" descr="Logo&#10;&#10;Description automatically generated">
            <a:extLst>
              <a:ext uri="{FF2B5EF4-FFF2-40B4-BE49-F238E27FC236}">
                <a16:creationId xmlns:a16="http://schemas.microsoft.com/office/drawing/2014/main" id="{5EF0122F-E75C-4AD5-824F-35DB2B4A80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940" y="626742"/>
            <a:ext cx="1433325" cy="788672"/>
          </a:xfrm>
          <a:prstGeom prst="rect">
            <a:avLst/>
          </a:prstGeom>
        </p:spPr>
      </p:pic>
    </p:spTree>
    <p:extLst>
      <p:ext uri="{BB962C8B-B14F-4D97-AF65-F5344CB8AC3E}">
        <p14:creationId xmlns:p14="http://schemas.microsoft.com/office/powerpoint/2010/main" val="39053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9354625" cy="438582"/>
          </a:xfrm>
        </p:spPr>
        <p:txBody>
          <a:bodyPr wrap="square" anchor="ctr" anchorCtr="0">
            <a:spAutoFit/>
          </a:bodyPr>
          <a:lstStyle>
            <a:lvl1pPr>
              <a:defRPr sz="2500">
                <a:solidFill>
                  <a:schemeClr val="accent1"/>
                </a:solidFill>
              </a:defRPr>
            </a:lvl1pPr>
          </a:lstStyle>
          <a:p>
            <a:r>
              <a:rPr lang="en-US" dirty="0"/>
              <a:t>This is a page with just text on it.</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1474788" y="1692275"/>
            <a:ext cx="4545011"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11" name="Text Placeholder 7">
            <a:extLst>
              <a:ext uri="{FF2B5EF4-FFF2-40B4-BE49-F238E27FC236}">
                <a16:creationId xmlns:a16="http://schemas.microsoft.com/office/drawing/2014/main" id="{59503CDE-D5D9-4096-B47B-BDD125BDA8DD}"/>
              </a:ext>
            </a:extLst>
          </p:cNvPr>
          <p:cNvSpPr>
            <a:spLocks noGrp="1"/>
          </p:cNvSpPr>
          <p:nvPr>
            <p:ph type="body" sz="quarter" idx="16" hasCustomPrompt="1"/>
          </p:nvPr>
        </p:nvSpPr>
        <p:spPr>
          <a:xfrm>
            <a:off x="6096000" y="1692275"/>
            <a:ext cx="4545011" cy="302647"/>
          </a:xfrm>
        </p:spPr>
        <p:txBody>
          <a:bodyPr wrap="square" tIns="0">
            <a:spAutoFit/>
          </a:bodyPr>
          <a:lstStyle>
            <a:lvl1pPr marL="0" indent="0">
              <a:buNone/>
              <a:defRPr sz="1700">
                <a:solidFill>
                  <a:schemeClr val="tx1"/>
                </a:solidFill>
              </a:defRPr>
            </a:lvl1pPr>
          </a:lstStyle>
          <a:p>
            <a:pPr lvl="0"/>
            <a:r>
              <a:rPr lang="en-US" dirty="0"/>
              <a:t>Click to add text</a:t>
            </a:r>
          </a:p>
        </p:txBody>
      </p:sp>
    </p:spTree>
    <p:extLst>
      <p:ext uri="{BB962C8B-B14F-4D97-AF65-F5344CB8AC3E}">
        <p14:creationId xmlns:p14="http://schemas.microsoft.com/office/powerpoint/2010/main" val="51752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9354625" cy="438582"/>
          </a:xfrm>
        </p:spPr>
        <p:txBody>
          <a:bodyPr wrap="square" anchor="ctr" anchorCtr="0">
            <a:spAutoFit/>
          </a:bodyPr>
          <a:lstStyle>
            <a:lvl1pPr>
              <a:defRPr sz="2500">
                <a:solidFill>
                  <a:schemeClr val="accent1"/>
                </a:solidFill>
              </a:defRPr>
            </a:lvl1pPr>
          </a:lstStyle>
          <a:p>
            <a:r>
              <a:rPr lang="en-US" dirty="0"/>
              <a:t>This is a page with just text on it.</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1474788" y="1692275"/>
            <a:ext cx="9354625" cy="302647"/>
          </a:xfrm>
        </p:spPr>
        <p:txBody>
          <a:bodyPr wrap="square" tIns="0">
            <a:spAutoFit/>
          </a:bodyPr>
          <a:lstStyle>
            <a:lvl1pPr marL="0" indent="0">
              <a:spcAft>
                <a:spcPts val="2400"/>
              </a:spcAft>
              <a:buNone/>
              <a:defRPr sz="1700">
                <a:solidFill>
                  <a:schemeClr val="tx1"/>
                </a:solidFill>
              </a:defRPr>
            </a:lvl1pPr>
          </a:lstStyle>
          <a:p>
            <a:pPr lvl="0"/>
            <a:r>
              <a:rPr lang="en-US" dirty="0"/>
              <a:t>Click to add text</a:t>
            </a:r>
          </a:p>
        </p:txBody>
      </p:sp>
    </p:spTree>
    <p:extLst>
      <p:ext uri="{BB962C8B-B14F-4D97-AF65-F5344CB8AC3E}">
        <p14:creationId xmlns:p14="http://schemas.microsoft.com/office/powerpoint/2010/main" val="2459906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Tree>
    <p:extLst>
      <p:ext uri="{BB962C8B-B14F-4D97-AF65-F5344CB8AC3E}">
        <p14:creationId xmlns:p14="http://schemas.microsoft.com/office/powerpoint/2010/main" val="144964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or Table">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EEA24068-41BD-4CF7-A6DD-F10453CED268}"/>
              </a:ext>
            </a:extLst>
          </p:cNvPr>
          <p:cNvSpPr>
            <a:spLocks noGrp="1"/>
          </p:cNvSpPr>
          <p:nvPr>
            <p:ph type="chart" sz="quarter" idx="13" hasCustomPrompt="1"/>
          </p:nvPr>
        </p:nvSpPr>
        <p:spPr>
          <a:xfrm>
            <a:off x="2032000" y="719666"/>
            <a:ext cx="8128000" cy="5418403"/>
          </a:xfrm>
        </p:spPr>
        <p:txBody>
          <a:bodyPr/>
          <a:lstStyle>
            <a:lvl1pPr>
              <a:defRPr/>
            </a:lvl1pPr>
          </a:lstStyle>
          <a:p>
            <a:r>
              <a:rPr lang="en-NZ" dirty="0"/>
              <a:t>Chart/graph</a:t>
            </a:r>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Tree>
    <p:extLst>
      <p:ext uri="{BB962C8B-B14F-4D97-AF65-F5344CB8AC3E}">
        <p14:creationId xmlns:p14="http://schemas.microsoft.com/office/powerpoint/2010/main" val="74240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7" name="Table Placeholder 6">
            <a:extLst>
              <a:ext uri="{FF2B5EF4-FFF2-40B4-BE49-F238E27FC236}">
                <a16:creationId xmlns:a16="http://schemas.microsoft.com/office/drawing/2014/main" id="{1EC41838-E86A-473B-B15F-B8B164DF1F54}"/>
              </a:ext>
            </a:extLst>
          </p:cNvPr>
          <p:cNvSpPr>
            <a:spLocks noGrp="1"/>
          </p:cNvSpPr>
          <p:nvPr>
            <p:ph type="tbl" sz="quarter" idx="13"/>
          </p:nvPr>
        </p:nvSpPr>
        <p:spPr>
          <a:xfrm>
            <a:off x="2032000" y="2062163"/>
            <a:ext cx="8128000" cy="2967037"/>
          </a:xfrm>
        </p:spPr>
        <p:txBody>
          <a:bodyPr/>
          <a:lstStyle/>
          <a:p>
            <a:endParaRPr lang="en-NZ" dirty="0"/>
          </a:p>
        </p:txBody>
      </p:sp>
      <p:sp>
        <p:nvSpPr>
          <p:cNvPr id="10" name="Text Placeholder 9">
            <a:extLst>
              <a:ext uri="{FF2B5EF4-FFF2-40B4-BE49-F238E27FC236}">
                <a16:creationId xmlns:a16="http://schemas.microsoft.com/office/drawing/2014/main" id="{0930D3F7-9AF5-4357-8CFF-9978FA629DDA}"/>
              </a:ext>
            </a:extLst>
          </p:cNvPr>
          <p:cNvSpPr>
            <a:spLocks noGrp="1"/>
          </p:cNvSpPr>
          <p:nvPr>
            <p:ph type="body" sz="quarter" idx="14" hasCustomPrompt="1"/>
          </p:nvPr>
        </p:nvSpPr>
        <p:spPr>
          <a:xfrm>
            <a:off x="2032000" y="809769"/>
            <a:ext cx="8128000" cy="348813"/>
          </a:xfrm>
        </p:spPr>
        <p:txBody>
          <a:bodyPr>
            <a:spAutoFit/>
          </a:bodyPr>
          <a:lstStyle>
            <a:lvl1pPr marL="0" indent="0" algn="ctr">
              <a:buNone/>
              <a:defRPr sz="1860">
                <a:solidFill>
                  <a:schemeClr val="tx1"/>
                </a:solidFill>
                <a:latin typeface="+mj-lt"/>
              </a:defRPr>
            </a:lvl1pPr>
          </a:lstStyle>
          <a:p>
            <a:pPr lvl="0"/>
            <a:r>
              <a:rPr lang="en-US" dirty="0"/>
              <a:t>Table Title</a:t>
            </a:r>
            <a:endParaRPr lang="en-NZ" dirty="0"/>
          </a:p>
        </p:txBody>
      </p:sp>
    </p:spTree>
    <p:extLst>
      <p:ext uri="{BB962C8B-B14F-4D97-AF65-F5344CB8AC3E}">
        <p14:creationId xmlns:p14="http://schemas.microsoft.com/office/powerpoint/2010/main" val="1724520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1" y="1028161"/>
            <a:ext cx="4620699" cy="784830"/>
          </a:xfrm>
        </p:spPr>
        <p:txBody>
          <a:bodyPr wrap="square" anchor="ctr" anchorCtr="0">
            <a:spAutoFit/>
          </a:bodyPr>
          <a:lstStyle>
            <a:lvl1pPr>
              <a:defRPr sz="2500">
                <a:solidFill>
                  <a:schemeClr val="accent1"/>
                </a:solidFill>
              </a:defRPr>
            </a:lvl1pPr>
          </a:lstStyle>
          <a:p>
            <a:r>
              <a:rPr lang="en-US" dirty="0"/>
              <a:t>This is a basic page with text plus an image</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1475300" y="2139950"/>
            <a:ext cx="4620700"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10" name="Picture Placeholder 9">
            <a:extLst>
              <a:ext uri="{FF2B5EF4-FFF2-40B4-BE49-F238E27FC236}">
                <a16:creationId xmlns:a16="http://schemas.microsoft.com/office/drawing/2014/main" id="{F451BB21-20D9-4033-9CED-A1764759CC8F}"/>
              </a:ext>
            </a:extLst>
          </p:cNvPr>
          <p:cNvSpPr>
            <a:spLocks noGrp="1"/>
          </p:cNvSpPr>
          <p:nvPr>
            <p:ph type="pic" sz="quarter" idx="16"/>
          </p:nvPr>
        </p:nvSpPr>
        <p:spPr>
          <a:xfrm>
            <a:off x="7105651" y="1057275"/>
            <a:ext cx="3524250" cy="4743450"/>
          </a:xfrm>
        </p:spPr>
        <p:txBody>
          <a:bodyPr/>
          <a:lstStyle/>
          <a:p>
            <a:endParaRPr lang="en-NZ"/>
          </a:p>
        </p:txBody>
      </p:sp>
    </p:spTree>
    <p:extLst>
      <p:ext uri="{BB962C8B-B14F-4D97-AF65-F5344CB8AC3E}">
        <p14:creationId xmlns:p14="http://schemas.microsoft.com/office/powerpoint/2010/main" val="402031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1" y="1028161"/>
            <a:ext cx="4620699" cy="784830"/>
          </a:xfrm>
        </p:spPr>
        <p:txBody>
          <a:bodyPr wrap="square" anchor="ctr" anchorCtr="0">
            <a:spAutoFit/>
          </a:bodyPr>
          <a:lstStyle>
            <a:lvl1pPr>
              <a:defRPr sz="2500">
                <a:solidFill>
                  <a:schemeClr val="accent1"/>
                </a:solidFill>
              </a:defRPr>
            </a:lvl1pPr>
          </a:lstStyle>
          <a:p>
            <a:r>
              <a:rPr lang="en-US" dirty="0"/>
              <a:t>This is a basic page with text plus an image</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1475300" y="2139950"/>
            <a:ext cx="4620700"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10" name="Picture Placeholder 9">
            <a:extLst>
              <a:ext uri="{FF2B5EF4-FFF2-40B4-BE49-F238E27FC236}">
                <a16:creationId xmlns:a16="http://schemas.microsoft.com/office/drawing/2014/main" id="{F451BB21-20D9-4033-9CED-A1764759CC8F}"/>
              </a:ext>
            </a:extLst>
          </p:cNvPr>
          <p:cNvSpPr>
            <a:spLocks noGrp="1"/>
          </p:cNvSpPr>
          <p:nvPr>
            <p:ph type="pic" sz="quarter" idx="16"/>
          </p:nvPr>
        </p:nvSpPr>
        <p:spPr>
          <a:xfrm>
            <a:off x="6496050" y="1676400"/>
            <a:ext cx="4752975" cy="3514725"/>
          </a:xfrm>
        </p:spPr>
        <p:txBody>
          <a:bodyPr/>
          <a:lstStyle/>
          <a:p>
            <a:endParaRPr lang="en-NZ"/>
          </a:p>
        </p:txBody>
      </p:sp>
    </p:spTree>
    <p:extLst>
      <p:ext uri="{BB962C8B-B14F-4D97-AF65-F5344CB8AC3E}">
        <p14:creationId xmlns:p14="http://schemas.microsoft.com/office/powerpoint/2010/main" val="191040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6104451" y="1028161"/>
            <a:ext cx="4620699" cy="784830"/>
          </a:xfrm>
        </p:spPr>
        <p:txBody>
          <a:bodyPr wrap="square" anchor="ctr" anchorCtr="0">
            <a:spAutoFit/>
          </a:bodyPr>
          <a:lstStyle>
            <a:lvl1pPr>
              <a:defRPr sz="2500">
                <a:solidFill>
                  <a:schemeClr val="accent1"/>
                </a:solidFill>
              </a:defRPr>
            </a:lvl1pPr>
          </a:lstStyle>
          <a:p>
            <a:r>
              <a:rPr lang="en-US" dirty="0"/>
              <a:t>This is a basic page with text plus an image</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6104450" y="2139950"/>
            <a:ext cx="4620700"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10" name="Picture Placeholder 9">
            <a:extLst>
              <a:ext uri="{FF2B5EF4-FFF2-40B4-BE49-F238E27FC236}">
                <a16:creationId xmlns:a16="http://schemas.microsoft.com/office/drawing/2014/main" id="{F451BB21-20D9-4033-9CED-A1764759CC8F}"/>
              </a:ext>
            </a:extLst>
          </p:cNvPr>
          <p:cNvSpPr>
            <a:spLocks noGrp="1"/>
          </p:cNvSpPr>
          <p:nvPr>
            <p:ph type="pic" sz="quarter" idx="16"/>
          </p:nvPr>
        </p:nvSpPr>
        <p:spPr>
          <a:xfrm>
            <a:off x="942438" y="1671722"/>
            <a:ext cx="4752975" cy="3514725"/>
          </a:xfrm>
        </p:spPr>
        <p:txBody>
          <a:bodyPr/>
          <a:lstStyle/>
          <a:p>
            <a:endParaRPr lang="en-NZ" dirty="0"/>
          </a:p>
        </p:txBody>
      </p:sp>
    </p:spTree>
    <p:extLst>
      <p:ext uri="{BB962C8B-B14F-4D97-AF65-F5344CB8AC3E}">
        <p14:creationId xmlns:p14="http://schemas.microsoft.com/office/powerpoint/2010/main" val="24094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6104451" y="1028161"/>
            <a:ext cx="4620699" cy="784830"/>
          </a:xfrm>
        </p:spPr>
        <p:txBody>
          <a:bodyPr wrap="square" anchor="ctr" anchorCtr="0">
            <a:spAutoFit/>
          </a:bodyPr>
          <a:lstStyle>
            <a:lvl1pPr>
              <a:defRPr sz="2500">
                <a:solidFill>
                  <a:schemeClr val="accent1"/>
                </a:solidFill>
              </a:defRPr>
            </a:lvl1pPr>
          </a:lstStyle>
          <a:p>
            <a:r>
              <a:rPr lang="en-US" dirty="0"/>
              <a:t>This is a basic page with text plus an image</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6104450" y="2139950"/>
            <a:ext cx="4620700"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10" name="Picture Placeholder 9">
            <a:extLst>
              <a:ext uri="{FF2B5EF4-FFF2-40B4-BE49-F238E27FC236}">
                <a16:creationId xmlns:a16="http://schemas.microsoft.com/office/drawing/2014/main" id="{F451BB21-20D9-4033-9CED-A1764759CC8F}"/>
              </a:ext>
            </a:extLst>
          </p:cNvPr>
          <p:cNvSpPr>
            <a:spLocks noGrp="1"/>
          </p:cNvSpPr>
          <p:nvPr>
            <p:ph type="pic" sz="quarter" idx="16"/>
          </p:nvPr>
        </p:nvSpPr>
        <p:spPr>
          <a:xfrm>
            <a:off x="1554213" y="1057275"/>
            <a:ext cx="3524250" cy="4743450"/>
          </a:xfrm>
        </p:spPr>
        <p:txBody>
          <a:bodyPr/>
          <a:lstStyle/>
          <a:p>
            <a:endParaRPr lang="en-NZ"/>
          </a:p>
        </p:txBody>
      </p:sp>
    </p:spTree>
    <p:extLst>
      <p:ext uri="{BB962C8B-B14F-4D97-AF65-F5344CB8AC3E}">
        <p14:creationId xmlns:p14="http://schemas.microsoft.com/office/powerpoint/2010/main" val="2942339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371F2CB3-1F34-45CC-998C-1EE80399E7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2723075" y="2831784"/>
            <a:ext cx="4438650" cy="597215"/>
          </a:xfrm>
        </p:spPr>
        <p:txBody>
          <a:bodyPr anchor="ctr" anchorCtr="0">
            <a:spAutoFit/>
          </a:bodyPr>
          <a:lstStyle>
            <a:lvl1pPr marL="0" indent="0">
              <a:lnSpc>
                <a:spcPts val="4100"/>
              </a:lnSpc>
              <a:buNone/>
              <a:defRPr sz="3400">
                <a:solidFill>
                  <a:schemeClr val="accent1"/>
                </a:solidFill>
                <a:latin typeface="+mj-lt"/>
              </a:defRPr>
            </a:lvl1pPr>
          </a:lstStyle>
          <a:p>
            <a:pPr lvl="0"/>
            <a:r>
              <a:rPr lang="en-US" dirty="0"/>
              <a:t>Click to add text</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Tree>
    <p:extLst>
      <p:ext uri="{BB962C8B-B14F-4D97-AF65-F5344CB8AC3E}">
        <p14:creationId xmlns:p14="http://schemas.microsoft.com/office/powerpoint/2010/main" val="173517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B43E-5943-4553-8448-08371D4EB68F}"/>
              </a:ext>
            </a:extLst>
          </p:cNvPr>
          <p:cNvSpPr>
            <a:spLocks noGrp="1"/>
          </p:cNvSpPr>
          <p:nvPr>
            <p:ph type="title" hasCustomPrompt="1"/>
          </p:nvPr>
        </p:nvSpPr>
        <p:spPr>
          <a:xfrm>
            <a:off x="0" y="0"/>
            <a:ext cx="12192000" cy="6857999"/>
          </a:xfrm>
          <a:noFill/>
        </p:spPr>
        <p:txBody>
          <a:bodyPr wrap="square" lIns="648000" tIns="1908000" rIns="7200000" bIns="2880000">
            <a:normAutofit/>
          </a:bodyPr>
          <a:lstStyle>
            <a:lvl1pPr>
              <a:lnSpc>
                <a:spcPts val="4200"/>
              </a:lnSpc>
              <a:tabLst>
                <a:tab pos="3944938" algn="l"/>
              </a:tabLst>
              <a:defRPr sz="3400">
                <a:solidFill>
                  <a:schemeClr val="accent1"/>
                </a:solidFill>
              </a:defRPr>
            </a:lvl1pPr>
          </a:lstStyle>
          <a:p>
            <a:r>
              <a:rPr lang="en-US" dirty="0"/>
              <a:t>Title</a:t>
            </a:r>
            <a:endParaRPr lang="en-NZ" dirty="0"/>
          </a:p>
        </p:txBody>
      </p:sp>
      <p:sp>
        <p:nvSpPr>
          <p:cNvPr id="14" name="Picture Placeholder 13">
            <a:extLst>
              <a:ext uri="{FF2B5EF4-FFF2-40B4-BE49-F238E27FC236}">
                <a16:creationId xmlns:a16="http://schemas.microsoft.com/office/drawing/2014/main" id="{9515EA1C-652E-4399-90C6-CBF84718C03D}"/>
              </a:ext>
            </a:extLst>
          </p:cNvPr>
          <p:cNvSpPr>
            <a:spLocks noGrp="1"/>
          </p:cNvSpPr>
          <p:nvPr>
            <p:ph type="pic" sz="quarter" idx="16" hasCustomPrompt="1"/>
          </p:nvPr>
        </p:nvSpPr>
        <p:spPr>
          <a:xfrm>
            <a:off x="3563006" y="0"/>
            <a:ext cx="8628993" cy="6858000"/>
          </a:xfrm>
          <a:custGeom>
            <a:avLst/>
            <a:gdLst>
              <a:gd name="connsiteX0" fmla="*/ 0 w 9277350"/>
              <a:gd name="connsiteY0" fmla="*/ 0 h 6858000"/>
              <a:gd name="connsiteX1" fmla="*/ 9277350 w 9277350"/>
              <a:gd name="connsiteY1" fmla="*/ 0 h 6858000"/>
              <a:gd name="connsiteX2" fmla="*/ 9277350 w 9277350"/>
              <a:gd name="connsiteY2" fmla="*/ 6858000 h 6858000"/>
              <a:gd name="connsiteX3" fmla="*/ 0 w 9277350"/>
              <a:gd name="connsiteY3" fmla="*/ 6858000 h 6858000"/>
              <a:gd name="connsiteX4" fmla="*/ 0 w 9277350"/>
              <a:gd name="connsiteY4" fmla="*/ 0 h 6858000"/>
              <a:gd name="connsiteX0" fmla="*/ 0 w 9277350"/>
              <a:gd name="connsiteY0" fmla="*/ 19050 h 6877050"/>
              <a:gd name="connsiteX1" fmla="*/ 4048125 w 9277350"/>
              <a:gd name="connsiteY1" fmla="*/ 0 h 6877050"/>
              <a:gd name="connsiteX2" fmla="*/ 9277350 w 9277350"/>
              <a:gd name="connsiteY2" fmla="*/ 19050 h 6877050"/>
              <a:gd name="connsiteX3" fmla="*/ 9277350 w 9277350"/>
              <a:gd name="connsiteY3" fmla="*/ 6877050 h 6877050"/>
              <a:gd name="connsiteX4" fmla="*/ 0 w 9277350"/>
              <a:gd name="connsiteY4" fmla="*/ 6877050 h 6877050"/>
              <a:gd name="connsiteX5" fmla="*/ 0 w 9277350"/>
              <a:gd name="connsiteY5" fmla="*/ 19050 h 6877050"/>
              <a:gd name="connsiteX0" fmla="*/ 0 w 9277350"/>
              <a:gd name="connsiteY0" fmla="*/ 6877050 h 6877050"/>
              <a:gd name="connsiteX1" fmla="*/ 4048125 w 9277350"/>
              <a:gd name="connsiteY1" fmla="*/ 0 h 6877050"/>
              <a:gd name="connsiteX2" fmla="*/ 9277350 w 9277350"/>
              <a:gd name="connsiteY2" fmla="*/ 19050 h 6877050"/>
              <a:gd name="connsiteX3" fmla="*/ 9277350 w 9277350"/>
              <a:gd name="connsiteY3" fmla="*/ 6877050 h 6877050"/>
              <a:gd name="connsiteX4" fmla="*/ 0 w 9277350"/>
              <a:gd name="connsiteY4" fmla="*/ 6877050 h 6877050"/>
              <a:gd name="connsiteX0" fmla="*/ 0 w 9277350"/>
              <a:gd name="connsiteY0" fmla="*/ 6858000 h 6858000"/>
              <a:gd name="connsiteX1" fmla="*/ 4048125 w 9277350"/>
              <a:gd name="connsiteY1" fmla="*/ 9525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048125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285427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98428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30628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53229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350" h="6858000">
                <a:moveTo>
                  <a:pt x="0" y="6858000"/>
                </a:moveTo>
                <a:lnTo>
                  <a:pt x="4353229" y="0"/>
                </a:lnTo>
                <a:lnTo>
                  <a:pt x="9277350" y="0"/>
                </a:lnTo>
                <a:lnTo>
                  <a:pt x="9277350" y="6858000"/>
                </a:lnTo>
                <a:lnTo>
                  <a:pt x="0" y="6858000"/>
                </a:lnTo>
                <a:close/>
              </a:path>
            </a:pathLst>
          </a:custGeom>
          <a:solidFill>
            <a:schemeClr val="bg2"/>
          </a:solidFill>
          <a:ln>
            <a:noFill/>
          </a:ln>
        </p:spPr>
        <p:txBody>
          <a:bodyPr/>
          <a:lstStyle>
            <a:lvl1pPr marL="0" indent="0" algn="r">
              <a:buNone/>
              <a:defRPr/>
            </a:lvl1pPr>
          </a:lstStyle>
          <a:p>
            <a:r>
              <a:rPr lang="en-US" dirty="0"/>
              <a:t>After inserting an image, </a:t>
            </a:r>
            <a:br>
              <a:rPr lang="en-US" dirty="0"/>
            </a:br>
            <a:r>
              <a:rPr lang="en-US" dirty="0"/>
              <a:t>right click and send to back</a:t>
            </a:r>
          </a:p>
        </p:txBody>
      </p:sp>
      <p:sp>
        <p:nvSpPr>
          <p:cNvPr id="9" name="Text Placeholder 7">
            <a:extLst>
              <a:ext uri="{FF2B5EF4-FFF2-40B4-BE49-F238E27FC236}">
                <a16:creationId xmlns:a16="http://schemas.microsoft.com/office/drawing/2014/main" id="{662A6295-CFFB-4C17-8106-CF95F054748F}"/>
              </a:ext>
            </a:extLst>
          </p:cNvPr>
          <p:cNvSpPr>
            <a:spLocks noGrp="1"/>
          </p:cNvSpPr>
          <p:nvPr>
            <p:ph type="body" sz="quarter" idx="14" hasCustomPrompt="1"/>
          </p:nvPr>
        </p:nvSpPr>
        <p:spPr>
          <a:xfrm>
            <a:off x="536280" y="4920404"/>
            <a:ext cx="2534726" cy="631520"/>
          </a:xfrm>
        </p:spPr>
        <p:txBody>
          <a:bodyPr lIns="108000" anchor="t" anchorCtr="0">
            <a:spAutoFit/>
          </a:bodyPr>
          <a:lstStyle>
            <a:lvl1pPr marL="171450" indent="-171450">
              <a:lnSpc>
                <a:spcPts val="1200"/>
              </a:lnSpc>
              <a:buFont typeface="Arial" panose="020B0604020202020204" pitchFamily="34" charset="0"/>
              <a:buChar char="•"/>
              <a:defRPr sz="1200" spc="10" baseline="0">
                <a:solidFill>
                  <a:schemeClr val="accent1"/>
                </a:solidFill>
                <a:latin typeface="+mn-lt"/>
              </a:defRPr>
            </a:lvl1pPr>
            <a:lvl5pPr>
              <a:defRPr/>
            </a:lvl5pPr>
          </a:lstStyle>
          <a:p>
            <a:pPr lvl="0"/>
            <a:r>
              <a:rPr lang="en-US" dirty="0"/>
              <a:t>Presenter 1</a:t>
            </a:r>
          </a:p>
          <a:p>
            <a:pPr lvl="0"/>
            <a:r>
              <a:rPr lang="en-US" dirty="0"/>
              <a:t>Presenter 2</a:t>
            </a:r>
          </a:p>
          <a:p>
            <a:pPr lvl="0"/>
            <a:r>
              <a:rPr lang="en-US" dirty="0"/>
              <a:t>Presenter 3</a:t>
            </a:r>
            <a:endParaRPr lang="en-NZ" dirty="0"/>
          </a:p>
        </p:txBody>
      </p:sp>
      <p:sp>
        <p:nvSpPr>
          <p:cNvPr id="10" name="Text Placeholder 7">
            <a:extLst>
              <a:ext uri="{FF2B5EF4-FFF2-40B4-BE49-F238E27FC236}">
                <a16:creationId xmlns:a16="http://schemas.microsoft.com/office/drawing/2014/main" id="{2EC899CC-73CE-428B-BF1A-EB72527EE236}"/>
              </a:ext>
            </a:extLst>
          </p:cNvPr>
          <p:cNvSpPr>
            <a:spLocks noGrp="1"/>
          </p:cNvSpPr>
          <p:nvPr>
            <p:ph type="body" sz="quarter" idx="15" hasCustomPrompt="1"/>
          </p:nvPr>
        </p:nvSpPr>
        <p:spPr>
          <a:xfrm>
            <a:off x="536280" y="5789896"/>
            <a:ext cx="2534726" cy="323871"/>
          </a:xfrm>
        </p:spPr>
        <p:txBody>
          <a:bodyPr anchor="t">
            <a:spAutoFit/>
          </a:bodyPr>
          <a:lstStyle>
            <a:lvl1pPr marL="0" indent="0">
              <a:buNone/>
              <a:defRPr sz="1200" spc="0" baseline="0">
                <a:solidFill>
                  <a:schemeClr val="tx1"/>
                </a:solidFill>
                <a:latin typeface="+mn-lt"/>
              </a:defRPr>
            </a:lvl1pPr>
            <a:lvl5pPr>
              <a:defRPr/>
            </a:lvl5pPr>
          </a:lstStyle>
          <a:p>
            <a:pPr lvl="0"/>
            <a:r>
              <a:rPr lang="en-NZ" dirty="0"/>
              <a:t>23 November 2021</a:t>
            </a:r>
          </a:p>
        </p:txBody>
      </p:sp>
      <p:sp>
        <p:nvSpPr>
          <p:cNvPr id="5" name="Text Placeholder 4">
            <a:extLst>
              <a:ext uri="{FF2B5EF4-FFF2-40B4-BE49-F238E27FC236}">
                <a16:creationId xmlns:a16="http://schemas.microsoft.com/office/drawing/2014/main" id="{8B097405-426B-43A9-9F9A-6E953DF64356}"/>
              </a:ext>
            </a:extLst>
          </p:cNvPr>
          <p:cNvSpPr>
            <a:spLocks noGrp="1"/>
          </p:cNvSpPr>
          <p:nvPr>
            <p:ph type="body" sz="quarter" idx="17" hasCustomPrompt="1"/>
          </p:nvPr>
        </p:nvSpPr>
        <p:spPr>
          <a:xfrm>
            <a:off x="536575" y="3619500"/>
            <a:ext cx="3635375" cy="1016000"/>
          </a:xfrm>
        </p:spPr>
        <p:txBody>
          <a:bodyPr>
            <a:normAutofit/>
          </a:bodyPr>
          <a:lstStyle>
            <a:lvl1pPr marL="0" indent="0">
              <a:lnSpc>
                <a:spcPts val="2200"/>
              </a:lnSpc>
              <a:buNone/>
              <a:defRPr sz="1800">
                <a:solidFill>
                  <a:schemeClr val="tx1"/>
                </a:solidFill>
              </a:defRPr>
            </a:lvl1pPr>
          </a:lstStyle>
          <a:p>
            <a:pPr lvl="0"/>
            <a:r>
              <a:rPr lang="en-US" dirty="0"/>
              <a:t>Subtitle</a:t>
            </a:r>
            <a:endParaRPr lang="en-NZ" dirty="0"/>
          </a:p>
        </p:txBody>
      </p:sp>
      <p:pic>
        <p:nvPicPr>
          <p:cNvPr id="7" name="Picture 6" descr="Logo&#10;&#10;Description automatically generated">
            <a:extLst>
              <a:ext uri="{FF2B5EF4-FFF2-40B4-BE49-F238E27FC236}">
                <a16:creationId xmlns:a16="http://schemas.microsoft.com/office/drawing/2014/main" id="{5EF0122F-E75C-4AD5-824F-35DB2B4A80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940" y="626742"/>
            <a:ext cx="1433325" cy="788672"/>
          </a:xfrm>
          <a:prstGeom prst="rect">
            <a:avLst/>
          </a:prstGeom>
        </p:spPr>
      </p:pic>
    </p:spTree>
    <p:extLst>
      <p:ext uri="{BB962C8B-B14F-4D97-AF65-F5344CB8AC3E}">
        <p14:creationId xmlns:p14="http://schemas.microsoft.com/office/powerpoint/2010/main" val="1274268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lack)">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6DFE707E-D70C-4815-8CD1-D673EBF7F7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bg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bg1"/>
                </a:solidFill>
              </a:defRPr>
            </a:lvl1pPr>
          </a:lstStyle>
          <a:p>
            <a:fld id="{83A1922F-CFAC-4D53-B591-D6278A5BC6C2}" type="slidenum">
              <a:rPr lang="en-NZ" smtClean="0"/>
              <a:pPr/>
              <a:t>‹#›</a:t>
            </a:fld>
            <a:endParaRPr lang="en-NZ" dirty="0"/>
          </a:p>
        </p:txBody>
      </p:sp>
      <p:sp>
        <p:nvSpPr>
          <p:cNvPr id="7" name="Text Placeholder 10">
            <a:extLst>
              <a:ext uri="{FF2B5EF4-FFF2-40B4-BE49-F238E27FC236}">
                <a16:creationId xmlns:a16="http://schemas.microsoft.com/office/drawing/2014/main" id="{E811FC1C-EED5-4F71-8AE7-27EEC11AD2D7}"/>
              </a:ext>
            </a:extLst>
          </p:cNvPr>
          <p:cNvSpPr>
            <a:spLocks noGrp="1"/>
          </p:cNvSpPr>
          <p:nvPr>
            <p:ph type="body" sz="quarter" idx="14" hasCustomPrompt="1"/>
          </p:nvPr>
        </p:nvSpPr>
        <p:spPr>
          <a:xfrm>
            <a:off x="2723075" y="2831784"/>
            <a:ext cx="4438650" cy="597215"/>
          </a:xfrm>
        </p:spPr>
        <p:txBody>
          <a:bodyPr anchor="ctr" anchorCtr="0">
            <a:spAutoFit/>
          </a:bodyPr>
          <a:lstStyle>
            <a:lvl1pPr marL="0" indent="0">
              <a:lnSpc>
                <a:spcPts val="4100"/>
              </a:lnSpc>
              <a:buNone/>
              <a:defRPr sz="3400">
                <a:solidFill>
                  <a:schemeClr val="accent1"/>
                </a:solidFill>
                <a:latin typeface="+mj-lt"/>
              </a:defRPr>
            </a:lvl1pPr>
          </a:lstStyle>
          <a:p>
            <a:pPr lvl="0"/>
            <a:r>
              <a:rPr lang="en-US" dirty="0"/>
              <a:t>Click to add text</a:t>
            </a:r>
            <a:endParaRPr lang="en-NZ" dirty="0"/>
          </a:p>
        </p:txBody>
      </p:sp>
    </p:spTree>
    <p:extLst>
      <p:ext uri="{BB962C8B-B14F-4D97-AF65-F5344CB8AC3E}">
        <p14:creationId xmlns:p14="http://schemas.microsoft.com/office/powerpoint/2010/main" val="3208978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eal)">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7249134C-7C5D-4F94-BF99-B8568D98EC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bg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bg1"/>
                </a:solidFill>
              </a:defRPr>
            </a:lvl1pPr>
          </a:lstStyle>
          <a:p>
            <a:fld id="{83A1922F-CFAC-4D53-B591-D6278A5BC6C2}" type="slidenum">
              <a:rPr lang="en-NZ" smtClean="0"/>
              <a:pPr/>
              <a:t>‹#›</a:t>
            </a:fld>
            <a:endParaRPr lang="en-NZ" dirty="0"/>
          </a:p>
        </p:txBody>
      </p:sp>
      <p:sp>
        <p:nvSpPr>
          <p:cNvPr id="7" name="Text Placeholder 10">
            <a:extLst>
              <a:ext uri="{FF2B5EF4-FFF2-40B4-BE49-F238E27FC236}">
                <a16:creationId xmlns:a16="http://schemas.microsoft.com/office/drawing/2014/main" id="{260B821A-17C2-46E1-8DF6-5340B5364AB1}"/>
              </a:ext>
            </a:extLst>
          </p:cNvPr>
          <p:cNvSpPr>
            <a:spLocks noGrp="1"/>
          </p:cNvSpPr>
          <p:nvPr>
            <p:ph type="body" sz="quarter" idx="14" hasCustomPrompt="1"/>
          </p:nvPr>
        </p:nvSpPr>
        <p:spPr>
          <a:xfrm>
            <a:off x="2723075" y="2831784"/>
            <a:ext cx="4438650" cy="597215"/>
          </a:xfrm>
        </p:spPr>
        <p:txBody>
          <a:bodyPr anchor="ctr" anchorCtr="0">
            <a:spAutoFit/>
          </a:bodyPr>
          <a:lstStyle>
            <a:lvl1pPr marL="0" indent="0">
              <a:lnSpc>
                <a:spcPts val="4100"/>
              </a:lnSpc>
              <a:buNone/>
              <a:defRPr sz="3400">
                <a:solidFill>
                  <a:schemeClr val="bg1"/>
                </a:solidFill>
                <a:latin typeface="+mj-lt"/>
              </a:defRPr>
            </a:lvl1pPr>
          </a:lstStyle>
          <a:p>
            <a:pPr lvl="0"/>
            <a:r>
              <a:rPr lang="en-US" dirty="0"/>
              <a:t>Click to add text</a:t>
            </a:r>
            <a:endParaRPr lang="en-NZ" dirty="0"/>
          </a:p>
        </p:txBody>
      </p:sp>
    </p:spTree>
    <p:extLst>
      <p:ext uri="{BB962C8B-B14F-4D97-AF65-F5344CB8AC3E}">
        <p14:creationId xmlns:p14="http://schemas.microsoft.com/office/powerpoint/2010/main" val="213719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lack)">
    <p:bg>
      <p:bgPr>
        <a:solidFill>
          <a:schemeClr val="tx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bg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bg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2647950" y="3135692"/>
            <a:ext cx="6896100" cy="643766"/>
          </a:xfrm>
        </p:spPr>
        <p:txBody>
          <a:bodyPr wrap="square" anchor="ctr" anchorCtr="0">
            <a:spAutoFit/>
          </a:bodyPr>
          <a:lstStyle>
            <a:lvl1pPr marL="0" indent="0" algn="ctr">
              <a:lnSpc>
                <a:spcPts val="4300"/>
              </a:lnSpc>
              <a:buNone/>
              <a:defRPr sz="3600">
                <a:solidFill>
                  <a:schemeClr val="accent1"/>
                </a:solidFill>
                <a:latin typeface="+mj-lt"/>
              </a:defRPr>
            </a:lvl1pPr>
          </a:lstStyle>
          <a:p>
            <a:pPr lvl="0"/>
            <a:r>
              <a:rPr lang="en-US" dirty="0"/>
              <a:t>Click to add quote</a:t>
            </a:r>
            <a:endParaRPr lang="en-NZ" dirty="0"/>
          </a:p>
        </p:txBody>
      </p:sp>
      <p:pic>
        <p:nvPicPr>
          <p:cNvPr id="10" name="Picture 9" descr="A picture containing text, sign, vector graphics, clipart&#10;&#10;Description automatically generated">
            <a:extLst>
              <a:ext uri="{FF2B5EF4-FFF2-40B4-BE49-F238E27FC236}">
                <a16:creationId xmlns:a16="http://schemas.microsoft.com/office/drawing/2014/main" id="{4A5ACF07-C6BE-400D-B19D-97DE8BADC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Tree>
    <p:extLst>
      <p:ext uri="{BB962C8B-B14F-4D97-AF65-F5344CB8AC3E}">
        <p14:creationId xmlns:p14="http://schemas.microsoft.com/office/powerpoint/2010/main" val="1028684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eal)">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2647950" y="3135692"/>
            <a:ext cx="6896100" cy="643766"/>
          </a:xfrm>
        </p:spPr>
        <p:txBody>
          <a:bodyPr wrap="square" anchor="ctr" anchorCtr="0">
            <a:spAutoFit/>
          </a:bodyPr>
          <a:lstStyle>
            <a:lvl1pPr marL="0" indent="0" algn="ctr">
              <a:lnSpc>
                <a:spcPts val="4300"/>
              </a:lnSpc>
              <a:buNone/>
              <a:defRPr sz="3600">
                <a:solidFill>
                  <a:schemeClr val="bg1"/>
                </a:solidFill>
                <a:latin typeface="+mj-lt"/>
              </a:defRPr>
            </a:lvl1pPr>
          </a:lstStyle>
          <a:p>
            <a:pPr lvl="0"/>
            <a:r>
              <a:rPr lang="en-US" dirty="0"/>
              <a:t>Click to add quote</a:t>
            </a:r>
            <a:endParaRPr lang="en-NZ" dirty="0"/>
          </a:p>
        </p:txBody>
      </p:sp>
      <p:pic>
        <p:nvPicPr>
          <p:cNvPr id="10" name="Picture 9">
            <a:extLst>
              <a:ext uri="{FF2B5EF4-FFF2-40B4-BE49-F238E27FC236}">
                <a16:creationId xmlns:a16="http://schemas.microsoft.com/office/drawing/2014/main" id="{4A5ACF07-C6BE-400D-B19D-97DE8BADC9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715032" y="163882"/>
            <a:ext cx="311659" cy="311659"/>
          </a:xfrm>
          <a:prstGeom prst="rect">
            <a:avLst/>
          </a:prstGeom>
        </p:spPr>
      </p:pic>
    </p:spTree>
    <p:extLst>
      <p:ext uri="{BB962C8B-B14F-4D97-AF65-F5344CB8AC3E}">
        <p14:creationId xmlns:p14="http://schemas.microsoft.com/office/powerpoint/2010/main" val="4041446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2647950" y="3135692"/>
            <a:ext cx="6896100" cy="643766"/>
          </a:xfrm>
        </p:spPr>
        <p:txBody>
          <a:bodyPr wrap="square" anchor="ctr" anchorCtr="0">
            <a:spAutoFit/>
          </a:bodyPr>
          <a:lstStyle>
            <a:lvl1pPr marL="0" indent="0" algn="ctr">
              <a:lnSpc>
                <a:spcPts val="4300"/>
              </a:lnSpc>
              <a:buNone/>
              <a:defRPr sz="3600">
                <a:solidFill>
                  <a:schemeClr val="accent1"/>
                </a:solidFill>
                <a:latin typeface="+mj-lt"/>
              </a:defRPr>
            </a:lvl1pPr>
          </a:lstStyle>
          <a:p>
            <a:pPr lvl="0"/>
            <a:r>
              <a:rPr lang="en-US" dirty="0"/>
              <a:t>Click to add quote</a:t>
            </a:r>
            <a:endParaRPr lang="en-NZ" dirty="0"/>
          </a:p>
        </p:txBody>
      </p:sp>
      <p:pic>
        <p:nvPicPr>
          <p:cNvPr id="10" name="Picture 9">
            <a:extLst>
              <a:ext uri="{FF2B5EF4-FFF2-40B4-BE49-F238E27FC236}">
                <a16:creationId xmlns:a16="http://schemas.microsoft.com/office/drawing/2014/main" id="{4A5ACF07-C6BE-400D-B19D-97DE8BADC9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715032" y="163882"/>
            <a:ext cx="311659" cy="311659"/>
          </a:xfrm>
          <a:prstGeom prst="rect">
            <a:avLst/>
          </a:prstGeom>
        </p:spPr>
      </p:pic>
    </p:spTree>
    <p:extLst>
      <p:ext uri="{BB962C8B-B14F-4D97-AF65-F5344CB8AC3E}">
        <p14:creationId xmlns:p14="http://schemas.microsoft.com/office/powerpoint/2010/main" val="113818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602B34-57F4-493D-A873-DE59DD9D0557}"/>
              </a:ext>
            </a:extLst>
          </p:cNvPr>
          <p:cNvSpPr>
            <a:spLocks noGrp="1"/>
          </p:cNvSpPr>
          <p:nvPr>
            <p:ph type="pic" sz="quarter" idx="15" hasCustomPrompt="1"/>
          </p:nvPr>
        </p:nvSpPr>
        <p:spPr>
          <a:xfrm>
            <a:off x="0" y="0"/>
            <a:ext cx="12192000" cy="6858000"/>
          </a:xfrm>
        </p:spPr>
        <p:txBody>
          <a:bodyPr/>
          <a:lstStyle>
            <a:lvl1pPr marL="0" indent="0">
              <a:buNone/>
              <a:defRPr/>
            </a:lvl1pPr>
          </a:lstStyle>
          <a:p>
            <a:r>
              <a:rPr lang="en-NZ" dirty="0"/>
              <a:t>Click to add picture</a:t>
            </a:r>
            <a:br>
              <a:rPr lang="en-NZ" dirty="0"/>
            </a:br>
            <a:r>
              <a:rPr lang="en-NZ" dirty="0"/>
              <a:t>Right click on picture &gt; Format Picture &gt; Picture Corrections &gt; Brightness = -70%</a:t>
            </a:r>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2647950" y="3135692"/>
            <a:ext cx="6896100" cy="643766"/>
          </a:xfrm>
        </p:spPr>
        <p:txBody>
          <a:bodyPr wrap="square" anchor="ctr" anchorCtr="0">
            <a:spAutoFit/>
          </a:bodyPr>
          <a:lstStyle>
            <a:lvl1pPr marL="0" indent="0" algn="ctr">
              <a:lnSpc>
                <a:spcPts val="4300"/>
              </a:lnSpc>
              <a:buNone/>
              <a:defRPr sz="3600">
                <a:solidFill>
                  <a:schemeClr val="accent1"/>
                </a:solidFill>
                <a:latin typeface="+mj-lt"/>
              </a:defRPr>
            </a:lvl1pPr>
          </a:lstStyle>
          <a:p>
            <a:pPr lvl="0"/>
            <a:r>
              <a:rPr lang="en-US" dirty="0"/>
              <a:t>Click to add quote</a:t>
            </a:r>
            <a:endParaRPr lang="en-NZ" dirty="0"/>
          </a:p>
        </p:txBody>
      </p:sp>
      <p:pic>
        <p:nvPicPr>
          <p:cNvPr id="10" name="Picture 9">
            <a:extLst>
              <a:ext uri="{FF2B5EF4-FFF2-40B4-BE49-F238E27FC236}">
                <a16:creationId xmlns:a16="http://schemas.microsoft.com/office/drawing/2014/main" id="{4A5ACF07-C6BE-400D-B19D-97DE8BADC9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715032" y="163882"/>
            <a:ext cx="311659" cy="311659"/>
          </a:xfrm>
          <a:prstGeom prst="rect">
            <a:avLst/>
          </a:prstGeom>
        </p:spPr>
      </p:pic>
    </p:spTree>
    <p:extLst>
      <p:ext uri="{BB962C8B-B14F-4D97-AF65-F5344CB8AC3E}">
        <p14:creationId xmlns:p14="http://schemas.microsoft.com/office/powerpoint/2010/main" val="4203251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resenters and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3489325" y="2750355"/>
            <a:ext cx="2606675"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pic>
        <p:nvPicPr>
          <p:cNvPr id="10" name="Picture 9" descr="A picture containing text, sign, vector graphics, clipart&#10;&#10;Description automatically generated">
            <a:extLst>
              <a:ext uri="{FF2B5EF4-FFF2-40B4-BE49-F238E27FC236}">
                <a16:creationId xmlns:a16="http://schemas.microsoft.com/office/drawing/2014/main" id="{D71B9A67-91AB-429F-853C-A286D5A74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9" name="Text Placeholder 18">
            <a:extLst>
              <a:ext uri="{FF2B5EF4-FFF2-40B4-BE49-F238E27FC236}">
                <a16:creationId xmlns:a16="http://schemas.microsoft.com/office/drawing/2014/main" id="{14234814-C513-4A8B-9BC6-572F4CE2D49A}"/>
              </a:ext>
            </a:extLst>
          </p:cNvPr>
          <p:cNvSpPr>
            <a:spLocks noGrp="1"/>
          </p:cNvSpPr>
          <p:nvPr>
            <p:ph type="body" sz="quarter" idx="22" hasCustomPrompt="1"/>
          </p:nvPr>
        </p:nvSpPr>
        <p:spPr>
          <a:xfrm>
            <a:off x="3489324" y="3097671"/>
            <a:ext cx="2606594" cy="12869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12" name="Text Placeholder 10">
            <a:extLst>
              <a:ext uri="{FF2B5EF4-FFF2-40B4-BE49-F238E27FC236}">
                <a16:creationId xmlns:a16="http://schemas.microsoft.com/office/drawing/2014/main" id="{888DDC87-F323-4387-87F9-54DC40CF0BCE}"/>
              </a:ext>
            </a:extLst>
          </p:cNvPr>
          <p:cNvSpPr>
            <a:spLocks noGrp="1"/>
          </p:cNvSpPr>
          <p:nvPr>
            <p:ph type="body" sz="quarter" idx="23" hasCustomPrompt="1"/>
          </p:nvPr>
        </p:nvSpPr>
        <p:spPr>
          <a:xfrm>
            <a:off x="1466850" y="992305"/>
            <a:ext cx="9239250" cy="477054"/>
          </a:xfrm>
        </p:spPr>
        <p:txBody>
          <a:bodyPr wrap="square" lIns="90000" rIns="90000" anchor="ctr" anchorCtr="0">
            <a:spAutoFit/>
          </a:bodyPr>
          <a:lstStyle>
            <a:lvl1pPr marL="0" indent="0">
              <a:lnSpc>
                <a:spcPct val="100000"/>
              </a:lnSpc>
              <a:buNone/>
              <a:defRPr sz="2500" spc="0" baseline="0">
                <a:solidFill>
                  <a:schemeClr val="accent1"/>
                </a:solidFill>
                <a:latin typeface="+mj-lt"/>
              </a:defRPr>
            </a:lvl1pPr>
          </a:lstStyle>
          <a:p>
            <a:pPr lvl="0"/>
            <a:r>
              <a:rPr lang="en-US" dirty="0"/>
              <a:t>Presenters</a:t>
            </a:r>
            <a:endParaRPr lang="en-NZ" dirty="0"/>
          </a:p>
        </p:txBody>
      </p:sp>
      <p:sp>
        <p:nvSpPr>
          <p:cNvPr id="13" name="Text Placeholder 18">
            <a:extLst>
              <a:ext uri="{FF2B5EF4-FFF2-40B4-BE49-F238E27FC236}">
                <a16:creationId xmlns:a16="http://schemas.microsoft.com/office/drawing/2014/main" id="{D27133FA-8DC3-46A9-B4C6-15DDCB2D7056}"/>
              </a:ext>
            </a:extLst>
          </p:cNvPr>
          <p:cNvSpPr>
            <a:spLocks noGrp="1"/>
          </p:cNvSpPr>
          <p:nvPr>
            <p:ph type="body" sz="quarter" idx="24" hasCustomPrompt="1"/>
          </p:nvPr>
        </p:nvSpPr>
        <p:spPr>
          <a:xfrm>
            <a:off x="1466850" y="1566616"/>
            <a:ext cx="9239250" cy="284693"/>
          </a:xfrm>
        </p:spPr>
        <p:txBody>
          <a:bodyPr lIns="90000">
            <a:spAutoFit/>
          </a:bodyPr>
          <a:lstStyle>
            <a:lvl1pPr marL="0" indent="0">
              <a:lnSpc>
                <a:spcPts val="1500"/>
              </a:lnSpc>
              <a:buNone/>
              <a:defRPr sz="1300">
                <a:solidFill>
                  <a:schemeClr val="tx1"/>
                </a:solidFill>
              </a:defRPr>
            </a:lvl1pPr>
          </a:lstStyle>
          <a:p>
            <a:pPr lvl="0"/>
            <a:r>
              <a:rPr lang="en-US" dirty="0"/>
              <a:t>Click to add text</a:t>
            </a:r>
          </a:p>
        </p:txBody>
      </p:sp>
      <p:sp>
        <p:nvSpPr>
          <p:cNvPr id="16" name="Picture Placeholder 12">
            <a:extLst>
              <a:ext uri="{FF2B5EF4-FFF2-40B4-BE49-F238E27FC236}">
                <a16:creationId xmlns:a16="http://schemas.microsoft.com/office/drawing/2014/main" id="{3FCB2407-BBFA-4E38-8A05-784E45D45B7D}"/>
              </a:ext>
            </a:extLst>
          </p:cNvPr>
          <p:cNvSpPr>
            <a:spLocks noGrp="1"/>
          </p:cNvSpPr>
          <p:nvPr>
            <p:ph type="pic" sz="quarter" idx="20"/>
          </p:nvPr>
        </p:nvSpPr>
        <p:spPr>
          <a:xfrm>
            <a:off x="1563811" y="2638190"/>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18" name="Picture 17" descr="A picture containing building, tiled, silhouette&#10;&#10;Description automatically generated">
            <a:extLst>
              <a:ext uri="{FF2B5EF4-FFF2-40B4-BE49-F238E27FC236}">
                <a16:creationId xmlns:a16="http://schemas.microsoft.com/office/drawing/2014/main" id="{0373C0FE-F392-45B3-A663-ECFBD2E8C6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1255" y="2631366"/>
            <a:ext cx="690728" cy="1180811"/>
          </a:xfrm>
          <a:prstGeom prst="rect">
            <a:avLst/>
          </a:prstGeom>
        </p:spPr>
      </p:pic>
      <p:sp>
        <p:nvSpPr>
          <p:cNvPr id="20" name="Picture Placeholder 12">
            <a:extLst>
              <a:ext uri="{FF2B5EF4-FFF2-40B4-BE49-F238E27FC236}">
                <a16:creationId xmlns:a16="http://schemas.microsoft.com/office/drawing/2014/main" id="{0871A275-1160-4ED8-B23D-03931F7F5621}"/>
              </a:ext>
            </a:extLst>
          </p:cNvPr>
          <p:cNvSpPr>
            <a:spLocks noGrp="1"/>
          </p:cNvSpPr>
          <p:nvPr>
            <p:ph type="pic" sz="quarter" idx="25"/>
          </p:nvPr>
        </p:nvSpPr>
        <p:spPr>
          <a:xfrm>
            <a:off x="1563811" y="4074205"/>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21" name="Picture 20" descr="A picture containing building, tiled, silhouette&#10;&#10;Description automatically generated">
            <a:extLst>
              <a:ext uri="{FF2B5EF4-FFF2-40B4-BE49-F238E27FC236}">
                <a16:creationId xmlns:a16="http://schemas.microsoft.com/office/drawing/2014/main" id="{F7368D59-635C-400D-9839-DC51C58D91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1255" y="4067381"/>
            <a:ext cx="690728" cy="1180811"/>
          </a:xfrm>
          <a:prstGeom prst="rect">
            <a:avLst/>
          </a:prstGeom>
        </p:spPr>
      </p:pic>
      <p:sp>
        <p:nvSpPr>
          <p:cNvPr id="22" name="Picture Placeholder 12">
            <a:extLst>
              <a:ext uri="{FF2B5EF4-FFF2-40B4-BE49-F238E27FC236}">
                <a16:creationId xmlns:a16="http://schemas.microsoft.com/office/drawing/2014/main" id="{17EF38CB-EDBD-4561-944C-A7B1D0C914D2}"/>
              </a:ext>
            </a:extLst>
          </p:cNvPr>
          <p:cNvSpPr>
            <a:spLocks noGrp="1"/>
          </p:cNvSpPr>
          <p:nvPr>
            <p:ph type="pic" sz="quarter" idx="26"/>
          </p:nvPr>
        </p:nvSpPr>
        <p:spPr>
          <a:xfrm>
            <a:off x="6187337" y="2638190"/>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23" name="Picture 22" descr="A picture containing building, tiled, silhouette&#10;&#10;Description automatically generated">
            <a:extLst>
              <a:ext uri="{FF2B5EF4-FFF2-40B4-BE49-F238E27FC236}">
                <a16:creationId xmlns:a16="http://schemas.microsoft.com/office/drawing/2014/main" id="{8E1506FB-74D0-45CD-B920-2A04617384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4781" y="2631366"/>
            <a:ext cx="690728" cy="1180811"/>
          </a:xfrm>
          <a:prstGeom prst="rect">
            <a:avLst/>
          </a:prstGeom>
        </p:spPr>
      </p:pic>
      <p:sp>
        <p:nvSpPr>
          <p:cNvPr id="24" name="Picture Placeholder 12">
            <a:extLst>
              <a:ext uri="{FF2B5EF4-FFF2-40B4-BE49-F238E27FC236}">
                <a16:creationId xmlns:a16="http://schemas.microsoft.com/office/drawing/2014/main" id="{9378DC7F-B873-40CA-9E5C-1D4F162BF0B3}"/>
              </a:ext>
            </a:extLst>
          </p:cNvPr>
          <p:cNvSpPr>
            <a:spLocks noGrp="1"/>
          </p:cNvSpPr>
          <p:nvPr>
            <p:ph type="pic" sz="quarter" idx="27"/>
          </p:nvPr>
        </p:nvSpPr>
        <p:spPr>
          <a:xfrm>
            <a:off x="6194161" y="4074205"/>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25" name="Picture 24" descr="A picture containing building, tiled, silhouette&#10;&#10;Description automatically generated">
            <a:extLst>
              <a:ext uri="{FF2B5EF4-FFF2-40B4-BE49-F238E27FC236}">
                <a16:creationId xmlns:a16="http://schemas.microsoft.com/office/drawing/2014/main" id="{5B48DE61-4896-4242-9567-48ECA54C46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1605" y="4067381"/>
            <a:ext cx="690728" cy="1180811"/>
          </a:xfrm>
          <a:prstGeom prst="rect">
            <a:avLst/>
          </a:prstGeom>
        </p:spPr>
      </p:pic>
      <p:sp>
        <p:nvSpPr>
          <p:cNvPr id="26" name="Text Placeholder 18">
            <a:extLst>
              <a:ext uri="{FF2B5EF4-FFF2-40B4-BE49-F238E27FC236}">
                <a16:creationId xmlns:a16="http://schemas.microsoft.com/office/drawing/2014/main" id="{61881264-6F4F-40F6-A40F-C269C7566999}"/>
              </a:ext>
            </a:extLst>
          </p:cNvPr>
          <p:cNvSpPr>
            <a:spLocks noGrp="1"/>
          </p:cNvSpPr>
          <p:nvPr>
            <p:ph type="body" sz="quarter" idx="28" hasCustomPrompt="1"/>
          </p:nvPr>
        </p:nvSpPr>
        <p:spPr>
          <a:xfrm>
            <a:off x="3489325" y="3420549"/>
            <a:ext cx="2606594"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
        <p:nvSpPr>
          <p:cNvPr id="27" name="Text Placeholder 10">
            <a:extLst>
              <a:ext uri="{FF2B5EF4-FFF2-40B4-BE49-F238E27FC236}">
                <a16:creationId xmlns:a16="http://schemas.microsoft.com/office/drawing/2014/main" id="{6B0E59CF-868B-4B72-8267-F4434CB63B0F}"/>
              </a:ext>
            </a:extLst>
          </p:cNvPr>
          <p:cNvSpPr>
            <a:spLocks noGrp="1"/>
          </p:cNvSpPr>
          <p:nvPr>
            <p:ph type="body" sz="quarter" idx="29" hasCustomPrompt="1"/>
          </p:nvPr>
        </p:nvSpPr>
        <p:spPr>
          <a:xfrm>
            <a:off x="3489406" y="4189142"/>
            <a:ext cx="2606594"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sp>
        <p:nvSpPr>
          <p:cNvPr id="28" name="Text Placeholder 18">
            <a:extLst>
              <a:ext uri="{FF2B5EF4-FFF2-40B4-BE49-F238E27FC236}">
                <a16:creationId xmlns:a16="http://schemas.microsoft.com/office/drawing/2014/main" id="{0FE8E007-AFCC-4059-9CBA-72D06F42752D}"/>
              </a:ext>
            </a:extLst>
          </p:cNvPr>
          <p:cNvSpPr>
            <a:spLocks noGrp="1"/>
          </p:cNvSpPr>
          <p:nvPr>
            <p:ph type="body" sz="quarter" idx="30" hasCustomPrompt="1"/>
          </p:nvPr>
        </p:nvSpPr>
        <p:spPr>
          <a:xfrm>
            <a:off x="3489405" y="4536458"/>
            <a:ext cx="2606594" cy="12869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29" name="Text Placeholder 18">
            <a:extLst>
              <a:ext uri="{FF2B5EF4-FFF2-40B4-BE49-F238E27FC236}">
                <a16:creationId xmlns:a16="http://schemas.microsoft.com/office/drawing/2014/main" id="{F23D4F00-A690-4BA5-96BA-3195A17A5940}"/>
              </a:ext>
            </a:extLst>
          </p:cNvPr>
          <p:cNvSpPr>
            <a:spLocks noGrp="1"/>
          </p:cNvSpPr>
          <p:nvPr>
            <p:ph type="body" sz="quarter" idx="31" hasCustomPrompt="1"/>
          </p:nvPr>
        </p:nvSpPr>
        <p:spPr>
          <a:xfrm>
            <a:off x="3489405" y="4859337"/>
            <a:ext cx="2606594"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
        <p:nvSpPr>
          <p:cNvPr id="30" name="Text Placeholder 10">
            <a:extLst>
              <a:ext uri="{FF2B5EF4-FFF2-40B4-BE49-F238E27FC236}">
                <a16:creationId xmlns:a16="http://schemas.microsoft.com/office/drawing/2014/main" id="{2741DDDF-0F5D-472A-9D2F-54C89488803E}"/>
              </a:ext>
            </a:extLst>
          </p:cNvPr>
          <p:cNvSpPr>
            <a:spLocks noGrp="1"/>
          </p:cNvSpPr>
          <p:nvPr>
            <p:ph type="body" sz="quarter" idx="32" hasCustomPrompt="1"/>
          </p:nvPr>
        </p:nvSpPr>
        <p:spPr>
          <a:xfrm>
            <a:off x="8078499" y="2750355"/>
            <a:ext cx="2627601"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sp>
        <p:nvSpPr>
          <p:cNvPr id="31" name="Text Placeholder 18">
            <a:extLst>
              <a:ext uri="{FF2B5EF4-FFF2-40B4-BE49-F238E27FC236}">
                <a16:creationId xmlns:a16="http://schemas.microsoft.com/office/drawing/2014/main" id="{664B5F82-E7D0-4531-A09D-29F67E3A92D8}"/>
              </a:ext>
            </a:extLst>
          </p:cNvPr>
          <p:cNvSpPr>
            <a:spLocks noGrp="1"/>
          </p:cNvSpPr>
          <p:nvPr>
            <p:ph type="body" sz="quarter" idx="33" hasCustomPrompt="1"/>
          </p:nvPr>
        </p:nvSpPr>
        <p:spPr>
          <a:xfrm>
            <a:off x="8078498" y="3097670"/>
            <a:ext cx="2627601" cy="12869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32" name="Text Placeholder 18">
            <a:extLst>
              <a:ext uri="{FF2B5EF4-FFF2-40B4-BE49-F238E27FC236}">
                <a16:creationId xmlns:a16="http://schemas.microsoft.com/office/drawing/2014/main" id="{F69C7A89-9734-4611-AAB4-A2B15D6720FE}"/>
              </a:ext>
            </a:extLst>
          </p:cNvPr>
          <p:cNvSpPr>
            <a:spLocks noGrp="1"/>
          </p:cNvSpPr>
          <p:nvPr>
            <p:ph type="body" sz="quarter" idx="34" hasCustomPrompt="1"/>
          </p:nvPr>
        </p:nvSpPr>
        <p:spPr>
          <a:xfrm>
            <a:off x="8078498" y="3420550"/>
            <a:ext cx="2627601"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
        <p:nvSpPr>
          <p:cNvPr id="33" name="Text Placeholder 10">
            <a:extLst>
              <a:ext uri="{FF2B5EF4-FFF2-40B4-BE49-F238E27FC236}">
                <a16:creationId xmlns:a16="http://schemas.microsoft.com/office/drawing/2014/main" id="{BD3F1D12-077A-4DEE-9446-621131CCB3DD}"/>
              </a:ext>
            </a:extLst>
          </p:cNvPr>
          <p:cNvSpPr>
            <a:spLocks noGrp="1"/>
          </p:cNvSpPr>
          <p:nvPr>
            <p:ph type="body" sz="quarter" idx="35" hasCustomPrompt="1"/>
          </p:nvPr>
        </p:nvSpPr>
        <p:spPr>
          <a:xfrm>
            <a:off x="8078499" y="4189142"/>
            <a:ext cx="2627601"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sp>
        <p:nvSpPr>
          <p:cNvPr id="34" name="Text Placeholder 18">
            <a:extLst>
              <a:ext uri="{FF2B5EF4-FFF2-40B4-BE49-F238E27FC236}">
                <a16:creationId xmlns:a16="http://schemas.microsoft.com/office/drawing/2014/main" id="{E2D8A948-FCDC-4EF3-939B-DC9B7AF841D7}"/>
              </a:ext>
            </a:extLst>
          </p:cNvPr>
          <p:cNvSpPr>
            <a:spLocks noGrp="1"/>
          </p:cNvSpPr>
          <p:nvPr>
            <p:ph type="body" sz="quarter" idx="36" hasCustomPrompt="1"/>
          </p:nvPr>
        </p:nvSpPr>
        <p:spPr>
          <a:xfrm>
            <a:off x="8078498" y="4536457"/>
            <a:ext cx="2627601" cy="12869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35" name="Text Placeholder 18">
            <a:extLst>
              <a:ext uri="{FF2B5EF4-FFF2-40B4-BE49-F238E27FC236}">
                <a16:creationId xmlns:a16="http://schemas.microsoft.com/office/drawing/2014/main" id="{AE4B3BF8-5768-4083-A3AB-8544AD648362}"/>
              </a:ext>
            </a:extLst>
          </p:cNvPr>
          <p:cNvSpPr>
            <a:spLocks noGrp="1"/>
          </p:cNvSpPr>
          <p:nvPr>
            <p:ph type="body" sz="quarter" idx="37" hasCustomPrompt="1"/>
          </p:nvPr>
        </p:nvSpPr>
        <p:spPr>
          <a:xfrm>
            <a:off x="8078498" y="4859337"/>
            <a:ext cx="2627601"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Tree>
    <p:extLst>
      <p:ext uri="{BB962C8B-B14F-4D97-AF65-F5344CB8AC3E}">
        <p14:creationId xmlns:p14="http://schemas.microsoft.com/office/powerpoint/2010/main" val="1076759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resenters and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3489325" y="2750355"/>
            <a:ext cx="2606675"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pic>
        <p:nvPicPr>
          <p:cNvPr id="10" name="Picture 9" descr="A picture containing text, sign, vector graphics, clipart&#10;&#10;Description automatically generated">
            <a:extLst>
              <a:ext uri="{FF2B5EF4-FFF2-40B4-BE49-F238E27FC236}">
                <a16:creationId xmlns:a16="http://schemas.microsoft.com/office/drawing/2014/main" id="{D71B9A67-91AB-429F-853C-A286D5A74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9" name="Text Placeholder 18">
            <a:extLst>
              <a:ext uri="{FF2B5EF4-FFF2-40B4-BE49-F238E27FC236}">
                <a16:creationId xmlns:a16="http://schemas.microsoft.com/office/drawing/2014/main" id="{14234814-C513-4A8B-9BC6-572F4CE2D49A}"/>
              </a:ext>
            </a:extLst>
          </p:cNvPr>
          <p:cNvSpPr>
            <a:spLocks noGrp="1"/>
          </p:cNvSpPr>
          <p:nvPr>
            <p:ph type="body" sz="quarter" idx="22" hasCustomPrompt="1"/>
          </p:nvPr>
        </p:nvSpPr>
        <p:spPr>
          <a:xfrm>
            <a:off x="3489324" y="3097671"/>
            <a:ext cx="2606675" cy="12869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12" name="Text Placeholder 10">
            <a:extLst>
              <a:ext uri="{FF2B5EF4-FFF2-40B4-BE49-F238E27FC236}">
                <a16:creationId xmlns:a16="http://schemas.microsoft.com/office/drawing/2014/main" id="{888DDC87-F323-4387-87F9-54DC40CF0BCE}"/>
              </a:ext>
            </a:extLst>
          </p:cNvPr>
          <p:cNvSpPr>
            <a:spLocks noGrp="1"/>
          </p:cNvSpPr>
          <p:nvPr>
            <p:ph type="body" sz="quarter" idx="23" hasCustomPrompt="1"/>
          </p:nvPr>
        </p:nvSpPr>
        <p:spPr>
          <a:xfrm>
            <a:off x="1466850" y="992305"/>
            <a:ext cx="9239250" cy="477054"/>
          </a:xfrm>
        </p:spPr>
        <p:txBody>
          <a:bodyPr wrap="square" lIns="90000" rIns="90000" anchor="ctr" anchorCtr="0">
            <a:spAutoFit/>
          </a:bodyPr>
          <a:lstStyle>
            <a:lvl1pPr marL="0" indent="0">
              <a:lnSpc>
                <a:spcPct val="100000"/>
              </a:lnSpc>
              <a:buNone/>
              <a:defRPr sz="2500" spc="0" baseline="0">
                <a:solidFill>
                  <a:schemeClr val="accent1"/>
                </a:solidFill>
                <a:latin typeface="+mj-lt"/>
              </a:defRPr>
            </a:lvl1pPr>
          </a:lstStyle>
          <a:p>
            <a:pPr lvl="0"/>
            <a:r>
              <a:rPr lang="en-US" dirty="0"/>
              <a:t>Presenters</a:t>
            </a:r>
            <a:endParaRPr lang="en-NZ" dirty="0"/>
          </a:p>
        </p:txBody>
      </p:sp>
      <p:sp>
        <p:nvSpPr>
          <p:cNvPr id="13" name="Text Placeholder 18">
            <a:extLst>
              <a:ext uri="{FF2B5EF4-FFF2-40B4-BE49-F238E27FC236}">
                <a16:creationId xmlns:a16="http://schemas.microsoft.com/office/drawing/2014/main" id="{D27133FA-8DC3-46A9-B4C6-15DDCB2D7056}"/>
              </a:ext>
            </a:extLst>
          </p:cNvPr>
          <p:cNvSpPr>
            <a:spLocks noGrp="1"/>
          </p:cNvSpPr>
          <p:nvPr>
            <p:ph type="body" sz="quarter" idx="24" hasCustomPrompt="1"/>
          </p:nvPr>
        </p:nvSpPr>
        <p:spPr>
          <a:xfrm>
            <a:off x="1466850" y="1566616"/>
            <a:ext cx="9239250" cy="284693"/>
          </a:xfrm>
        </p:spPr>
        <p:txBody>
          <a:bodyPr lIns="90000">
            <a:spAutoFit/>
          </a:bodyPr>
          <a:lstStyle>
            <a:lvl1pPr marL="0" indent="0">
              <a:lnSpc>
                <a:spcPts val="1500"/>
              </a:lnSpc>
              <a:buNone/>
              <a:defRPr sz="1300">
                <a:solidFill>
                  <a:schemeClr val="tx1"/>
                </a:solidFill>
              </a:defRPr>
            </a:lvl1pPr>
          </a:lstStyle>
          <a:p>
            <a:pPr lvl="0"/>
            <a:r>
              <a:rPr lang="en-US" dirty="0"/>
              <a:t>Click to add text</a:t>
            </a:r>
          </a:p>
        </p:txBody>
      </p:sp>
      <p:sp>
        <p:nvSpPr>
          <p:cNvPr id="16" name="Picture Placeholder 12">
            <a:extLst>
              <a:ext uri="{FF2B5EF4-FFF2-40B4-BE49-F238E27FC236}">
                <a16:creationId xmlns:a16="http://schemas.microsoft.com/office/drawing/2014/main" id="{3FCB2407-BBFA-4E38-8A05-784E45D45B7D}"/>
              </a:ext>
            </a:extLst>
          </p:cNvPr>
          <p:cNvSpPr>
            <a:spLocks noGrp="1"/>
          </p:cNvSpPr>
          <p:nvPr>
            <p:ph type="pic" sz="quarter" idx="20"/>
          </p:nvPr>
        </p:nvSpPr>
        <p:spPr>
          <a:xfrm>
            <a:off x="1563811" y="2638190"/>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18" name="Picture 17" descr="A picture containing building, tiled, silhouette&#10;&#10;Description automatically generated">
            <a:extLst>
              <a:ext uri="{FF2B5EF4-FFF2-40B4-BE49-F238E27FC236}">
                <a16:creationId xmlns:a16="http://schemas.microsoft.com/office/drawing/2014/main" id="{0373C0FE-F392-45B3-A663-ECFBD2E8C6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1255" y="2631366"/>
            <a:ext cx="690728" cy="1180811"/>
          </a:xfrm>
          <a:prstGeom prst="rect">
            <a:avLst/>
          </a:prstGeom>
        </p:spPr>
      </p:pic>
      <p:sp>
        <p:nvSpPr>
          <p:cNvPr id="20" name="Picture Placeholder 12">
            <a:extLst>
              <a:ext uri="{FF2B5EF4-FFF2-40B4-BE49-F238E27FC236}">
                <a16:creationId xmlns:a16="http://schemas.microsoft.com/office/drawing/2014/main" id="{0871A275-1160-4ED8-B23D-03931F7F5621}"/>
              </a:ext>
            </a:extLst>
          </p:cNvPr>
          <p:cNvSpPr>
            <a:spLocks noGrp="1"/>
          </p:cNvSpPr>
          <p:nvPr>
            <p:ph type="pic" sz="quarter" idx="25"/>
          </p:nvPr>
        </p:nvSpPr>
        <p:spPr>
          <a:xfrm>
            <a:off x="1563811" y="4074205"/>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21" name="Picture 20" descr="A picture containing building, tiled, silhouette&#10;&#10;Description automatically generated">
            <a:extLst>
              <a:ext uri="{FF2B5EF4-FFF2-40B4-BE49-F238E27FC236}">
                <a16:creationId xmlns:a16="http://schemas.microsoft.com/office/drawing/2014/main" id="{F7368D59-635C-400D-9839-DC51C58D91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1255" y="4067381"/>
            <a:ext cx="690728" cy="1180811"/>
          </a:xfrm>
          <a:prstGeom prst="rect">
            <a:avLst/>
          </a:prstGeom>
        </p:spPr>
      </p:pic>
      <p:sp>
        <p:nvSpPr>
          <p:cNvPr id="22" name="Picture Placeholder 12">
            <a:extLst>
              <a:ext uri="{FF2B5EF4-FFF2-40B4-BE49-F238E27FC236}">
                <a16:creationId xmlns:a16="http://schemas.microsoft.com/office/drawing/2014/main" id="{17EF38CB-EDBD-4561-944C-A7B1D0C914D2}"/>
              </a:ext>
            </a:extLst>
          </p:cNvPr>
          <p:cNvSpPr>
            <a:spLocks noGrp="1"/>
          </p:cNvSpPr>
          <p:nvPr>
            <p:ph type="pic" sz="quarter" idx="26"/>
          </p:nvPr>
        </p:nvSpPr>
        <p:spPr>
          <a:xfrm>
            <a:off x="6187337" y="2638190"/>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23" name="Picture 22" descr="A picture containing building, tiled, silhouette&#10;&#10;Description automatically generated">
            <a:extLst>
              <a:ext uri="{FF2B5EF4-FFF2-40B4-BE49-F238E27FC236}">
                <a16:creationId xmlns:a16="http://schemas.microsoft.com/office/drawing/2014/main" id="{8E1506FB-74D0-45CD-B920-2A04617384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4781" y="2631366"/>
            <a:ext cx="690728" cy="1180811"/>
          </a:xfrm>
          <a:prstGeom prst="rect">
            <a:avLst/>
          </a:prstGeom>
        </p:spPr>
      </p:pic>
      <p:sp>
        <p:nvSpPr>
          <p:cNvPr id="26" name="Text Placeholder 18">
            <a:extLst>
              <a:ext uri="{FF2B5EF4-FFF2-40B4-BE49-F238E27FC236}">
                <a16:creationId xmlns:a16="http://schemas.microsoft.com/office/drawing/2014/main" id="{61881264-6F4F-40F6-A40F-C269C7566999}"/>
              </a:ext>
            </a:extLst>
          </p:cNvPr>
          <p:cNvSpPr>
            <a:spLocks noGrp="1"/>
          </p:cNvSpPr>
          <p:nvPr>
            <p:ph type="body" sz="quarter" idx="28" hasCustomPrompt="1"/>
          </p:nvPr>
        </p:nvSpPr>
        <p:spPr>
          <a:xfrm>
            <a:off x="3489324" y="3420549"/>
            <a:ext cx="2606675"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
        <p:nvSpPr>
          <p:cNvPr id="27" name="Text Placeholder 10">
            <a:extLst>
              <a:ext uri="{FF2B5EF4-FFF2-40B4-BE49-F238E27FC236}">
                <a16:creationId xmlns:a16="http://schemas.microsoft.com/office/drawing/2014/main" id="{6B0E59CF-868B-4B72-8267-F4434CB63B0F}"/>
              </a:ext>
            </a:extLst>
          </p:cNvPr>
          <p:cNvSpPr>
            <a:spLocks noGrp="1"/>
          </p:cNvSpPr>
          <p:nvPr>
            <p:ph type="body" sz="quarter" idx="29" hasCustomPrompt="1"/>
          </p:nvPr>
        </p:nvSpPr>
        <p:spPr>
          <a:xfrm>
            <a:off x="3489406" y="4189142"/>
            <a:ext cx="2606593"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sp>
        <p:nvSpPr>
          <p:cNvPr id="28" name="Text Placeholder 18">
            <a:extLst>
              <a:ext uri="{FF2B5EF4-FFF2-40B4-BE49-F238E27FC236}">
                <a16:creationId xmlns:a16="http://schemas.microsoft.com/office/drawing/2014/main" id="{0FE8E007-AFCC-4059-9CBA-72D06F42752D}"/>
              </a:ext>
            </a:extLst>
          </p:cNvPr>
          <p:cNvSpPr>
            <a:spLocks noGrp="1"/>
          </p:cNvSpPr>
          <p:nvPr>
            <p:ph type="body" sz="quarter" idx="30" hasCustomPrompt="1"/>
          </p:nvPr>
        </p:nvSpPr>
        <p:spPr>
          <a:xfrm>
            <a:off x="3489405" y="4536458"/>
            <a:ext cx="2606593" cy="12869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29" name="Text Placeholder 18">
            <a:extLst>
              <a:ext uri="{FF2B5EF4-FFF2-40B4-BE49-F238E27FC236}">
                <a16:creationId xmlns:a16="http://schemas.microsoft.com/office/drawing/2014/main" id="{F23D4F00-A690-4BA5-96BA-3195A17A5940}"/>
              </a:ext>
            </a:extLst>
          </p:cNvPr>
          <p:cNvSpPr>
            <a:spLocks noGrp="1"/>
          </p:cNvSpPr>
          <p:nvPr>
            <p:ph type="body" sz="quarter" idx="31" hasCustomPrompt="1"/>
          </p:nvPr>
        </p:nvSpPr>
        <p:spPr>
          <a:xfrm>
            <a:off x="3489405" y="4859337"/>
            <a:ext cx="2606593"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
        <p:nvSpPr>
          <p:cNvPr id="30" name="Text Placeholder 10">
            <a:extLst>
              <a:ext uri="{FF2B5EF4-FFF2-40B4-BE49-F238E27FC236}">
                <a16:creationId xmlns:a16="http://schemas.microsoft.com/office/drawing/2014/main" id="{2741DDDF-0F5D-472A-9D2F-54C89488803E}"/>
              </a:ext>
            </a:extLst>
          </p:cNvPr>
          <p:cNvSpPr>
            <a:spLocks noGrp="1"/>
          </p:cNvSpPr>
          <p:nvPr>
            <p:ph type="body" sz="quarter" idx="32" hasCustomPrompt="1"/>
          </p:nvPr>
        </p:nvSpPr>
        <p:spPr>
          <a:xfrm>
            <a:off x="8078498" y="2750355"/>
            <a:ext cx="2627602"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sp>
        <p:nvSpPr>
          <p:cNvPr id="31" name="Text Placeholder 18">
            <a:extLst>
              <a:ext uri="{FF2B5EF4-FFF2-40B4-BE49-F238E27FC236}">
                <a16:creationId xmlns:a16="http://schemas.microsoft.com/office/drawing/2014/main" id="{664B5F82-E7D0-4531-A09D-29F67E3A92D8}"/>
              </a:ext>
            </a:extLst>
          </p:cNvPr>
          <p:cNvSpPr>
            <a:spLocks noGrp="1"/>
          </p:cNvSpPr>
          <p:nvPr>
            <p:ph type="body" sz="quarter" idx="33" hasCustomPrompt="1"/>
          </p:nvPr>
        </p:nvSpPr>
        <p:spPr>
          <a:xfrm>
            <a:off x="8078498" y="3097671"/>
            <a:ext cx="2627602" cy="12824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32" name="Text Placeholder 18">
            <a:extLst>
              <a:ext uri="{FF2B5EF4-FFF2-40B4-BE49-F238E27FC236}">
                <a16:creationId xmlns:a16="http://schemas.microsoft.com/office/drawing/2014/main" id="{F69C7A89-9734-4611-AAB4-A2B15D6720FE}"/>
              </a:ext>
            </a:extLst>
          </p:cNvPr>
          <p:cNvSpPr>
            <a:spLocks noGrp="1"/>
          </p:cNvSpPr>
          <p:nvPr>
            <p:ph type="body" sz="quarter" idx="34" hasCustomPrompt="1"/>
          </p:nvPr>
        </p:nvSpPr>
        <p:spPr>
          <a:xfrm>
            <a:off x="8078498" y="3420550"/>
            <a:ext cx="2627602" cy="128239"/>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Tree>
    <p:extLst>
      <p:ext uri="{BB962C8B-B14F-4D97-AF65-F5344CB8AC3E}">
        <p14:creationId xmlns:p14="http://schemas.microsoft.com/office/powerpoint/2010/main" val="3691076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resenters and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48CA5ADE-3236-4B1E-BC9B-1F30545AFD85}"/>
              </a:ext>
            </a:extLst>
          </p:cNvPr>
          <p:cNvSpPr>
            <a:spLocks noGrp="1"/>
          </p:cNvSpPr>
          <p:nvPr>
            <p:ph type="body" sz="quarter" idx="14" hasCustomPrompt="1"/>
          </p:nvPr>
        </p:nvSpPr>
        <p:spPr>
          <a:xfrm>
            <a:off x="3489325" y="2750355"/>
            <a:ext cx="2606675"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pic>
        <p:nvPicPr>
          <p:cNvPr id="10" name="Picture 9" descr="A picture containing text, sign, vector graphics, clipart&#10;&#10;Description automatically generated">
            <a:extLst>
              <a:ext uri="{FF2B5EF4-FFF2-40B4-BE49-F238E27FC236}">
                <a16:creationId xmlns:a16="http://schemas.microsoft.com/office/drawing/2014/main" id="{D71B9A67-91AB-429F-853C-A286D5A74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9" name="Text Placeholder 18">
            <a:extLst>
              <a:ext uri="{FF2B5EF4-FFF2-40B4-BE49-F238E27FC236}">
                <a16:creationId xmlns:a16="http://schemas.microsoft.com/office/drawing/2014/main" id="{14234814-C513-4A8B-9BC6-572F4CE2D49A}"/>
              </a:ext>
            </a:extLst>
          </p:cNvPr>
          <p:cNvSpPr>
            <a:spLocks noGrp="1"/>
          </p:cNvSpPr>
          <p:nvPr>
            <p:ph type="body" sz="quarter" idx="22" hasCustomPrompt="1"/>
          </p:nvPr>
        </p:nvSpPr>
        <p:spPr>
          <a:xfrm>
            <a:off x="3489324" y="3097671"/>
            <a:ext cx="2606675" cy="12824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12" name="Text Placeholder 10">
            <a:extLst>
              <a:ext uri="{FF2B5EF4-FFF2-40B4-BE49-F238E27FC236}">
                <a16:creationId xmlns:a16="http://schemas.microsoft.com/office/drawing/2014/main" id="{888DDC87-F323-4387-87F9-54DC40CF0BCE}"/>
              </a:ext>
            </a:extLst>
          </p:cNvPr>
          <p:cNvSpPr>
            <a:spLocks noGrp="1"/>
          </p:cNvSpPr>
          <p:nvPr>
            <p:ph type="body" sz="quarter" idx="23" hasCustomPrompt="1"/>
          </p:nvPr>
        </p:nvSpPr>
        <p:spPr>
          <a:xfrm>
            <a:off x="1466850" y="992305"/>
            <a:ext cx="9239250" cy="477054"/>
          </a:xfrm>
        </p:spPr>
        <p:txBody>
          <a:bodyPr wrap="square" lIns="90000" rIns="90000" anchor="ctr" anchorCtr="0">
            <a:spAutoFit/>
          </a:bodyPr>
          <a:lstStyle>
            <a:lvl1pPr marL="0" indent="0">
              <a:lnSpc>
                <a:spcPct val="100000"/>
              </a:lnSpc>
              <a:buNone/>
              <a:defRPr sz="2500" spc="0" baseline="0">
                <a:solidFill>
                  <a:schemeClr val="accent1"/>
                </a:solidFill>
                <a:latin typeface="+mj-lt"/>
              </a:defRPr>
            </a:lvl1pPr>
          </a:lstStyle>
          <a:p>
            <a:pPr lvl="0"/>
            <a:r>
              <a:rPr lang="en-US" dirty="0"/>
              <a:t>Presenters</a:t>
            </a:r>
            <a:endParaRPr lang="en-NZ" dirty="0"/>
          </a:p>
        </p:txBody>
      </p:sp>
      <p:sp>
        <p:nvSpPr>
          <p:cNvPr id="13" name="Text Placeholder 18">
            <a:extLst>
              <a:ext uri="{FF2B5EF4-FFF2-40B4-BE49-F238E27FC236}">
                <a16:creationId xmlns:a16="http://schemas.microsoft.com/office/drawing/2014/main" id="{D27133FA-8DC3-46A9-B4C6-15DDCB2D7056}"/>
              </a:ext>
            </a:extLst>
          </p:cNvPr>
          <p:cNvSpPr>
            <a:spLocks noGrp="1"/>
          </p:cNvSpPr>
          <p:nvPr>
            <p:ph type="body" sz="quarter" idx="24" hasCustomPrompt="1"/>
          </p:nvPr>
        </p:nvSpPr>
        <p:spPr>
          <a:xfrm>
            <a:off x="1466850" y="1566616"/>
            <a:ext cx="9239250" cy="284693"/>
          </a:xfrm>
        </p:spPr>
        <p:txBody>
          <a:bodyPr lIns="90000">
            <a:spAutoFit/>
          </a:bodyPr>
          <a:lstStyle>
            <a:lvl1pPr marL="0" indent="0">
              <a:lnSpc>
                <a:spcPts val="1500"/>
              </a:lnSpc>
              <a:buNone/>
              <a:defRPr sz="1300">
                <a:solidFill>
                  <a:schemeClr val="tx1"/>
                </a:solidFill>
              </a:defRPr>
            </a:lvl1pPr>
          </a:lstStyle>
          <a:p>
            <a:pPr lvl="0"/>
            <a:r>
              <a:rPr lang="en-US" dirty="0"/>
              <a:t>Click to add text</a:t>
            </a:r>
          </a:p>
        </p:txBody>
      </p:sp>
      <p:sp>
        <p:nvSpPr>
          <p:cNvPr id="16" name="Picture Placeholder 12">
            <a:extLst>
              <a:ext uri="{FF2B5EF4-FFF2-40B4-BE49-F238E27FC236}">
                <a16:creationId xmlns:a16="http://schemas.microsoft.com/office/drawing/2014/main" id="{3FCB2407-BBFA-4E38-8A05-784E45D45B7D}"/>
              </a:ext>
            </a:extLst>
          </p:cNvPr>
          <p:cNvSpPr>
            <a:spLocks noGrp="1"/>
          </p:cNvSpPr>
          <p:nvPr>
            <p:ph type="pic" sz="quarter" idx="20"/>
          </p:nvPr>
        </p:nvSpPr>
        <p:spPr>
          <a:xfrm>
            <a:off x="1563811" y="2638190"/>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18" name="Picture 17" descr="A picture containing building, tiled, silhouette&#10;&#10;Description automatically generated">
            <a:extLst>
              <a:ext uri="{FF2B5EF4-FFF2-40B4-BE49-F238E27FC236}">
                <a16:creationId xmlns:a16="http://schemas.microsoft.com/office/drawing/2014/main" id="{0373C0FE-F392-45B3-A663-ECFBD2E8C6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1255" y="2631366"/>
            <a:ext cx="690728" cy="1180811"/>
          </a:xfrm>
          <a:prstGeom prst="rect">
            <a:avLst/>
          </a:prstGeom>
        </p:spPr>
      </p:pic>
      <p:sp>
        <p:nvSpPr>
          <p:cNvPr id="22" name="Picture Placeholder 12">
            <a:extLst>
              <a:ext uri="{FF2B5EF4-FFF2-40B4-BE49-F238E27FC236}">
                <a16:creationId xmlns:a16="http://schemas.microsoft.com/office/drawing/2014/main" id="{17EF38CB-EDBD-4561-944C-A7B1D0C914D2}"/>
              </a:ext>
            </a:extLst>
          </p:cNvPr>
          <p:cNvSpPr>
            <a:spLocks noGrp="1"/>
          </p:cNvSpPr>
          <p:nvPr>
            <p:ph type="pic" sz="quarter" idx="26"/>
          </p:nvPr>
        </p:nvSpPr>
        <p:spPr>
          <a:xfrm>
            <a:off x="6187337" y="2638190"/>
            <a:ext cx="1691348" cy="1170603"/>
          </a:xfrm>
          <a:custGeom>
            <a:avLst/>
            <a:gdLst>
              <a:gd name="connsiteX0" fmla="*/ 0 w 1457325"/>
              <a:gd name="connsiteY0" fmla="*/ 0 h 1047750"/>
              <a:gd name="connsiteX1" fmla="*/ 1457325 w 1457325"/>
              <a:gd name="connsiteY1" fmla="*/ 0 h 1047750"/>
              <a:gd name="connsiteX2" fmla="*/ 1457325 w 1457325"/>
              <a:gd name="connsiteY2" fmla="*/ 1047750 h 1047750"/>
              <a:gd name="connsiteX3" fmla="*/ 0 w 1457325"/>
              <a:gd name="connsiteY3" fmla="*/ 1047750 h 1047750"/>
              <a:gd name="connsiteX4" fmla="*/ 0 w 1457325"/>
              <a:gd name="connsiteY4" fmla="*/ 0 h 1047750"/>
              <a:gd name="connsiteX0" fmla="*/ 0 w 1457325"/>
              <a:gd name="connsiteY0" fmla="*/ 0 h 1047750"/>
              <a:gd name="connsiteX1" fmla="*/ 1457325 w 1457325"/>
              <a:gd name="connsiteY1" fmla="*/ 0 h 1047750"/>
              <a:gd name="connsiteX2" fmla="*/ 1457325 w 1457325"/>
              <a:gd name="connsiteY2" fmla="*/ 1047750 h 1047750"/>
              <a:gd name="connsiteX3" fmla="*/ 838200 w 1457325"/>
              <a:gd name="connsiteY3" fmla="*/ 1044575 h 1047750"/>
              <a:gd name="connsiteX4" fmla="*/ 0 w 1457325"/>
              <a:gd name="connsiteY4" fmla="*/ 1047750 h 1047750"/>
              <a:gd name="connsiteX5" fmla="*/ 0 w 1457325"/>
              <a:gd name="connsiteY5" fmla="*/ 0 h 1047750"/>
              <a:gd name="connsiteX0" fmla="*/ 0 w 1457325"/>
              <a:gd name="connsiteY0" fmla="*/ 0 h 1047750"/>
              <a:gd name="connsiteX1" fmla="*/ 1457325 w 1457325"/>
              <a:gd name="connsiteY1" fmla="*/ 0 h 1047750"/>
              <a:gd name="connsiteX2" fmla="*/ 838200 w 1457325"/>
              <a:gd name="connsiteY2" fmla="*/ 1044575 h 1047750"/>
              <a:gd name="connsiteX3" fmla="*/ 0 w 1457325"/>
              <a:gd name="connsiteY3" fmla="*/ 1047750 h 1047750"/>
              <a:gd name="connsiteX4" fmla="*/ 0 w 1457325"/>
              <a:gd name="connsiteY4" fmla="*/ 0 h 1047750"/>
              <a:gd name="connsiteX0" fmla="*/ 0 w 1454020"/>
              <a:gd name="connsiteY0" fmla="*/ 0 h 1047750"/>
              <a:gd name="connsiteX1" fmla="*/ 1454020 w 1454020"/>
              <a:gd name="connsiteY1" fmla="*/ 3303 h 1047750"/>
              <a:gd name="connsiteX2" fmla="*/ 838200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41505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750"/>
              <a:gd name="connsiteX1" fmla="*/ 1454020 w 1454020"/>
              <a:gd name="connsiteY1" fmla="*/ 3303 h 1047750"/>
              <a:gd name="connsiteX2" fmla="*/ 857483 w 1454020"/>
              <a:gd name="connsiteY2" fmla="*/ 1044575 h 1047750"/>
              <a:gd name="connsiteX3" fmla="*/ 0 w 1454020"/>
              <a:gd name="connsiteY3" fmla="*/ 1047750 h 1047750"/>
              <a:gd name="connsiteX4" fmla="*/ 0 w 1454020"/>
              <a:gd name="connsiteY4" fmla="*/ 0 h 1047750"/>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9863"/>
              <a:gd name="connsiteY0" fmla="*/ 2735 h 1050612"/>
              <a:gd name="connsiteX1" fmla="*/ 1459863 w 1459863"/>
              <a:gd name="connsiteY1" fmla="*/ 0 h 1050612"/>
              <a:gd name="connsiteX2" fmla="*/ 854287 w 1459863"/>
              <a:gd name="connsiteY2" fmla="*/ 1050612 h 1050612"/>
              <a:gd name="connsiteX3" fmla="*/ 0 w 1459863"/>
              <a:gd name="connsiteY3" fmla="*/ 1050485 h 1050612"/>
              <a:gd name="connsiteX4" fmla="*/ 0 w 1459863"/>
              <a:gd name="connsiteY4" fmla="*/ 2735 h 1050612"/>
              <a:gd name="connsiteX0" fmla="*/ 0 w 1459863"/>
              <a:gd name="connsiteY0" fmla="*/ 0 h 1047877"/>
              <a:gd name="connsiteX1" fmla="*/ 1459863 w 1459863"/>
              <a:gd name="connsiteY1" fmla="*/ 284 h 1047877"/>
              <a:gd name="connsiteX2" fmla="*/ 854287 w 1459863"/>
              <a:gd name="connsiteY2" fmla="*/ 1047877 h 1047877"/>
              <a:gd name="connsiteX3" fmla="*/ 0 w 1459863"/>
              <a:gd name="connsiteY3" fmla="*/ 1047750 h 1047877"/>
              <a:gd name="connsiteX4" fmla="*/ 0 w 1459863"/>
              <a:gd name="connsiteY4" fmla="*/ 0 h 1047877"/>
              <a:gd name="connsiteX0" fmla="*/ 0 w 1454020"/>
              <a:gd name="connsiteY0" fmla="*/ 0 h 1047877"/>
              <a:gd name="connsiteX1" fmla="*/ 1454020 w 1454020"/>
              <a:gd name="connsiteY1" fmla="*/ 3303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47877"/>
              <a:gd name="connsiteX1" fmla="*/ 1454020 w 1454020"/>
              <a:gd name="connsiteY1" fmla="*/ 284 h 1047877"/>
              <a:gd name="connsiteX2" fmla="*/ 854287 w 1454020"/>
              <a:gd name="connsiteY2" fmla="*/ 1047877 h 1047877"/>
              <a:gd name="connsiteX3" fmla="*/ 0 w 1454020"/>
              <a:gd name="connsiteY3" fmla="*/ 1047750 h 1047877"/>
              <a:gd name="connsiteX4" fmla="*/ 0 w 1454020"/>
              <a:gd name="connsiteY4" fmla="*/ 0 h 1047877"/>
              <a:gd name="connsiteX0" fmla="*/ 0 w 1454020"/>
              <a:gd name="connsiteY0" fmla="*/ 0 h 1050896"/>
              <a:gd name="connsiteX1" fmla="*/ 1454020 w 1454020"/>
              <a:gd name="connsiteY1" fmla="*/ 284 h 1050896"/>
              <a:gd name="connsiteX2" fmla="*/ 863052 w 1454020"/>
              <a:gd name="connsiteY2" fmla="*/ 1050896 h 1050896"/>
              <a:gd name="connsiteX3" fmla="*/ 0 w 1454020"/>
              <a:gd name="connsiteY3" fmla="*/ 1047750 h 1050896"/>
              <a:gd name="connsiteX4" fmla="*/ 0 w 1454020"/>
              <a:gd name="connsiteY4" fmla="*/ 0 h 1050896"/>
              <a:gd name="connsiteX0" fmla="*/ 0 w 1454020"/>
              <a:gd name="connsiteY0" fmla="*/ 0 h 1047877"/>
              <a:gd name="connsiteX1" fmla="*/ 1454020 w 1454020"/>
              <a:gd name="connsiteY1" fmla="*/ 284 h 1047877"/>
              <a:gd name="connsiteX2" fmla="*/ 863052 w 1454020"/>
              <a:gd name="connsiteY2" fmla="*/ 1047877 h 1047877"/>
              <a:gd name="connsiteX3" fmla="*/ 0 w 1454020"/>
              <a:gd name="connsiteY3" fmla="*/ 1047750 h 1047877"/>
              <a:gd name="connsiteX4" fmla="*/ 0 w 1454020"/>
              <a:gd name="connsiteY4" fmla="*/ 0 h 1047877"/>
              <a:gd name="connsiteX0" fmla="*/ 0 w 1454020"/>
              <a:gd name="connsiteY0" fmla="*/ 0 h 1047750"/>
              <a:gd name="connsiteX1" fmla="*/ 1454020 w 1454020"/>
              <a:gd name="connsiteY1" fmla="*/ 284 h 1047750"/>
              <a:gd name="connsiteX2" fmla="*/ 863052 w 1454020"/>
              <a:gd name="connsiteY2" fmla="*/ 1041839 h 1047750"/>
              <a:gd name="connsiteX3" fmla="*/ 0 w 1454020"/>
              <a:gd name="connsiteY3" fmla="*/ 1047750 h 1047750"/>
              <a:gd name="connsiteX4" fmla="*/ 0 w 1454020"/>
              <a:gd name="connsiteY4" fmla="*/ 0 h 1047750"/>
              <a:gd name="connsiteX0" fmla="*/ 0 w 1454020"/>
              <a:gd name="connsiteY0" fmla="*/ 0 h 1041839"/>
              <a:gd name="connsiteX1" fmla="*/ 1454020 w 1454020"/>
              <a:gd name="connsiteY1" fmla="*/ 284 h 1041839"/>
              <a:gd name="connsiteX2" fmla="*/ 863052 w 1454020"/>
              <a:gd name="connsiteY2" fmla="*/ 1041839 h 1041839"/>
              <a:gd name="connsiteX3" fmla="*/ 0 w 1454020"/>
              <a:gd name="connsiteY3" fmla="*/ 1041712 h 1041839"/>
              <a:gd name="connsiteX4" fmla="*/ 0 w 1454020"/>
              <a:gd name="connsiteY4" fmla="*/ 0 h 1041839"/>
              <a:gd name="connsiteX0" fmla="*/ 0 w 1448177"/>
              <a:gd name="connsiteY0" fmla="*/ 0 h 1041839"/>
              <a:gd name="connsiteX1" fmla="*/ 1448177 w 1448177"/>
              <a:gd name="connsiteY1" fmla="*/ 6322 h 1041839"/>
              <a:gd name="connsiteX2" fmla="*/ 863052 w 1448177"/>
              <a:gd name="connsiteY2" fmla="*/ 1041839 h 1041839"/>
              <a:gd name="connsiteX3" fmla="*/ 0 w 1448177"/>
              <a:gd name="connsiteY3" fmla="*/ 1041712 h 1041839"/>
              <a:gd name="connsiteX4" fmla="*/ 0 w 1448177"/>
              <a:gd name="connsiteY4" fmla="*/ 0 h 1041839"/>
              <a:gd name="connsiteX0" fmla="*/ 0 w 1448177"/>
              <a:gd name="connsiteY0" fmla="*/ 0 h 1038820"/>
              <a:gd name="connsiteX1" fmla="*/ 1448177 w 1448177"/>
              <a:gd name="connsiteY1" fmla="*/ 3303 h 1038820"/>
              <a:gd name="connsiteX2" fmla="*/ 863052 w 1448177"/>
              <a:gd name="connsiteY2" fmla="*/ 1038820 h 1038820"/>
              <a:gd name="connsiteX3" fmla="*/ 0 w 1448177"/>
              <a:gd name="connsiteY3" fmla="*/ 1038693 h 1038820"/>
              <a:gd name="connsiteX4" fmla="*/ 0 w 1448177"/>
              <a:gd name="connsiteY4" fmla="*/ 0 h 1038820"/>
              <a:gd name="connsiteX0" fmla="*/ 0 w 1448177"/>
              <a:gd name="connsiteY0" fmla="*/ 0 h 1035801"/>
              <a:gd name="connsiteX1" fmla="*/ 1448177 w 1448177"/>
              <a:gd name="connsiteY1" fmla="*/ 284 h 1035801"/>
              <a:gd name="connsiteX2" fmla="*/ 863052 w 1448177"/>
              <a:gd name="connsiteY2" fmla="*/ 1035801 h 1035801"/>
              <a:gd name="connsiteX3" fmla="*/ 0 w 1448177"/>
              <a:gd name="connsiteY3" fmla="*/ 1035674 h 1035801"/>
              <a:gd name="connsiteX4" fmla="*/ 0 w 1448177"/>
              <a:gd name="connsiteY4" fmla="*/ 0 h 103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77" h="1035801">
                <a:moveTo>
                  <a:pt x="0" y="0"/>
                </a:moveTo>
                <a:lnTo>
                  <a:pt x="1448177" y="284"/>
                </a:lnTo>
                <a:lnTo>
                  <a:pt x="863052" y="1035801"/>
                </a:lnTo>
                <a:lnTo>
                  <a:pt x="0" y="1035674"/>
                </a:lnTo>
                <a:lnTo>
                  <a:pt x="0" y="0"/>
                </a:lnTo>
                <a:close/>
              </a:path>
            </a:pathLst>
          </a:custGeom>
          <a:noFill/>
          <a:ln w="6350">
            <a:solidFill>
              <a:srgbClr val="E6E6E6"/>
            </a:solidFill>
          </a:ln>
        </p:spPr>
        <p:txBody>
          <a:bodyPr/>
          <a:lstStyle>
            <a:lvl1pPr marL="0" indent="0">
              <a:buNone/>
              <a:defRPr/>
            </a:lvl1pPr>
          </a:lstStyle>
          <a:p>
            <a:endParaRPr lang="en-NZ" dirty="0"/>
          </a:p>
        </p:txBody>
      </p:sp>
      <p:pic>
        <p:nvPicPr>
          <p:cNvPr id="23" name="Picture 22" descr="A picture containing building, tiled, silhouette&#10;&#10;Description automatically generated">
            <a:extLst>
              <a:ext uri="{FF2B5EF4-FFF2-40B4-BE49-F238E27FC236}">
                <a16:creationId xmlns:a16="http://schemas.microsoft.com/office/drawing/2014/main" id="{8E1506FB-74D0-45CD-B920-2A04617384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4781" y="2631366"/>
            <a:ext cx="690728" cy="1180811"/>
          </a:xfrm>
          <a:prstGeom prst="rect">
            <a:avLst/>
          </a:prstGeom>
        </p:spPr>
      </p:pic>
      <p:sp>
        <p:nvSpPr>
          <p:cNvPr id="26" name="Text Placeholder 18">
            <a:extLst>
              <a:ext uri="{FF2B5EF4-FFF2-40B4-BE49-F238E27FC236}">
                <a16:creationId xmlns:a16="http://schemas.microsoft.com/office/drawing/2014/main" id="{61881264-6F4F-40F6-A40F-C269C7566999}"/>
              </a:ext>
            </a:extLst>
          </p:cNvPr>
          <p:cNvSpPr>
            <a:spLocks noGrp="1"/>
          </p:cNvSpPr>
          <p:nvPr>
            <p:ph type="body" sz="quarter" idx="28" hasCustomPrompt="1"/>
          </p:nvPr>
        </p:nvSpPr>
        <p:spPr>
          <a:xfrm>
            <a:off x="3489324" y="3420550"/>
            <a:ext cx="2606675"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
        <p:nvSpPr>
          <p:cNvPr id="30" name="Text Placeholder 10">
            <a:extLst>
              <a:ext uri="{FF2B5EF4-FFF2-40B4-BE49-F238E27FC236}">
                <a16:creationId xmlns:a16="http://schemas.microsoft.com/office/drawing/2014/main" id="{2741DDDF-0F5D-472A-9D2F-54C89488803E}"/>
              </a:ext>
            </a:extLst>
          </p:cNvPr>
          <p:cNvSpPr>
            <a:spLocks noGrp="1"/>
          </p:cNvSpPr>
          <p:nvPr>
            <p:ph type="body" sz="quarter" idx="32" hasCustomPrompt="1"/>
          </p:nvPr>
        </p:nvSpPr>
        <p:spPr>
          <a:xfrm>
            <a:off x="8078499" y="2750355"/>
            <a:ext cx="2627601" cy="246221"/>
          </a:xfrm>
        </p:spPr>
        <p:txBody>
          <a:bodyPr wrap="square" lIns="90000" tIns="0" rIns="90000" bIns="0" anchor="ctr" anchorCtr="0">
            <a:spAutoFit/>
          </a:bodyPr>
          <a:lstStyle>
            <a:lvl1pPr marL="0" indent="0">
              <a:lnSpc>
                <a:spcPct val="100000"/>
              </a:lnSpc>
              <a:buNone/>
              <a:defRPr sz="1600" spc="0" baseline="0">
                <a:solidFill>
                  <a:schemeClr val="accent1"/>
                </a:solidFill>
                <a:latin typeface="+mj-lt"/>
              </a:defRPr>
            </a:lvl1pPr>
          </a:lstStyle>
          <a:p>
            <a:pPr lvl="0"/>
            <a:r>
              <a:rPr lang="en-US" dirty="0"/>
              <a:t>Name</a:t>
            </a:r>
            <a:endParaRPr lang="en-NZ" dirty="0"/>
          </a:p>
        </p:txBody>
      </p:sp>
      <p:sp>
        <p:nvSpPr>
          <p:cNvPr id="31" name="Text Placeholder 18">
            <a:extLst>
              <a:ext uri="{FF2B5EF4-FFF2-40B4-BE49-F238E27FC236}">
                <a16:creationId xmlns:a16="http://schemas.microsoft.com/office/drawing/2014/main" id="{664B5F82-E7D0-4531-A09D-29F67E3A92D8}"/>
              </a:ext>
            </a:extLst>
          </p:cNvPr>
          <p:cNvSpPr>
            <a:spLocks noGrp="1"/>
          </p:cNvSpPr>
          <p:nvPr>
            <p:ph type="body" sz="quarter" idx="33" hasCustomPrompt="1"/>
          </p:nvPr>
        </p:nvSpPr>
        <p:spPr>
          <a:xfrm>
            <a:off x="8078498" y="3097671"/>
            <a:ext cx="2627601" cy="128240"/>
          </a:xfrm>
        </p:spPr>
        <p:txBody>
          <a:bodyPr wrap="square" lIns="90000" tIns="0" bIns="0">
            <a:spAutoFit/>
          </a:bodyPr>
          <a:lstStyle>
            <a:lvl1pPr marL="0" indent="0">
              <a:lnSpc>
                <a:spcPts val="1000"/>
              </a:lnSpc>
              <a:buNone/>
              <a:defRPr sz="1000" baseline="0">
                <a:solidFill>
                  <a:schemeClr val="tx1"/>
                </a:solidFill>
                <a:latin typeface="+mj-lt"/>
              </a:defRPr>
            </a:lvl1pPr>
          </a:lstStyle>
          <a:p>
            <a:pPr lvl="0"/>
            <a:r>
              <a:rPr lang="en-US" dirty="0"/>
              <a:t>Role</a:t>
            </a:r>
            <a:endParaRPr lang="en-NZ" dirty="0"/>
          </a:p>
        </p:txBody>
      </p:sp>
      <p:sp>
        <p:nvSpPr>
          <p:cNvPr id="32" name="Text Placeholder 18">
            <a:extLst>
              <a:ext uri="{FF2B5EF4-FFF2-40B4-BE49-F238E27FC236}">
                <a16:creationId xmlns:a16="http://schemas.microsoft.com/office/drawing/2014/main" id="{F69C7A89-9734-4611-AAB4-A2B15D6720FE}"/>
              </a:ext>
            </a:extLst>
          </p:cNvPr>
          <p:cNvSpPr>
            <a:spLocks noGrp="1"/>
          </p:cNvSpPr>
          <p:nvPr>
            <p:ph type="body" sz="quarter" idx="34" hasCustomPrompt="1"/>
          </p:nvPr>
        </p:nvSpPr>
        <p:spPr>
          <a:xfrm>
            <a:off x="8078498" y="3420550"/>
            <a:ext cx="2627601" cy="128240"/>
          </a:xfrm>
        </p:spPr>
        <p:txBody>
          <a:bodyPr wrap="square" lIns="90000" tIns="0" bIns="0">
            <a:spAutoFit/>
          </a:bodyPr>
          <a:lstStyle>
            <a:lvl1pPr marL="0" indent="0">
              <a:lnSpc>
                <a:spcPts val="1000"/>
              </a:lnSpc>
              <a:buNone/>
              <a:defRPr sz="950" spc="10" baseline="0">
                <a:solidFill>
                  <a:schemeClr val="tx1"/>
                </a:solidFill>
                <a:latin typeface="+mn-lt"/>
              </a:defRPr>
            </a:lvl1pPr>
          </a:lstStyle>
          <a:p>
            <a:pPr lvl="0"/>
            <a:r>
              <a:rPr lang="en-US" dirty="0"/>
              <a:t>Contact details</a:t>
            </a:r>
            <a:endParaRPr lang="en-NZ" dirty="0"/>
          </a:p>
        </p:txBody>
      </p:sp>
    </p:spTree>
    <p:extLst>
      <p:ext uri="{BB962C8B-B14F-4D97-AF65-F5344CB8AC3E}">
        <p14:creationId xmlns:p14="http://schemas.microsoft.com/office/powerpoint/2010/main" val="231125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r and left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78E979A-345E-49A6-A2F4-9EE8BD2C4CEC}"/>
              </a:ext>
            </a:extLst>
          </p:cNvPr>
          <p:cNvSpPr>
            <a:spLocks noGrp="1"/>
          </p:cNvSpPr>
          <p:nvPr>
            <p:ph type="pic" sz="quarter" idx="17"/>
          </p:nvPr>
        </p:nvSpPr>
        <p:spPr>
          <a:xfrm>
            <a:off x="638175" y="0"/>
            <a:ext cx="5357813" cy="6858000"/>
          </a:xfrm>
        </p:spPr>
        <p:txBody>
          <a:bodyPr/>
          <a:lstStyle/>
          <a:p>
            <a:endParaRPr lang="en-NZ"/>
          </a:p>
        </p:txBody>
      </p:sp>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7018848" y="1233205"/>
            <a:ext cx="4534976" cy="584775"/>
          </a:xfrm>
        </p:spPr>
        <p:txBody>
          <a:bodyPr wrap="square" anchor="ctr" anchorCtr="0">
            <a:spAutoFit/>
          </a:bodyPr>
          <a:lstStyle>
            <a:lvl1pPr>
              <a:lnSpc>
                <a:spcPct val="100000"/>
              </a:lnSpc>
              <a:defRPr sz="3200">
                <a:solidFill>
                  <a:schemeClr val="accent1"/>
                </a:solidFill>
              </a:defRPr>
            </a:lvl1pPr>
          </a:lstStyle>
          <a:p>
            <a:r>
              <a:rPr lang="en-US" dirty="0"/>
              <a:t>Name</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74474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70838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5" name="Text Placeholder 7">
            <a:extLst>
              <a:ext uri="{FF2B5EF4-FFF2-40B4-BE49-F238E27FC236}">
                <a16:creationId xmlns:a16="http://schemas.microsoft.com/office/drawing/2014/main" id="{525909B9-50A6-46AB-9DC6-1C7901D1DD4E}"/>
              </a:ext>
            </a:extLst>
          </p:cNvPr>
          <p:cNvSpPr>
            <a:spLocks noGrp="1"/>
          </p:cNvSpPr>
          <p:nvPr>
            <p:ph type="body" sz="quarter" idx="16" hasCustomPrompt="1"/>
          </p:nvPr>
        </p:nvSpPr>
        <p:spPr>
          <a:xfrm>
            <a:off x="7018849" y="2461219"/>
            <a:ext cx="4534976" cy="260905"/>
          </a:xfrm>
        </p:spPr>
        <p:txBody>
          <a:bodyPr wrap="square" tIns="46800">
            <a:spAutoFit/>
          </a:bodyPr>
          <a:lstStyle>
            <a:lvl1pPr marL="0" indent="0">
              <a:lnSpc>
                <a:spcPts val="1200"/>
              </a:lnSpc>
              <a:spcAft>
                <a:spcPts val="1000"/>
              </a:spcAft>
              <a:buFont typeface="Arial" panose="020B0604020202020204" pitchFamily="34" charset="0"/>
              <a:buNone/>
              <a:defRPr sz="1600">
                <a:solidFill>
                  <a:schemeClr val="tx1"/>
                </a:solidFill>
              </a:defRPr>
            </a:lvl1pPr>
          </a:lstStyle>
          <a:p>
            <a:pPr lvl="0"/>
            <a:r>
              <a:rPr lang="en-US" dirty="0"/>
              <a:t>Contact details</a:t>
            </a:r>
          </a:p>
        </p:txBody>
      </p:sp>
      <p:sp>
        <p:nvSpPr>
          <p:cNvPr id="11" name="Text Placeholder 7">
            <a:extLst>
              <a:ext uri="{FF2B5EF4-FFF2-40B4-BE49-F238E27FC236}">
                <a16:creationId xmlns:a16="http://schemas.microsoft.com/office/drawing/2014/main" id="{2C3D8CFE-2DDB-47ED-B049-E5A673120A25}"/>
              </a:ext>
            </a:extLst>
          </p:cNvPr>
          <p:cNvSpPr>
            <a:spLocks noGrp="1"/>
          </p:cNvSpPr>
          <p:nvPr>
            <p:ph type="body" sz="quarter" idx="18" hasCustomPrompt="1"/>
          </p:nvPr>
        </p:nvSpPr>
        <p:spPr>
          <a:xfrm>
            <a:off x="7018848" y="1876145"/>
            <a:ext cx="4534976" cy="260905"/>
          </a:xfrm>
        </p:spPr>
        <p:txBody>
          <a:bodyPr wrap="square" tIns="46800">
            <a:spAutoFit/>
          </a:bodyPr>
          <a:lstStyle>
            <a:lvl1pPr marL="0" indent="0">
              <a:lnSpc>
                <a:spcPts val="1200"/>
              </a:lnSpc>
              <a:spcAft>
                <a:spcPts val="1000"/>
              </a:spcAft>
              <a:buFont typeface="Arial" panose="020B0604020202020204" pitchFamily="34" charset="0"/>
              <a:buNone/>
              <a:defRPr sz="1600">
                <a:solidFill>
                  <a:schemeClr val="tx1"/>
                </a:solidFill>
                <a:latin typeface="+mj-lt"/>
              </a:defRPr>
            </a:lvl1pPr>
          </a:lstStyle>
          <a:p>
            <a:pPr lvl="0"/>
            <a:r>
              <a:rPr lang="en-US" dirty="0"/>
              <a:t>Role</a:t>
            </a:r>
          </a:p>
        </p:txBody>
      </p:sp>
      <p:sp>
        <p:nvSpPr>
          <p:cNvPr id="12" name="Text Placeholder 7">
            <a:extLst>
              <a:ext uri="{FF2B5EF4-FFF2-40B4-BE49-F238E27FC236}">
                <a16:creationId xmlns:a16="http://schemas.microsoft.com/office/drawing/2014/main" id="{815480F4-017F-4010-AD59-B9FAC83A586B}"/>
              </a:ext>
            </a:extLst>
          </p:cNvPr>
          <p:cNvSpPr>
            <a:spLocks noGrp="1"/>
          </p:cNvSpPr>
          <p:nvPr>
            <p:ph type="body" sz="quarter" idx="19" hasCustomPrompt="1"/>
          </p:nvPr>
        </p:nvSpPr>
        <p:spPr>
          <a:xfrm>
            <a:off x="7018848" y="3216124"/>
            <a:ext cx="3775276" cy="324256"/>
          </a:xfrm>
        </p:spPr>
        <p:txBody>
          <a:bodyPr wrap="square" tIns="46800">
            <a:spAutoFit/>
          </a:bodyPr>
          <a:lstStyle>
            <a:lvl1pPr marL="0" indent="0">
              <a:lnSpc>
                <a:spcPts val="1800"/>
              </a:lnSpc>
              <a:spcAft>
                <a:spcPts val="1800"/>
              </a:spcAft>
              <a:buFont typeface="Arial" panose="020B0604020202020204" pitchFamily="34" charset="0"/>
              <a:buNone/>
              <a:defRPr sz="1500">
                <a:solidFill>
                  <a:schemeClr val="tx1"/>
                </a:solidFill>
              </a:defRPr>
            </a:lvl1pPr>
          </a:lstStyle>
          <a:p>
            <a:pPr lvl="0"/>
            <a:r>
              <a:rPr lang="en-US" dirty="0"/>
              <a:t>Click to add text</a:t>
            </a:r>
          </a:p>
        </p:txBody>
      </p:sp>
    </p:spTree>
    <p:extLst>
      <p:ext uri="{BB962C8B-B14F-4D97-AF65-F5344CB8AC3E}">
        <p14:creationId xmlns:p14="http://schemas.microsoft.com/office/powerpoint/2010/main" val="422020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B43E-5943-4553-8448-08371D4EB68F}"/>
              </a:ext>
            </a:extLst>
          </p:cNvPr>
          <p:cNvSpPr>
            <a:spLocks noGrp="1"/>
          </p:cNvSpPr>
          <p:nvPr>
            <p:ph type="title" hasCustomPrompt="1"/>
          </p:nvPr>
        </p:nvSpPr>
        <p:spPr>
          <a:xfrm>
            <a:off x="0" y="0"/>
            <a:ext cx="12192000" cy="6857999"/>
          </a:xfrm>
          <a:noFill/>
        </p:spPr>
        <p:txBody>
          <a:bodyPr wrap="square" lIns="648000" tIns="1908000" rIns="7200000" bIns="2880000">
            <a:normAutofit/>
          </a:bodyPr>
          <a:lstStyle>
            <a:lvl1pPr>
              <a:lnSpc>
                <a:spcPts val="4200"/>
              </a:lnSpc>
              <a:tabLst>
                <a:tab pos="3944938" algn="l"/>
              </a:tabLst>
              <a:defRPr sz="3400">
                <a:solidFill>
                  <a:schemeClr val="bg1"/>
                </a:solidFill>
              </a:defRPr>
            </a:lvl1pPr>
          </a:lstStyle>
          <a:p>
            <a:r>
              <a:rPr lang="en-US" dirty="0"/>
              <a:t>Title</a:t>
            </a:r>
            <a:endParaRPr lang="en-NZ" dirty="0"/>
          </a:p>
        </p:txBody>
      </p:sp>
      <p:pic>
        <p:nvPicPr>
          <p:cNvPr id="8" name="Picture 7" descr="Logo&#10;&#10;Description automatically generated">
            <a:extLst>
              <a:ext uri="{FF2B5EF4-FFF2-40B4-BE49-F238E27FC236}">
                <a16:creationId xmlns:a16="http://schemas.microsoft.com/office/drawing/2014/main" id="{8C1CCA21-3118-4114-8679-F9660473A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6940" y="626742"/>
            <a:ext cx="1433325" cy="788672"/>
          </a:xfrm>
          <a:prstGeom prst="rect">
            <a:avLst/>
          </a:prstGeom>
        </p:spPr>
      </p:pic>
      <p:sp>
        <p:nvSpPr>
          <p:cNvPr id="14" name="Picture Placeholder 13">
            <a:extLst>
              <a:ext uri="{FF2B5EF4-FFF2-40B4-BE49-F238E27FC236}">
                <a16:creationId xmlns:a16="http://schemas.microsoft.com/office/drawing/2014/main" id="{9515EA1C-652E-4399-90C6-CBF84718C03D}"/>
              </a:ext>
            </a:extLst>
          </p:cNvPr>
          <p:cNvSpPr>
            <a:spLocks noGrp="1"/>
          </p:cNvSpPr>
          <p:nvPr>
            <p:ph type="pic" sz="quarter" idx="16" hasCustomPrompt="1"/>
          </p:nvPr>
        </p:nvSpPr>
        <p:spPr>
          <a:xfrm>
            <a:off x="3563006" y="0"/>
            <a:ext cx="8628993" cy="6858000"/>
          </a:xfrm>
          <a:custGeom>
            <a:avLst/>
            <a:gdLst>
              <a:gd name="connsiteX0" fmla="*/ 0 w 9277350"/>
              <a:gd name="connsiteY0" fmla="*/ 0 h 6858000"/>
              <a:gd name="connsiteX1" fmla="*/ 9277350 w 9277350"/>
              <a:gd name="connsiteY1" fmla="*/ 0 h 6858000"/>
              <a:gd name="connsiteX2" fmla="*/ 9277350 w 9277350"/>
              <a:gd name="connsiteY2" fmla="*/ 6858000 h 6858000"/>
              <a:gd name="connsiteX3" fmla="*/ 0 w 9277350"/>
              <a:gd name="connsiteY3" fmla="*/ 6858000 h 6858000"/>
              <a:gd name="connsiteX4" fmla="*/ 0 w 9277350"/>
              <a:gd name="connsiteY4" fmla="*/ 0 h 6858000"/>
              <a:gd name="connsiteX0" fmla="*/ 0 w 9277350"/>
              <a:gd name="connsiteY0" fmla="*/ 19050 h 6877050"/>
              <a:gd name="connsiteX1" fmla="*/ 4048125 w 9277350"/>
              <a:gd name="connsiteY1" fmla="*/ 0 h 6877050"/>
              <a:gd name="connsiteX2" fmla="*/ 9277350 w 9277350"/>
              <a:gd name="connsiteY2" fmla="*/ 19050 h 6877050"/>
              <a:gd name="connsiteX3" fmla="*/ 9277350 w 9277350"/>
              <a:gd name="connsiteY3" fmla="*/ 6877050 h 6877050"/>
              <a:gd name="connsiteX4" fmla="*/ 0 w 9277350"/>
              <a:gd name="connsiteY4" fmla="*/ 6877050 h 6877050"/>
              <a:gd name="connsiteX5" fmla="*/ 0 w 9277350"/>
              <a:gd name="connsiteY5" fmla="*/ 19050 h 6877050"/>
              <a:gd name="connsiteX0" fmla="*/ 0 w 9277350"/>
              <a:gd name="connsiteY0" fmla="*/ 6877050 h 6877050"/>
              <a:gd name="connsiteX1" fmla="*/ 4048125 w 9277350"/>
              <a:gd name="connsiteY1" fmla="*/ 0 h 6877050"/>
              <a:gd name="connsiteX2" fmla="*/ 9277350 w 9277350"/>
              <a:gd name="connsiteY2" fmla="*/ 19050 h 6877050"/>
              <a:gd name="connsiteX3" fmla="*/ 9277350 w 9277350"/>
              <a:gd name="connsiteY3" fmla="*/ 6877050 h 6877050"/>
              <a:gd name="connsiteX4" fmla="*/ 0 w 9277350"/>
              <a:gd name="connsiteY4" fmla="*/ 6877050 h 6877050"/>
              <a:gd name="connsiteX0" fmla="*/ 0 w 9277350"/>
              <a:gd name="connsiteY0" fmla="*/ 6858000 h 6858000"/>
              <a:gd name="connsiteX1" fmla="*/ 4048125 w 9277350"/>
              <a:gd name="connsiteY1" fmla="*/ 9525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048125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285427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98428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30628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 name="connsiteX0" fmla="*/ 0 w 9277350"/>
              <a:gd name="connsiteY0" fmla="*/ 6858000 h 6858000"/>
              <a:gd name="connsiteX1" fmla="*/ 4353229 w 9277350"/>
              <a:gd name="connsiteY1" fmla="*/ 0 h 6858000"/>
              <a:gd name="connsiteX2" fmla="*/ 9277350 w 9277350"/>
              <a:gd name="connsiteY2" fmla="*/ 0 h 6858000"/>
              <a:gd name="connsiteX3" fmla="*/ 9277350 w 9277350"/>
              <a:gd name="connsiteY3" fmla="*/ 6858000 h 6858000"/>
              <a:gd name="connsiteX4" fmla="*/ 0 w 92773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350" h="6858000">
                <a:moveTo>
                  <a:pt x="0" y="6858000"/>
                </a:moveTo>
                <a:lnTo>
                  <a:pt x="4353229" y="0"/>
                </a:lnTo>
                <a:lnTo>
                  <a:pt x="9277350" y="0"/>
                </a:lnTo>
                <a:lnTo>
                  <a:pt x="9277350" y="6858000"/>
                </a:lnTo>
                <a:lnTo>
                  <a:pt x="0" y="6858000"/>
                </a:lnTo>
                <a:close/>
              </a:path>
            </a:pathLst>
          </a:custGeom>
          <a:solidFill>
            <a:schemeClr val="bg2"/>
          </a:solidFill>
          <a:ln>
            <a:noFill/>
          </a:ln>
        </p:spPr>
        <p:txBody>
          <a:bodyPr/>
          <a:lstStyle>
            <a:lvl1pPr marL="0" indent="0" algn="r">
              <a:buNone/>
              <a:defRPr/>
            </a:lvl1pPr>
          </a:lstStyle>
          <a:p>
            <a:pPr marL="0" marR="0" lvl="0" indent="0" algn="r" defTabSz="914400" rtl="0" eaLnBrk="1" fontAlgn="auto" latinLnBrk="0" hangingPunct="1">
              <a:lnSpc>
                <a:spcPts val="2000"/>
              </a:lnSpc>
              <a:spcBef>
                <a:spcPts val="0"/>
              </a:spcBef>
              <a:spcAft>
                <a:spcPts val="300"/>
              </a:spcAft>
              <a:buClrTx/>
              <a:buSzTx/>
              <a:buFont typeface="Wingdings" panose="05000000000000000000" pitchFamily="2" charset="2"/>
              <a:buNone/>
              <a:tabLst/>
              <a:defRPr/>
            </a:pPr>
            <a:r>
              <a:rPr lang="en-US" dirty="0"/>
              <a:t>After inserting an image, </a:t>
            </a:r>
            <a:br>
              <a:rPr lang="en-US" dirty="0"/>
            </a:br>
            <a:r>
              <a:rPr lang="en-US" dirty="0"/>
              <a:t>right click and send to back</a:t>
            </a:r>
          </a:p>
          <a:p>
            <a:endParaRPr lang="en-NZ" dirty="0"/>
          </a:p>
        </p:txBody>
      </p:sp>
      <p:sp>
        <p:nvSpPr>
          <p:cNvPr id="9" name="Text Placeholder 7">
            <a:extLst>
              <a:ext uri="{FF2B5EF4-FFF2-40B4-BE49-F238E27FC236}">
                <a16:creationId xmlns:a16="http://schemas.microsoft.com/office/drawing/2014/main" id="{662A6295-CFFB-4C17-8106-CF95F054748F}"/>
              </a:ext>
            </a:extLst>
          </p:cNvPr>
          <p:cNvSpPr>
            <a:spLocks noGrp="1"/>
          </p:cNvSpPr>
          <p:nvPr>
            <p:ph type="body" sz="quarter" idx="14" hasCustomPrompt="1"/>
          </p:nvPr>
        </p:nvSpPr>
        <p:spPr>
          <a:xfrm>
            <a:off x="536280" y="4920404"/>
            <a:ext cx="2534726" cy="631520"/>
          </a:xfrm>
        </p:spPr>
        <p:txBody>
          <a:bodyPr lIns="108000" anchor="t" anchorCtr="0">
            <a:spAutoFit/>
          </a:bodyPr>
          <a:lstStyle>
            <a:lvl1pPr marL="171450" indent="-171450">
              <a:lnSpc>
                <a:spcPts val="1200"/>
              </a:lnSpc>
              <a:buFont typeface="Arial" panose="020B0604020202020204" pitchFamily="34" charset="0"/>
              <a:buChar char="•"/>
              <a:defRPr sz="1200" spc="10" baseline="0">
                <a:solidFill>
                  <a:schemeClr val="bg1"/>
                </a:solidFill>
                <a:latin typeface="+mn-lt"/>
              </a:defRPr>
            </a:lvl1pPr>
            <a:lvl5pPr>
              <a:defRPr/>
            </a:lvl5pPr>
          </a:lstStyle>
          <a:p>
            <a:pPr lvl="0"/>
            <a:r>
              <a:rPr lang="en-US" dirty="0"/>
              <a:t>Presenter 1</a:t>
            </a:r>
          </a:p>
          <a:p>
            <a:pPr lvl="0"/>
            <a:r>
              <a:rPr lang="en-US" dirty="0"/>
              <a:t>Presenter 2</a:t>
            </a:r>
          </a:p>
          <a:p>
            <a:pPr lvl="0"/>
            <a:r>
              <a:rPr lang="en-US" dirty="0"/>
              <a:t>Presenter 3</a:t>
            </a:r>
            <a:endParaRPr lang="en-NZ" dirty="0"/>
          </a:p>
        </p:txBody>
      </p:sp>
      <p:sp>
        <p:nvSpPr>
          <p:cNvPr id="10" name="Text Placeholder 7">
            <a:extLst>
              <a:ext uri="{FF2B5EF4-FFF2-40B4-BE49-F238E27FC236}">
                <a16:creationId xmlns:a16="http://schemas.microsoft.com/office/drawing/2014/main" id="{2EC899CC-73CE-428B-BF1A-EB72527EE236}"/>
              </a:ext>
            </a:extLst>
          </p:cNvPr>
          <p:cNvSpPr>
            <a:spLocks noGrp="1"/>
          </p:cNvSpPr>
          <p:nvPr>
            <p:ph type="body" sz="quarter" idx="15" hasCustomPrompt="1"/>
          </p:nvPr>
        </p:nvSpPr>
        <p:spPr>
          <a:xfrm>
            <a:off x="536280" y="5789896"/>
            <a:ext cx="2534726" cy="323871"/>
          </a:xfrm>
        </p:spPr>
        <p:txBody>
          <a:bodyPr anchor="t">
            <a:spAutoFit/>
          </a:bodyPr>
          <a:lstStyle>
            <a:lvl1pPr marL="0" indent="0">
              <a:buNone/>
              <a:defRPr sz="1200" spc="0" baseline="0">
                <a:solidFill>
                  <a:schemeClr val="tx1"/>
                </a:solidFill>
                <a:latin typeface="+mn-lt"/>
              </a:defRPr>
            </a:lvl1pPr>
            <a:lvl5pPr>
              <a:defRPr/>
            </a:lvl5pPr>
          </a:lstStyle>
          <a:p>
            <a:pPr lvl="0"/>
            <a:r>
              <a:rPr lang="en-US" dirty="0"/>
              <a:t>23 November 2021</a:t>
            </a:r>
            <a:endParaRPr lang="en-NZ" dirty="0"/>
          </a:p>
        </p:txBody>
      </p:sp>
      <p:sp>
        <p:nvSpPr>
          <p:cNvPr id="5" name="Text Placeholder 4">
            <a:extLst>
              <a:ext uri="{FF2B5EF4-FFF2-40B4-BE49-F238E27FC236}">
                <a16:creationId xmlns:a16="http://schemas.microsoft.com/office/drawing/2014/main" id="{8B097405-426B-43A9-9F9A-6E953DF64356}"/>
              </a:ext>
            </a:extLst>
          </p:cNvPr>
          <p:cNvSpPr>
            <a:spLocks noGrp="1"/>
          </p:cNvSpPr>
          <p:nvPr>
            <p:ph type="body" sz="quarter" idx="17" hasCustomPrompt="1"/>
          </p:nvPr>
        </p:nvSpPr>
        <p:spPr>
          <a:xfrm>
            <a:off x="536575" y="3619500"/>
            <a:ext cx="3635375" cy="1016000"/>
          </a:xfrm>
        </p:spPr>
        <p:txBody>
          <a:bodyPr>
            <a:normAutofit/>
          </a:bodyPr>
          <a:lstStyle>
            <a:lvl1pPr marL="0" indent="0">
              <a:lnSpc>
                <a:spcPts val="2200"/>
              </a:lnSpc>
              <a:buNone/>
              <a:defRPr sz="1800">
                <a:solidFill>
                  <a:schemeClr val="tx1"/>
                </a:solidFill>
              </a:defRPr>
            </a:lvl1pPr>
          </a:lstStyle>
          <a:p>
            <a:pPr lvl="0"/>
            <a:r>
              <a:rPr lang="en-US" dirty="0"/>
              <a:t>Subtitle</a:t>
            </a:r>
            <a:endParaRPr lang="en-NZ" dirty="0"/>
          </a:p>
        </p:txBody>
      </p:sp>
      <p:pic>
        <p:nvPicPr>
          <p:cNvPr id="7" name="Picture 6">
            <a:extLst>
              <a:ext uri="{FF2B5EF4-FFF2-40B4-BE49-F238E27FC236}">
                <a16:creationId xmlns:a16="http://schemas.microsoft.com/office/drawing/2014/main" id="{5EF0122F-E75C-4AD5-824F-35DB2B4A804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1241" y="723240"/>
            <a:ext cx="1204378" cy="662370"/>
          </a:xfrm>
          <a:prstGeom prst="rect">
            <a:avLst/>
          </a:prstGeom>
        </p:spPr>
      </p:pic>
    </p:spTree>
    <p:extLst>
      <p:ext uri="{BB962C8B-B14F-4D97-AF65-F5344CB8AC3E}">
        <p14:creationId xmlns:p14="http://schemas.microsoft.com/office/powerpoint/2010/main" val="2140495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senter and right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78E979A-345E-49A6-A2F4-9EE8BD2C4CEC}"/>
              </a:ext>
            </a:extLst>
          </p:cNvPr>
          <p:cNvSpPr>
            <a:spLocks noGrp="1"/>
          </p:cNvSpPr>
          <p:nvPr>
            <p:ph type="pic" sz="quarter" idx="17"/>
          </p:nvPr>
        </p:nvSpPr>
        <p:spPr>
          <a:xfrm>
            <a:off x="6198127" y="0"/>
            <a:ext cx="5357813" cy="6858000"/>
          </a:xfrm>
        </p:spPr>
        <p:txBody>
          <a:bodyPr/>
          <a:lstStyle/>
          <a:p>
            <a:endParaRPr lang="en-NZ"/>
          </a:p>
        </p:txBody>
      </p:sp>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69403" y="1233205"/>
            <a:ext cx="4524471" cy="584775"/>
          </a:xfrm>
        </p:spPr>
        <p:txBody>
          <a:bodyPr wrap="square" anchor="ctr" anchorCtr="0">
            <a:spAutoFit/>
          </a:bodyPr>
          <a:lstStyle>
            <a:lvl1pPr>
              <a:lnSpc>
                <a:spcPct val="100000"/>
              </a:lnSpc>
              <a:defRPr sz="3200">
                <a:solidFill>
                  <a:schemeClr val="accent1"/>
                </a:solidFill>
              </a:defRPr>
            </a:lvl1pPr>
          </a:lstStyle>
          <a:p>
            <a:r>
              <a:rPr lang="en-US" dirty="0"/>
              <a:t>Name</a:t>
            </a:r>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5" name="Text Placeholder 7">
            <a:extLst>
              <a:ext uri="{FF2B5EF4-FFF2-40B4-BE49-F238E27FC236}">
                <a16:creationId xmlns:a16="http://schemas.microsoft.com/office/drawing/2014/main" id="{525909B9-50A6-46AB-9DC6-1C7901D1DD4E}"/>
              </a:ext>
            </a:extLst>
          </p:cNvPr>
          <p:cNvSpPr>
            <a:spLocks noGrp="1"/>
          </p:cNvSpPr>
          <p:nvPr>
            <p:ph type="body" sz="quarter" idx="16" hasCustomPrompt="1"/>
          </p:nvPr>
        </p:nvSpPr>
        <p:spPr>
          <a:xfrm>
            <a:off x="1469404" y="2461219"/>
            <a:ext cx="4534976" cy="260905"/>
          </a:xfrm>
        </p:spPr>
        <p:txBody>
          <a:bodyPr wrap="square" tIns="46800">
            <a:spAutoFit/>
          </a:bodyPr>
          <a:lstStyle>
            <a:lvl1pPr marL="0" indent="0">
              <a:lnSpc>
                <a:spcPts val="1200"/>
              </a:lnSpc>
              <a:spcAft>
                <a:spcPts val="1000"/>
              </a:spcAft>
              <a:buFont typeface="Arial" panose="020B0604020202020204" pitchFamily="34" charset="0"/>
              <a:buNone/>
              <a:defRPr sz="1600">
                <a:solidFill>
                  <a:schemeClr val="tx1"/>
                </a:solidFill>
              </a:defRPr>
            </a:lvl1pPr>
          </a:lstStyle>
          <a:p>
            <a:pPr lvl="0"/>
            <a:r>
              <a:rPr lang="en-US" dirty="0"/>
              <a:t>Contact details</a:t>
            </a:r>
          </a:p>
        </p:txBody>
      </p:sp>
      <p:sp>
        <p:nvSpPr>
          <p:cNvPr id="11" name="Text Placeholder 7">
            <a:extLst>
              <a:ext uri="{FF2B5EF4-FFF2-40B4-BE49-F238E27FC236}">
                <a16:creationId xmlns:a16="http://schemas.microsoft.com/office/drawing/2014/main" id="{2C3D8CFE-2DDB-47ED-B049-E5A673120A25}"/>
              </a:ext>
            </a:extLst>
          </p:cNvPr>
          <p:cNvSpPr>
            <a:spLocks noGrp="1"/>
          </p:cNvSpPr>
          <p:nvPr>
            <p:ph type="body" sz="quarter" idx="18" hasCustomPrompt="1"/>
          </p:nvPr>
        </p:nvSpPr>
        <p:spPr>
          <a:xfrm>
            <a:off x="1469403" y="1876145"/>
            <a:ext cx="4534976" cy="260905"/>
          </a:xfrm>
        </p:spPr>
        <p:txBody>
          <a:bodyPr wrap="square" tIns="46800">
            <a:spAutoFit/>
          </a:bodyPr>
          <a:lstStyle>
            <a:lvl1pPr marL="0" indent="0">
              <a:lnSpc>
                <a:spcPts val="1200"/>
              </a:lnSpc>
              <a:spcAft>
                <a:spcPts val="1000"/>
              </a:spcAft>
              <a:buFont typeface="Arial" panose="020B0604020202020204" pitchFamily="34" charset="0"/>
              <a:buNone/>
              <a:defRPr sz="1600">
                <a:solidFill>
                  <a:schemeClr val="tx1"/>
                </a:solidFill>
                <a:latin typeface="+mj-lt"/>
              </a:defRPr>
            </a:lvl1pPr>
          </a:lstStyle>
          <a:p>
            <a:pPr lvl="0"/>
            <a:r>
              <a:rPr lang="en-US" dirty="0"/>
              <a:t>Role</a:t>
            </a:r>
          </a:p>
        </p:txBody>
      </p:sp>
      <p:sp>
        <p:nvSpPr>
          <p:cNvPr id="12" name="Text Placeholder 7">
            <a:extLst>
              <a:ext uri="{FF2B5EF4-FFF2-40B4-BE49-F238E27FC236}">
                <a16:creationId xmlns:a16="http://schemas.microsoft.com/office/drawing/2014/main" id="{815480F4-017F-4010-AD59-B9FAC83A586B}"/>
              </a:ext>
            </a:extLst>
          </p:cNvPr>
          <p:cNvSpPr>
            <a:spLocks noGrp="1"/>
          </p:cNvSpPr>
          <p:nvPr>
            <p:ph type="body" sz="quarter" idx="19" hasCustomPrompt="1"/>
          </p:nvPr>
        </p:nvSpPr>
        <p:spPr>
          <a:xfrm>
            <a:off x="1469403" y="3216124"/>
            <a:ext cx="3775276" cy="324256"/>
          </a:xfrm>
        </p:spPr>
        <p:txBody>
          <a:bodyPr wrap="square" tIns="46800">
            <a:spAutoFit/>
          </a:bodyPr>
          <a:lstStyle>
            <a:lvl1pPr marL="0" indent="0">
              <a:lnSpc>
                <a:spcPts val="1800"/>
              </a:lnSpc>
              <a:spcAft>
                <a:spcPts val="1800"/>
              </a:spcAft>
              <a:buFont typeface="Arial" panose="020B0604020202020204" pitchFamily="34" charset="0"/>
              <a:buNone/>
              <a:defRPr sz="1500">
                <a:solidFill>
                  <a:schemeClr val="tx1"/>
                </a:solidFill>
              </a:defRPr>
            </a:lvl1pPr>
          </a:lstStyle>
          <a:p>
            <a:pPr lvl="0"/>
            <a:r>
              <a:rPr lang="en-US" dirty="0"/>
              <a:t>Click to add text</a:t>
            </a:r>
          </a:p>
        </p:txBody>
      </p:sp>
      <p:sp>
        <p:nvSpPr>
          <p:cNvPr id="13" name="Footer Placeholder 3">
            <a:extLst>
              <a:ext uri="{FF2B5EF4-FFF2-40B4-BE49-F238E27FC236}">
                <a16:creationId xmlns:a16="http://schemas.microsoft.com/office/drawing/2014/main" id="{100F58C0-932B-48A3-ADB1-1493A9BDAC20}"/>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14" name="Slide Number Placeholder 4">
            <a:extLst>
              <a:ext uri="{FF2B5EF4-FFF2-40B4-BE49-F238E27FC236}">
                <a16:creationId xmlns:a16="http://schemas.microsoft.com/office/drawing/2014/main" id="{02124D8C-8DBD-41F7-93C4-9CBBC94A4DB5}"/>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Tree>
    <p:extLst>
      <p:ext uri="{BB962C8B-B14F-4D97-AF65-F5344CB8AC3E}">
        <p14:creationId xmlns:p14="http://schemas.microsoft.com/office/powerpoint/2010/main" val="2342020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9143BC-B662-49C0-8F64-0B0A22D99DC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55" y="0"/>
            <a:ext cx="4927600" cy="6858000"/>
          </a:xfrm>
          <a:prstGeom prst="rect">
            <a:avLst/>
          </a:prstGeom>
        </p:spPr>
      </p:pic>
      <p:sp>
        <p:nvSpPr>
          <p:cNvPr id="7" name="Text Placeholder 9">
            <a:extLst>
              <a:ext uri="{FF2B5EF4-FFF2-40B4-BE49-F238E27FC236}">
                <a16:creationId xmlns:a16="http://schemas.microsoft.com/office/drawing/2014/main" id="{5CC508A4-1EAC-4429-B37F-661C4E64F094}"/>
              </a:ext>
            </a:extLst>
          </p:cNvPr>
          <p:cNvSpPr>
            <a:spLocks noGrp="1"/>
          </p:cNvSpPr>
          <p:nvPr>
            <p:ph type="body" sz="quarter" idx="15" hasCustomPrompt="1"/>
          </p:nvPr>
        </p:nvSpPr>
        <p:spPr>
          <a:xfrm>
            <a:off x="5032006" y="2653949"/>
            <a:ext cx="4397744" cy="923330"/>
          </a:xfrm>
        </p:spPr>
        <p:txBody>
          <a:bodyPr wrap="square" anchor="b">
            <a:spAutoFit/>
          </a:bodyPr>
          <a:lstStyle>
            <a:lvl1pPr marL="0" indent="0" algn="l" defTabSz="914400" rtl="0" eaLnBrk="1" latinLnBrk="0" hangingPunct="1">
              <a:lnSpc>
                <a:spcPct val="100000"/>
              </a:lnSpc>
              <a:spcBef>
                <a:spcPct val="0"/>
              </a:spcBef>
              <a:spcAft>
                <a:spcPts val="0"/>
              </a:spcAft>
              <a:buNone/>
              <a:defRPr lang="en-US" sz="5200" kern="1200" dirty="0">
                <a:solidFill>
                  <a:srgbClr val="00B2A5"/>
                </a:solidFill>
                <a:latin typeface="+mj-lt"/>
                <a:ea typeface="+mj-ea"/>
                <a:cs typeface="+mj-cs"/>
              </a:defRPr>
            </a:lvl1pPr>
            <a:lvl2pPr marL="180975" indent="0">
              <a:buNone/>
              <a:defRPr sz="950">
                <a:solidFill>
                  <a:schemeClr val="bg1"/>
                </a:solidFill>
              </a:defRPr>
            </a:lvl2pPr>
            <a:lvl3pPr>
              <a:defRPr sz="950">
                <a:solidFill>
                  <a:schemeClr val="bg1"/>
                </a:solidFill>
              </a:defRPr>
            </a:lvl3pPr>
            <a:lvl4pPr>
              <a:defRPr sz="950">
                <a:solidFill>
                  <a:schemeClr val="bg1"/>
                </a:solidFill>
              </a:defRPr>
            </a:lvl4pPr>
            <a:lvl5pPr>
              <a:defRPr sz="950">
                <a:solidFill>
                  <a:schemeClr val="bg1"/>
                </a:solidFill>
              </a:defRPr>
            </a:lvl5pPr>
          </a:lstStyle>
          <a:p>
            <a:pPr lvl="0"/>
            <a:r>
              <a:rPr lang="en-US" dirty="0"/>
              <a:t>Thank you</a:t>
            </a:r>
          </a:p>
        </p:txBody>
      </p:sp>
      <p:pic>
        <p:nvPicPr>
          <p:cNvPr id="11" name="Picture 10" descr="Logo&#10;&#10;Description automatically generated">
            <a:extLst>
              <a:ext uri="{FF2B5EF4-FFF2-40B4-BE49-F238E27FC236}">
                <a16:creationId xmlns:a16="http://schemas.microsoft.com/office/drawing/2014/main" id="{7054DD1A-A8D0-43D6-86DA-DA697977E1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64149" y="5609223"/>
            <a:ext cx="1507851" cy="829678"/>
          </a:xfrm>
          <a:prstGeom prst="rect">
            <a:avLst/>
          </a:prstGeom>
        </p:spPr>
      </p:pic>
      <p:pic>
        <p:nvPicPr>
          <p:cNvPr id="6" name="Picture 5" descr="Logo&#10;&#10;Description automatically generated">
            <a:extLst>
              <a:ext uri="{FF2B5EF4-FFF2-40B4-BE49-F238E27FC236}">
                <a16:creationId xmlns:a16="http://schemas.microsoft.com/office/drawing/2014/main" id="{C44E0BED-AEA2-4BF6-9E58-0DBC1B5F37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45143" y="5689166"/>
            <a:ext cx="1345861" cy="678383"/>
          </a:xfrm>
          <a:prstGeom prst="rect">
            <a:avLst/>
          </a:prstGeom>
        </p:spPr>
      </p:pic>
      <p:sp>
        <p:nvSpPr>
          <p:cNvPr id="8" name="TextBox 7">
            <a:extLst>
              <a:ext uri="{FF2B5EF4-FFF2-40B4-BE49-F238E27FC236}">
                <a16:creationId xmlns:a16="http://schemas.microsoft.com/office/drawing/2014/main" id="{AD4C5106-D9A5-439B-AB71-03E77D80DE9C}"/>
              </a:ext>
            </a:extLst>
          </p:cNvPr>
          <p:cNvSpPr txBox="1"/>
          <p:nvPr userDrawn="1"/>
        </p:nvSpPr>
        <p:spPr>
          <a:xfrm>
            <a:off x="5032006" y="5653467"/>
            <a:ext cx="3042736" cy="677108"/>
          </a:xfrm>
          <a:prstGeom prst="rect">
            <a:avLst/>
          </a:prstGeom>
          <a:noFill/>
        </p:spPr>
        <p:txBody>
          <a:bodyPr wrap="square" rtlCol="0">
            <a:spAutoFit/>
          </a:bodyPr>
          <a:lstStyle/>
          <a:p>
            <a:r>
              <a:rPr lang="en-NZ" sz="1100" dirty="0">
                <a:solidFill>
                  <a:schemeClr val="accent1"/>
                </a:solidFill>
                <a:latin typeface="+mj-lt"/>
              </a:rPr>
              <a:t>Auckland</a:t>
            </a:r>
          </a:p>
          <a:p>
            <a:r>
              <a:rPr lang="en-NZ" sz="900" dirty="0">
                <a:solidFill>
                  <a:schemeClr val="bg1"/>
                </a:solidFill>
                <a:latin typeface="+mn-lt"/>
              </a:rPr>
              <a:t>Level 30, Vero Centre, 48 Shortland Street</a:t>
            </a:r>
          </a:p>
          <a:p>
            <a:r>
              <a:rPr lang="en-NZ" sz="900" dirty="0">
                <a:solidFill>
                  <a:schemeClr val="bg1"/>
                </a:solidFill>
                <a:latin typeface="+mn-lt"/>
              </a:rPr>
              <a:t>PO Box 8, Auckland 1140, New Zealand, DX CX10085</a:t>
            </a:r>
          </a:p>
          <a:p>
            <a:r>
              <a:rPr lang="en-NZ" sz="900" dirty="0">
                <a:solidFill>
                  <a:schemeClr val="accent1"/>
                </a:solidFill>
                <a:latin typeface="+mn-lt"/>
              </a:rPr>
              <a:t>Ph</a:t>
            </a:r>
            <a:r>
              <a:rPr lang="en-NZ" sz="900" dirty="0">
                <a:latin typeface="+mn-lt"/>
              </a:rPr>
              <a:t> </a:t>
            </a:r>
            <a:r>
              <a:rPr lang="en-NZ" sz="900" dirty="0">
                <a:solidFill>
                  <a:schemeClr val="bg1"/>
                </a:solidFill>
                <a:latin typeface="+mn-lt"/>
              </a:rPr>
              <a:t>+64 9 367 8000   </a:t>
            </a:r>
            <a:r>
              <a:rPr lang="en-NZ" sz="900" dirty="0">
                <a:solidFill>
                  <a:schemeClr val="accent1"/>
                </a:solidFill>
                <a:latin typeface="+mn-lt"/>
              </a:rPr>
              <a:t>F</a:t>
            </a:r>
            <a:r>
              <a:rPr lang="en-NZ" sz="900" dirty="0">
                <a:latin typeface="+mn-lt"/>
              </a:rPr>
              <a:t> </a:t>
            </a:r>
            <a:r>
              <a:rPr lang="en-NZ" sz="900" dirty="0">
                <a:solidFill>
                  <a:schemeClr val="bg1"/>
                </a:solidFill>
                <a:latin typeface="+mn-lt"/>
              </a:rPr>
              <a:t>+64 9 367 8163</a:t>
            </a:r>
          </a:p>
        </p:txBody>
      </p:sp>
      <p:sp>
        <p:nvSpPr>
          <p:cNvPr id="9" name="TextBox 8">
            <a:extLst>
              <a:ext uri="{FF2B5EF4-FFF2-40B4-BE49-F238E27FC236}">
                <a16:creationId xmlns:a16="http://schemas.microsoft.com/office/drawing/2014/main" id="{12ED53A2-9230-4D09-AAA7-B427FFF1E87C}"/>
              </a:ext>
            </a:extLst>
          </p:cNvPr>
          <p:cNvSpPr txBox="1"/>
          <p:nvPr userDrawn="1"/>
        </p:nvSpPr>
        <p:spPr>
          <a:xfrm>
            <a:off x="8190703" y="5653467"/>
            <a:ext cx="3232438" cy="677108"/>
          </a:xfrm>
          <a:prstGeom prst="rect">
            <a:avLst/>
          </a:prstGeom>
          <a:noFill/>
        </p:spPr>
        <p:txBody>
          <a:bodyPr wrap="square" rtlCol="0">
            <a:spAutoFit/>
          </a:bodyPr>
          <a:lstStyle/>
          <a:p>
            <a:r>
              <a:rPr lang="en-NZ" sz="1100" dirty="0">
                <a:solidFill>
                  <a:schemeClr val="accent1"/>
                </a:solidFill>
                <a:latin typeface="+mj-lt"/>
              </a:rPr>
              <a:t>Wellington</a:t>
            </a:r>
          </a:p>
          <a:p>
            <a:r>
              <a:rPr lang="en-NZ" sz="900" dirty="0">
                <a:solidFill>
                  <a:schemeClr val="bg1"/>
                </a:solidFill>
                <a:latin typeface="+mn-lt"/>
              </a:rPr>
              <a:t>Level 24, NTT Tower, 157 Lambton Quay</a:t>
            </a:r>
          </a:p>
          <a:p>
            <a:r>
              <a:rPr lang="en-NZ" sz="900" dirty="0">
                <a:solidFill>
                  <a:schemeClr val="bg1"/>
                </a:solidFill>
                <a:latin typeface="+mn-lt"/>
              </a:rPr>
              <a:t>PO Box 10-214, Wellington 6011, New Zealand, DX SX11189</a:t>
            </a:r>
          </a:p>
          <a:p>
            <a:r>
              <a:rPr lang="en-NZ" sz="900" dirty="0">
                <a:solidFill>
                  <a:schemeClr val="accent1"/>
                </a:solidFill>
                <a:latin typeface="+mn-lt"/>
              </a:rPr>
              <a:t>Ph</a:t>
            </a:r>
            <a:r>
              <a:rPr lang="en-NZ" sz="900" dirty="0">
                <a:latin typeface="+mn-lt"/>
              </a:rPr>
              <a:t> </a:t>
            </a:r>
            <a:r>
              <a:rPr lang="en-NZ" sz="900" dirty="0">
                <a:solidFill>
                  <a:schemeClr val="bg1"/>
                </a:solidFill>
                <a:latin typeface="+mn-lt"/>
              </a:rPr>
              <a:t>+64 4 499 9555   </a:t>
            </a:r>
            <a:r>
              <a:rPr lang="en-NZ" sz="900" dirty="0">
                <a:solidFill>
                  <a:schemeClr val="accent1"/>
                </a:solidFill>
                <a:latin typeface="+mn-lt"/>
              </a:rPr>
              <a:t>F</a:t>
            </a:r>
            <a:r>
              <a:rPr lang="en-NZ" sz="900" dirty="0">
                <a:latin typeface="+mn-lt"/>
              </a:rPr>
              <a:t> </a:t>
            </a:r>
            <a:r>
              <a:rPr lang="en-NZ" sz="900" dirty="0">
                <a:solidFill>
                  <a:schemeClr val="bg1"/>
                </a:solidFill>
                <a:latin typeface="+mn-lt"/>
              </a:rPr>
              <a:t>+64 4 499 9556</a:t>
            </a:r>
          </a:p>
        </p:txBody>
      </p:sp>
    </p:spTree>
    <p:extLst>
      <p:ext uri="{BB962C8B-B14F-4D97-AF65-F5344CB8AC3E}">
        <p14:creationId xmlns:p14="http://schemas.microsoft.com/office/powerpoint/2010/main" val="169541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9249850" cy="438582"/>
          </a:xfrm>
        </p:spPr>
        <p:txBody>
          <a:bodyPr anchor="ctr" anchorCtr="0">
            <a:spAutoFit/>
          </a:bodyPr>
          <a:lstStyle>
            <a:lvl1pPr>
              <a:defRPr sz="2500">
                <a:solidFill>
                  <a:schemeClr val="accent1"/>
                </a:solidFill>
              </a:defRPr>
            </a:lvl1pPr>
          </a:lstStyle>
          <a:p>
            <a:r>
              <a:rPr lang="en-US" dirty="0"/>
              <a:t>Presentation Contents</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ACF1FAFA-E882-4BDA-9147-61928DCA6220}"/>
              </a:ext>
            </a:extLst>
          </p:cNvPr>
          <p:cNvSpPr>
            <a:spLocks noGrp="1"/>
          </p:cNvSpPr>
          <p:nvPr>
            <p:ph type="body" sz="quarter" idx="14" hasCustomPrompt="1"/>
          </p:nvPr>
        </p:nvSpPr>
        <p:spPr>
          <a:xfrm>
            <a:off x="1474787" y="2143125"/>
            <a:ext cx="9145587" cy="492125"/>
          </a:xfrm>
        </p:spPr>
        <p:txBody>
          <a:bodyPr anchor="ctr" anchorCtr="0">
            <a:normAutofit/>
          </a:bodyPr>
          <a:lstStyle>
            <a:lvl1pPr marL="0" indent="0">
              <a:buNone/>
              <a:defRPr sz="1750">
                <a:solidFill>
                  <a:schemeClr val="tx1"/>
                </a:solidFill>
                <a:latin typeface="+mj-lt"/>
              </a:defRPr>
            </a:lvl1pPr>
          </a:lstStyle>
          <a:p>
            <a:pPr lvl="0"/>
            <a:r>
              <a:rPr lang="en-US" dirty="0"/>
              <a:t>Click to add section</a:t>
            </a:r>
            <a:endParaRPr lang="en-NZ" dirty="0"/>
          </a:p>
        </p:txBody>
      </p:sp>
      <p:sp>
        <p:nvSpPr>
          <p:cNvPr id="12" name="Text Placeholder 10">
            <a:extLst>
              <a:ext uri="{FF2B5EF4-FFF2-40B4-BE49-F238E27FC236}">
                <a16:creationId xmlns:a16="http://schemas.microsoft.com/office/drawing/2014/main" id="{A1621885-BF14-494D-845F-3A21566155FE}"/>
              </a:ext>
            </a:extLst>
          </p:cNvPr>
          <p:cNvSpPr>
            <a:spLocks noGrp="1"/>
          </p:cNvSpPr>
          <p:nvPr>
            <p:ph type="body" sz="quarter" idx="15" hasCustomPrompt="1"/>
          </p:nvPr>
        </p:nvSpPr>
        <p:spPr>
          <a:xfrm>
            <a:off x="1474786" y="2785433"/>
            <a:ext cx="9145587" cy="492125"/>
          </a:xfrm>
        </p:spPr>
        <p:txBody>
          <a:bodyPr anchor="ctr" anchorCtr="0">
            <a:normAutofit/>
          </a:bodyPr>
          <a:lstStyle>
            <a:lvl1pPr marL="0" indent="0">
              <a:buNone/>
              <a:defRPr sz="1750">
                <a:solidFill>
                  <a:schemeClr val="tx1"/>
                </a:solidFill>
                <a:latin typeface="+mj-lt"/>
              </a:defRPr>
            </a:lvl1pPr>
          </a:lstStyle>
          <a:p>
            <a:pPr lvl="0"/>
            <a:r>
              <a:rPr lang="en-US" dirty="0"/>
              <a:t>Click to add section</a:t>
            </a:r>
            <a:endParaRPr lang="en-NZ" dirty="0"/>
          </a:p>
        </p:txBody>
      </p:sp>
      <p:sp>
        <p:nvSpPr>
          <p:cNvPr id="13" name="Text Placeholder 10">
            <a:extLst>
              <a:ext uri="{FF2B5EF4-FFF2-40B4-BE49-F238E27FC236}">
                <a16:creationId xmlns:a16="http://schemas.microsoft.com/office/drawing/2014/main" id="{666410DA-91BB-4026-AF49-3AA71EC22427}"/>
              </a:ext>
            </a:extLst>
          </p:cNvPr>
          <p:cNvSpPr>
            <a:spLocks noGrp="1"/>
          </p:cNvSpPr>
          <p:nvPr>
            <p:ph type="body" sz="quarter" idx="16" hasCustomPrompt="1"/>
          </p:nvPr>
        </p:nvSpPr>
        <p:spPr>
          <a:xfrm>
            <a:off x="1474786" y="3376941"/>
            <a:ext cx="9145587" cy="492125"/>
          </a:xfrm>
        </p:spPr>
        <p:txBody>
          <a:bodyPr anchor="ctr" anchorCtr="0">
            <a:normAutofit/>
          </a:bodyPr>
          <a:lstStyle>
            <a:lvl1pPr marL="0" indent="0">
              <a:buNone/>
              <a:defRPr sz="1750">
                <a:solidFill>
                  <a:schemeClr val="tx1"/>
                </a:solidFill>
                <a:latin typeface="+mj-lt"/>
              </a:defRPr>
            </a:lvl1pPr>
          </a:lstStyle>
          <a:p>
            <a:pPr lvl="0"/>
            <a:r>
              <a:rPr lang="en-US" dirty="0"/>
              <a:t>Click to add section</a:t>
            </a:r>
            <a:endParaRPr lang="en-NZ" dirty="0"/>
          </a:p>
        </p:txBody>
      </p:sp>
      <p:sp>
        <p:nvSpPr>
          <p:cNvPr id="14" name="Text Placeholder 10">
            <a:extLst>
              <a:ext uri="{FF2B5EF4-FFF2-40B4-BE49-F238E27FC236}">
                <a16:creationId xmlns:a16="http://schemas.microsoft.com/office/drawing/2014/main" id="{6E6B9569-E8F6-4CDD-A4EA-BAA4FDB2589C}"/>
              </a:ext>
            </a:extLst>
          </p:cNvPr>
          <p:cNvSpPr>
            <a:spLocks noGrp="1"/>
          </p:cNvSpPr>
          <p:nvPr>
            <p:ph type="body" sz="quarter" idx="17" hasCustomPrompt="1"/>
          </p:nvPr>
        </p:nvSpPr>
        <p:spPr>
          <a:xfrm>
            <a:off x="1474785" y="4014787"/>
            <a:ext cx="9145587" cy="492125"/>
          </a:xfrm>
        </p:spPr>
        <p:txBody>
          <a:bodyPr anchor="ctr" anchorCtr="0">
            <a:normAutofit/>
          </a:bodyPr>
          <a:lstStyle>
            <a:lvl1pPr marL="0" indent="0">
              <a:buNone/>
              <a:defRPr sz="1750">
                <a:solidFill>
                  <a:schemeClr val="tx1"/>
                </a:solidFill>
                <a:latin typeface="+mj-lt"/>
              </a:defRPr>
            </a:lvl1pPr>
          </a:lstStyle>
          <a:p>
            <a:pPr lvl="0"/>
            <a:r>
              <a:rPr lang="en-US" dirty="0"/>
              <a:t>Click to add section</a:t>
            </a:r>
            <a:endParaRPr lang="en-NZ" dirty="0"/>
          </a:p>
        </p:txBody>
      </p:sp>
      <p:sp>
        <p:nvSpPr>
          <p:cNvPr id="15" name="Text Placeholder 10">
            <a:extLst>
              <a:ext uri="{FF2B5EF4-FFF2-40B4-BE49-F238E27FC236}">
                <a16:creationId xmlns:a16="http://schemas.microsoft.com/office/drawing/2014/main" id="{FF30063C-8CFA-47C7-9116-22AB043ED073}"/>
              </a:ext>
            </a:extLst>
          </p:cNvPr>
          <p:cNvSpPr>
            <a:spLocks noGrp="1"/>
          </p:cNvSpPr>
          <p:nvPr>
            <p:ph type="body" sz="quarter" idx="18" hasCustomPrompt="1"/>
          </p:nvPr>
        </p:nvSpPr>
        <p:spPr>
          <a:xfrm>
            <a:off x="1474784" y="4652633"/>
            <a:ext cx="9145587" cy="492125"/>
          </a:xfrm>
        </p:spPr>
        <p:txBody>
          <a:bodyPr anchor="ctr" anchorCtr="0">
            <a:normAutofit/>
          </a:bodyPr>
          <a:lstStyle>
            <a:lvl1pPr marL="0" indent="0">
              <a:buNone/>
              <a:defRPr sz="1750">
                <a:solidFill>
                  <a:schemeClr val="tx1"/>
                </a:solidFill>
                <a:latin typeface="+mj-lt"/>
              </a:defRPr>
            </a:lvl1pPr>
          </a:lstStyle>
          <a:p>
            <a:pPr lvl="0"/>
            <a:r>
              <a:rPr lang="en-US" dirty="0"/>
              <a:t>Click to add section</a:t>
            </a:r>
            <a:endParaRPr lang="en-NZ" dirty="0"/>
          </a:p>
        </p:txBody>
      </p:sp>
      <p:pic>
        <p:nvPicPr>
          <p:cNvPr id="24" name="Picture 23" descr="A picture containing text, sign, vector graphics, clipart&#10;&#10;Description automatically generated">
            <a:extLst>
              <a:ext uri="{FF2B5EF4-FFF2-40B4-BE49-F238E27FC236}">
                <a16:creationId xmlns:a16="http://schemas.microsoft.com/office/drawing/2014/main" id="{6A0D452D-26BB-4768-87AD-BCD7DA7C25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Tree>
    <p:extLst>
      <p:ext uri="{BB962C8B-B14F-4D97-AF65-F5344CB8AC3E}">
        <p14:creationId xmlns:p14="http://schemas.microsoft.com/office/powerpoint/2010/main" val="217090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9249850" cy="438582"/>
          </a:xfrm>
        </p:spPr>
        <p:txBody>
          <a:bodyPr anchor="ctr" anchorCtr="0">
            <a:spAutoFit/>
          </a:bodyPr>
          <a:lstStyle>
            <a:lvl1pPr>
              <a:defRPr sz="2500">
                <a:solidFill>
                  <a:schemeClr val="accent1"/>
                </a:solidFill>
              </a:defRPr>
            </a:lvl1pPr>
          </a:lstStyle>
          <a:p>
            <a:r>
              <a:rPr lang="en-US" dirty="0"/>
              <a:t>Presentation Contents</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bg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bg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ACF1FAFA-E882-4BDA-9147-61928DCA6220}"/>
              </a:ext>
            </a:extLst>
          </p:cNvPr>
          <p:cNvSpPr>
            <a:spLocks noGrp="1"/>
          </p:cNvSpPr>
          <p:nvPr>
            <p:ph type="body" sz="quarter" idx="14" hasCustomPrompt="1"/>
          </p:nvPr>
        </p:nvSpPr>
        <p:spPr>
          <a:xfrm>
            <a:off x="1474787" y="2143125"/>
            <a:ext cx="9145587" cy="492125"/>
          </a:xfrm>
        </p:spPr>
        <p:txBody>
          <a:bodyPr anchor="ctr" anchorCtr="0">
            <a:normAutofit/>
          </a:bodyPr>
          <a:lstStyle>
            <a:lvl1pPr marL="0" indent="0">
              <a:buNone/>
              <a:defRPr sz="1750">
                <a:solidFill>
                  <a:schemeClr val="bg1"/>
                </a:solidFill>
                <a:latin typeface="+mj-lt"/>
              </a:defRPr>
            </a:lvl1pPr>
          </a:lstStyle>
          <a:p>
            <a:pPr lvl="0"/>
            <a:r>
              <a:rPr lang="en-US" dirty="0"/>
              <a:t>Click to add section</a:t>
            </a:r>
            <a:endParaRPr lang="en-NZ" dirty="0"/>
          </a:p>
        </p:txBody>
      </p:sp>
      <p:sp>
        <p:nvSpPr>
          <p:cNvPr id="12" name="Text Placeholder 10">
            <a:extLst>
              <a:ext uri="{FF2B5EF4-FFF2-40B4-BE49-F238E27FC236}">
                <a16:creationId xmlns:a16="http://schemas.microsoft.com/office/drawing/2014/main" id="{A1621885-BF14-494D-845F-3A21566155FE}"/>
              </a:ext>
            </a:extLst>
          </p:cNvPr>
          <p:cNvSpPr>
            <a:spLocks noGrp="1"/>
          </p:cNvSpPr>
          <p:nvPr>
            <p:ph type="body" sz="quarter" idx="15" hasCustomPrompt="1"/>
          </p:nvPr>
        </p:nvSpPr>
        <p:spPr>
          <a:xfrm>
            <a:off x="1474786" y="2785433"/>
            <a:ext cx="9145587" cy="492125"/>
          </a:xfrm>
        </p:spPr>
        <p:txBody>
          <a:bodyPr anchor="ctr" anchorCtr="0">
            <a:normAutofit/>
          </a:bodyPr>
          <a:lstStyle>
            <a:lvl1pPr marL="0" indent="0">
              <a:buNone/>
              <a:defRPr sz="1750">
                <a:solidFill>
                  <a:schemeClr val="bg1"/>
                </a:solidFill>
                <a:latin typeface="+mj-lt"/>
              </a:defRPr>
            </a:lvl1pPr>
          </a:lstStyle>
          <a:p>
            <a:pPr lvl="0"/>
            <a:r>
              <a:rPr lang="en-US" dirty="0"/>
              <a:t>Click to add section</a:t>
            </a:r>
            <a:endParaRPr lang="en-NZ" dirty="0"/>
          </a:p>
        </p:txBody>
      </p:sp>
      <p:sp>
        <p:nvSpPr>
          <p:cNvPr id="13" name="Text Placeholder 10">
            <a:extLst>
              <a:ext uri="{FF2B5EF4-FFF2-40B4-BE49-F238E27FC236}">
                <a16:creationId xmlns:a16="http://schemas.microsoft.com/office/drawing/2014/main" id="{666410DA-91BB-4026-AF49-3AA71EC22427}"/>
              </a:ext>
            </a:extLst>
          </p:cNvPr>
          <p:cNvSpPr>
            <a:spLocks noGrp="1"/>
          </p:cNvSpPr>
          <p:nvPr>
            <p:ph type="body" sz="quarter" idx="16" hasCustomPrompt="1"/>
          </p:nvPr>
        </p:nvSpPr>
        <p:spPr>
          <a:xfrm>
            <a:off x="1474786" y="3376941"/>
            <a:ext cx="9145587" cy="492125"/>
          </a:xfrm>
        </p:spPr>
        <p:txBody>
          <a:bodyPr anchor="ctr" anchorCtr="0">
            <a:normAutofit/>
          </a:bodyPr>
          <a:lstStyle>
            <a:lvl1pPr marL="0" indent="0">
              <a:buNone/>
              <a:defRPr sz="1750">
                <a:solidFill>
                  <a:schemeClr val="bg1"/>
                </a:solidFill>
                <a:latin typeface="+mj-lt"/>
              </a:defRPr>
            </a:lvl1pPr>
          </a:lstStyle>
          <a:p>
            <a:pPr lvl="0"/>
            <a:r>
              <a:rPr lang="en-US" dirty="0"/>
              <a:t>Click to add section</a:t>
            </a:r>
            <a:endParaRPr lang="en-NZ" dirty="0"/>
          </a:p>
        </p:txBody>
      </p:sp>
      <p:sp>
        <p:nvSpPr>
          <p:cNvPr id="14" name="Text Placeholder 10">
            <a:extLst>
              <a:ext uri="{FF2B5EF4-FFF2-40B4-BE49-F238E27FC236}">
                <a16:creationId xmlns:a16="http://schemas.microsoft.com/office/drawing/2014/main" id="{6E6B9569-E8F6-4CDD-A4EA-BAA4FDB2589C}"/>
              </a:ext>
            </a:extLst>
          </p:cNvPr>
          <p:cNvSpPr>
            <a:spLocks noGrp="1"/>
          </p:cNvSpPr>
          <p:nvPr>
            <p:ph type="body" sz="quarter" idx="17" hasCustomPrompt="1"/>
          </p:nvPr>
        </p:nvSpPr>
        <p:spPr>
          <a:xfrm>
            <a:off x="1474785" y="4014787"/>
            <a:ext cx="9145587" cy="492125"/>
          </a:xfrm>
        </p:spPr>
        <p:txBody>
          <a:bodyPr anchor="ctr" anchorCtr="0">
            <a:normAutofit/>
          </a:bodyPr>
          <a:lstStyle>
            <a:lvl1pPr marL="0" indent="0">
              <a:buNone/>
              <a:defRPr sz="1750">
                <a:solidFill>
                  <a:schemeClr val="bg1"/>
                </a:solidFill>
                <a:latin typeface="+mj-lt"/>
              </a:defRPr>
            </a:lvl1pPr>
          </a:lstStyle>
          <a:p>
            <a:pPr lvl="0"/>
            <a:r>
              <a:rPr lang="en-US" dirty="0"/>
              <a:t>Click to add section</a:t>
            </a:r>
            <a:endParaRPr lang="en-NZ" dirty="0"/>
          </a:p>
        </p:txBody>
      </p:sp>
      <p:sp>
        <p:nvSpPr>
          <p:cNvPr id="15" name="Text Placeholder 10">
            <a:extLst>
              <a:ext uri="{FF2B5EF4-FFF2-40B4-BE49-F238E27FC236}">
                <a16:creationId xmlns:a16="http://schemas.microsoft.com/office/drawing/2014/main" id="{FF30063C-8CFA-47C7-9116-22AB043ED073}"/>
              </a:ext>
            </a:extLst>
          </p:cNvPr>
          <p:cNvSpPr>
            <a:spLocks noGrp="1"/>
          </p:cNvSpPr>
          <p:nvPr>
            <p:ph type="body" sz="quarter" idx="18" hasCustomPrompt="1"/>
          </p:nvPr>
        </p:nvSpPr>
        <p:spPr>
          <a:xfrm>
            <a:off x="1474784" y="4652633"/>
            <a:ext cx="9145587" cy="492125"/>
          </a:xfrm>
        </p:spPr>
        <p:txBody>
          <a:bodyPr anchor="ctr" anchorCtr="0">
            <a:normAutofit/>
          </a:bodyPr>
          <a:lstStyle>
            <a:lvl1pPr marL="0" indent="0">
              <a:buNone/>
              <a:defRPr sz="1750">
                <a:solidFill>
                  <a:schemeClr val="bg1"/>
                </a:solidFill>
                <a:latin typeface="+mj-lt"/>
              </a:defRPr>
            </a:lvl1pPr>
          </a:lstStyle>
          <a:p>
            <a:pPr lvl="0"/>
            <a:r>
              <a:rPr lang="en-US" dirty="0"/>
              <a:t>Click to add section</a:t>
            </a:r>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Tree>
    <p:extLst>
      <p:ext uri="{BB962C8B-B14F-4D97-AF65-F5344CB8AC3E}">
        <p14:creationId xmlns:p14="http://schemas.microsoft.com/office/powerpoint/2010/main" val="60037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8354501" cy="438582"/>
          </a:xfrm>
        </p:spPr>
        <p:txBody>
          <a:bodyPr wrap="square" anchor="ctr" anchorCtr="0">
            <a:spAutoFit/>
          </a:bodyPr>
          <a:lstStyle>
            <a:lvl1pPr>
              <a:defRPr sz="2500">
                <a:solidFill>
                  <a:schemeClr val="accent1"/>
                </a:solidFill>
              </a:defRPr>
            </a:lvl1pPr>
          </a:lstStyle>
          <a:p>
            <a:r>
              <a:rPr lang="en-US" dirty="0"/>
              <a:t>So what are we talking about today?</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ACF1FAFA-E882-4BDA-9147-61928DCA6220}"/>
              </a:ext>
            </a:extLst>
          </p:cNvPr>
          <p:cNvSpPr>
            <a:spLocks noGrp="1"/>
          </p:cNvSpPr>
          <p:nvPr>
            <p:ph type="body" sz="quarter" idx="14" hasCustomPrompt="1"/>
          </p:nvPr>
        </p:nvSpPr>
        <p:spPr>
          <a:xfrm>
            <a:off x="1475300" y="1571114"/>
            <a:ext cx="8354501"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one</a:t>
            </a:r>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1474789" y="1873250"/>
            <a:ext cx="8355012"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21" name="Text Placeholder 10">
            <a:extLst>
              <a:ext uri="{FF2B5EF4-FFF2-40B4-BE49-F238E27FC236}">
                <a16:creationId xmlns:a16="http://schemas.microsoft.com/office/drawing/2014/main" id="{C546BA23-2C98-4568-8D08-767E359D95D4}"/>
              </a:ext>
            </a:extLst>
          </p:cNvPr>
          <p:cNvSpPr>
            <a:spLocks noGrp="1"/>
          </p:cNvSpPr>
          <p:nvPr>
            <p:ph type="body" sz="quarter" idx="16" hasCustomPrompt="1"/>
          </p:nvPr>
        </p:nvSpPr>
        <p:spPr>
          <a:xfrm>
            <a:off x="1474789" y="2656196"/>
            <a:ext cx="8354501"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two</a:t>
            </a:r>
            <a:endParaRPr lang="en-NZ" dirty="0"/>
          </a:p>
        </p:txBody>
      </p:sp>
      <p:sp>
        <p:nvSpPr>
          <p:cNvPr id="22" name="Text Placeholder 7">
            <a:extLst>
              <a:ext uri="{FF2B5EF4-FFF2-40B4-BE49-F238E27FC236}">
                <a16:creationId xmlns:a16="http://schemas.microsoft.com/office/drawing/2014/main" id="{8BA211A6-5E55-4DD5-ACA0-ED29E72E4FBE}"/>
              </a:ext>
            </a:extLst>
          </p:cNvPr>
          <p:cNvSpPr>
            <a:spLocks noGrp="1"/>
          </p:cNvSpPr>
          <p:nvPr>
            <p:ph type="body" sz="quarter" idx="17" hasCustomPrompt="1"/>
          </p:nvPr>
        </p:nvSpPr>
        <p:spPr>
          <a:xfrm>
            <a:off x="1474278" y="2958332"/>
            <a:ext cx="8355012"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27" name="Text Placeholder 10">
            <a:extLst>
              <a:ext uri="{FF2B5EF4-FFF2-40B4-BE49-F238E27FC236}">
                <a16:creationId xmlns:a16="http://schemas.microsoft.com/office/drawing/2014/main" id="{99B52B7C-3FB5-4FE5-82A3-BBF2178FDD9D}"/>
              </a:ext>
            </a:extLst>
          </p:cNvPr>
          <p:cNvSpPr>
            <a:spLocks noGrp="1"/>
          </p:cNvSpPr>
          <p:nvPr>
            <p:ph type="body" sz="quarter" idx="18" hasCustomPrompt="1"/>
          </p:nvPr>
        </p:nvSpPr>
        <p:spPr>
          <a:xfrm>
            <a:off x="1474278" y="3741278"/>
            <a:ext cx="8354501"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three</a:t>
            </a:r>
            <a:endParaRPr lang="en-NZ" dirty="0"/>
          </a:p>
        </p:txBody>
      </p:sp>
      <p:sp>
        <p:nvSpPr>
          <p:cNvPr id="28" name="Text Placeholder 7">
            <a:extLst>
              <a:ext uri="{FF2B5EF4-FFF2-40B4-BE49-F238E27FC236}">
                <a16:creationId xmlns:a16="http://schemas.microsoft.com/office/drawing/2014/main" id="{8A9CF972-646A-4629-B7B7-8FE94D9CE38E}"/>
              </a:ext>
            </a:extLst>
          </p:cNvPr>
          <p:cNvSpPr>
            <a:spLocks noGrp="1"/>
          </p:cNvSpPr>
          <p:nvPr>
            <p:ph type="body" sz="quarter" idx="19" hasCustomPrompt="1"/>
          </p:nvPr>
        </p:nvSpPr>
        <p:spPr>
          <a:xfrm>
            <a:off x="1473767" y="4043414"/>
            <a:ext cx="8355012" cy="302647"/>
          </a:xfrm>
        </p:spPr>
        <p:txBody>
          <a:bodyPr wrap="square" tIns="0">
            <a:spAutoFit/>
          </a:bodyPr>
          <a:lstStyle>
            <a:lvl1pPr marL="0" indent="0">
              <a:buNone/>
              <a:defRPr sz="1700">
                <a:solidFill>
                  <a:schemeClr val="tx1"/>
                </a:solidFill>
              </a:defRPr>
            </a:lvl1pPr>
          </a:lstStyle>
          <a:p>
            <a:pPr lvl="0"/>
            <a:r>
              <a:rPr lang="en-US" dirty="0"/>
              <a:t>Click to add text</a:t>
            </a:r>
          </a:p>
        </p:txBody>
      </p:sp>
    </p:spTree>
    <p:extLst>
      <p:ext uri="{BB962C8B-B14F-4D97-AF65-F5344CB8AC3E}">
        <p14:creationId xmlns:p14="http://schemas.microsoft.com/office/powerpoint/2010/main" val="116282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lking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8354501" cy="438582"/>
          </a:xfrm>
        </p:spPr>
        <p:txBody>
          <a:bodyPr wrap="square" anchor="ctr" anchorCtr="0">
            <a:spAutoFit/>
          </a:bodyPr>
          <a:lstStyle>
            <a:lvl1pPr>
              <a:defRPr sz="2500">
                <a:solidFill>
                  <a:schemeClr val="accent1"/>
                </a:solidFill>
              </a:defRPr>
            </a:lvl1pPr>
          </a:lstStyle>
          <a:p>
            <a:r>
              <a:rPr lang="en-US" dirty="0"/>
              <a:t>This is our title of a page full of talking points</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sp>
        <p:nvSpPr>
          <p:cNvPr id="11" name="Text Placeholder 10">
            <a:extLst>
              <a:ext uri="{FF2B5EF4-FFF2-40B4-BE49-F238E27FC236}">
                <a16:creationId xmlns:a16="http://schemas.microsoft.com/office/drawing/2014/main" id="{ACF1FAFA-E882-4BDA-9147-61928DCA6220}"/>
              </a:ext>
            </a:extLst>
          </p:cNvPr>
          <p:cNvSpPr>
            <a:spLocks noGrp="1"/>
          </p:cNvSpPr>
          <p:nvPr>
            <p:ph type="body" sz="quarter" idx="14" hasCustomPrompt="1"/>
          </p:nvPr>
        </p:nvSpPr>
        <p:spPr>
          <a:xfrm>
            <a:off x="1475300" y="1571114"/>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Title one</a:t>
            </a:r>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8" name="Text Placeholder 7">
            <a:extLst>
              <a:ext uri="{FF2B5EF4-FFF2-40B4-BE49-F238E27FC236}">
                <a16:creationId xmlns:a16="http://schemas.microsoft.com/office/drawing/2014/main" id="{32AA5EA9-AF56-4E34-8F78-FADA2D38E7F5}"/>
              </a:ext>
            </a:extLst>
          </p:cNvPr>
          <p:cNvSpPr>
            <a:spLocks noGrp="1"/>
          </p:cNvSpPr>
          <p:nvPr>
            <p:ph type="body" sz="quarter" idx="15" hasCustomPrompt="1"/>
          </p:nvPr>
        </p:nvSpPr>
        <p:spPr>
          <a:xfrm>
            <a:off x="1474789" y="1873250"/>
            <a:ext cx="4621211" cy="302647"/>
          </a:xfrm>
        </p:spPr>
        <p:txBody>
          <a:bodyPr wrap="square" tIns="0">
            <a:spAutoFit/>
          </a:bodyPr>
          <a:lstStyle>
            <a:lvl1pPr marL="0" indent="0">
              <a:buNone/>
              <a:defRPr sz="1700">
                <a:solidFill>
                  <a:schemeClr val="tx1"/>
                </a:solidFill>
              </a:defRPr>
            </a:lvl1pPr>
          </a:lstStyle>
          <a:p>
            <a:pPr lvl="0"/>
            <a:r>
              <a:rPr lang="en-US" dirty="0"/>
              <a:t>Click to add text</a:t>
            </a:r>
          </a:p>
        </p:txBody>
      </p:sp>
      <p:sp>
        <p:nvSpPr>
          <p:cNvPr id="15" name="Text Placeholder 10">
            <a:extLst>
              <a:ext uri="{FF2B5EF4-FFF2-40B4-BE49-F238E27FC236}">
                <a16:creationId xmlns:a16="http://schemas.microsoft.com/office/drawing/2014/main" id="{49274F5A-1F6F-4608-B213-4B8B877D0FE9}"/>
              </a:ext>
            </a:extLst>
          </p:cNvPr>
          <p:cNvSpPr>
            <a:spLocks noGrp="1"/>
          </p:cNvSpPr>
          <p:nvPr>
            <p:ph type="body" sz="quarter" idx="16" hasCustomPrompt="1"/>
          </p:nvPr>
        </p:nvSpPr>
        <p:spPr>
          <a:xfrm>
            <a:off x="1475299" y="3005143"/>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Title two</a:t>
            </a:r>
            <a:endParaRPr lang="en-NZ" dirty="0"/>
          </a:p>
        </p:txBody>
      </p:sp>
      <p:sp>
        <p:nvSpPr>
          <p:cNvPr id="17" name="Text Placeholder 7">
            <a:extLst>
              <a:ext uri="{FF2B5EF4-FFF2-40B4-BE49-F238E27FC236}">
                <a16:creationId xmlns:a16="http://schemas.microsoft.com/office/drawing/2014/main" id="{1A4F39B0-DCB8-4E0A-8074-8F7731BE5814}"/>
              </a:ext>
            </a:extLst>
          </p:cNvPr>
          <p:cNvSpPr>
            <a:spLocks noGrp="1"/>
          </p:cNvSpPr>
          <p:nvPr>
            <p:ph type="body" sz="quarter" idx="17" hasCustomPrompt="1"/>
          </p:nvPr>
        </p:nvSpPr>
        <p:spPr>
          <a:xfrm>
            <a:off x="1474788" y="3326329"/>
            <a:ext cx="4621211" cy="289823"/>
          </a:xfrm>
        </p:spPr>
        <p:txBody>
          <a:bodyPr wrap="square" tIns="0">
            <a:spAutoFit/>
          </a:bodyPr>
          <a:lstStyle>
            <a:lvl1pPr marL="0" indent="0">
              <a:lnSpc>
                <a:spcPts val="1900"/>
              </a:lnSpc>
              <a:buNone/>
              <a:defRPr sz="1700">
                <a:solidFill>
                  <a:schemeClr val="tx1"/>
                </a:solidFill>
              </a:defRPr>
            </a:lvl1pPr>
          </a:lstStyle>
          <a:p>
            <a:pPr lvl="0"/>
            <a:r>
              <a:rPr lang="en-US" dirty="0"/>
              <a:t>Click to add text</a:t>
            </a:r>
          </a:p>
        </p:txBody>
      </p:sp>
      <p:sp>
        <p:nvSpPr>
          <p:cNvPr id="18" name="Text Placeholder 10">
            <a:extLst>
              <a:ext uri="{FF2B5EF4-FFF2-40B4-BE49-F238E27FC236}">
                <a16:creationId xmlns:a16="http://schemas.microsoft.com/office/drawing/2014/main" id="{7E5D4A99-12D1-4B19-B829-3D4BBA47A009}"/>
              </a:ext>
            </a:extLst>
          </p:cNvPr>
          <p:cNvSpPr>
            <a:spLocks noGrp="1"/>
          </p:cNvSpPr>
          <p:nvPr>
            <p:ph type="body" sz="quarter" idx="18" hasCustomPrompt="1"/>
          </p:nvPr>
        </p:nvSpPr>
        <p:spPr>
          <a:xfrm>
            <a:off x="1474788" y="4443380"/>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Title three</a:t>
            </a:r>
            <a:endParaRPr lang="en-NZ" dirty="0"/>
          </a:p>
        </p:txBody>
      </p:sp>
      <p:sp>
        <p:nvSpPr>
          <p:cNvPr id="19" name="Text Placeholder 7">
            <a:extLst>
              <a:ext uri="{FF2B5EF4-FFF2-40B4-BE49-F238E27FC236}">
                <a16:creationId xmlns:a16="http://schemas.microsoft.com/office/drawing/2014/main" id="{9700AB91-DB4D-43EC-9D5D-712701759DE4}"/>
              </a:ext>
            </a:extLst>
          </p:cNvPr>
          <p:cNvSpPr>
            <a:spLocks noGrp="1"/>
          </p:cNvSpPr>
          <p:nvPr>
            <p:ph type="body" sz="quarter" idx="19" hasCustomPrompt="1"/>
          </p:nvPr>
        </p:nvSpPr>
        <p:spPr>
          <a:xfrm>
            <a:off x="1474277" y="4764566"/>
            <a:ext cx="4621211" cy="289823"/>
          </a:xfrm>
        </p:spPr>
        <p:txBody>
          <a:bodyPr wrap="square" tIns="0">
            <a:spAutoFit/>
          </a:bodyPr>
          <a:lstStyle>
            <a:lvl1pPr marL="0" indent="0">
              <a:lnSpc>
                <a:spcPts val="1900"/>
              </a:lnSpc>
              <a:buNone/>
              <a:defRPr sz="1700">
                <a:solidFill>
                  <a:schemeClr val="tx1"/>
                </a:solidFill>
              </a:defRPr>
            </a:lvl1pPr>
          </a:lstStyle>
          <a:p>
            <a:pPr lvl="0"/>
            <a:r>
              <a:rPr lang="en-US" dirty="0"/>
              <a:t>Click to add text</a:t>
            </a:r>
          </a:p>
        </p:txBody>
      </p:sp>
      <p:sp>
        <p:nvSpPr>
          <p:cNvPr id="24" name="Text Placeholder 10">
            <a:extLst>
              <a:ext uri="{FF2B5EF4-FFF2-40B4-BE49-F238E27FC236}">
                <a16:creationId xmlns:a16="http://schemas.microsoft.com/office/drawing/2014/main" id="{60BE54BD-618C-4708-BEF3-C03DCB0C1404}"/>
              </a:ext>
            </a:extLst>
          </p:cNvPr>
          <p:cNvSpPr>
            <a:spLocks noGrp="1"/>
          </p:cNvSpPr>
          <p:nvPr>
            <p:ph type="body" sz="quarter" idx="20" hasCustomPrompt="1"/>
          </p:nvPr>
        </p:nvSpPr>
        <p:spPr>
          <a:xfrm>
            <a:off x="6152074" y="1571114"/>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Title four</a:t>
            </a:r>
            <a:endParaRPr lang="en-NZ" dirty="0"/>
          </a:p>
        </p:txBody>
      </p:sp>
      <p:sp>
        <p:nvSpPr>
          <p:cNvPr id="25" name="Text Placeholder 7">
            <a:extLst>
              <a:ext uri="{FF2B5EF4-FFF2-40B4-BE49-F238E27FC236}">
                <a16:creationId xmlns:a16="http://schemas.microsoft.com/office/drawing/2014/main" id="{22042EF3-9488-4E31-9AE8-5D934D1EF6B7}"/>
              </a:ext>
            </a:extLst>
          </p:cNvPr>
          <p:cNvSpPr>
            <a:spLocks noGrp="1"/>
          </p:cNvSpPr>
          <p:nvPr>
            <p:ph type="body" sz="quarter" idx="21" hasCustomPrompt="1"/>
          </p:nvPr>
        </p:nvSpPr>
        <p:spPr>
          <a:xfrm>
            <a:off x="6151563" y="1892300"/>
            <a:ext cx="4621211" cy="289823"/>
          </a:xfrm>
        </p:spPr>
        <p:txBody>
          <a:bodyPr wrap="square" tIns="0">
            <a:spAutoFit/>
          </a:bodyPr>
          <a:lstStyle>
            <a:lvl1pPr marL="0" indent="0">
              <a:lnSpc>
                <a:spcPts val="1900"/>
              </a:lnSpc>
              <a:buNone/>
              <a:defRPr sz="1700">
                <a:solidFill>
                  <a:schemeClr val="tx1"/>
                </a:solidFill>
              </a:defRPr>
            </a:lvl1pPr>
          </a:lstStyle>
          <a:p>
            <a:pPr lvl="0"/>
            <a:r>
              <a:rPr lang="en-US" dirty="0"/>
              <a:t>Click to add text</a:t>
            </a:r>
          </a:p>
        </p:txBody>
      </p:sp>
      <p:sp>
        <p:nvSpPr>
          <p:cNvPr id="26" name="Text Placeholder 10">
            <a:extLst>
              <a:ext uri="{FF2B5EF4-FFF2-40B4-BE49-F238E27FC236}">
                <a16:creationId xmlns:a16="http://schemas.microsoft.com/office/drawing/2014/main" id="{01075BC4-1D7F-45CB-964D-5565F49F55A3}"/>
              </a:ext>
            </a:extLst>
          </p:cNvPr>
          <p:cNvSpPr>
            <a:spLocks noGrp="1"/>
          </p:cNvSpPr>
          <p:nvPr>
            <p:ph type="body" sz="quarter" idx="22" hasCustomPrompt="1"/>
          </p:nvPr>
        </p:nvSpPr>
        <p:spPr>
          <a:xfrm>
            <a:off x="6152074" y="3005143"/>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Title five</a:t>
            </a:r>
            <a:endParaRPr lang="en-NZ" dirty="0"/>
          </a:p>
        </p:txBody>
      </p:sp>
      <p:sp>
        <p:nvSpPr>
          <p:cNvPr id="29" name="Text Placeholder 7">
            <a:extLst>
              <a:ext uri="{FF2B5EF4-FFF2-40B4-BE49-F238E27FC236}">
                <a16:creationId xmlns:a16="http://schemas.microsoft.com/office/drawing/2014/main" id="{9872B137-C87C-4E65-AF68-A9FFED2FDC6F}"/>
              </a:ext>
            </a:extLst>
          </p:cNvPr>
          <p:cNvSpPr>
            <a:spLocks noGrp="1"/>
          </p:cNvSpPr>
          <p:nvPr>
            <p:ph type="body" sz="quarter" idx="23" hasCustomPrompt="1"/>
          </p:nvPr>
        </p:nvSpPr>
        <p:spPr>
          <a:xfrm>
            <a:off x="6151563" y="3326329"/>
            <a:ext cx="4621211" cy="289823"/>
          </a:xfrm>
        </p:spPr>
        <p:txBody>
          <a:bodyPr wrap="square" tIns="0">
            <a:spAutoFit/>
          </a:bodyPr>
          <a:lstStyle>
            <a:lvl1pPr marL="0" indent="0">
              <a:lnSpc>
                <a:spcPts val="1900"/>
              </a:lnSpc>
              <a:buNone/>
              <a:defRPr sz="1700">
                <a:solidFill>
                  <a:schemeClr val="tx1"/>
                </a:solidFill>
              </a:defRPr>
            </a:lvl1pPr>
          </a:lstStyle>
          <a:p>
            <a:pPr lvl="0"/>
            <a:r>
              <a:rPr lang="en-US" dirty="0"/>
              <a:t>Click to add text</a:t>
            </a:r>
          </a:p>
        </p:txBody>
      </p:sp>
    </p:spTree>
    <p:extLst>
      <p:ext uri="{BB962C8B-B14F-4D97-AF65-F5344CB8AC3E}">
        <p14:creationId xmlns:p14="http://schemas.microsoft.com/office/powerpoint/2010/main" val="28431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75300" y="1028161"/>
            <a:ext cx="9259375" cy="438582"/>
          </a:xfrm>
        </p:spPr>
        <p:txBody>
          <a:bodyPr wrap="square" anchor="ctr" anchorCtr="0">
            <a:spAutoFit/>
          </a:bodyPr>
          <a:lstStyle>
            <a:lvl1pPr>
              <a:defRPr sz="2500">
                <a:solidFill>
                  <a:schemeClr val="accent1"/>
                </a:solidFill>
              </a:defRPr>
            </a:lvl1pPr>
          </a:lstStyle>
          <a:p>
            <a:r>
              <a:rPr lang="en-US" dirty="0"/>
              <a:t>This is our title of a page full of bullet points</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5" name="Text Placeholder 7">
            <a:extLst>
              <a:ext uri="{FF2B5EF4-FFF2-40B4-BE49-F238E27FC236}">
                <a16:creationId xmlns:a16="http://schemas.microsoft.com/office/drawing/2014/main" id="{525909B9-50A6-46AB-9DC6-1C7901D1DD4E}"/>
              </a:ext>
            </a:extLst>
          </p:cNvPr>
          <p:cNvSpPr>
            <a:spLocks noGrp="1"/>
          </p:cNvSpPr>
          <p:nvPr>
            <p:ph type="body" sz="quarter" idx="16" hasCustomPrompt="1"/>
          </p:nvPr>
        </p:nvSpPr>
        <p:spPr>
          <a:xfrm>
            <a:off x="1493275" y="1722514"/>
            <a:ext cx="9241400" cy="302647"/>
          </a:xfrm>
        </p:spPr>
        <p:txBody>
          <a:bodyPr wrap="square" tIns="0">
            <a:spAutoFit/>
          </a:bodyPr>
          <a:lstStyle>
            <a:lvl1pPr marL="252000" indent="-252000">
              <a:spcAft>
                <a:spcPts val="1000"/>
              </a:spcAft>
              <a:buFont typeface="Arial" panose="020B0604020202020204" pitchFamily="34" charset="0"/>
              <a:buChar char="•"/>
              <a:defRPr sz="1700">
                <a:solidFill>
                  <a:schemeClr val="tx1"/>
                </a:solidFill>
              </a:defRPr>
            </a:lvl1pPr>
          </a:lstStyle>
          <a:p>
            <a:pPr lvl="0"/>
            <a:r>
              <a:rPr lang="en-US" dirty="0"/>
              <a:t>Bullets</a:t>
            </a:r>
          </a:p>
        </p:txBody>
      </p:sp>
    </p:spTree>
    <p:extLst>
      <p:ext uri="{BB962C8B-B14F-4D97-AF65-F5344CB8AC3E}">
        <p14:creationId xmlns:p14="http://schemas.microsoft.com/office/powerpoint/2010/main" val="251140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070E-4D7A-45FD-BB8D-6F0EA28EAD14}"/>
              </a:ext>
            </a:extLst>
          </p:cNvPr>
          <p:cNvSpPr>
            <a:spLocks noGrp="1"/>
          </p:cNvSpPr>
          <p:nvPr>
            <p:ph type="title" hasCustomPrompt="1"/>
          </p:nvPr>
        </p:nvSpPr>
        <p:spPr>
          <a:xfrm>
            <a:off x="1465775" y="1352011"/>
            <a:ext cx="3630099" cy="1138773"/>
          </a:xfrm>
        </p:spPr>
        <p:txBody>
          <a:bodyPr wrap="square" anchor="ctr" anchorCtr="0">
            <a:spAutoFit/>
          </a:bodyPr>
          <a:lstStyle>
            <a:lvl1pPr>
              <a:lnSpc>
                <a:spcPct val="100000"/>
              </a:lnSpc>
              <a:defRPr sz="3400">
                <a:solidFill>
                  <a:schemeClr val="accent1"/>
                </a:solidFill>
              </a:defRPr>
            </a:lvl1pPr>
          </a:lstStyle>
          <a:p>
            <a:r>
              <a:rPr lang="en-US" dirty="0"/>
              <a:t>This is a pretty important title.</a:t>
            </a:r>
            <a:endParaRPr lang="en-NZ" dirty="0"/>
          </a:p>
        </p:txBody>
      </p:sp>
      <p:sp>
        <p:nvSpPr>
          <p:cNvPr id="4" name="Footer Placeholder 3">
            <a:extLst>
              <a:ext uri="{FF2B5EF4-FFF2-40B4-BE49-F238E27FC236}">
                <a16:creationId xmlns:a16="http://schemas.microsoft.com/office/drawing/2014/main" id="{586FDCB1-1361-42E3-8A26-872E37C6D93F}"/>
              </a:ext>
            </a:extLst>
          </p:cNvPr>
          <p:cNvSpPr>
            <a:spLocks noGrp="1"/>
          </p:cNvSpPr>
          <p:nvPr>
            <p:ph type="ftr" sz="quarter" idx="11"/>
          </p:nvPr>
        </p:nvSpPr>
        <p:spPr>
          <a:xfrm>
            <a:off x="665675" y="6478632"/>
            <a:ext cx="4114800" cy="207749"/>
          </a:xfrm>
        </p:spPr>
        <p:txBody>
          <a:bodyPr/>
          <a:lstStyle>
            <a:lvl1pPr algn="l">
              <a:defRPr sz="750">
                <a:solidFill>
                  <a:schemeClr val="tx1"/>
                </a:solidFill>
              </a:defRPr>
            </a:lvl1pPr>
          </a:lstStyle>
          <a:p>
            <a:r>
              <a:rPr lang="en-US"/>
              <a:t>Presentation name goes here on the bottom</a:t>
            </a:r>
            <a:endParaRPr lang="en-NZ" dirty="0"/>
          </a:p>
        </p:txBody>
      </p:sp>
      <p:sp>
        <p:nvSpPr>
          <p:cNvPr id="5" name="Slide Number Placeholder 4">
            <a:extLst>
              <a:ext uri="{FF2B5EF4-FFF2-40B4-BE49-F238E27FC236}">
                <a16:creationId xmlns:a16="http://schemas.microsoft.com/office/drawing/2014/main" id="{4A4B9CFE-AC15-47EB-A37B-21FD0E5B4CF1}"/>
              </a:ext>
            </a:extLst>
          </p:cNvPr>
          <p:cNvSpPr>
            <a:spLocks noGrp="1"/>
          </p:cNvSpPr>
          <p:nvPr>
            <p:ph type="sldNum" sz="quarter" idx="12"/>
          </p:nvPr>
        </p:nvSpPr>
        <p:spPr>
          <a:xfrm>
            <a:off x="302088" y="6478631"/>
            <a:ext cx="252000" cy="207749"/>
          </a:xfrm>
        </p:spPr>
        <p:txBody>
          <a:bodyPr/>
          <a:lstStyle>
            <a:lvl1pPr algn="l">
              <a:defRPr sz="750">
                <a:solidFill>
                  <a:schemeClr val="tx1"/>
                </a:solidFill>
              </a:defRPr>
            </a:lvl1pPr>
          </a:lstStyle>
          <a:p>
            <a:fld id="{83A1922F-CFAC-4D53-B591-D6278A5BC6C2}" type="slidenum">
              <a:rPr lang="en-NZ" smtClean="0"/>
              <a:pPr/>
              <a:t>‹#›</a:t>
            </a:fld>
            <a:endParaRPr lang="en-NZ" dirty="0"/>
          </a:p>
        </p:txBody>
      </p:sp>
      <p:pic>
        <p:nvPicPr>
          <p:cNvPr id="16" name="Picture 15" descr="A picture containing text, sign, vector graphics, clipart&#10;&#10;Description automatically generated">
            <a:extLst>
              <a:ext uri="{FF2B5EF4-FFF2-40B4-BE49-F238E27FC236}">
                <a16:creationId xmlns:a16="http://schemas.microsoft.com/office/drawing/2014/main" id="{671AEE7C-82C6-4F94-A58B-7B77968C25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5032" y="163882"/>
            <a:ext cx="311659" cy="311659"/>
          </a:xfrm>
          <a:prstGeom prst="rect">
            <a:avLst/>
          </a:prstGeom>
        </p:spPr>
      </p:pic>
      <p:sp>
        <p:nvSpPr>
          <p:cNvPr id="15" name="Text Placeholder 7">
            <a:extLst>
              <a:ext uri="{FF2B5EF4-FFF2-40B4-BE49-F238E27FC236}">
                <a16:creationId xmlns:a16="http://schemas.microsoft.com/office/drawing/2014/main" id="{525909B9-50A6-46AB-9DC6-1C7901D1DD4E}"/>
              </a:ext>
            </a:extLst>
          </p:cNvPr>
          <p:cNvSpPr>
            <a:spLocks noGrp="1"/>
          </p:cNvSpPr>
          <p:nvPr>
            <p:ph type="body" sz="quarter" idx="16" hasCustomPrompt="1"/>
          </p:nvPr>
        </p:nvSpPr>
        <p:spPr>
          <a:xfrm>
            <a:off x="1465774" y="2671753"/>
            <a:ext cx="3630099" cy="302647"/>
          </a:xfrm>
        </p:spPr>
        <p:txBody>
          <a:bodyPr wrap="square" tIns="0">
            <a:spAutoFit/>
          </a:bodyPr>
          <a:lstStyle>
            <a:lvl1pPr marL="0" indent="0">
              <a:spcAft>
                <a:spcPts val="1000"/>
              </a:spcAft>
              <a:buFont typeface="Arial" panose="020B0604020202020204" pitchFamily="34" charset="0"/>
              <a:buNone/>
              <a:defRPr sz="1700">
                <a:solidFill>
                  <a:schemeClr val="tx1"/>
                </a:solidFill>
              </a:defRPr>
            </a:lvl1pPr>
          </a:lstStyle>
          <a:p>
            <a:pPr lvl="0"/>
            <a:r>
              <a:rPr lang="en-US" dirty="0"/>
              <a:t>Click to add text</a:t>
            </a:r>
          </a:p>
        </p:txBody>
      </p:sp>
      <p:sp>
        <p:nvSpPr>
          <p:cNvPr id="11" name="Text Placeholder 10">
            <a:extLst>
              <a:ext uri="{FF2B5EF4-FFF2-40B4-BE49-F238E27FC236}">
                <a16:creationId xmlns:a16="http://schemas.microsoft.com/office/drawing/2014/main" id="{5CBC6E08-6B15-46FA-A45D-55A430B3A55E}"/>
              </a:ext>
            </a:extLst>
          </p:cNvPr>
          <p:cNvSpPr>
            <a:spLocks noGrp="1"/>
          </p:cNvSpPr>
          <p:nvPr>
            <p:ph type="body" sz="quarter" idx="20" hasCustomPrompt="1"/>
          </p:nvPr>
        </p:nvSpPr>
        <p:spPr>
          <a:xfrm>
            <a:off x="6105526" y="1380586"/>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one</a:t>
            </a:r>
            <a:endParaRPr lang="en-NZ" dirty="0"/>
          </a:p>
        </p:txBody>
      </p:sp>
      <p:sp>
        <p:nvSpPr>
          <p:cNvPr id="12" name="Text Placeholder 7">
            <a:extLst>
              <a:ext uri="{FF2B5EF4-FFF2-40B4-BE49-F238E27FC236}">
                <a16:creationId xmlns:a16="http://schemas.microsoft.com/office/drawing/2014/main" id="{B1EA2B0B-FC50-49EB-98B5-FCD1BFF9EE6A}"/>
              </a:ext>
            </a:extLst>
          </p:cNvPr>
          <p:cNvSpPr>
            <a:spLocks noGrp="1"/>
          </p:cNvSpPr>
          <p:nvPr>
            <p:ph type="body" sz="quarter" idx="21" hasCustomPrompt="1"/>
          </p:nvPr>
        </p:nvSpPr>
        <p:spPr>
          <a:xfrm>
            <a:off x="6105526" y="1683233"/>
            <a:ext cx="4620699" cy="302647"/>
          </a:xfrm>
        </p:spPr>
        <p:txBody>
          <a:bodyPr wrap="square" tIns="0">
            <a:spAutoFit/>
          </a:bodyPr>
          <a:lstStyle>
            <a:lvl1pPr marL="0" indent="0">
              <a:lnSpc>
                <a:spcPts val="2000"/>
              </a:lnSpc>
              <a:spcAft>
                <a:spcPts val="1000"/>
              </a:spcAft>
              <a:buFont typeface="Arial" panose="020B0604020202020204" pitchFamily="34" charset="0"/>
              <a:buNone/>
              <a:defRPr sz="1700">
                <a:solidFill>
                  <a:schemeClr val="tx1"/>
                </a:solidFill>
              </a:defRPr>
            </a:lvl1pPr>
          </a:lstStyle>
          <a:p>
            <a:pPr lvl="0"/>
            <a:r>
              <a:rPr lang="en-US" dirty="0"/>
              <a:t>Click to add text</a:t>
            </a:r>
          </a:p>
        </p:txBody>
      </p:sp>
      <p:sp>
        <p:nvSpPr>
          <p:cNvPr id="13" name="Text Placeholder 10">
            <a:extLst>
              <a:ext uri="{FF2B5EF4-FFF2-40B4-BE49-F238E27FC236}">
                <a16:creationId xmlns:a16="http://schemas.microsoft.com/office/drawing/2014/main" id="{4039B1D3-EF6D-4270-AAB2-D0A1460C3C27}"/>
              </a:ext>
            </a:extLst>
          </p:cNvPr>
          <p:cNvSpPr>
            <a:spLocks noGrp="1"/>
          </p:cNvSpPr>
          <p:nvPr>
            <p:ph type="body" sz="quarter" idx="22" hasCustomPrompt="1"/>
          </p:nvPr>
        </p:nvSpPr>
        <p:spPr>
          <a:xfrm>
            <a:off x="6105526" y="2699499"/>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two</a:t>
            </a:r>
            <a:endParaRPr lang="en-NZ" dirty="0"/>
          </a:p>
        </p:txBody>
      </p:sp>
      <p:sp>
        <p:nvSpPr>
          <p:cNvPr id="14" name="Text Placeholder 7">
            <a:extLst>
              <a:ext uri="{FF2B5EF4-FFF2-40B4-BE49-F238E27FC236}">
                <a16:creationId xmlns:a16="http://schemas.microsoft.com/office/drawing/2014/main" id="{33454AC6-F06D-4200-B0C4-210ECA6E802E}"/>
              </a:ext>
            </a:extLst>
          </p:cNvPr>
          <p:cNvSpPr>
            <a:spLocks noGrp="1"/>
          </p:cNvSpPr>
          <p:nvPr>
            <p:ph type="body" sz="quarter" idx="23" hasCustomPrompt="1"/>
          </p:nvPr>
        </p:nvSpPr>
        <p:spPr>
          <a:xfrm>
            <a:off x="6105526" y="3002146"/>
            <a:ext cx="4620699" cy="302647"/>
          </a:xfrm>
        </p:spPr>
        <p:txBody>
          <a:bodyPr wrap="square" tIns="0">
            <a:spAutoFit/>
          </a:bodyPr>
          <a:lstStyle>
            <a:lvl1pPr marL="0" indent="0">
              <a:lnSpc>
                <a:spcPts val="2000"/>
              </a:lnSpc>
              <a:spcAft>
                <a:spcPts val="1000"/>
              </a:spcAft>
              <a:buFont typeface="Arial" panose="020B0604020202020204" pitchFamily="34" charset="0"/>
              <a:buNone/>
              <a:defRPr sz="1700">
                <a:solidFill>
                  <a:schemeClr val="tx1"/>
                </a:solidFill>
              </a:defRPr>
            </a:lvl1pPr>
          </a:lstStyle>
          <a:p>
            <a:pPr lvl="0"/>
            <a:r>
              <a:rPr lang="en-US" dirty="0"/>
              <a:t>Click to add text</a:t>
            </a:r>
          </a:p>
        </p:txBody>
      </p:sp>
      <p:sp>
        <p:nvSpPr>
          <p:cNvPr id="18" name="Text Placeholder 10">
            <a:extLst>
              <a:ext uri="{FF2B5EF4-FFF2-40B4-BE49-F238E27FC236}">
                <a16:creationId xmlns:a16="http://schemas.microsoft.com/office/drawing/2014/main" id="{7E79D438-8605-4E96-A14B-FFB82E5A4BDF}"/>
              </a:ext>
            </a:extLst>
          </p:cNvPr>
          <p:cNvSpPr>
            <a:spLocks noGrp="1"/>
          </p:cNvSpPr>
          <p:nvPr>
            <p:ph type="body" sz="quarter" idx="24" hasCustomPrompt="1"/>
          </p:nvPr>
        </p:nvSpPr>
        <p:spPr>
          <a:xfrm>
            <a:off x="6096000" y="3708659"/>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three</a:t>
            </a:r>
            <a:endParaRPr lang="en-NZ" dirty="0"/>
          </a:p>
        </p:txBody>
      </p:sp>
      <p:sp>
        <p:nvSpPr>
          <p:cNvPr id="19" name="Text Placeholder 7">
            <a:extLst>
              <a:ext uri="{FF2B5EF4-FFF2-40B4-BE49-F238E27FC236}">
                <a16:creationId xmlns:a16="http://schemas.microsoft.com/office/drawing/2014/main" id="{7424B9F9-F151-4678-ADB7-A3F9DDA5CB57}"/>
              </a:ext>
            </a:extLst>
          </p:cNvPr>
          <p:cNvSpPr>
            <a:spLocks noGrp="1"/>
          </p:cNvSpPr>
          <p:nvPr>
            <p:ph type="body" sz="quarter" idx="25" hasCustomPrompt="1"/>
          </p:nvPr>
        </p:nvSpPr>
        <p:spPr>
          <a:xfrm>
            <a:off x="6096000" y="4011306"/>
            <a:ext cx="4620699" cy="302647"/>
          </a:xfrm>
        </p:spPr>
        <p:txBody>
          <a:bodyPr wrap="square" tIns="0">
            <a:spAutoFit/>
          </a:bodyPr>
          <a:lstStyle>
            <a:lvl1pPr marL="0" indent="0">
              <a:lnSpc>
                <a:spcPts val="2000"/>
              </a:lnSpc>
              <a:spcAft>
                <a:spcPts val="1000"/>
              </a:spcAft>
              <a:buFont typeface="Arial" panose="020B0604020202020204" pitchFamily="34" charset="0"/>
              <a:buNone/>
              <a:defRPr sz="1700">
                <a:solidFill>
                  <a:schemeClr val="tx1"/>
                </a:solidFill>
              </a:defRPr>
            </a:lvl1pPr>
          </a:lstStyle>
          <a:p>
            <a:pPr lvl="0"/>
            <a:r>
              <a:rPr lang="en-US" dirty="0"/>
              <a:t>Click to add text</a:t>
            </a:r>
          </a:p>
        </p:txBody>
      </p:sp>
      <p:sp>
        <p:nvSpPr>
          <p:cNvPr id="20" name="Text Placeholder 10">
            <a:extLst>
              <a:ext uri="{FF2B5EF4-FFF2-40B4-BE49-F238E27FC236}">
                <a16:creationId xmlns:a16="http://schemas.microsoft.com/office/drawing/2014/main" id="{A7A81453-DE47-4171-AFE9-8050DDD75B4F}"/>
              </a:ext>
            </a:extLst>
          </p:cNvPr>
          <p:cNvSpPr>
            <a:spLocks noGrp="1"/>
          </p:cNvSpPr>
          <p:nvPr>
            <p:ph type="body" sz="quarter" idx="26" hasCustomPrompt="1"/>
          </p:nvPr>
        </p:nvSpPr>
        <p:spPr>
          <a:xfrm>
            <a:off x="6105526" y="5018782"/>
            <a:ext cx="4620699" cy="302647"/>
          </a:xfrm>
        </p:spPr>
        <p:txBody>
          <a:bodyPr wrap="square" bIns="0" anchor="ctr" anchorCtr="0">
            <a:spAutoFit/>
          </a:bodyPr>
          <a:lstStyle>
            <a:lvl1pPr marL="0" indent="0">
              <a:buNone/>
              <a:defRPr sz="1750">
                <a:solidFill>
                  <a:schemeClr val="accent1"/>
                </a:solidFill>
                <a:latin typeface="+mj-lt"/>
              </a:defRPr>
            </a:lvl1pPr>
          </a:lstStyle>
          <a:p>
            <a:pPr lvl="0"/>
            <a:r>
              <a:rPr lang="en-US" dirty="0"/>
              <a:t>Section three</a:t>
            </a:r>
            <a:endParaRPr lang="en-NZ" dirty="0"/>
          </a:p>
        </p:txBody>
      </p:sp>
      <p:sp>
        <p:nvSpPr>
          <p:cNvPr id="21" name="Text Placeholder 7">
            <a:extLst>
              <a:ext uri="{FF2B5EF4-FFF2-40B4-BE49-F238E27FC236}">
                <a16:creationId xmlns:a16="http://schemas.microsoft.com/office/drawing/2014/main" id="{83231BC2-A1CE-45B1-B57E-6D4838C07E1A}"/>
              </a:ext>
            </a:extLst>
          </p:cNvPr>
          <p:cNvSpPr>
            <a:spLocks noGrp="1"/>
          </p:cNvSpPr>
          <p:nvPr>
            <p:ph type="body" sz="quarter" idx="27" hasCustomPrompt="1"/>
          </p:nvPr>
        </p:nvSpPr>
        <p:spPr>
          <a:xfrm>
            <a:off x="6105526" y="5321429"/>
            <a:ext cx="4620699" cy="302647"/>
          </a:xfrm>
        </p:spPr>
        <p:txBody>
          <a:bodyPr wrap="square" tIns="0">
            <a:spAutoFit/>
          </a:bodyPr>
          <a:lstStyle>
            <a:lvl1pPr marL="0" indent="0">
              <a:lnSpc>
                <a:spcPts val="2000"/>
              </a:lnSpc>
              <a:spcAft>
                <a:spcPts val="1000"/>
              </a:spcAft>
              <a:buFont typeface="Arial" panose="020B0604020202020204" pitchFamily="34" charset="0"/>
              <a:buNone/>
              <a:defRPr sz="1700">
                <a:solidFill>
                  <a:schemeClr val="tx1"/>
                </a:solidFill>
              </a:defRPr>
            </a:lvl1pPr>
          </a:lstStyle>
          <a:p>
            <a:pPr lvl="0"/>
            <a:r>
              <a:rPr lang="en-US" dirty="0"/>
              <a:t>Click to add text</a:t>
            </a:r>
          </a:p>
        </p:txBody>
      </p:sp>
    </p:spTree>
    <p:extLst>
      <p:ext uri="{BB962C8B-B14F-4D97-AF65-F5344CB8AC3E}">
        <p14:creationId xmlns:p14="http://schemas.microsoft.com/office/powerpoint/2010/main" val="148623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endParaRPr lang="en-NZ" dirty="0"/>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r>
              <a:rPr lang="en-US"/>
              <a:t>Presentation name goes here on the bottom</a:t>
            </a:r>
            <a:endParaRPr lang="en-NZ" dirty="0"/>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algn="r"/>
            <a:fld id="{83A1922F-CFAC-4D53-B591-D6278A5BC6C2}" type="slidenum">
              <a:rPr lang="en-NZ" smtClean="0"/>
              <a:pPr algn="r"/>
              <a:t>‹#›</a:t>
            </a:fld>
            <a:endParaRPr lang="en-NZ" dirty="0"/>
          </a:p>
        </p:txBody>
      </p:sp>
    </p:spTree>
    <p:extLst>
      <p:ext uri="{BB962C8B-B14F-4D97-AF65-F5344CB8AC3E}">
        <p14:creationId xmlns:p14="http://schemas.microsoft.com/office/powerpoint/2010/main" val="111003226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07" r:id="rId4"/>
    <p:sldLayoutId id="2147483908" r:id="rId5"/>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endParaRPr lang="en-NZ" dirty="0"/>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r>
              <a:rPr lang="en-US"/>
              <a:t>Presentation name goes here on the bottom</a:t>
            </a:r>
            <a:endParaRPr lang="en-NZ" dirty="0"/>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algn="r"/>
            <a:fld id="{83A1922F-CFAC-4D53-B591-D6278A5BC6C2}" type="slidenum">
              <a:rPr lang="en-NZ" smtClean="0"/>
              <a:pPr algn="r"/>
              <a:t>‹#›</a:t>
            </a:fld>
            <a:endParaRPr lang="en-NZ" dirty="0"/>
          </a:p>
        </p:txBody>
      </p:sp>
    </p:spTree>
    <p:extLst>
      <p:ext uri="{BB962C8B-B14F-4D97-AF65-F5344CB8AC3E}">
        <p14:creationId xmlns:p14="http://schemas.microsoft.com/office/powerpoint/2010/main" val="1774231196"/>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3" r:id="rId3"/>
    <p:sldLayoutId id="2147483904" r:id="rId4"/>
    <p:sldLayoutId id="2147483905" r:id="rId5"/>
    <p:sldLayoutId id="2147483906" r:id="rId6"/>
    <p:sldLayoutId id="2147483910" r:id="rId7"/>
    <p:sldLayoutId id="2147483911" r:id="rId8"/>
    <p:sldLayoutId id="2147483912" r:id="rId9"/>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endParaRPr lang="en-NZ" dirty="0"/>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r>
              <a:rPr lang="en-US"/>
              <a:t>Presentation name goes here on the bottom</a:t>
            </a:r>
            <a:endParaRPr lang="en-NZ" dirty="0"/>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algn="r"/>
            <a:fld id="{83A1922F-CFAC-4D53-B591-D6278A5BC6C2}" type="slidenum">
              <a:rPr lang="en-NZ" smtClean="0"/>
              <a:pPr algn="r"/>
              <a:t>‹#›</a:t>
            </a:fld>
            <a:endParaRPr lang="en-NZ" dirty="0"/>
          </a:p>
        </p:txBody>
      </p:sp>
    </p:spTree>
    <p:extLst>
      <p:ext uri="{BB962C8B-B14F-4D97-AF65-F5344CB8AC3E}">
        <p14:creationId xmlns:p14="http://schemas.microsoft.com/office/powerpoint/2010/main" val="298425327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endParaRPr lang="en-NZ" dirty="0"/>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r>
              <a:rPr lang="en-US"/>
              <a:t>Presentation name goes here on the bottom</a:t>
            </a:r>
            <a:endParaRPr lang="en-NZ" dirty="0"/>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algn="r"/>
            <a:fld id="{83A1922F-CFAC-4D53-B591-D6278A5BC6C2}" type="slidenum">
              <a:rPr lang="en-NZ" smtClean="0"/>
              <a:pPr algn="r"/>
              <a:t>‹#›</a:t>
            </a:fld>
            <a:endParaRPr lang="en-NZ" dirty="0"/>
          </a:p>
        </p:txBody>
      </p:sp>
    </p:spTree>
    <p:extLst>
      <p:ext uri="{BB962C8B-B14F-4D97-AF65-F5344CB8AC3E}">
        <p14:creationId xmlns:p14="http://schemas.microsoft.com/office/powerpoint/2010/main" val="308460842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endParaRPr lang="en-NZ" dirty="0"/>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r>
              <a:rPr lang="en-US"/>
              <a:t>Presentation name goes here on the bottom</a:t>
            </a:r>
            <a:endParaRPr lang="en-NZ" dirty="0"/>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algn="r"/>
            <a:fld id="{83A1922F-CFAC-4D53-B591-D6278A5BC6C2}" type="slidenum">
              <a:rPr lang="en-NZ" smtClean="0"/>
              <a:pPr algn="r"/>
              <a:t>‹#›</a:t>
            </a:fld>
            <a:endParaRPr lang="en-NZ" dirty="0"/>
          </a:p>
        </p:txBody>
      </p:sp>
    </p:spTree>
    <p:extLst>
      <p:ext uri="{BB962C8B-B14F-4D97-AF65-F5344CB8AC3E}">
        <p14:creationId xmlns:p14="http://schemas.microsoft.com/office/powerpoint/2010/main" val="338871182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5" r:id="rId3"/>
    <p:sldLayoutId id="2147483884" r:id="rId4"/>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7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venir LT Std 55 Roman" panose="020B0503020203020204" pitchFamily="34" charset="0"/>
                <a:ea typeface="+mn-ea"/>
                <a:cs typeface="+mn-cs"/>
              </a:rPr>
              <a:t>Presentation name goes here on the bottom</a:t>
            </a:r>
            <a:endParaRPr kumimoji="0" lang="en-NZ" sz="7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A1922F-CFAC-4D53-B591-D6278A5BC6C2}" type="slidenum">
              <a:rPr kumimoji="0" lang="en-NZ" sz="700" b="0" i="0" u="none" strike="noStrike" kern="1200" cap="none" spc="0" normalizeH="0" baseline="0" noProof="0" smtClean="0">
                <a:ln>
                  <a:noFill/>
                </a:ln>
                <a:solidFill>
                  <a:prstClr val="black"/>
                </a:solidFill>
                <a:effectLst/>
                <a:uLnTx/>
                <a:uFillTx/>
                <a:latin typeface="Avenir LT Std 55 Roman" panose="020B05030202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NZ" sz="7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p:txBody>
      </p:sp>
    </p:spTree>
    <p:extLst>
      <p:ext uri="{BB962C8B-B14F-4D97-AF65-F5344CB8AC3E}">
        <p14:creationId xmlns:p14="http://schemas.microsoft.com/office/powerpoint/2010/main" val="322321331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E14C7-A769-45C1-98E0-F4CDC20A65DE}"/>
              </a:ext>
            </a:extLst>
          </p:cNvPr>
          <p:cNvSpPr>
            <a:spLocks noGrp="1"/>
          </p:cNvSpPr>
          <p:nvPr>
            <p:ph type="title"/>
          </p:nvPr>
        </p:nvSpPr>
        <p:spPr>
          <a:xfrm>
            <a:off x="665675" y="828136"/>
            <a:ext cx="10515600" cy="491706"/>
          </a:xfrm>
          <a:prstGeom prst="rect">
            <a:avLst/>
          </a:prstGeom>
        </p:spPr>
        <p:txBody>
          <a:bodyPr vert="horz" lIns="91440" tIns="45720" rIns="91440" bIns="45720" rtlCol="0" anchor="t">
            <a:normAutofit/>
          </a:bodyPr>
          <a:lstStyle/>
          <a:p>
            <a:r>
              <a:rPr lang="en-US" dirty="0"/>
              <a:t>Heading goes here</a:t>
            </a:r>
            <a:endParaRPr lang="en-NZ" dirty="0"/>
          </a:p>
        </p:txBody>
      </p:sp>
      <p:sp>
        <p:nvSpPr>
          <p:cNvPr id="3" name="Text Placeholder 2">
            <a:extLst>
              <a:ext uri="{FF2B5EF4-FFF2-40B4-BE49-F238E27FC236}">
                <a16:creationId xmlns:a16="http://schemas.microsoft.com/office/drawing/2014/main" id="{93F20EEB-F7BF-4A0D-8CF5-A837F3F7917C}"/>
              </a:ext>
            </a:extLst>
          </p:cNvPr>
          <p:cNvSpPr>
            <a:spLocks noGrp="1"/>
          </p:cNvSpPr>
          <p:nvPr>
            <p:ph type="body" idx="1"/>
          </p:nvPr>
        </p:nvSpPr>
        <p:spPr>
          <a:xfrm>
            <a:off x="665675" y="1880561"/>
            <a:ext cx="10688125" cy="4253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298E4CE6-5899-4E3B-82C8-BBED2FD10211}"/>
              </a:ext>
            </a:extLst>
          </p:cNvPr>
          <p:cNvSpPr>
            <a:spLocks noGrp="1"/>
          </p:cNvSpPr>
          <p:nvPr>
            <p:ph type="dt" sz="half" idx="2"/>
          </p:nvPr>
        </p:nvSpPr>
        <p:spPr>
          <a:xfrm>
            <a:off x="665675" y="6525537"/>
            <a:ext cx="2743200" cy="200055"/>
          </a:xfrm>
          <a:prstGeom prst="rect">
            <a:avLst/>
          </a:prstGeom>
        </p:spPr>
        <p:txBody>
          <a:bodyPr vert="horz" lIns="0" tIns="45720" rIns="0" bIns="45720" rtlCol="0" anchor="ctr">
            <a:spAutoFit/>
          </a:bodyPr>
          <a:lstStyle>
            <a:lvl1pPr>
              <a:defRPr lang="en-NZ" sz="700" smtClean="0">
                <a:latin typeface="Avenir LT Std 55 Roman" panose="020B05030202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7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p:txBody>
      </p:sp>
      <p:sp>
        <p:nvSpPr>
          <p:cNvPr id="5" name="Footer Placeholder 4">
            <a:extLst>
              <a:ext uri="{FF2B5EF4-FFF2-40B4-BE49-F238E27FC236}">
                <a16:creationId xmlns:a16="http://schemas.microsoft.com/office/drawing/2014/main" id="{99F839F9-56CA-4D33-995C-CB2B0D7F109A}"/>
              </a:ext>
            </a:extLst>
          </p:cNvPr>
          <p:cNvSpPr>
            <a:spLocks noGrp="1"/>
          </p:cNvSpPr>
          <p:nvPr>
            <p:ph type="ftr" sz="quarter" idx="3"/>
          </p:nvPr>
        </p:nvSpPr>
        <p:spPr>
          <a:xfrm>
            <a:off x="7321038" y="6525537"/>
            <a:ext cx="4114800" cy="200055"/>
          </a:xfrm>
          <a:prstGeom prst="rect">
            <a:avLst/>
          </a:prstGeom>
        </p:spPr>
        <p:txBody>
          <a:bodyPr vert="horz" lIns="0" tIns="45720" rIns="0" bIns="45720" rtlCol="0" anchor="ctr">
            <a:spAutoFit/>
          </a:bodyPr>
          <a:lstStyle>
            <a:lvl1pPr algn="r">
              <a:defRPr sz="700">
                <a:solidFill>
                  <a:schemeClr val="tx1"/>
                </a:solidFill>
                <a:latin typeface="Avenir LT Std 55 Roman" panose="020B0503020203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venir LT Std 55 Roman" panose="020B0503020203020204" pitchFamily="34" charset="0"/>
                <a:ea typeface="+mn-ea"/>
                <a:cs typeface="+mn-cs"/>
              </a:rPr>
              <a:t>Presentation name goes here on the bottom</a:t>
            </a:r>
            <a:endParaRPr kumimoji="0" lang="en-NZ" sz="7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p:txBody>
      </p:sp>
      <p:sp>
        <p:nvSpPr>
          <p:cNvPr id="6" name="Slide Number Placeholder 5">
            <a:extLst>
              <a:ext uri="{FF2B5EF4-FFF2-40B4-BE49-F238E27FC236}">
                <a16:creationId xmlns:a16="http://schemas.microsoft.com/office/drawing/2014/main" id="{3262DD46-1D1C-4E08-8B22-76ABFDF796B0}"/>
              </a:ext>
            </a:extLst>
          </p:cNvPr>
          <p:cNvSpPr>
            <a:spLocks noGrp="1"/>
          </p:cNvSpPr>
          <p:nvPr>
            <p:ph type="sldNum" sz="quarter" idx="4"/>
          </p:nvPr>
        </p:nvSpPr>
        <p:spPr>
          <a:xfrm>
            <a:off x="11576334" y="6525537"/>
            <a:ext cx="252000" cy="200055"/>
          </a:xfrm>
          <a:prstGeom prst="rect">
            <a:avLst/>
          </a:prstGeom>
        </p:spPr>
        <p:txBody>
          <a:bodyPr vert="horz" wrap="square" lIns="0" tIns="45720" rIns="0" bIns="45720" rtlCol="0" anchor="ctr">
            <a:spAutoFit/>
          </a:bodyPr>
          <a:lstStyle>
            <a:lvl1pPr>
              <a:defRPr lang="en-NZ" sz="700" smtClean="0">
                <a:latin typeface="Avenir LT Std 55 Roman" panose="020B0503020203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A1922F-CFAC-4D53-B591-D6278A5BC6C2}" type="slidenum">
              <a:rPr kumimoji="0" lang="en-NZ" sz="700" b="0" i="0" u="none" strike="noStrike" kern="1200" cap="none" spc="0" normalizeH="0" baseline="0" noProof="0" smtClean="0">
                <a:ln>
                  <a:noFill/>
                </a:ln>
                <a:solidFill>
                  <a:prstClr val="black"/>
                </a:solidFill>
                <a:effectLst/>
                <a:uLnTx/>
                <a:uFillTx/>
                <a:latin typeface="Avenir LT Std 55 Roman" panose="020B05030202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NZ" sz="700" b="0" i="0" u="none" strike="noStrike" kern="1200" cap="none" spc="0" normalizeH="0" baseline="0" noProof="0" dirty="0">
              <a:ln>
                <a:noFill/>
              </a:ln>
              <a:solidFill>
                <a:prstClr val="black"/>
              </a:solidFill>
              <a:effectLst/>
              <a:uLnTx/>
              <a:uFillTx/>
              <a:latin typeface="Avenir LT Std 55 Roman" panose="020B0503020203020204" pitchFamily="34" charset="0"/>
              <a:ea typeface="+mn-ea"/>
              <a:cs typeface="+mn-cs"/>
            </a:endParaRPr>
          </a:p>
        </p:txBody>
      </p:sp>
    </p:spTree>
    <p:extLst>
      <p:ext uri="{BB962C8B-B14F-4D97-AF65-F5344CB8AC3E}">
        <p14:creationId xmlns:p14="http://schemas.microsoft.com/office/powerpoint/2010/main" val="2409707061"/>
      </p:ext>
    </p:extLst>
  </p:cSld>
  <p:clrMap bg1="lt1" tx1="dk1" bg2="lt2" tx2="dk2" accent1="accent1" accent2="accent2" accent3="accent3" accent4="accent4" accent5="accent5" accent6="accent6" hlink="hlink" folHlink="folHlink"/>
  <p:sldLayoutIdLst>
    <p:sldLayoutId id="2147483814" r:id="rId1"/>
  </p:sldLayoutIdLst>
  <p:hf hdr="0" dt="0"/>
  <p:txStyles>
    <p:titleStyle>
      <a:lvl1pPr algn="l" defTabSz="914400" rtl="0" eaLnBrk="1" latinLnBrk="0" hangingPunct="1">
        <a:lnSpc>
          <a:spcPct val="90000"/>
        </a:lnSpc>
        <a:spcBef>
          <a:spcPct val="0"/>
        </a:spcBef>
        <a:buNone/>
        <a:defRPr sz="3000" kern="1200">
          <a:solidFill>
            <a:srgbClr val="00B2A5"/>
          </a:solidFill>
          <a:latin typeface="+mj-lt"/>
          <a:ea typeface="+mj-ea"/>
          <a:cs typeface="+mj-cs"/>
        </a:defRPr>
      </a:lvl1pPr>
    </p:titleStyle>
    <p:bodyStyle>
      <a:lvl1pPr marL="180975" indent="-180975" algn="l" defTabSz="914400" rtl="0" eaLnBrk="1" latinLnBrk="0" hangingPunct="1">
        <a:lnSpc>
          <a:spcPts val="2000"/>
        </a:lnSpc>
        <a:spcBef>
          <a:spcPts val="0"/>
        </a:spcBef>
        <a:spcAft>
          <a:spcPts val="300"/>
        </a:spcAft>
        <a:buFont typeface="Wingdings" panose="05000000000000000000" pitchFamily="2" charset="2"/>
        <a:buChar char=""/>
        <a:defRPr sz="15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hild washing hands">
            <a:extLst>
              <a:ext uri="{FF2B5EF4-FFF2-40B4-BE49-F238E27FC236}">
                <a16:creationId xmlns:a16="http://schemas.microsoft.com/office/drawing/2014/main" id="{9765770D-5CDF-43E6-A47A-373A546D7D9E}"/>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p:blipFill>
        <p:spPr>
          <a:xfrm>
            <a:off x="3563006" y="552669"/>
            <a:ext cx="8628993" cy="5752662"/>
          </a:xfrm>
        </p:spPr>
      </p:pic>
      <p:sp>
        <p:nvSpPr>
          <p:cNvPr id="12" name="Title 11">
            <a:extLst>
              <a:ext uri="{FF2B5EF4-FFF2-40B4-BE49-F238E27FC236}">
                <a16:creationId xmlns:a16="http://schemas.microsoft.com/office/drawing/2014/main" id="{F1711753-4A17-4DB6-BB74-D2C84EF869AA}"/>
              </a:ext>
            </a:extLst>
          </p:cNvPr>
          <p:cNvSpPr>
            <a:spLocks noGrp="1"/>
          </p:cNvSpPr>
          <p:nvPr>
            <p:ph type="title"/>
          </p:nvPr>
        </p:nvSpPr>
        <p:spPr/>
        <p:txBody>
          <a:bodyPr>
            <a:normAutofit fontScale="90000"/>
          </a:bodyPr>
          <a:lstStyle/>
          <a:p>
            <a:r>
              <a:rPr lang="en-US" dirty="0"/>
              <a:t>Three Waters Regulation: </a:t>
            </a:r>
            <a:br>
              <a:rPr lang="en-US" dirty="0"/>
            </a:br>
            <a:r>
              <a:rPr lang="en-US" dirty="0"/>
              <a:t>setting the entities up for success</a:t>
            </a:r>
            <a:endParaRPr lang="en-NZ" dirty="0"/>
          </a:p>
        </p:txBody>
      </p:sp>
      <p:sp>
        <p:nvSpPr>
          <p:cNvPr id="13" name="Text Placeholder 12">
            <a:extLst>
              <a:ext uri="{FF2B5EF4-FFF2-40B4-BE49-F238E27FC236}">
                <a16:creationId xmlns:a16="http://schemas.microsoft.com/office/drawing/2014/main" id="{D47433AB-8DF5-4EDA-A15D-FCF4AE1DC4E5}"/>
              </a:ext>
            </a:extLst>
          </p:cNvPr>
          <p:cNvSpPr>
            <a:spLocks noGrp="1"/>
          </p:cNvSpPr>
          <p:nvPr>
            <p:ph type="body" sz="quarter" idx="14"/>
          </p:nvPr>
        </p:nvSpPr>
        <p:spPr>
          <a:xfrm>
            <a:off x="536280" y="5051499"/>
            <a:ext cx="2534726" cy="445122"/>
          </a:xfrm>
        </p:spPr>
        <p:txBody>
          <a:bodyPr/>
          <a:lstStyle/>
          <a:p>
            <a:pPr marL="0" indent="0">
              <a:buNone/>
            </a:pPr>
            <a:r>
              <a:rPr lang="en-NZ" dirty="0">
                <a:solidFill>
                  <a:schemeClr val="bg1"/>
                </a:solidFill>
              </a:rPr>
              <a:t>Presenter:</a:t>
            </a:r>
          </a:p>
          <a:p>
            <a:pPr marL="0" indent="0">
              <a:buNone/>
            </a:pPr>
            <a:r>
              <a:rPr lang="en-NZ" dirty="0"/>
              <a:t>Petra Carey, Partner</a:t>
            </a:r>
          </a:p>
        </p:txBody>
      </p:sp>
      <p:sp>
        <p:nvSpPr>
          <p:cNvPr id="14" name="Text Placeholder 13">
            <a:extLst>
              <a:ext uri="{FF2B5EF4-FFF2-40B4-BE49-F238E27FC236}">
                <a16:creationId xmlns:a16="http://schemas.microsoft.com/office/drawing/2014/main" id="{47FD7884-5096-4688-B18A-90CBAB984428}"/>
              </a:ext>
            </a:extLst>
          </p:cNvPr>
          <p:cNvSpPr>
            <a:spLocks noGrp="1"/>
          </p:cNvSpPr>
          <p:nvPr>
            <p:ph type="body" sz="quarter" idx="15"/>
          </p:nvPr>
        </p:nvSpPr>
        <p:spPr>
          <a:xfrm>
            <a:off x="536280" y="5789896"/>
            <a:ext cx="2534726" cy="329706"/>
          </a:xfrm>
        </p:spPr>
        <p:txBody>
          <a:bodyPr/>
          <a:lstStyle/>
          <a:p>
            <a:r>
              <a:rPr lang="en-NZ" dirty="0"/>
              <a:t>18 October 2022</a:t>
            </a:r>
          </a:p>
        </p:txBody>
      </p:sp>
      <p:pic>
        <p:nvPicPr>
          <p:cNvPr id="7" name="Picture 6" descr="Logo&#10;&#10;Description automatically generated">
            <a:extLst>
              <a:ext uri="{FF2B5EF4-FFF2-40B4-BE49-F238E27FC236}">
                <a16:creationId xmlns:a16="http://schemas.microsoft.com/office/drawing/2014/main" id="{2F5077BC-D362-41C6-A0CB-A5330FD51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074" y="5496621"/>
            <a:ext cx="2445918" cy="682174"/>
          </a:xfrm>
          <a:prstGeom prst="rect">
            <a:avLst/>
          </a:prstGeom>
        </p:spPr>
      </p:pic>
      <p:pic>
        <p:nvPicPr>
          <p:cNvPr id="8" name="Picture 7">
            <a:extLst>
              <a:ext uri="{FF2B5EF4-FFF2-40B4-BE49-F238E27FC236}">
                <a16:creationId xmlns:a16="http://schemas.microsoft.com/office/drawing/2014/main" id="{FC4091CC-ABA7-4B5C-B131-B1D3DF9F2D5F}"/>
              </a:ext>
            </a:extLst>
          </p:cNvPr>
          <p:cNvPicPr>
            <a:picLocks noChangeAspect="1"/>
          </p:cNvPicPr>
          <p:nvPr/>
        </p:nvPicPr>
        <p:blipFill>
          <a:blip r:embed="rId5"/>
          <a:stretch>
            <a:fillRect/>
          </a:stretch>
        </p:blipFill>
        <p:spPr>
          <a:xfrm>
            <a:off x="9886669" y="4719407"/>
            <a:ext cx="2043659" cy="1609951"/>
          </a:xfrm>
          <a:prstGeom prst="rect">
            <a:avLst/>
          </a:prstGeom>
        </p:spPr>
      </p:pic>
    </p:spTree>
    <p:extLst>
      <p:ext uri="{BB962C8B-B14F-4D97-AF65-F5344CB8AC3E}">
        <p14:creationId xmlns:p14="http://schemas.microsoft.com/office/powerpoint/2010/main" val="313425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1475300" y="785788"/>
            <a:ext cx="9259375" cy="923330"/>
          </a:xfrm>
        </p:spPr>
        <p:txBody>
          <a:bodyPr/>
          <a:lstStyle/>
          <a:p>
            <a:r>
              <a:rPr lang="en-NZ" sz="3000" dirty="0"/>
              <a:t>Can economic regulation accommodate climate change (or other) goals?</a:t>
            </a:r>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10</a:t>
            </a:fld>
            <a:endParaRPr lang="en-NZ" dirty="0"/>
          </a:p>
        </p:txBody>
      </p:sp>
      <p:sp>
        <p:nvSpPr>
          <p:cNvPr id="6" name="Text Placeholder 5">
            <a:extLst>
              <a:ext uri="{FF2B5EF4-FFF2-40B4-BE49-F238E27FC236}">
                <a16:creationId xmlns:a16="http://schemas.microsoft.com/office/drawing/2014/main" id="{358DB9DD-2050-4410-A9BA-F00304C86A5B}"/>
              </a:ext>
            </a:extLst>
          </p:cNvPr>
          <p:cNvSpPr>
            <a:spLocks noGrp="1"/>
          </p:cNvSpPr>
          <p:nvPr>
            <p:ph type="body" sz="quarter" idx="16"/>
          </p:nvPr>
        </p:nvSpPr>
        <p:spPr>
          <a:xfrm>
            <a:off x="1493275" y="1941177"/>
            <a:ext cx="9241400" cy="923330"/>
          </a:xfrm>
        </p:spPr>
        <p:txBody>
          <a:bodyPr/>
          <a:lstStyle/>
          <a:p>
            <a:r>
              <a:rPr lang="en-US" sz="1800" dirty="0"/>
              <a:t>Section 5ZN of the Climate Change Response Act</a:t>
            </a:r>
          </a:p>
          <a:p>
            <a:r>
              <a:rPr lang="en-US" sz="1800" dirty="0"/>
              <a:t>IM 2023 Decision Making Framework, NZCC, 12 October 2022</a:t>
            </a:r>
            <a:endParaRPr lang="en-NZ" sz="1800" dirty="0"/>
          </a:p>
          <a:p>
            <a:endParaRPr lang="en-US" sz="1800" dirty="0"/>
          </a:p>
          <a:p>
            <a:endParaRPr lang="en-US" sz="1800"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E679E4BC-386F-46D7-B4FB-00B29EC12442}"/>
              </a:ext>
            </a:extLst>
          </p:cNvPr>
          <p:cNvSpPr txBox="1"/>
          <p:nvPr/>
        </p:nvSpPr>
        <p:spPr>
          <a:xfrm>
            <a:off x="6943725" y="3202371"/>
            <a:ext cx="4651292" cy="2585323"/>
          </a:xfrm>
          <a:prstGeom prst="rect">
            <a:avLst/>
          </a:prstGeom>
          <a:solidFill>
            <a:schemeClr val="accent3"/>
          </a:solidFill>
        </p:spPr>
        <p:txBody>
          <a:bodyPr wrap="square">
            <a:spAutoFit/>
          </a:bodyPr>
          <a:lstStyle/>
          <a:p>
            <a:r>
              <a:rPr lang="en-US" i="1" dirty="0"/>
              <a:t>…addressing climate change is not optional and is fundamentally in the long-term benefit of consumers. Therefore, it is inconsistent that the framework only includes optional consideration of 5ZN of the CCRA. The ENA recommends the IM framework require consideration be given to 5ZN instead of the current discretionary approach. - ENA</a:t>
            </a:r>
            <a:endParaRPr lang="en-NZ" i="1" dirty="0"/>
          </a:p>
        </p:txBody>
      </p:sp>
      <p:sp>
        <p:nvSpPr>
          <p:cNvPr id="11" name="TextBox 10">
            <a:extLst>
              <a:ext uri="{FF2B5EF4-FFF2-40B4-BE49-F238E27FC236}">
                <a16:creationId xmlns:a16="http://schemas.microsoft.com/office/drawing/2014/main" id="{00279D58-9A99-4C5F-B0E1-FD7F10AAD114}"/>
              </a:ext>
            </a:extLst>
          </p:cNvPr>
          <p:cNvSpPr txBox="1"/>
          <p:nvPr/>
        </p:nvSpPr>
        <p:spPr>
          <a:xfrm>
            <a:off x="1000125" y="3063871"/>
            <a:ext cx="5600700" cy="2862322"/>
          </a:xfrm>
          <a:prstGeom prst="rect">
            <a:avLst/>
          </a:prstGeom>
          <a:solidFill>
            <a:schemeClr val="bg1">
              <a:lumMod val="95000"/>
            </a:schemeClr>
          </a:solidFill>
        </p:spPr>
        <p:txBody>
          <a:bodyPr wrap="square">
            <a:spAutoFit/>
          </a:bodyPr>
          <a:lstStyle/>
          <a:p>
            <a:r>
              <a:rPr lang="en-US" i="1" dirty="0"/>
              <a:t>… in practice, there will be real scope to take account of the permissive considerations under section 5ZN while promoting the section 52A purpose of Part 4.</a:t>
            </a:r>
          </a:p>
          <a:p>
            <a:endParaRPr lang="en-US" i="1" dirty="0"/>
          </a:p>
          <a:p>
            <a:r>
              <a:rPr lang="en-US" b="1" i="1" dirty="0"/>
              <a:t>However</a:t>
            </a:r>
            <a:r>
              <a:rPr lang="en-US" i="1" dirty="0"/>
              <a:t>, we cannot take into account or give effect to permissive considerations in a way that compromises our pursuit of the statutory purposes and mandatory considerations specified in the Part 4 purpose and IM purpose under section 52R. - NZCC</a:t>
            </a:r>
          </a:p>
        </p:txBody>
      </p:sp>
      <p:sp>
        <p:nvSpPr>
          <p:cNvPr id="8" name="Footer Placeholder 2">
            <a:extLst>
              <a:ext uri="{FF2B5EF4-FFF2-40B4-BE49-F238E27FC236}">
                <a16:creationId xmlns:a16="http://schemas.microsoft.com/office/drawing/2014/main" id="{CA07C18E-F6D7-4DA7-8BAB-0126D1A65287}"/>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Tree>
    <p:extLst>
      <p:ext uri="{BB962C8B-B14F-4D97-AF65-F5344CB8AC3E}">
        <p14:creationId xmlns:p14="http://schemas.microsoft.com/office/powerpoint/2010/main" val="217438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1475300" y="785788"/>
            <a:ext cx="9259375" cy="923330"/>
          </a:xfrm>
        </p:spPr>
        <p:txBody>
          <a:bodyPr/>
          <a:lstStyle/>
          <a:p>
            <a:r>
              <a:rPr lang="en-NZ" sz="3000" dirty="0"/>
              <a:t>Future legal framework for water economic regulation</a:t>
            </a:r>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11</a:t>
            </a:fld>
            <a:endParaRPr lang="en-NZ" dirty="0"/>
          </a:p>
        </p:txBody>
      </p:sp>
      <p:sp>
        <p:nvSpPr>
          <p:cNvPr id="6" name="Text Placeholder 5">
            <a:extLst>
              <a:ext uri="{FF2B5EF4-FFF2-40B4-BE49-F238E27FC236}">
                <a16:creationId xmlns:a16="http://schemas.microsoft.com/office/drawing/2014/main" id="{358DB9DD-2050-4410-A9BA-F00304C86A5B}"/>
              </a:ext>
            </a:extLst>
          </p:cNvPr>
          <p:cNvSpPr>
            <a:spLocks noGrp="1"/>
          </p:cNvSpPr>
          <p:nvPr>
            <p:ph type="body" sz="quarter" idx="16"/>
          </p:nvPr>
        </p:nvSpPr>
        <p:spPr>
          <a:xfrm>
            <a:off x="1493275" y="1941177"/>
            <a:ext cx="9241400" cy="3380413"/>
          </a:xfrm>
        </p:spPr>
        <p:txBody>
          <a:bodyPr/>
          <a:lstStyle/>
          <a:p>
            <a:r>
              <a:rPr lang="en-US" sz="1800" dirty="0"/>
              <a:t>Concern is that the Part 4 / Part 6 is not fit for purpose</a:t>
            </a:r>
          </a:p>
          <a:p>
            <a:r>
              <a:rPr lang="en-US" sz="1800" dirty="0"/>
              <a:t>Would a “propose and respond” model  / more consumer-centric approach more suitable? E.g. Victoria’s PREMO and WICS’ approach</a:t>
            </a:r>
            <a:endParaRPr lang="en-US" sz="1600" dirty="0">
              <a:solidFill>
                <a:schemeClr val="tx1"/>
              </a:solidFill>
            </a:endParaRPr>
          </a:p>
          <a:p>
            <a:r>
              <a:rPr lang="en-US" sz="1800" dirty="0"/>
              <a:t>Working assumption is that the Commission will be required to regulate under a Part 4 approach</a:t>
            </a:r>
          </a:p>
          <a:p>
            <a:r>
              <a:rPr lang="en-US" sz="1800" dirty="0"/>
              <a:t>If that is the case, the legislation needs to give the Commission clear direction that they can and should be flexible in order to enable WSE’s objectives to be met </a:t>
            </a:r>
          </a:p>
          <a:p>
            <a:endParaRPr lang="en-US" dirty="0"/>
          </a:p>
          <a:p>
            <a:endParaRPr lang="en-US" dirty="0"/>
          </a:p>
          <a:p>
            <a:endParaRPr lang="en-US" dirty="0"/>
          </a:p>
        </p:txBody>
      </p:sp>
      <p:sp>
        <p:nvSpPr>
          <p:cNvPr id="7" name="TextBox 6">
            <a:extLst>
              <a:ext uri="{FF2B5EF4-FFF2-40B4-BE49-F238E27FC236}">
                <a16:creationId xmlns:a16="http://schemas.microsoft.com/office/drawing/2014/main" id="{1E1A43D0-2557-4D0B-BB88-8B7817CBB7D7}"/>
              </a:ext>
            </a:extLst>
          </p:cNvPr>
          <p:cNvSpPr txBox="1"/>
          <p:nvPr/>
        </p:nvSpPr>
        <p:spPr>
          <a:xfrm>
            <a:off x="1808725" y="4578920"/>
            <a:ext cx="8890000" cy="1477328"/>
          </a:xfrm>
          <a:prstGeom prst="rect">
            <a:avLst/>
          </a:prstGeom>
          <a:noFill/>
          <a:ln>
            <a:solidFill>
              <a:schemeClr val="accent1"/>
            </a:solidFill>
          </a:ln>
        </p:spPr>
        <p:txBody>
          <a:bodyPr wrap="square">
            <a:spAutoFit/>
          </a:bodyPr>
          <a:lstStyle/>
          <a:p>
            <a:pPr algn="ctr"/>
            <a:r>
              <a:rPr lang="en-US" sz="1800" b="1" i="1" dirty="0"/>
              <a:t>What’s next?  </a:t>
            </a:r>
          </a:p>
          <a:p>
            <a:pPr algn="ctr"/>
            <a:r>
              <a:rPr lang="en-US" i="1"/>
              <a:t>- Economic regulation and consumer protection bill by the end of the year (if not sooner…)</a:t>
            </a:r>
            <a:endParaRPr lang="en-US" sz="1800"/>
          </a:p>
          <a:p>
            <a:pPr algn="ctr"/>
            <a:r>
              <a:rPr lang="en-US" sz="1800" i="1"/>
              <a:t>- </a:t>
            </a:r>
            <a:r>
              <a:rPr lang="en-US" sz="1800" i="1" dirty="0"/>
              <a:t>Information disclosure first? </a:t>
            </a:r>
          </a:p>
          <a:p>
            <a:pPr algn="ctr"/>
            <a:r>
              <a:rPr lang="en-US" sz="1800" i="1" dirty="0"/>
              <a:t>- </a:t>
            </a:r>
            <a:r>
              <a:rPr lang="en-US" sz="1800" i="1" dirty="0" err="1"/>
              <a:t>Utilise</a:t>
            </a:r>
            <a:r>
              <a:rPr lang="en-US" sz="1800" i="1" dirty="0"/>
              <a:t> Bill 1 reporting requirements as a foundation (don’t reinvent the wheel)?</a:t>
            </a:r>
          </a:p>
        </p:txBody>
      </p:sp>
      <p:sp>
        <p:nvSpPr>
          <p:cNvPr id="8" name="Footer Placeholder 2">
            <a:extLst>
              <a:ext uri="{FF2B5EF4-FFF2-40B4-BE49-F238E27FC236}">
                <a16:creationId xmlns:a16="http://schemas.microsoft.com/office/drawing/2014/main" id="{8A0CF367-62B9-467D-97FC-3020DD5C10CE}"/>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Tree>
    <p:extLst>
      <p:ext uri="{BB962C8B-B14F-4D97-AF65-F5344CB8AC3E}">
        <p14:creationId xmlns:p14="http://schemas.microsoft.com/office/powerpoint/2010/main" val="120128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5C1501-F606-4D09-8DCB-180B9030C956}"/>
              </a:ext>
            </a:extLst>
          </p:cNvPr>
          <p:cNvSpPr>
            <a:spLocks noGrp="1"/>
          </p:cNvSpPr>
          <p:nvPr>
            <p:ph type="body" sz="quarter" idx="15"/>
          </p:nvPr>
        </p:nvSpPr>
        <p:spPr>
          <a:xfrm>
            <a:off x="5032006" y="1884508"/>
            <a:ext cx="4397744" cy="1692771"/>
          </a:xfrm>
        </p:spPr>
        <p:txBody>
          <a:bodyPr/>
          <a:lstStyle/>
          <a:p>
            <a:r>
              <a:rPr lang="en-NZ" dirty="0"/>
              <a:t>Thank you / questions</a:t>
            </a:r>
          </a:p>
        </p:txBody>
      </p:sp>
    </p:spTree>
    <p:extLst>
      <p:ext uri="{BB962C8B-B14F-4D97-AF65-F5344CB8AC3E}">
        <p14:creationId xmlns:p14="http://schemas.microsoft.com/office/powerpoint/2010/main" val="408408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C1EC-FDB0-4BDE-A189-F8A399DC48AE}"/>
              </a:ext>
            </a:extLst>
          </p:cNvPr>
          <p:cNvSpPr>
            <a:spLocks noGrp="1"/>
          </p:cNvSpPr>
          <p:nvPr>
            <p:ph type="title"/>
          </p:nvPr>
        </p:nvSpPr>
        <p:spPr>
          <a:xfrm>
            <a:off x="1475300" y="993537"/>
            <a:ext cx="9249850" cy="507831"/>
          </a:xfrm>
        </p:spPr>
        <p:txBody>
          <a:bodyPr/>
          <a:lstStyle/>
          <a:p>
            <a:r>
              <a:rPr lang="en-NZ" sz="3000" dirty="0"/>
              <a:t>What we are going to cover</a:t>
            </a:r>
          </a:p>
        </p:txBody>
      </p:sp>
      <p:sp>
        <p:nvSpPr>
          <p:cNvPr id="4" name="Slide Number Placeholder 3">
            <a:extLst>
              <a:ext uri="{FF2B5EF4-FFF2-40B4-BE49-F238E27FC236}">
                <a16:creationId xmlns:a16="http://schemas.microsoft.com/office/drawing/2014/main" id="{71A70061-DF12-4814-8E42-1544C31F1B56}"/>
              </a:ext>
            </a:extLst>
          </p:cNvPr>
          <p:cNvSpPr>
            <a:spLocks noGrp="1"/>
          </p:cNvSpPr>
          <p:nvPr>
            <p:ph type="sldNum" sz="quarter" idx="12"/>
          </p:nvPr>
        </p:nvSpPr>
        <p:spPr/>
        <p:txBody>
          <a:bodyPr/>
          <a:lstStyle/>
          <a:p>
            <a:fld id="{83A1922F-CFAC-4D53-B591-D6278A5BC6C2}" type="slidenum">
              <a:rPr lang="en-NZ" smtClean="0"/>
              <a:pPr/>
              <a:t>2</a:t>
            </a:fld>
            <a:endParaRPr lang="en-NZ" dirty="0"/>
          </a:p>
        </p:txBody>
      </p:sp>
      <p:sp>
        <p:nvSpPr>
          <p:cNvPr id="6" name="Text Placeholder 5">
            <a:extLst>
              <a:ext uri="{FF2B5EF4-FFF2-40B4-BE49-F238E27FC236}">
                <a16:creationId xmlns:a16="http://schemas.microsoft.com/office/drawing/2014/main" id="{7DEBC626-2D22-4322-93BD-EED660832CFF}"/>
              </a:ext>
            </a:extLst>
          </p:cNvPr>
          <p:cNvSpPr>
            <a:spLocks noGrp="1"/>
          </p:cNvSpPr>
          <p:nvPr>
            <p:ph type="body" sz="quarter" idx="14"/>
          </p:nvPr>
        </p:nvSpPr>
        <p:spPr>
          <a:xfrm>
            <a:off x="1484565" y="2537225"/>
            <a:ext cx="9145587" cy="492125"/>
          </a:xfrm>
        </p:spPr>
        <p:txBody>
          <a:bodyPr/>
          <a:lstStyle/>
          <a:p>
            <a:r>
              <a:rPr lang="en-NZ" dirty="0"/>
              <a:t>1.  Three Waters Reform Objectives</a:t>
            </a:r>
          </a:p>
        </p:txBody>
      </p:sp>
      <p:sp>
        <p:nvSpPr>
          <p:cNvPr id="8" name="Text Placeholder 7">
            <a:extLst>
              <a:ext uri="{FF2B5EF4-FFF2-40B4-BE49-F238E27FC236}">
                <a16:creationId xmlns:a16="http://schemas.microsoft.com/office/drawing/2014/main" id="{3F1809D5-AE8A-4799-9C5B-D24DFF640D3C}"/>
              </a:ext>
            </a:extLst>
          </p:cNvPr>
          <p:cNvSpPr>
            <a:spLocks noGrp="1"/>
          </p:cNvSpPr>
          <p:nvPr>
            <p:ph type="body" sz="quarter" idx="16"/>
          </p:nvPr>
        </p:nvSpPr>
        <p:spPr>
          <a:xfrm>
            <a:off x="1489069" y="3144450"/>
            <a:ext cx="9145587" cy="492125"/>
          </a:xfrm>
        </p:spPr>
        <p:txBody>
          <a:bodyPr/>
          <a:lstStyle/>
          <a:p>
            <a:r>
              <a:rPr lang="en-NZ" dirty="0"/>
              <a:t>2.  Likely regulatory landscape for Three Waters</a:t>
            </a:r>
          </a:p>
        </p:txBody>
      </p:sp>
      <p:sp>
        <p:nvSpPr>
          <p:cNvPr id="9" name="Text Placeholder 8">
            <a:extLst>
              <a:ext uri="{FF2B5EF4-FFF2-40B4-BE49-F238E27FC236}">
                <a16:creationId xmlns:a16="http://schemas.microsoft.com/office/drawing/2014/main" id="{A1F4B9D4-1430-420C-951E-9F9B82ACE728}"/>
              </a:ext>
            </a:extLst>
          </p:cNvPr>
          <p:cNvSpPr>
            <a:spLocks noGrp="1"/>
          </p:cNvSpPr>
          <p:nvPr>
            <p:ph type="body" sz="quarter" idx="17"/>
          </p:nvPr>
        </p:nvSpPr>
        <p:spPr>
          <a:xfrm>
            <a:off x="1483773" y="4347083"/>
            <a:ext cx="9145587" cy="492125"/>
          </a:xfrm>
        </p:spPr>
        <p:txBody>
          <a:bodyPr/>
          <a:lstStyle/>
          <a:p>
            <a:r>
              <a:rPr lang="en-NZ" dirty="0"/>
              <a:t>4.  Spotlight on: economic regulation</a:t>
            </a:r>
          </a:p>
        </p:txBody>
      </p:sp>
      <p:sp>
        <p:nvSpPr>
          <p:cNvPr id="10" name="Text Placeholder 9">
            <a:extLst>
              <a:ext uri="{FF2B5EF4-FFF2-40B4-BE49-F238E27FC236}">
                <a16:creationId xmlns:a16="http://schemas.microsoft.com/office/drawing/2014/main" id="{F49AB933-C600-4D8C-86D6-6817556E8574}"/>
              </a:ext>
            </a:extLst>
          </p:cNvPr>
          <p:cNvSpPr>
            <a:spLocks noGrp="1"/>
          </p:cNvSpPr>
          <p:nvPr>
            <p:ph type="body" sz="quarter" idx="18"/>
          </p:nvPr>
        </p:nvSpPr>
        <p:spPr>
          <a:xfrm>
            <a:off x="1483773" y="3765399"/>
            <a:ext cx="9145587" cy="492125"/>
          </a:xfrm>
        </p:spPr>
        <p:txBody>
          <a:bodyPr/>
          <a:lstStyle/>
          <a:p>
            <a:r>
              <a:rPr lang="en-NZ" dirty="0"/>
              <a:t>3.  Complexities and challenges </a:t>
            </a:r>
          </a:p>
        </p:txBody>
      </p:sp>
      <p:cxnSp>
        <p:nvCxnSpPr>
          <p:cNvPr id="13" name="Straight Connector 12">
            <a:extLst>
              <a:ext uri="{FF2B5EF4-FFF2-40B4-BE49-F238E27FC236}">
                <a16:creationId xmlns:a16="http://schemas.microsoft.com/office/drawing/2014/main" id="{57499D4D-0507-4C42-9FB9-47BDC2ED7F0D}"/>
              </a:ext>
            </a:extLst>
          </p:cNvPr>
          <p:cNvCxnSpPr/>
          <p:nvPr/>
        </p:nvCxnSpPr>
        <p:spPr>
          <a:xfrm>
            <a:off x="1571088" y="3700537"/>
            <a:ext cx="90582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0C6B7D-6FFF-4288-B045-4CB5B3C4AF47}"/>
              </a:ext>
            </a:extLst>
          </p:cNvPr>
          <p:cNvCxnSpPr/>
          <p:nvPr/>
        </p:nvCxnSpPr>
        <p:spPr>
          <a:xfrm>
            <a:off x="1562100" y="4263570"/>
            <a:ext cx="90582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FA6220-5B59-2E45-84A5-255A3ADC384C}"/>
              </a:ext>
            </a:extLst>
          </p:cNvPr>
          <p:cNvCxnSpPr/>
          <p:nvPr/>
        </p:nvCxnSpPr>
        <p:spPr>
          <a:xfrm>
            <a:off x="1571089" y="4811584"/>
            <a:ext cx="90582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1EF81E-0B18-4A19-8EA7-5AD43D9BFA56}"/>
              </a:ext>
            </a:extLst>
          </p:cNvPr>
          <p:cNvCxnSpPr/>
          <p:nvPr/>
        </p:nvCxnSpPr>
        <p:spPr>
          <a:xfrm>
            <a:off x="1562098" y="3095602"/>
            <a:ext cx="90582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D9D87BA1-D882-41AD-A41A-5FFC289DFD04}"/>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Tree>
    <p:extLst>
      <p:ext uri="{BB962C8B-B14F-4D97-AF65-F5344CB8AC3E}">
        <p14:creationId xmlns:p14="http://schemas.microsoft.com/office/powerpoint/2010/main" val="27324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1466312" y="790525"/>
            <a:ext cx="9259375" cy="507831"/>
          </a:xfrm>
        </p:spPr>
        <p:txBody>
          <a:bodyPr/>
          <a:lstStyle/>
          <a:p>
            <a:r>
              <a:rPr lang="en-US" sz="3000" dirty="0"/>
              <a:t>Three Waters Reform Objectives</a:t>
            </a:r>
            <a:endParaRPr lang="en-NZ" sz="3000" dirty="0"/>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3</a:t>
            </a:fld>
            <a:endParaRPr lang="en-NZ" dirty="0"/>
          </a:p>
        </p:txBody>
      </p:sp>
      <p:sp>
        <p:nvSpPr>
          <p:cNvPr id="6" name="Text Placeholder 5">
            <a:extLst>
              <a:ext uri="{FF2B5EF4-FFF2-40B4-BE49-F238E27FC236}">
                <a16:creationId xmlns:a16="http://schemas.microsoft.com/office/drawing/2014/main" id="{358DB9DD-2050-4410-A9BA-F00304C86A5B}"/>
              </a:ext>
            </a:extLst>
          </p:cNvPr>
          <p:cNvSpPr>
            <a:spLocks noGrp="1"/>
          </p:cNvSpPr>
          <p:nvPr>
            <p:ph type="body" sz="quarter" idx="16"/>
          </p:nvPr>
        </p:nvSpPr>
        <p:spPr>
          <a:xfrm>
            <a:off x="1585991" y="1716930"/>
            <a:ext cx="4830049" cy="5032147"/>
          </a:xfrm>
        </p:spPr>
        <p:txBody>
          <a:bodyPr/>
          <a:lstStyle/>
          <a:p>
            <a:pPr marL="285750" lvl="0" indent="-285750">
              <a:lnSpc>
                <a:spcPct val="100000"/>
              </a:lnSpc>
              <a:spcAft>
                <a:spcPts val="0"/>
              </a:spcAft>
              <a:defRPr/>
            </a:pPr>
            <a:r>
              <a:rPr lang="en-US" sz="1800" dirty="0">
                <a:solidFill>
                  <a:prstClr val="black"/>
                </a:solidFill>
                <a:latin typeface="Avenir LT Std 35 Light"/>
              </a:rPr>
              <a:t>Improve safety, quality and environmental performance</a:t>
            </a:r>
          </a:p>
          <a:p>
            <a:pPr marL="285750" lvl="0" indent="-285750">
              <a:lnSpc>
                <a:spcPct val="100000"/>
              </a:lnSpc>
              <a:spcAft>
                <a:spcPts val="0"/>
              </a:spcAft>
              <a:defRPr/>
            </a:pPr>
            <a:endParaRPr lang="en-US" sz="1800" dirty="0">
              <a:solidFill>
                <a:prstClr val="black"/>
              </a:solidFill>
              <a:latin typeface="Avenir LT Std 35 Light"/>
            </a:endParaRPr>
          </a:p>
          <a:p>
            <a:pPr marL="285750" lvl="0" indent="-285750">
              <a:lnSpc>
                <a:spcPct val="100000"/>
              </a:lnSpc>
              <a:spcAft>
                <a:spcPts val="0"/>
              </a:spcAft>
              <a:defRPr/>
            </a:pPr>
            <a:r>
              <a:rPr lang="en-US" sz="1800" dirty="0">
                <a:solidFill>
                  <a:prstClr val="black"/>
                </a:solidFill>
                <a:latin typeface="Avenir LT Std 35 Light"/>
              </a:rPr>
              <a:t>Ensure access and affordability </a:t>
            </a:r>
          </a:p>
          <a:p>
            <a:pPr marL="285750" lvl="0" indent="-285750">
              <a:lnSpc>
                <a:spcPct val="100000"/>
              </a:lnSpc>
              <a:spcAft>
                <a:spcPts val="0"/>
              </a:spcAft>
              <a:defRPr/>
            </a:pPr>
            <a:endParaRPr lang="en-US" sz="1800" dirty="0">
              <a:solidFill>
                <a:prstClr val="black"/>
              </a:solidFill>
              <a:latin typeface="Avenir LT Std 35 Light"/>
            </a:endParaRPr>
          </a:p>
          <a:p>
            <a:pPr marL="285750" lvl="0" indent="-285750">
              <a:lnSpc>
                <a:spcPct val="100000"/>
              </a:lnSpc>
              <a:spcAft>
                <a:spcPts val="0"/>
              </a:spcAft>
              <a:defRPr/>
            </a:pPr>
            <a:r>
              <a:rPr lang="en-US" sz="1800" dirty="0">
                <a:solidFill>
                  <a:prstClr val="black"/>
                </a:solidFill>
                <a:latin typeface="Avenir LT Std 35 Light"/>
              </a:rPr>
              <a:t>Financially sustainable service delivery</a:t>
            </a:r>
          </a:p>
          <a:p>
            <a:pPr marL="285750" lvl="0" indent="-285750">
              <a:lnSpc>
                <a:spcPct val="100000"/>
              </a:lnSpc>
              <a:spcAft>
                <a:spcPts val="0"/>
              </a:spcAft>
              <a:defRPr/>
            </a:pPr>
            <a:endParaRPr lang="en-US" sz="1800" dirty="0">
              <a:solidFill>
                <a:prstClr val="black"/>
              </a:solidFill>
              <a:latin typeface="Avenir LT Std 35 Light"/>
            </a:endParaRPr>
          </a:p>
          <a:p>
            <a:pPr marL="285750" lvl="0" indent="-285750">
              <a:lnSpc>
                <a:spcPct val="100000"/>
              </a:lnSpc>
              <a:spcAft>
                <a:spcPts val="0"/>
              </a:spcAft>
              <a:defRPr/>
            </a:pPr>
            <a:r>
              <a:rPr lang="en-US" sz="1800" dirty="0">
                <a:solidFill>
                  <a:prstClr val="black"/>
                </a:solidFill>
                <a:latin typeface="Avenir LT Std 35 Light"/>
              </a:rPr>
              <a:t>Improve transparency and accountability </a:t>
            </a:r>
          </a:p>
          <a:p>
            <a:pPr marL="285750" lvl="0" indent="-285750">
              <a:lnSpc>
                <a:spcPct val="100000"/>
              </a:lnSpc>
              <a:spcAft>
                <a:spcPts val="0"/>
              </a:spcAft>
              <a:defRPr/>
            </a:pPr>
            <a:endParaRPr lang="en-US" sz="1800" dirty="0">
              <a:solidFill>
                <a:prstClr val="black"/>
              </a:solidFill>
              <a:latin typeface="Avenir LT Std 35 Light"/>
            </a:endParaRPr>
          </a:p>
          <a:p>
            <a:pPr marL="285750" lvl="0" indent="-285750">
              <a:lnSpc>
                <a:spcPct val="100000"/>
              </a:lnSpc>
              <a:spcAft>
                <a:spcPts val="0"/>
              </a:spcAft>
              <a:defRPr/>
            </a:pPr>
            <a:r>
              <a:rPr lang="en-US" sz="1800" dirty="0">
                <a:solidFill>
                  <a:prstClr val="black"/>
                </a:solidFill>
                <a:latin typeface="Avenir LT Std 35 Light"/>
              </a:rPr>
              <a:t>Address NZ’s water infrastructure needs through scale and alignment</a:t>
            </a:r>
          </a:p>
          <a:p>
            <a:pPr marL="285750" lvl="0" indent="-285750">
              <a:lnSpc>
                <a:spcPct val="100000"/>
              </a:lnSpc>
              <a:spcAft>
                <a:spcPts val="0"/>
              </a:spcAft>
              <a:defRPr/>
            </a:pPr>
            <a:endParaRPr lang="en-US" sz="1800" dirty="0">
              <a:solidFill>
                <a:prstClr val="black"/>
              </a:solidFill>
              <a:latin typeface="Avenir LT Std 35 Light"/>
            </a:endParaRPr>
          </a:p>
          <a:p>
            <a:pPr marL="285750" lvl="0" indent="-285750">
              <a:lnSpc>
                <a:spcPct val="100000"/>
              </a:lnSpc>
              <a:spcAft>
                <a:spcPts val="0"/>
              </a:spcAft>
              <a:defRPr/>
            </a:pPr>
            <a:r>
              <a:rPr lang="en-US" sz="1800" dirty="0">
                <a:solidFill>
                  <a:prstClr val="black"/>
                </a:solidFill>
                <a:latin typeface="Avenir LT Std 35 Light"/>
              </a:rPr>
              <a:t>Increase resilience </a:t>
            </a:r>
          </a:p>
          <a:p>
            <a:pPr marL="285750" lvl="0" indent="-285750">
              <a:lnSpc>
                <a:spcPct val="100000"/>
              </a:lnSpc>
              <a:spcAft>
                <a:spcPts val="0"/>
              </a:spcAft>
              <a:defRPr/>
            </a:pPr>
            <a:endParaRPr lang="en-US" sz="1800" dirty="0">
              <a:solidFill>
                <a:prstClr val="black"/>
              </a:solidFill>
              <a:latin typeface="Avenir LT Std 35 Light"/>
            </a:endParaRPr>
          </a:p>
          <a:p>
            <a:pPr marL="285750" lvl="0" indent="-285750">
              <a:lnSpc>
                <a:spcPct val="100000"/>
              </a:lnSpc>
              <a:spcAft>
                <a:spcPts val="0"/>
              </a:spcAft>
              <a:defRPr/>
            </a:pPr>
            <a:r>
              <a:rPr lang="en-US" sz="1800" dirty="0">
                <a:solidFill>
                  <a:prstClr val="black"/>
                </a:solidFill>
                <a:latin typeface="Avenir LT Std 35 Light"/>
              </a:rPr>
              <a:t>Better outcomes for Māori / iwi</a:t>
            </a:r>
          </a:p>
          <a:p>
            <a:pPr marL="285750" lvl="0" indent="-285750">
              <a:lnSpc>
                <a:spcPct val="100000"/>
              </a:lnSpc>
              <a:spcAft>
                <a:spcPts val="0"/>
              </a:spcAft>
              <a:defRPr/>
            </a:pPr>
            <a:endParaRPr lang="en-US" sz="1800" dirty="0">
              <a:solidFill>
                <a:prstClr val="black"/>
              </a:solidFill>
              <a:latin typeface="Avenir LT Std 35 Light"/>
            </a:endParaRPr>
          </a:p>
          <a:p>
            <a:pPr marL="0" lvl="0" indent="0">
              <a:lnSpc>
                <a:spcPct val="100000"/>
              </a:lnSpc>
              <a:spcAft>
                <a:spcPts val="0"/>
              </a:spcAft>
              <a:buNone/>
              <a:defRPr/>
            </a:pPr>
            <a:endParaRPr lang="en-US" sz="1800" dirty="0">
              <a:solidFill>
                <a:prstClr val="black"/>
              </a:solidFill>
              <a:latin typeface="Avenir LT Std 35 Light"/>
            </a:endParaRPr>
          </a:p>
          <a:p>
            <a:pPr marL="285750" lvl="0" indent="-285750">
              <a:lnSpc>
                <a:spcPct val="100000"/>
              </a:lnSpc>
              <a:spcAft>
                <a:spcPts val="0"/>
              </a:spcAft>
              <a:defRPr/>
            </a:pPr>
            <a:endParaRPr lang="en-US" sz="1800" dirty="0">
              <a:solidFill>
                <a:prstClr val="black"/>
              </a:solidFill>
              <a:latin typeface="Avenir LT Std 35 Light"/>
            </a:endParaRPr>
          </a:p>
        </p:txBody>
      </p:sp>
      <p:sp>
        <p:nvSpPr>
          <p:cNvPr id="8" name="Footer Placeholder 2">
            <a:extLst>
              <a:ext uri="{FF2B5EF4-FFF2-40B4-BE49-F238E27FC236}">
                <a16:creationId xmlns:a16="http://schemas.microsoft.com/office/drawing/2014/main" id="{79B58425-2181-4C35-BE89-A2312CDCC13E}"/>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graphicFrame>
        <p:nvGraphicFramePr>
          <p:cNvPr id="12" name="Diagram 11">
            <a:extLst>
              <a:ext uri="{FF2B5EF4-FFF2-40B4-BE49-F238E27FC236}">
                <a16:creationId xmlns:a16="http://schemas.microsoft.com/office/drawing/2014/main" id="{AA3349C3-7442-4544-8449-24E3DC91BD71}"/>
              </a:ext>
            </a:extLst>
          </p:cNvPr>
          <p:cNvGraphicFramePr/>
          <p:nvPr>
            <p:extLst>
              <p:ext uri="{D42A27DB-BD31-4B8C-83A1-F6EECF244321}">
                <p14:modId xmlns:p14="http://schemas.microsoft.com/office/powerpoint/2010/main" val="4213468002"/>
              </p:ext>
            </p:extLst>
          </p:nvPr>
        </p:nvGraphicFramePr>
        <p:xfrm>
          <a:off x="6096000" y="1498228"/>
          <a:ext cx="6031767" cy="4350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2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1216220" y="787574"/>
            <a:ext cx="9259375" cy="507831"/>
          </a:xfrm>
        </p:spPr>
        <p:txBody>
          <a:bodyPr/>
          <a:lstStyle/>
          <a:p>
            <a:r>
              <a:rPr lang="en-US" sz="3000" dirty="0"/>
              <a:t>WSEs to deal with multiple regulators</a:t>
            </a:r>
            <a:endParaRPr lang="en-NZ" sz="3000" dirty="0"/>
          </a:p>
        </p:txBody>
      </p:sp>
      <p:sp>
        <p:nvSpPr>
          <p:cNvPr id="3" name="Footer Placeholder 2">
            <a:extLst>
              <a:ext uri="{FF2B5EF4-FFF2-40B4-BE49-F238E27FC236}">
                <a16:creationId xmlns:a16="http://schemas.microsoft.com/office/drawing/2014/main" id="{B8F70C8A-AF8E-4B14-AD3A-CFF01379B181}"/>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4</a:t>
            </a:fld>
            <a:endParaRPr lang="en-NZ" dirty="0"/>
          </a:p>
        </p:txBody>
      </p:sp>
      <p:graphicFrame>
        <p:nvGraphicFramePr>
          <p:cNvPr id="5" name="Diagram 4">
            <a:extLst>
              <a:ext uri="{FF2B5EF4-FFF2-40B4-BE49-F238E27FC236}">
                <a16:creationId xmlns:a16="http://schemas.microsoft.com/office/drawing/2014/main" id="{C82E2E06-BF27-4FAA-8462-2FEBAD727F88}"/>
              </a:ext>
            </a:extLst>
          </p:cNvPr>
          <p:cNvGraphicFramePr/>
          <p:nvPr>
            <p:extLst>
              <p:ext uri="{D42A27DB-BD31-4B8C-83A1-F6EECF244321}">
                <p14:modId xmlns:p14="http://schemas.microsoft.com/office/powerpoint/2010/main" val="3393417496"/>
              </p:ext>
            </p:extLst>
          </p:nvPr>
        </p:nvGraphicFramePr>
        <p:xfrm>
          <a:off x="2152555" y="1253951"/>
          <a:ext cx="7508240" cy="477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7D26348-0760-4486-AE2F-F8D5AC876E4A}"/>
              </a:ext>
            </a:extLst>
          </p:cNvPr>
          <p:cNvSpPr txBox="1"/>
          <p:nvPr/>
        </p:nvSpPr>
        <p:spPr>
          <a:xfrm>
            <a:off x="8183882" y="2879845"/>
            <a:ext cx="2953826" cy="338554"/>
          </a:xfrm>
          <a:prstGeom prst="rect">
            <a:avLst/>
          </a:prstGeom>
          <a:noFill/>
          <a:ln>
            <a:solidFill>
              <a:schemeClr val="accent1"/>
            </a:solidFill>
          </a:ln>
        </p:spPr>
        <p:txBody>
          <a:bodyPr wrap="square" rtlCol="0">
            <a:spAutoFit/>
          </a:bodyPr>
          <a:lstStyle/>
          <a:p>
            <a:pPr algn="ctr"/>
            <a:r>
              <a:rPr lang="en-NZ" sz="1600" dirty="0" err="1"/>
              <a:t>Taumata</a:t>
            </a:r>
            <a:r>
              <a:rPr lang="en-NZ" sz="1600" dirty="0"/>
              <a:t> </a:t>
            </a:r>
            <a:r>
              <a:rPr lang="en-NZ" sz="1600" dirty="0" err="1"/>
              <a:t>Arowai</a:t>
            </a:r>
            <a:endParaRPr lang="en-NZ" sz="1600" dirty="0"/>
          </a:p>
        </p:txBody>
      </p:sp>
      <p:sp>
        <p:nvSpPr>
          <p:cNvPr id="10" name="TextBox 9">
            <a:extLst>
              <a:ext uri="{FF2B5EF4-FFF2-40B4-BE49-F238E27FC236}">
                <a16:creationId xmlns:a16="http://schemas.microsoft.com/office/drawing/2014/main" id="{3F9CFFF8-7C46-4207-9858-685DBF93D090}"/>
              </a:ext>
            </a:extLst>
          </p:cNvPr>
          <p:cNvSpPr txBox="1"/>
          <p:nvPr/>
        </p:nvSpPr>
        <p:spPr>
          <a:xfrm>
            <a:off x="1380585" y="2754147"/>
            <a:ext cx="2301240" cy="338554"/>
          </a:xfrm>
          <a:prstGeom prst="rect">
            <a:avLst/>
          </a:prstGeom>
          <a:noFill/>
          <a:ln>
            <a:solidFill>
              <a:schemeClr val="accent1"/>
            </a:solidFill>
          </a:ln>
        </p:spPr>
        <p:txBody>
          <a:bodyPr wrap="square" rtlCol="0">
            <a:spAutoFit/>
          </a:bodyPr>
          <a:lstStyle/>
          <a:p>
            <a:pPr algn="ctr"/>
            <a:r>
              <a:rPr lang="en-NZ" sz="1600" dirty="0"/>
              <a:t>Local authorities </a:t>
            </a:r>
          </a:p>
        </p:txBody>
      </p:sp>
      <p:sp>
        <p:nvSpPr>
          <p:cNvPr id="11" name="TextBox 10">
            <a:extLst>
              <a:ext uri="{FF2B5EF4-FFF2-40B4-BE49-F238E27FC236}">
                <a16:creationId xmlns:a16="http://schemas.microsoft.com/office/drawing/2014/main" id="{366C678B-05ED-4F71-9C86-02CCA1A33B66}"/>
              </a:ext>
            </a:extLst>
          </p:cNvPr>
          <p:cNvSpPr txBox="1"/>
          <p:nvPr/>
        </p:nvSpPr>
        <p:spPr>
          <a:xfrm>
            <a:off x="7406082" y="5112572"/>
            <a:ext cx="2662113" cy="338554"/>
          </a:xfrm>
          <a:prstGeom prst="rect">
            <a:avLst/>
          </a:prstGeom>
          <a:noFill/>
          <a:ln>
            <a:solidFill>
              <a:schemeClr val="accent1"/>
            </a:solidFill>
          </a:ln>
        </p:spPr>
        <p:txBody>
          <a:bodyPr wrap="square" rtlCol="0">
            <a:spAutoFit/>
          </a:bodyPr>
          <a:lstStyle/>
          <a:p>
            <a:pPr algn="ctr"/>
            <a:r>
              <a:rPr lang="en-NZ" sz="1600" dirty="0"/>
              <a:t>Commerce Commission</a:t>
            </a:r>
          </a:p>
        </p:txBody>
      </p:sp>
      <p:sp>
        <p:nvSpPr>
          <p:cNvPr id="12" name="TextBox 11">
            <a:extLst>
              <a:ext uri="{FF2B5EF4-FFF2-40B4-BE49-F238E27FC236}">
                <a16:creationId xmlns:a16="http://schemas.microsoft.com/office/drawing/2014/main" id="{5CD6D6A8-D483-480B-86D3-8E7000573C3E}"/>
              </a:ext>
            </a:extLst>
          </p:cNvPr>
          <p:cNvSpPr txBox="1"/>
          <p:nvPr/>
        </p:nvSpPr>
        <p:spPr>
          <a:xfrm>
            <a:off x="1675615" y="5853591"/>
            <a:ext cx="8799980" cy="646331"/>
          </a:xfrm>
          <a:prstGeom prst="rect">
            <a:avLst/>
          </a:prstGeom>
          <a:noFill/>
          <a:ln>
            <a:noFill/>
          </a:ln>
        </p:spPr>
        <p:txBody>
          <a:bodyPr wrap="square" rtlCol="0">
            <a:spAutoFit/>
          </a:bodyPr>
          <a:lstStyle/>
          <a:p>
            <a:pPr algn="ctr"/>
            <a:r>
              <a:rPr lang="en-NZ" i="1" dirty="0"/>
              <a:t>Regulators must cooperate and work together towards common goals otherwise reform objectives likely to be compromised</a:t>
            </a:r>
          </a:p>
        </p:txBody>
      </p:sp>
    </p:spTree>
    <p:extLst>
      <p:ext uri="{BB962C8B-B14F-4D97-AF65-F5344CB8AC3E}">
        <p14:creationId xmlns:p14="http://schemas.microsoft.com/office/powerpoint/2010/main" val="287908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F70C8A-AF8E-4B14-AD3A-CFF01379B181}"/>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5</a:t>
            </a:fld>
            <a:endParaRPr lang="en-NZ" dirty="0"/>
          </a:p>
        </p:txBody>
      </p:sp>
      <p:graphicFrame>
        <p:nvGraphicFramePr>
          <p:cNvPr id="7" name="Diagram 6">
            <a:extLst>
              <a:ext uri="{FF2B5EF4-FFF2-40B4-BE49-F238E27FC236}">
                <a16:creationId xmlns:a16="http://schemas.microsoft.com/office/drawing/2014/main" id="{3BE3233B-63E9-44BA-92F8-752511FD3E85}"/>
              </a:ext>
            </a:extLst>
          </p:cNvPr>
          <p:cNvGraphicFramePr/>
          <p:nvPr/>
        </p:nvGraphicFramePr>
        <p:xfrm>
          <a:off x="2032001" y="1146079"/>
          <a:ext cx="7680960" cy="4992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A157D67-EB30-46AD-B21B-1E0669D8136D}"/>
              </a:ext>
            </a:extLst>
          </p:cNvPr>
          <p:cNvSpPr txBox="1"/>
          <p:nvPr/>
        </p:nvSpPr>
        <p:spPr>
          <a:xfrm>
            <a:off x="1625600" y="4925432"/>
            <a:ext cx="2001520" cy="861774"/>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As members of RRG </a:t>
            </a:r>
          </a:p>
          <a:p>
            <a:pPr marL="171450" indent="-171450">
              <a:buFont typeface="Arial" panose="020B0604020202020204" pitchFamily="34" charset="0"/>
              <a:buChar char="•"/>
            </a:pPr>
            <a:r>
              <a:rPr lang="en-NZ" sz="1000" dirty="0"/>
              <a:t>As environmental regulator – planning and consenting </a:t>
            </a:r>
          </a:p>
          <a:p>
            <a:pPr marL="171450" indent="-171450">
              <a:buFont typeface="Arial" panose="020B0604020202020204" pitchFamily="34" charset="0"/>
              <a:buChar char="•"/>
            </a:pPr>
            <a:r>
              <a:rPr lang="en-NZ" sz="1000" dirty="0"/>
              <a:t>Relationship agreements</a:t>
            </a:r>
          </a:p>
          <a:p>
            <a:pPr marL="171450" indent="-171450">
              <a:buFont typeface="Arial" panose="020B0604020202020204" pitchFamily="34" charset="0"/>
              <a:buChar char="•"/>
            </a:pPr>
            <a:r>
              <a:rPr lang="en-NZ" sz="1000" dirty="0"/>
              <a:t>Various plans</a:t>
            </a:r>
          </a:p>
        </p:txBody>
      </p:sp>
      <p:sp>
        <p:nvSpPr>
          <p:cNvPr id="11" name="TextBox 10">
            <a:extLst>
              <a:ext uri="{FF2B5EF4-FFF2-40B4-BE49-F238E27FC236}">
                <a16:creationId xmlns:a16="http://schemas.microsoft.com/office/drawing/2014/main" id="{2EB15976-6E1E-4F81-B0C6-D937AD38BC72}"/>
              </a:ext>
            </a:extLst>
          </p:cNvPr>
          <p:cNvSpPr txBox="1"/>
          <p:nvPr/>
        </p:nvSpPr>
        <p:spPr>
          <a:xfrm>
            <a:off x="2339930" y="5880380"/>
            <a:ext cx="2382476" cy="55399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As members of RRG </a:t>
            </a:r>
          </a:p>
          <a:p>
            <a:pPr marL="171450" indent="-171450">
              <a:buFont typeface="Arial" panose="020B0604020202020204" pitchFamily="34" charset="0"/>
              <a:buChar char="•"/>
            </a:pPr>
            <a:r>
              <a:rPr lang="en-NZ" sz="1000" dirty="0"/>
              <a:t>In the context of complying with Te </a:t>
            </a:r>
            <a:r>
              <a:rPr lang="en-NZ" sz="1000" dirty="0" err="1"/>
              <a:t>Tiriti</a:t>
            </a:r>
            <a:r>
              <a:rPr lang="en-NZ" sz="1000" dirty="0"/>
              <a:t> / Te Mana o </a:t>
            </a:r>
            <a:r>
              <a:rPr lang="en-NZ" sz="1000" dirty="0" err="1"/>
              <a:t>te</a:t>
            </a:r>
            <a:r>
              <a:rPr lang="en-NZ" sz="1000" dirty="0"/>
              <a:t> Wai obligations </a:t>
            </a:r>
          </a:p>
        </p:txBody>
      </p:sp>
      <p:sp>
        <p:nvSpPr>
          <p:cNvPr id="12" name="TextBox 11">
            <a:extLst>
              <a:ext uri="{FF2B5EF4-FFF2-40B4-BE49-F238E27FC236}">
                <a16:creationId xmlns:a16="http://schemas.microsoft.com/office/drawing/2014/main" id="{ACE7D4A9-E564-4DC1-AE29-66BE4E9A891A}"/>
              </a:ext>
            </a:extLst>
          </p:cNvPr>
          <p:cNvSpPr txBox="1"/>
          <p:nvPr/>
        </p:nvSpPr>
        <p:spPr>
          <a:xfrm>
            <a:off x="7647850" y="1502104"/>
            <a:ext cx="1767840" cy="55399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Consultation obligations e.g. annual plans</a:t>
            </a:r>
          </a:p>
          <a:p>
            <a:pPr marL="171450" indent="-171450">
              <a:buFont typeface="Arial" panose="020B0604020202020204" pitchFamily="34" charset="0"/>
              <a:buChar char="•"/>
            </a:pPr>
            <a:r>
              <a:rPr lang="en-NZ" sz="1000" dirty="0"/>
              <a:t>Consumer forums</a:t>
            </a:r>
          </a:p>
        </p:txBody>
      </p:sp>
      <p:sp>
        <p:nvSpPr>
          <p:cNvPr id="13" name="TextBox 12">
            <a:extLst>
              <a:ext uri="{FF2B5EF4-FFF2-40B4-BE49-F238E27FC236}">
                <a16:creationId xmlns:a16="http://schemas.microsoft.com/office/drawing/2014/main" id="{29F9964F-5A8A-4ADD-BA86-E5A0914A6701}"/>
              </a:ext>
            </a:extLst>
          </p:cNvPr>
          <p:cNvSpPr txBox="1"/>
          <p:nvPr/>
        </p:nvSpPr>
        <p:spPr>
          <a:xfrm>
            <a:off x="8158435" y="4955786"/>
            <a:ext cx="1767840" cy="400110"/>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Connections</a:t>
            </a:r>
          </a:p>
          <a:p>
            <a:pPr marL="171450" indent="-171450">
              <a:buFont typeface="Arial" panose="020B0604020202020204" pitchFamily="34" charset="0"/>
              <a:buChar char="•"/>
            </a:pPr>
            <a:r>
              <a:rPr lang="en-NZ" sz="1000" dirty="0"/>
              <a:t>Infrastructure charges</a:t>
            </a:r>
          </a:p>
        </p:txBody>
      </p:sp>
      <p:sp>
        <p:nvSpPr>
          <p:cNvPr id="14" name="TextBox 13">
            <a:extLst>
              <a:ext uri="{FF2B5EF4-FFF2-40B4-BE49-F238E27FC236}">
                <a16:creationId xmlns:a16="http://schemas.microsoft.com/office/drawing/2014/main" id="{8295D6AC-FF64-43E0-A828-53B9E999BA9D}"/>
              </a:ext>
            </a:extLst>
          </p:cNvPr>
          <p:cNvSpPr txBox="1"/>
          <p:nvPr/>
        </p:nvSpPr>
        <p:spPr>
          <a:xfrm>
            <a:off x="7122071" y="5701112"/>
            <a:ext cx="2072728" cy="55399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Maintaining and constructing infrastructure </a:t>
            </a:r>
          </a:p>
          <a:p>
            <a:pPr marL="171450" indent="-171450">
              <a:buFont typeface="Arial" panose="020B0604020202020204" pitchFamily="34" charset="0"/>
              <a:buChar char="•"/>
            </a:pPr>
            <a:r>
              <a:rPr lang="en-NZ" sz="1000" dirty="0"/>
              <a:t>Land access</a:t>
            </a:r>
          </a:p>
        </p:txBody>
      </p:sp>
      <p:sp>
        <p:nvSpPr>
          <p:cNvPr id="15" name="TextBox 14">
            <a:extLst>
              <a:ext uri="{FF2B5EF4-FFF2-40B4-BE49-F238E27FC236}">
                <a16:creationId xmlns:a16="http://schemas.microsoft.com/office/drawing/2014/main" id="{C5725B1D-4661-40AF-8546-0757BB2E0B60}"/>
              </a:ext>
            </a:extLst>
          </p:cNvPr>
          <p:cNvSpPr txBox="1"/>
          <p:nvPr/>
        </p:nvSpPr>
        <p:spPr>
          <a:xfrm>
            <a:off x="8591528" y="3724262"/>
            <a:ext cx="2242865" cy="55399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Rural versus urban</a:t>
            </a:r>
          </a:p>
          <a:p>
            <a:pPr marL="171450" indent="-171450">
              <a:buFont typeface="Arial" panose="020B0604020202020204" pitchFamily="34" charset="0"/>
              <a:buChar char="•"/>
            </a:pPr>
            <a:r>
              <a:rPr lang="en-NZ" sz="1000" dirty="0"/>
              <a:t>SLAs</a:t>
            </a:r>
          </a:p>
          <a:p>
            <a:pPr marL="171450" indent="-171450">
              <a:buFont typeface="Arial" panose="020B0604020202020204" pitchFamily="34" charset="0"/>
              <a:buChar char="•"/>
            </a:pPr>
            <a:r>
              <a:rPr lang="en-NZ" sz="1000" dirty="0"/>
              <a:t>Network rules – “connections”</a:t>
            </a:r>
          </a:p>
        </p:txBody>
      </p:sp>
      <p:sp>
        <p:nvSpPr>
          <p:cNvPr id="16" name="TextBox 15">
            <a:extLst>
              <a:ext uri="{FF2B5EF4-FFF2-40B4-BE49-F238E27FC236}">
                <a16:creationId xmlns:a16="http://schemas.microsoft.com/office/drawing/2014/main" id="{E49831A8-77A2-4E4D-B4E6-38F0ADE616AF}"/>
              </a:ext>
            </a:extLst>
          </p:cNvPr>
          <p:cNvSpPr txBox="1"/>
          <p:nvPr/>
        </p:nvSpPr>
        <p:spPr>
          <a:xfrm>
            <a:off x="8441646" y="2492738"/>
            <a:ext cx="2085340" cy="55399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Contracts - connections / disconnections</a:t>
            </a:r>
          </a:p>
          <a:p>
            <a:pPr marL="171450" indent="-171450">
              <a:buFont typeface="Arial" panose="020B0604020202020204" pitchFamily="34" charset="0"/>
              <a:buChar char="•"/>
            </a:pPr>
            <a:r>
              <a:rPr lang="en-NZ" sz="1000" dirty="0"/>
              <a:t>Consumer code</a:t>
            </a:r>
          </a:p>
        </p:txBody>
      </p:sp>
      <p:sp>
        <p:nvSpPr>
          <p:cNvPr id="17" name="TextBox 16">
            <a:extLst>
              <a:ext uri="{FF2B5EF4-FFF2-40B4-BE49-F238E27FC236}">
                <a16:creationId xmlns:a16="http://schemas.microsoft.com/office/drawing/2014/main" id="{31DA16E9-4DB3-42B1-8FDE-2160C961A857}"/>
              </a:ext>
            </a:extLst>
          </p:cNvPr>
          <p:cNvSpPr txBox="1"/>
          <p:nvPr/>
        </p:nvSpPr>
        <p:spPr>
          <a:xfrm>
            <a:off x="5117740" y="2169301"/>
            <a:ext cx="1597386" cy="707886"/>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Contracts – limited regulatory requirements</a:t>
            </a:r>
          </a:p>
          <a:p>
            <a:pPr marL="171450" indent="-171450">
              <a:buFont typeface="Arial" panose="020B0604020202020204" pitchFamily="34" charset="0"/>
              <a:buChar char="•"/>
            </a:pPr>
            <a:r>
              <a:rPr lang="en-NZ" sz="1000" dirty="0"/>
              <a:t>Other water suppliers</a:t>
            </a:r>
          </a:p>
        </p:txBody>
      </p:sp>
      <p:sp>
        <p:nvSpPr>
          <p:cNvPr id="18" name="TextBox 17">
            <a:extLst>
              <a:ext uri="{FF2B5EF4-FFF2-40B4-BE49-F238E27FC236}">
                <a16:creationId xmlns:a16="http://schemas.microsoft.com/office/drawing/2014/main" id="{34DFFED9-1228-463D-9494-506D27E3723D}"/>
              </a:ext>
            </a:extLst>
          </p:cNvPr>
          <p:cNvSpPr txBox="1"/>
          <p:nvPr/>
        </p:nvSpPr>
        <p:spPr>
          <a:xfrm>
            <a:off x="1172230" y="3724262"/>
            <a:ext cx="2001520" cy="553998"/>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As drinking water (and soon to be waste water and stormwater) regulator</a:t>
            </a:r>
          </a:p>
        </p:txBody>
      </p:sp>
      <p:sp>
        <p:nvSpPr>
          <p:cNvPr id="19" name="TextBox 18">
            <a:extLst>
              <a:ext uri="{FF2B5EF4-FFF2-40B4-BE49-F238E27FC236}">
                <a16:creationId xmlns:a16="http://schemas.microsoft.com/office/drawing/2014/main" id="{F655EC5F-0C7A-447A-883F-82F42A290C5A}"/>
              </a:ext>
            </a:extLst>
          </p:cNvPr>
          <p:cNvSpPr txBox="1"/>
          <p:nvPr/>
        </p:nvSpPr>
        <p:spPr>
          <a:xfrm>
            <a:off x="1300454" y="2569682"/>
            <a:ext cx="2001520" cy="400110"/>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As economic and consumer protection regulator</a:t>
            </a:r>
          </a:p>
        </p:txBody>
      </p:sp>
      <p:sp>
        <p:nvSpPr>
          <p:cNvPr id="20" name="TextBox 19">
            <a:extLst>
              <a:ext uri="{FF2B5EF4-FFF2-40B4-BE49-F238E27FC236}">
                <a16:creationId xmlns:a16="http://schemas.microsoft.com/office/drawing/2014/main" id="{7F62020A-67F7-4827-941E-8AB735A00859}"/>
              </a:ext>
            </a:extLst>
          </p:cNvPr>
          <p:cNvSpPr txBox="1"/>
          <p:nvPr/>
        </p:nvSpPr>
        <p:spPr>
          <a:xfrm>
            <a:off x="2843506" y="1502104"/>
            <a:ext cx="1297892" cy="400110"/>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NZ" sz="1000" dirty="0"/>
              <a:t>Oversight role</a:t>
            </a:r>
          </a:p>
          <a:p>
            <a:pPr marL="171450" indent="-171450">
              <a:buFont typeface="Arial" panose="020B0604020202020204" pitchFamily="34" charset="0"/>
              <a:buChar char="•"/>
            </a:pPr>
            <a:r>
              <a:rPr lang="en-NZ" sz="1000" dirty="0"/>
              <a:t>Pricing?</a:t>
            </a:r>
          </a:p>
        </p:txBody>
      </p:sp>
      <p:sp>
        <p:nvSpPr>
          <p:cNvPr id="21" name="Title 1">
            <a:extLst>
              <a:ext uri="{FF2B5EF4-FFF2-40B4-BE49-F238E27FC236}">
                <a16:creationId xmlns:a16="http://schemas.microsoft.com/office/drawing/2014/main" id="{C9E921D7-8400-4D21-AE4A-F31A5F20D6A4}"/>
              </a:ext>
            </a:extLst>
          </p:cNvPr>
          <p:cNvSpPr txBox="1">
            <a:spLocks/>
          </p:cNvSpPr>
          <p:nvPr/>
        </p:nvSpPr>
        <p:spPr>
          <a:xfrm>
            <a:off x="554089" y="465750"/>
            <a:ext cx="10504436" cy="50783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2500" kern="1200">
                <a:solidFill>
                  <a:schemeClr val="accent1"/>
                </a:solidFill>
                <a:latin typeface="+mj-lt"/>
                <a:ea typeface="+mj-ea"/>
                <a:cs typeface="+mj-cs"/>
              </a:defRPr>
            </a:lvl1pPr>
          </a:lstStyle>
          <a:p>
            <a:pPr algn="ctr"/>
            <a:r>
              <a:rPr lang="en-US" sz="3000" dirty="0"/>
              <a:t>The regulatory landscape for WSEs will be complex</a:t>
            </a:r>
            <a:endParaRPr lang="en-NZ" sz="3000" dirty="0"/>
          </a:p>
        </p:txBody>
      </p:sp>
    </p:spTree>
    <p:extLst>
      <p:ext uri="{BB962C8B-B14F-4D97-AF65-F5344CB8AC3E}">
        <p14:creationId xmlns:p14="http://schemas.microsoft.com/office/powerpoint/2010/main" val="388335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898270" y="572408"/>
            <a:ext cx="9259375" cy="507831"/>
          </a:xfrm>
        </p:spPr>
        <p:txBody>
          <a:bodyPr/>
          <a:lstStyle/>
          <a:p>
            <a:r>
              <a:rPr lang="en-US" sz="3000" dirty="0"/>
              <a:t>Some complexities and challenges </a:t>
            </a:r>
            <a:endParaRPr lang="en-NZ" sz="3000" dirty="0"/>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6</a:t>
            </a:fld>
            <a:endParaRPr lang="en-NZ" dirty="0"/>
          </a:p>
        </p:txBody>
      </p:sp>
      <p:sp>
        <p:nvSpPr>
          <p:cNvPr id="7" name="Footer Placeholder 2">
            <a:extLst>
              <a:ext uri="{FF2B5EF4-FFF2-40B4-BE49-F238E27FC236}">
                <a16:creationId xmlns:a16="http://schemas.microsoft.com/office/drawing/2014/main" id="{9E479F63-D0E0-4E0B-B58A-FD7EA03D7093}"/>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
        <p:nvSpPr>
          <p:cNvPr id="11" name="Text Placeholder 5">
            <a:extLst>
              <a:ext uri="{FF2B5EF4-FFF2-40B4-BE49-F238E27FC236}">
                <a16:creationId xmlns:a16="http://schemas.microsoft.com/office/drawing/2014/main" id="{A02638EE-916A-4A74-965C-E6312681A862}"/>
              </a:ext>
            </a:extLst>
          </p:cNvPr>
          <p:cNvSpPr txBox="1">
            <a:spLocks/>
          </p:cNvSpPr>
          <p:nvPr/>
        </p:nvSpPr>
        <p:spPr>
          <a:xfrm>
            <a:off x="1493275" y="1941176"/>
            <a:ext cx="9241400" cy="3252172"/>
          </a:xfrm>
          <a:prstGeom prst="rect">
            <a:avLst/>
          </a:prstGeom>
        </p:spPr>
        <p:txBody>
          <a:bodyPr vert="horz" wrap="square" lIns="91440" tIns="0" rIns="91440" bIns="45720" rtlCol="0">
            <a:spAutoFit/>
          </a:bodyPr>
          <a:lstStyle>
            <a:lvl1pPr marL="252000" indent="-252000" algn="l" defTabSz="914400" rtl="0" eaLnBrk="1" latinLnBrk="0" hangingPunct="1">
              <a:lnSpc>
                <a:spcPts val="2000"/>
              </a:lnSpc>
              <a:spcBef>
                <a:spcPts val="0"/>
              </a:spcBef>
              <a:spcAft>
                <a:spcPts val="1000"/>
              </a:spcAft>
              <a:buFont typeface="Arial" panose="020B0604020202020204" pitchFamily="34" charset="0"/>
              <a:buChar char="•"/>
              <a:defRPr sz="1700" kern="1200">
                <a:solidFill>
                  <a:schemeClr val="tx1"/>
                </a:solidFill>
                <a:latin typeface="+mn-lt"/>
                <a:ea typeface="+mn-ea"/>
                <a:cs typeface="+mn-cs"/>
              </a:defRPr>
            </a:lvl1pPr>
            <a:lvl2pPr marL="361950" indent="-180975" algn="l" defTabSz="914400" rtl="0" eaLnBrk="1" latinLnBrk="0" hangingPunct="1">
              <a:lnSpc>
                <a:spcPct val="90000"/>
              </a:lnSpc>
              <a:spcBef>
                <a:spcPts val="500"/>
              </a:spcBef>
              <a:buClr>
                <a:srgbClr val="00B2A5"/>
              </a:buClr>
              <a:buFont typeface="Symbol" panose="05050102010706020507" pitchFamily="18" charset="2"/>
              <a:buChar char="-"/>
              <a:defRPr sz="1150" kern="1200">
                <a:solidFill>
                  <a:srgbClr val="00B2A5"/>
                </a:solidFill>
                <a:latin typeface="+mn-lt"/>
                <a:ea typeface="+mn-ea"/>
                <a:cs typeface="+mn-cs"/>
              </a:defRPr>
            </a:lvl2pPr>
            <a:lvl3pPr marL="534988" indent="-173038" algn="l" defTabSz="914400" rtl="0" eaLnBrk="1" latinLnBrk="0" hangingPunct="1">
              <a:lnSpc>
                <a:spcPct val="90000"/>
              </a:lnSpc>
              <a:spcBef>
                <a:spcPts val="500"/>
              </a:spcBef>
              <a:buClr>
                <a:srgbClr val="00B2A5"/>
              </a:buClr>
              <a:buFont typeface="Symbol" panose="05050102010706020507" pitchFamily="18" charset="2"/>
              <a:buChar char=""/>
              <a:defRPr sz="1000" kern="1200">
                <a:solidFill>
                  <a:srgbClr val="00B2A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pPr marL="0" indent="0">
              <a:buNone/>
            </a:pPr>
            <a:r>
              <a:rPr lang="en-US" sz="1800" dirty="0"/>
              <a:t>  </a:t>
            </a:r>
            <a:br>
              <a:rPr lang="en-US" sz="1800" dirty="0"/>
            </a:br>
            <a:endParaRPr lang="en-US" sz="1800" dirty="0"/>
          </a:p>
          <a:p>
            <a:endParaRPr lang="en-US" sz="1800" dirty="0"/>
          </a:p>
          <a:p>
            <a:endParaRPr lang="en-US" sz="1800" dirty="0"/>
          </a:p>
          <a:p>
            <a:endParaRPr lang="en-US" sz="1800" dirty="0"/>
          </a:p>
          <a:p>
            <a:endParaRPr lang="en-US" dirty="0"/>
          </a:p>
          <a:p>
            <a:endParaRPr lang="en-US" dirty="0"/>
          </a:p>
          <a:p>
            <a:endParaRPr lang="en-US" dirty="0"/>
          </a:p>
        </p:txBody>
      </p:sp>
      <p:graphicFrame>
        <p:nvGraphicFramePr>
          <p:cNvPr id="12" name="Diagram 11">
            <a:extLst>
              <a:ext uri="{FF2B5EF4-FFF2-40B4-BE49-F238E27FC236}">
                <a16:creationId xmlns:a16="http://schemas.microsoft.com/office/drawing/2014/main" id="{AFDFD6C0-203B-4FAF-81CD-FABBDA295875}"/>
              </a:ext>
            </a:extLst>
          </p:cNvPr>
          <p:cNvGraphicFramePr/>
          <p:nvPr>
            <p:extLst>
              <p:ext uri="{D42A27DB-BD31-4B8C-83A1-F6EECF244321}">
                <p14:modId xmlns:p14="http://schemas.microsoft.com/office/powerpoint/2010/main" val="3371198186"/>
              </p:ext>
            </p:extLst>
          </p:nvPr>
        </p:nvGraphicFramePr>
        <p:xfrm>
          <a:off x="2546094" y="2066490"/>
          <a:ext cx="5963725" cy="410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16BF5657-7F72-42F1-8A30-2EB41E3AC36E}"/>
              </a:ext>
            </a:extLst>
          </p:cNvPr>
          <p:cNvSpPr txBox="1"/>
          <p:nvPr/>
        </p:nvSpPr>
        <p:spPr>
          <a:xfrm>
            <a:off x="898270" y="1285759"/>
            <a:ext cx="10257410" cy="646331"/>
          </a:xfrm>
          <a:prstGeom prst="rect">
            <a:avLst/>
          </a:prstGeom>
          <a:noFill/>
        </p:spPr>
        <p:txBody>
          <a:bodyPr wrap="square">
            <a:spAutoFit/>
          </a:bodyPr>
          <a:lstStyle/>
          <a:p>
            <a:pPr lvl="0"/>
            <a:r>
              <a:rPr lang="en-US" dirty="0"/>
              <a:t>Separation of regulatory and delivery functions means a new relationship between WSEs and councils – this presents unique challenges </a:t>
            </a:r>
            <a:endParaRPr lang="en-NZ" dirty="0"/>
          </a:p>
        </p:txBody>
      </p:sp>
    </p:spTree>
    <p:extLst>
      <p:ext uri="{BB962C8B-B14F-4D97-AF65-F5344CB8AC3E}">
        <p14:creationId xmlns:p14="http://schemas.microsoft.com/office/powerpoint/2010/main" val="133437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1475300" y="993537"/>
            <a:ext cx="9259375" cy="507831"/>
          </a:xfrm>
        </p:spPr>
        <p:txBody>
          <a:bodyPr/>
          <a:lstStyle/>
          <a:p>
            <a:r>
              <a:rPr lang="en-NZ" sz="3000" dirty="0"/>
              <a:t>Spotlight on: economic regulation</a:t>
            </a:r>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7</a:t>
            </a:fld>
            <a:endParaRPr lang="en-NZ" dirty="0"/>
          </a:p>
        </p:txBody>
      </p:sp>
      <p:sp>
        <p:nvSpPr>
          <p:cNvPr id="6" name="Text Placeholder 5">
            <a:extLst>
              <a:ext uri="{FF2B5EF4-FFF2-40B4-BE49-F238E27FC236}">
                <a16:creationId xmlns:a16="http://schemas.microsoft.com/office/drawing/2014/main" id="{358DB9DD-2050-4410-A9BA-F00304C86A5B}"/>
              </a:ext>
            </a:extLst>
          </p:cNvPr>
          <p:cNvSpPr>
            <a:spLocks noGrp="1"/>
          </p:cNvSpPr>
          <p:nvPr>
            <p:ph type="body" sz="quarter" idx="16"/>
          </p:nvPr>
        </p:nvSpPr>
        <p:spPr>
          <a:xfrm>
            <a:off x="1493275" y="1941176"/>
            <a:ext cx="9241400" cy="2226250"/>
          </a:xfrm>
        </p:spPr>
        <p:txBody>
          <a:bodyPr/>
          <a:lstStyle/>
          <a:p>
            <a:pPr marL="0" indent="0">
              <a:buNone/>
            </a:pPr>
            <a:r>
              <a:rPr lang="en-US" sz="1800" b="1" dirty="0"/>
              <a:t>Benefits of economic regulation</a:t>
            </a:r>
            <a:endParaRPr lang="en-US" sz="700" b="1" dirty="0"/>
          </a:p>
          <a:p>
            <a:r>
              <a:rPr lang="en-NZ" sz="1800" dirty="0"/>
              <a:t>Provides discipline to those entities that are not subject to normal competitive conditions e.g. natural monopolies</a:t>
            </a:r>
          </a:p>
          <a:p>
            <a:r>
              <a:rPr lang="en-NZ" sz="1800" dirty="0"/>
              <a:t>There are different types of economic regulation depending on the problem you are trying to solve</a:t>
            </a:r>
          </a:p>
          <a:p>
            <a:r>
              <a:rPr lang="en-US" sz="1800" dirty="0"/>
              <a:t>Adopting the wrong type of economic regulation can be harmful and undermine stated objectives and outcomes</a:t>
            </a:r>
          </a:p>
        </p:txBody>
      </p:sp>
      <p:sp>
        <p:nvSpPr>
          <p:cNvPr id="8" name="Footer Placeholder 2">
            <a:extLst>
              <a:ext uri="{FF2B5EF4-FFF2-40B4-BE49-F238E27FC236}">
                <a16:creationId xmlns:a16="http://schemas.microsoft.com/office/drawing/2014/main" id="{9B6AFDCE-16A5-4800-AE38-032CE7CC37AD}"/>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Tree>
    <p:extLst>
      <p:ext uri="{BB962C8B-B14F-4D97-AF65-F5344CB8AC3E}">
        <p14:creationId xmlns:p14="http://schemas.microsoft.com/office/powerpoint/2010/main" val="63441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E32D-2532-45C2-A0AA-1F026B082C84}"/>
              </a:ext>
            </a:extLst>
          </p:cNvPr>
          <p:cNvSpPr>
            <a:spLocks noGrp="1"/>
          </p:cNvSpPr>
          <p:nvPr>
            <p:ph type="title"/>
          </p:nvPr>
        </p:nvSpPr>
        <p:spPr>
          <a:xfrm>
            <a:off x="1475300" y="993537"/>
            <a:ext cx="9259375" cy="507831"/>
          </a:xfrm>
        </p:spPr>
        <p:txBody>
          <a:bodyPr/>
          <a:lstStyle/>
          <a:p>
            <a:r>
              <a:rPr lang="en-NZ" sz="3000" dirty="0"/>
              <a:t>Spotlight on: economic regulation</a:t>
            </a:r>
          </a:p>
        </p:txBody>
      </p:sp>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8</a:t>
            </a:fld>
            <a:endParaRPr lang="en-NZ" dirty="0"/>
          </a:p>
        </p:txBody>
      </p:sp>
      <p:sp>
        <p:nvSpPr>
          <p:cNvPr id="6" name="Text Placeholder 5">
            <a:extLst>
              <a:ext uri="{FF2B5EF4-FFF2-40B4-BE49-F238E27FC236}">
                <a16:creationId xmlns:a16="http://schemas.microsoft.com/office/drawing/2014/main" id="{358DB9DD-2050-4410-A9BA-F00304C86A5B}"/>
              </a:ext>
            </a:extLst>
          </p:cNvPr>
          <p:cNvSpPr>
            <a:spLocks noGrp="1"/>
          </p:cNvSpPr>
          <p:nvPr>
            <p:ph type="body" sz="quarter" idx="16"/>
          </p:nvPr>
        </p:nvSpPr>
        <p:spPr>
          <a:xfrm>
            <a:off x="1521851" y="1807800"/>
            <a:ext cx="9241400" cy="1713290"/>
          </a:xfrm>
        </p:spPr>
        <p:txBody>
          <a:bodyPr/>
          <a:lstStyle/>
          <a:p>
            <a:pPr marL="0" indent="0">
              <a:buNone/>
            </a:pPr>
            <a:r>
              <a:rPr lang="en-US" sz="1800" b="1" dirty="0"/>
              <a:t>Approach to economic regulation in New Zealand</a:t>
            </a:r>
          </a:p>
          <a:p>
            <a:r>
              <a:rPr lang="en-US" sz="1800" dirty="0"/>
              <a:t>Part 4 of the Commerce Act (airports, electricity lines distribution, gas pipeline distribution and the national grid)</a:t>
            </a:r>
          </a:p>
          <a:p>
            <a:r>
              <a:rPr lang="en-US" sz="1800" dirty="0"/>
              <a:t>Part 6 of the Telecommunications Act (</a:t>
            </a:r>
            <a:r>
              <a:rPr lang="en-US" sz="1800" dirty="0" err="1"/>
              <a:t>fibre</a:t>
            </a:r>
            <a:r>
              <a:rPr lang="en-US" sz="1800" dirty="0"/>
              <a:t> fixed line)</a:t>
            </a:r>
          </a:p>
          <a:p>
            <a:r>
              <a:rPr lang="en-US" sz="1800" dirty="0"/>
              <a:t>“Building blocks” and “input methodologies” – very prescriptive, inflexible </a:t>
            </a:r>
          </a:p>
        </p:txBody>
      </p:sp>
      <p:pic>
        <p:nvPicPr>
          <p:cNvPr id="9" name="Picture 8">
            <a:extLst>
              <a:ext uri="{FF2B5EF4-FFF2-40B4-BE49-F238E27FC236}">
                <a16:creationId xmlns:a16="http://schemas.microsoft.com/office/drawing/2014/main" id="{499F102C-D075-404F-93A8-CE3D4EB0A005}"/>
              </a:ext>
            </a:extLst>
          </p:cNvPr>
          <p:cNvPicPr>
            <a:picLocks noChangeAspect="1"/>
          </p:cNvPicPr>
          <p:nvPr/>
        </p:nvPicPr>
        <p:blipFill rotWithShape="1">
          <a:blip r:embed="rId3"/>
          <a:srcRect l="17960" t="28408" r="62993" b="61116"/>
          <a:stretch/>
        </p:blipFill>
        <p:spPr>
          <a:xfrm>
            <a:off x="1728401" y="3796698"/>
            <a:ext cx="7593506" cy="2349173"/>
          </a:xfrm>
          <a:prstGeom prst="rect">
            <a:avLst/>
          </a:prstGeom>
          <a:ln>
            <a:solidFill>
              <a:schemeClr val="accent1"/>
            </a:solidFill>
          </a:ln>
        </p:spPr>
      </p:pic>
      <p:sp>
        <p:nvSpPr>
          <p:cNvPr id="10" name="Oval 9">
            <a:extLst>
              <a:ext uri="{FF2B5EF4-FFF2-40B4-BE49-F238E27FC236}">
                <a16:creationId xmlns:a16="http://schemas.microsoft.com/office/drawing/2014/main" id="{81ED861B-24E0-4D7E-84E9-EEEAD18CF2F3}"/>
              </a:ext>
            </a:extLst>
          </p:cNvPr>
          <p:cNvSpPr/>
          <p:nvPr/>
        </p:nvSpPr>
        <p:spPr>
          <a:xfrm>
            <a:off x="1742689" y="5395625"/>
            <a:ext cx="4158041" cy="180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ooter Placeholder 2">
            <a:extLst>
              <a:ext uri="{FF2B5EF4-FFF2-40B4-BE49-F238E27FC236}">
                <a16:creationId xmlns:a16="http://schemas.microsoft.com/office/drawing/2014/main" id="{CA9FEFF8-3D73-49C5-B9B5-BAADA323AEE6}"/>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Tree>
    <p:extLst>
      <p:ext uri="{BB962C8B-B14F-4D97-AF65-F5344CB8AC3E}">
        <p14:creationId xmlns:p14="http://schemas.microsoft.com/office/powerpoint/2010/main" val="278683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D30998-E56B-4DC1-BCC3-005A0064FCA9}"/>
              </a:ext>
            </a:extLst>
          </p:cNvPr>
          <p:cNvSpPr>
            <a:spLocks noGrp="1"/>
          </p:cNvSpPr>
          <p:nvPr>
            <p:ph type="sldNum" sz="quarter" idx="12"/>
          </p:nvPr>
        </p:nvSpPr>
        <p:spPr/>
        <p:txBody>
          <a:bodyPr/>
          <a:lstStyle/>
          <a:p>
            <a:fld id="{83A1922F-CFAC-4D53-B591-D6278A5BC6C2}" type="slidenum">
              <a:rPr lang="en-NZ" smtClean="0"/>
              <a:pPr/>
              <a:t>9</a:t>
            </a:fld>
            <a:endParaRPr lang="en-NZ" dirty="0"/>
          </a:p>
        </p:txBody>
      </p:sp>
      <p:graphicFrame>
        <p:nvGraphicFramePr>
          <p:cNvPr id="11" name="Diagram 10">
            <a:extLst>
              <a:ext uri="{FF2B5EF4-FFF2-40B4-BE49-F238E27FC236}">
                <a16:creationId xmlns:a16="http://schemas.microsoft.com/office/drawing/2014/main" id="{2C782C23-B495-452F-9DEB-9F4642F643C8}"/>
              </a:ext>
            </a:extLst>
          </p:cNvPr>
          <p:cNvGraphicFramePr/>
          <p:nvPr>
            <p:extLst>
              <p:ext uri="{D42A27DB-BD31-4B8C-83A1-F6EECF244321}">
                <p14:modId xmlns:p14="http://schemas.microsoft.com/office/powerpoint/2010/main" val="1266411851"/>
              </p:ext>
            </p:extLst>
          </p:nvPr>
        </p:nvGraphicFramePr>
        <p:xfrm>
          <a:off x="1475300" y="2266663"/>
          <a:ext cx="9040300" cy="380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BFF12BD6-3875-4138-BD39-3C9DF47C0124}"/>
              </a:ext>
            </a:extLst>
          </p:cNvPr>
          <p:cNvSpPr>
            <a:spLocks noGrp="1"/>
          </p:cNvSpPr>
          <p:nvPr>
            <p:ph type="title"/>
          </p:nvPr>
        </p:nvSpPr>
        <p:spPr>
          <a:xfrm>
            <a:off x="1475300" y="1073929"/>
            <a:ext cx="9259375" cy="507831"/>
          </a:xfrm>
        </p:spPr>
        <p:txBody>
          <a:bodyPr/>
          <a:lstStyle/>
          <a:p>
            <a:r>
              <a:rPr lang="en-NZ" sz="3000" dirty="0"/>
              <a:t>Spotlight on: economic regulation</a:t>
            </a:r>
          </a:p>
        </p:txBody>
      </p:sp>
      <p:sp>
        <p:nvSpPr>
          <p:cNvPr id="13" name="TextBox 12">
            <a:extLst>
              <a:ext uri="{FF2B5EF4-FFF2-40B4-BE49-F238E27FC236}">
                <a16:creationId xmlns:a16="http://schemas.microsoft.com/office/drawing/2014/main" id="{838F08C7-63A2-49D3-B89E-18AACB386960}"/>
              </a:ext>
            </a:extLst>
          </p:cNvPr>
          <p:cNvSpPr txBox="1"/>
          <p:nvPr/>
        </p:nvSpPr>
        <p:spPr>
          <a:xfrm>
            <a:off x="1475300" y="1856227"/>
            <a:ext cx="6093618" cy="369332"/>
          </a:xfrm>
          <a:prstGeom prst="rect">
            <a:avLst/>
          </a:prstGeom>
          <a:noFill/>
        </p:spPr>
        <p:txBody>
          <a:bodyPr wrap="square">
            <a:spAutoFit/>
          </a:bodyPr>
          <a:lstStyle/>
          <a:p>
            <a:pPr marL="0" indent="0">
              <a:buNone/>
            </a:pPr>
            <a:r>
              <a:rPr lang="en-US" b="1" dirty="0"/>
              <a:t>Is a different approach justified for water?</a:t>
            </a:r>
            <a:endParaRPr lang="en-US" sz="700" b="1" dirty="0"/>
          </a:p>
        </p:txBody>
      </p:sp>
      <p:sp>
        <p:nvSpPr>
          <p:cNvPr id="7" name="Footer Placeholder 2">
            <a:extLst>
              <a:ext uri="{FF2B5EF4-FFF2-40B4-BE49-F238E27FC236}">
                <a16:creationId xmlns:a16="http://schemas.microsoft.com/office/drawing/2014/main" id="{0DE1DE13-9B99-466D-ADC3-55120833E770}"/>
              </a:ext>
            </a:extLst>
          </p:cNvPr>
          <p:cNvSpPr>
            <a:spLocks noGrp="1"/>
          </p:cNvSpPr>
          <p:nvPr>
            <p:ph type="ftr" sz="quarter" idx="11"/>
          </p:nvPr>
        </p:nvSpPr>
        <p:spPr>
          <a:xfrm>
            <a:off x="665675" y="6478632"/>
            <a:ext cx="4114800" cy="207749"/>
          </a:xfrm>
        </p:spPr>
        <p:txBody>
          <a:bodyPr/>
          <a:lstStyle/>
          <a:p>
            <a:r>
              <a:rPr lang="en-US" dirty="0"/>
              <a:t>Three Waters Regulation: Setting the entities up for success</a:t>
            </a:r>
            <a:endParaRPr lang="en-NZ" dirty="0"/>
          </a:p>
        </p:txBody>
      </p:sp>
    </p:spTree>
    <p:extLst>
      <p:ext uri="{BB962C8B-B14F-4D97-AF65-F5344CB8AC3E}">
        <p14:creationId xmlns:p14="http://schemas.microsoft.com/office/powerpoint/2010/main" val="1938881988"/>
      </p:ext>
    </p:extLst>
  </p:cSld>
  <p:clrMapOvr>
    <a:masterClrMapping/>
  </p:clrMapOvr>
</p:sld>
</file>

<file path=ppt/theme/theme1.xml><?xml version="1.0" encoding="utf-8"?>
<a:theme xmlns:a="http://schemas.openxmlformats.org/drawingml/2006/main" name="Titles">
  <a:themeElements>
    <a:clrScheme name="RMc">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563C1"/>
      </a:hlink>
      <a:folHlink>
        <a:srgbClr val="954F72"/>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344B89EE-6208-4CCF-9B41-60555875501D}" vid="{89A04F40-695E-48E5-9398-D19E812DC628}"/>
    </a:ext>
  </a:extLst>
</a:theme>
</file>

<file path=ppt/theme/theme2.xml><?xml version="1.0" encoding="utf-8"?>
<a:theme xmlns:a="http://schemas.openxmlformats.org/drawingml/2006/main" name="Text">
  <a:themeElements>
    <a:clrScheme name="Custom 10">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0AFA2"/>
      </a:hlink>
      <a:folHlink>
        <a:srgbClr val="007D73"/>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84462DAF-847B-400B-A603-08CCAA0AA901}" vid="{52431772-0536-4707-BDB5-CA52FBA5B853}"/>
    </a:ext>
  </a:extLst>
</a:theme>
</file>

<file path=ppt/theme/theme3.xml><?xml version="1.0" encoding="utf-8"?>
<a:theme xmlns:a="http://schemas.openxmlformats.org/drawingml/2006/main" name="Text and Images">
  <a:themeElements>
    <a:clrScheme name="Custom 10">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0AFA2"/>
      </a:hlink>
      <a:folHlink>
        <a:srgbClr val="007D73"/>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344B89EE-6208-4CCF-9B41-60555875501D}" vid="{3A984A38-D512-4712-896D-44F0A3350C2B}"/>
    </a:ext>
  </a:extLst>
</a:theme>
</file>

<file path=ppt/theme/theme4.xml><?xml version="1.0" encoding="utf-8"?>
<a:theme xmlns:a="http://schemas.openxmlformats.org/drawingml/2006/main" name="Sections">
  <a:themeElements>
    <a:clrScheme name="RMc">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563C1"/>
      </a:hlink>
      <a:folHlink>
        <a:srgbClr val="954F72"/>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344B89EE-6208-4CCF-9B41-60555875501D}" vid="{89A04F40-695E-48E5-9398-D19E812DC628}"/>
    </a:ext>
  </a:extLst>
</a:theme>
</file>

<file path=ppt/theme/theme5.xml><?xml version="1.0" encoding="utf-8"?>
<a:theme xmlns:a="http://schemas.openxmlformats.org/drawingml/2006/main" name="Quotes">
  <a:themeElements>
    <a:clrScheme name="RMc">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563C1"/>
      </a:hlink>
      <a:folHlink>
        <a:srgbClr val="954F72"/>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344B89EE-6208-4CCF-9B41-60555875501D}" vid="{CE2C64D3-4B3B-4444-B3C9-70483E3C5C28}"/>
    </a:ext>
  </a:extLst>
</a:theme>
</file>

<file path=ppt/theme/theme6.xml><?xml version="1.0" encoding="utf-8"?>
<a:theme xmlns:a="http://schemas.openxmlformats.org/drawingml/2006/main" name="Contacts">
  <a:themeElements>
    <a:clrScheme name="Custom 4">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0AFA2"/>
      </a:hlink>
      <a:folHlink>
        <a:srgbClr val="007D73"/>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344B89EE-6208-4CCF-9B41-60555875501D}" vid="{912D0114-2E10-424F-8F8C-2F661D116239}"/>
    </a:ext>
  </a:extLst>
</a:theme>
</file>

<file path=ppt/theme/theme7.xml><?xml version="1.0" encoding="utf-8"?>
<a:theme xmlns:a="http://schemas.openxmlformats.org/drawingml/2006/main" name="Thank You">
  <a:themeElements>
    <a:clrScheme name="Custom 2">
      <a:dk1>
        <a:sysClr val="windowText" lastClr="000000"/>
      </a:dk1>
      <a:lt1>
        <a:sysClr val="window" lastClr="FFFFFF"/>
      </a:lt1>
      <a:dk2>
        <a:srgbClr val="000000"/>
      </a:dk2>
      <a:lt2>
        <a:srgbClr val="FFFFFF"/>
      </a:lt2>
      <a:accent1>
        <a:srgbClr val="00AFA2"/>
      </a:accent1>
      <a:accent2>
        <a:srgbClr val="007D73"/>
      </a:accent2>
      <a:accent3>
        <a:srgbClr val="C0E1DD"/>
      </a:accent3>
      <a:accent4>
        <a:srgbClr val="86C9C2"/>
      </a:accent4>
      <a:accent5>
        <a:srgbClr val="000000"/>
      </a:accent5>
      <a:accent6>
        <a:srgbClr val="646464"/>
      </a:accent6>
      <a:hlink>
        <a:srgbClr val="00AFA2"/>
      </a:hlink>
      <a:folHlink>
        <a:srgbClr val="007D73"/>
      </a:folHlink>
    </a:clrScheme>
    <a:fontScheme name="Russell McVeagh">
      <a:majorFont>
        <a:latin typeface="Euclid Flex Medium"/>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ssell McVeagh Template" id="{344B89EE-6208-4CCF-9B41-60555875501D}" vid="{88C02B7C-3157-471B-AC9C-832FA4E280A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AFB0BF72AA8D48AE924ADFB66F7EED" ma:contentTypeVersion="15" ma:contentTypeDescription="Create a new document." ma:contentTypeScope="" ma:versionID="d0d9f04b18c40cbd42591b59bd51dddb">
  <xsd:schema xmlns:xsd="http://www.w3.org/2001/XMLSchema" xmlns:xs="http://www.w3.org/2001/XMLSchema" xmlns:p="http://schemas.microsoft.com/office/2006/metadata/properties" xmlns:ns2="115cab4d-6f10-452d-be6b-9948dc02e1cd" xmlns:ns3="cab06639-4b0c-4205-80b4-0b156190631b" targetNamespace="http://schemas.microsoft.com/office/2006/metadata/properties" ma:root="true" ma:fieldsID="28d5102d460557d4946a38f4642c52eb" ns2:_="" ns3:_="">
    <xsd:import namespace="115cab4d-6f10-452d-be6b-9948dc02e1cd"/>
    <xsd:import namespace="cab06639-4b0c-4205-80b4-0b15619063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FilesType" minOccurs="0"/>
                <xsd:element ref="ns2:Owner"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Classifi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cab4d-6f10-452d-be6b-9948dc02e1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FilesType" ma:index="14" nillable="true" ma:displayName="Files Type" ma:format="Dropdown" ma:internalName="FilesType">
      <xsd:simpleType>
        <xsd:restriction base="dms:Choice">
          <xsd:enumeration value="Files Summary"/>
          <xsd:enumeration value="Ready to Print"/>
        </xsd:restriction>
      </xsd:simpleType>
    </xsd:element>
    <xsd:element name="Owner" ma:index="15"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Classification" ma:index="21" nillable="true" ma:displayName="Classification" ma:format="Dropdown" ma:internalName="Classific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b06639-4b0c-4205-80b4-0b15619063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sType xmlns="115cab4d-6f10-452d-be6b-9948dc02e1cd" xsi:nil="true"/>
    <Classification xmlns="115cab4d-6f10-452d-be6b-9948dc02e1cd" xsi:nil="true"/>
    <Owner xmlns="115cab4d-6f10-452d-be6b-9948dc02e1cd">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09262-1893-408B-BDFC-91511BD88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cab4d-6f10-452d-be6b-9948dc02e1cd"/>
    <ds:schemaRef ds:uri="cab06639-4b0c-4205-80b4-0b1561906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4BE1C7-9AAD-4797-8746-319502E85BE0}">
  <ds:schemaRefs>
    <ds:schemaRef ds:uri="115cab4d-6f10-452d-be6b-9948dc02e1cd"/>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cab06639-4b0c-4205-80b4-0b156190631b"/>
    <ds:schemaRef ds:uri="http://www.w3.org/XML/1998/namespace"/>
    <ds:schemaRef ds:uri="http://purl.org/dc/elements/1.1/"/>
  </ds:schemaRefs>
</ds:datastoreItem>
</file>

<file path=customXml/itemProps3.xml><?xml version="1.0" encoding="utf-8"?>
<ds:datastoreItem xmlns:ds="http://schemas.openxmlformats.org/officeDocument/2006/customXml" ds:itemID="{97B6A9D9-C667-4B46-963E-CAA6E8E29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Titles</Template>
  <TotalTime>8359</TotalTime>
  <Words>940</Words>
  <Application>Microsoft Office PowerPoint</Application>
  <PresentationFormat>Widescreen</PresentationFormat>
  <Paragraphs>163</Paragraphs>
  <Slides>12</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vt:i4>
      </vt:variant>
    </vt:vector>
  </HeadingPairs>
  <TitlesOfParts>
    <vt:vector size="27" baseType="lpstr">
      <vt:lpstr>Arial</vt:lpstr>
      <vt:lpstr>Avenir LT Std 35 Light</vt:lpstr>
      <vt:lpstr>Avenir LT Std 55 Roman</vt:lpstr>
      <vt:lpstr>Calibri</vt:lpstr>
      <vt:lpstr>Euclid Flex Medium</vt:lpstr>
      <vt:lpstr>Symbol</vt:lpstr>
      <vt:lpstr>Verdana</vt:lpstr>
      <vt:lpstr>Wingdings</vt:lpstr>
      <vt:lpstr>Titles</vt:lpstr>
      <vt:lpstr>Text</vt:lpstr>
      <vt:lpstr>Text and Images</vt:lpstr>
      <vt:lpstr>Sections</vt:lpstr>
      <vt:lpstr>Quotes</vt:lpstr>
      <vt:lpstr>Contacts</vt:lpstr>
      <vt:lpstr>Thank You</vt:lpstr>
      <vt:lpstr>Three Waters Regulation:  setting the entities up for success</vt:lpstr>
      <vt:lpstr>What we are going to cover</vt:lpstr>
      <vt:lpstr>Three Waters Reform Objectives</vt:lpstr>
      <vt:lpstr>WSEs to deal with multiple regulators</vt:lpstr>
      <vt:lpstr>PowerPoint Presentation</vt:lpstr>
      <vt:lpstr>Some complexities and challenges </vt:lpstr>
      <vt:lpstr>Spotlight on: economic regulation</vt:lpstr>
      <vt:lpstr>Spotlight on: economic regulation</vt:lpstr>
      <vt:lpstr>Spotlight on: economic regulation</vt:lpstr>
      <vt:lpstr>Can economic regulation accommodate climate change (or other) goals?</vt:lpstr>
      <vt:lpstr>Future legal framework for water economic regulation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RMA system reform and the implications for three waters</dc:title>
  <dc:creator>Oli Willis</dc:creator>
  <cp:lastModifiedBy>RMcV</cp:lastModifiedBy>
  <cp:revision>143</cp:revision>
  <cp:lastPrinted>2022-10-17T06:13:43Z</cp:lastPrinted>
  <dcterms:created xsi:type="dcterms:W3CDTF">2022-02-08T23:14:17Z</dcterms:created>
  <dcterms:modified xsi:type="dcterms:W3CDTF">2022-10-17T23:44:30Z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0x01010075AFB0BF72AA8D48AE924ADFB66F7EED</vt:lpwstr>
  </property>
</Properties>
</file>