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257" r:id="rId5"/>
    <p:sldId id="369" r:id="rId6"/>
    <p:sldId id="371" r:id="rId7"/>
    <p:sldId id="372" r:id="rId8"/>
    <p:sldId id="370" r:id="rId9"/>
    <p:sldId id="374" r:id="rId10"/>
    <p:sldId id="375" r:id="rId11"/>
    <p:sldId id="376" r:id="rId12"/>
    <p:sldId id="373" r:id="rId13"/>
    <p:sldId id="377" r:id="rId14"/>
    <p:sldId id="378" r:id="rId15"/>
    <p:sldId id="379" r:id="rId16"/>
    <p:sldId id="380" r:id="rId17"/>
    <p:sldId id="381" r:id="rId18"/>
    <p:sldId id="382" r:id="rId19"/>
    <p:sldId id="383" r:id="rId20"/>
    <p:sldId id="384" r:id="rId2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3ABF16-4A9A-4CC7-807E-7EB96563C4F9}" v="963" dt="2022-10-10T20:02:12.6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45" autoAdjust="0"/>
  </p:normalViewPr>
  <p:slideViewPr>
    <p:cSldViewPr snapToGrid="0">
      <p:cViewPr varScale="1">
        <p:scale>
          <a:sx n="121" d="100"/>
          <a:sy n="121" d="100"/>
        </p:scale>
        <p:origin x="13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tair BRIFFETT" userId="0dd8d61b-53af-4b9d-b89f-250351f76b85" providerId="ADAL" clId="{C33ABF16-4A9A-4CC7-807E-7EB96563C4F9}"/>
    <pc:docChg chg="undo custSel addSld delSld modSld modMainMaster">
      <pc:chgData name="Alistair BRIFFETT" userId="0dd8d61b-53af-4b9d-b89f-250351f76b85" providerId="ADAL" clId="{C33ABF16-4A9A-4CC7-807E-7EB96563C4F9}" dt="2022-10-05T22:36:58.195" v="1248" actId="1076"/>
      <pc:docMkLst>
        <pc:docMk/>
      </pc:docMkLst>
      <pc:sldChg chg="modSp mod">
        <pc:chgData name="Alistair BRIFFETT" userId="0dd8d61b-53af-4b9d-b89f-250351f76b85" providerId="ADAL" clId="{C33ABF16-4A9A-4CC7-807E-7EB96563C4F9}" dt="2022-10-05T20:42:02.123" v="375" actId="20577"/>
        <pc:sldMkLst>
          <pc:docMk/>
          <pc:sldMk cId="3265278650" sldId="381"/>
        </pc:sldMkLst>
        <pc:spChg chg="mod">
          <ac:chgData name="Alistair BRIFFETT" userId="0dd8d61b-53af-4b9d-b89f-250351f76b85" providerId="ADAL" clId="{C33ABF16-4A9A-4CC7-807E-7EB96563C4F9}" dt="2022-10-05T20:42:02.123" v="375" actId="20577"/>
          <ac:spMkLst>
            <pc:docMk/>
            <pc:sldMk cId="3265278650" sldId="381"/>
            <ac:spMk id="11" creationId="{40ED499E-E6C8-4277-9750-07CC4C0E4CE5}"/>
          </ac:spMkLst>
        </pc:spChg>
      </pc:sldChg>
      <pc:sldChg chg="addSp delSp modSp add mod">
        <pc:chgData name="Alistair BRIFFETT" userId="0dd8d61b-53af-4b9d-b89f-250351f76b85" providerId="ADAL" clId="{C33ABF16-4A9A-4CC7-807E-7EB96563C4F9}" dt="2022-10-05T21:08:54.229" v="908" actId="20577"/>
        <pc:sldMkLst>
          <pc:docMk/>
          <pc:sldMk cId="650557010" sldId="382"/>
        </pc:sldMkLst>
        <pc:spChg chg="mod">
          <ac:chgData name="Alistair BRIFFETT" userId="0dd8d61b-53af-4b9d-b89f-250351f76b85" providerId="ADAL" clId="{C33ABF16-4A9A-4CC7-807E-7EB96563C4F9}" dt="2022-10-05T20:45:06.150" v="438" actId="20577"/>
          <ac:spMkLst>
            <pc:docMk/>
            <pc:sldMk cId="650557010" sldId="382"/>
            <ac:spMk id="9" creationId="{773B78E4-A9C5-48D3-A4E9-33C257005E67}"/>
          </ac:spMkLst>
        </pc:spChg>
        <pc:spChg chg="mod">
          <ac:chgData name="Alistair BRIFFETT" userId="0dd8d61b-53af-4b9d-b89f-250351f76b85" providerId="ADAL" clId="{C33ABF16-4A9A-4CC7-807E-7EB96563C4F9}" dt="2022-10-05T21:08:54.229" v="908" actId="20577"/>
          <ac:spMkLst>
            <pc:docMk/>
            <pc:sldMk cId="650557010" sldId="382"/>
            <ac:spMk id="11" creationId="{40ED499E-E6C8-4277-9750-07CC4C0E4CE5}"/>
          </ac:spMkLst>
        </pc:spChg>
        <pc:picChg chg="del">
          <ac:chgData name="Alistair BRIFFETT" userId="0dd8d61b-53af-4b9d-b89f-250351f76b85" providerId="ADAL" clId="{C33ABF16-4A9A-4CC7-807E-7EB96563C4F9}" dt="2022-10-05T20:45:19.306" v="439" actId="478"/>
          <ac:picMkLst>
            <pc:docMk/>
            <pc:sldMk cId="650557010" sldId="382"/>
            <ac:picMk id="6" creationId="{CD509D01-FA2C-4623-B54C-938788AD5273}"/>
          </ac:picMkLst>
        </pc:picChg>
        <pc:picChg chg="add mod modCrop">
          <ac:chgData name="Alistair BRIFFETT" userId="0dd8d61b-53af-4b9d-b89f-250351f76b85" providerId="ADAL" clId="{C33ABF16-4A9A-4CC7-807E-7EB96563C4F9}" dt="2022-10-05T20:45:32.991" v="446" actId="732"/>
          <ac:picMkLst>
            <pc:docMk/>
            <pc:sldMk cId="650557010" sldId="382"/>
            <ac:picMk id="7" creationId="{C01DFB43-4652-4CB2-B429-37367C9175C1}"/>
          </ac:picMkLst>
        </pc:picChg>
      </pc:sldChg>
      <pc:sldChg chg="addSp delSp modSp add mod">
        <pc:chgData name="Alistair BRIFFETT" userId="0dd8d61b-53af-4b9d-b89f-250351f76b85" providerId="ADAL" clId="{C33ABF16-4A9A-4CC7-807E-7EB96563C4F9}" dt="2022-10-05T22:20:41.707" v="1178" actId="20577"/>
        <pc:sldMkLst>
          <pc:docMk/>
          <pc:sldMk cId="2168357710" sldId="383"/>
        </pc:sldMkLst>
        <pc:spChg chg="mod">
          <ac:chgData name="Alistair BRIFFETT" userId="0dd8d61b-53af-4b9d-b89f-250351f76b85" providerId="ADAL" clId="{C33ABF16-4A9A-4CC7-807E-7EB96563C4F9}" dt="2022-10-05T21:56:45.458" v="929" actId="20577"/>
          <ac:spMkLst>
            <pc:docMk/>
            <pc:sldMk cId="2168357710" sldId="383"/>
            <ac:spMk id="9" creationId="{773B78E4-A9C5-48D3-A4E9-33C257005E67}"/>
          </ac:spMkLst>
        </pc:spChg>
        <pc:spChg chg="mod">
          <ac:chgData name="Alistair BRIFFETT" userId="0dd8d61b-53af-4b9d-b89f-250351f76b85" providerId="ADAL" clId="{C33ABF16-4A9A-4CC7-807E-7EB96563C4F9}" dt="2022-10-05T22:20:41.707" v="1178" actId="20577"/>
          <ac:spMkLst>
            <pc:docMk/>
            <pc:sldMk cId="2168357710" sldId="383"/>
            <ac:spMk id="11" creationId="{40ED499E-E6C8-4277-9750-07CC4C0E4CE5}"/>
          </ac:spMkLst>
        </pc:spChg>
        <pc:picChg chg="add mod">
          <ac:chgData name="Alistair BRIFFETT" userId="0dd8d61b-53af-4b9d-b89f-250351f76b85" providerId="ADAL" clId="{C33ABF16-4A9A-4CC7-807E-7EB96563C4F9}" dt="2022-10-05T22:14:58.818" v="934" actId="1076"/>
          <ac:picMkLst>
            <pc:docMk/>
            <pc:sldMk cId="2168357710" sldId="383"/>
            <ac:picMk id="3" creationId="{F5123DE3-8B15-4834-98C3-4D703D5F71EB}"/>
          </ac:picMkLst>
        </pc:picChg>
        <pc:picChg chg="del">
          <ac:chgData name="Alistair BRIFFETT" userId="0dd8d61b-53af-4b9d-b89f-250351f76b85" providerId="ADAL" clId="{C33ABF16-4A9A-4CC7-807E-7EB96563C4F9}" dt="2022-10-05T21:56:49.130" v="930" actId="478"/>
          <ac:picMkLst>
            <pc:docMk/>
            <pc:sldMk cId="2168357710" sldId="383"/>
            <ac:picMk id="7" creationId="{C01DFB43-4652-4CB2-B429-37367C9175C1}"/>
          </ac:picMkLst>
        </pc:picChg>
      </pc:sldChg>
      <pc:sldChg chg="addSp delSp modSp new mod modClrScheme chgLayout">
        <pc:chgData name="Alistair BRIFFETT" userId="0dd8d61b-53af-4b9d-b89f-250351f76b85" providerId="ADAL" clId="{C33ABF16-4A9A-4CC7-807E-7EB96563C4F9}" dt="2022-10-05T22:36:58.195" v="1248" actId="1076"/>
        <pc:sldMkLst>
          <pc:docMk/>
          <pc:sldMk cId="602941127" sldId="384"/>
        </pc:sldMkLst>
        <pc:spChg chg="del mod ord">
          <ac:chgData name="Alistair BRIFFETT" userId="0dd8d61b-53af-4b9d-b89f-250351f76b85" providerId="ADAL" clId="{C33ABF16-4A9A-4CC7-807E-7EB96563C4F9}" dt="2022-10-05T22:30:56.271" v="1182" actId="700"/>
          <ac:spMkLst>
            <pc:docMk/>
            <pc:sldMk cId="602941127" sldId="384"/>
            <ac:spMk id="2" creationId="{2402A337-2861-4EB1-871F-EECD386F3CEB}"/>
          </ac:spMkLst>
        </pc:spChg>
        <pc:spChg chg="del mod ord">
          <ac:chgData name="Alistair BRIFFETT" userId="0dd8d61b-53af-4b9d-b89f-250351f76b85" providerId="ADAL" clId="{C33ABF16-4A9A-4CC7-807E-7EB96563C4F9}" dt="2022-10-05T22:30:56.271" v="1182" actId="700"/>
          <ac:spMkLst>
            <pc:docMk/>
            <pc:sldMk cId="602941127" sldId="384"/>
            <ac:spMk id="3" creationId="{37091FEE-DB08-480B-9586-F1F0E454A015}"/>
          </ac:spMkLst>
        </pc:spChg>
        <pc:spChg chg="del">
          <ac:chgData name="Alistair BRIFFETT" userId="0dd8d61b-53af-4b9d-b89f-250351f76b85" providerId="ADAL" clId="{C33ABF16-4A9A-4CC7-807E-7EB96563C4F9}" dt="2022-10-05T22:30:56.271" v="1182" actId="700"/>
          <ac:spMkLst>
            <pc:docMk/>
            <pc:sldMk cId="602941127" sldId="384"/>
            <ac:spMk id="4" creationId="{52F752FD-DF71-45AF-89DA-003E0DB38489}"/>
          </ac:spMkLst>
        </pc:spChg>
        <pc:spChg chg="add mod ord">
          <ac:chgData name="Alistair BRIFFETT" userId="0dd8d61b-53af-4b9d-b89f-250351f76b85" providerId="ADAL" clId="{C33ABF16-4A9A-4CC7-807E-7EB96563C4F9}" dt="2022-10-05T22:36:33.367" v="1241" actId="1076"/>
          <ac:spMkLst>
            <pc:docMk/>
            <pc:sldMk cId="602941127" sldId="384"/>
            <ac:spMk id="5" creationId="{05F90952-5CF3-41C7-BC93-C8D30EC85953}"/>
          </ac:spMkLst>
        </pc:spChg>
        <pc:spChg chg="add del mod ord">
          <ac:chgData name="Alistair BRIFFETT" userId="0dd8d61b-53af-4b9d-b89f-250351f76b85" providerId="ADAL" clId="{C33ABF16-4A9A-4CC7-807E-7EB96563C4F9}" dt="2022-10-05T22:32:55.043" v="1201" actId="478"/>
          <ac:spMkLst>
            <pc:docMk/>
            <pc:sldMk cId="602941127" sldId="384"/>
            <ac:spMk id="6" creationId="{7F3D6E1D-24AA-40D1-864F-89CF9D199BF1}"/>
          </ac:spMkLst>
        </pc:spChg>
        <pc:picChg chg="add del mod">
          <ac:chgData name="Alistair BRIFFETT" userId="0dd8d61b-53af-4b9d-b89f-250351f76b85" providerId="ADAL" clId="{C33ABF16-4A9A-4CC7-807E-7EB96563C4F9}" dt="2022-10-05T22:35:15.495" v="1232" actId="478"/>
          <ac:picMkLst>
            <pc:docMk/>
            <pc:sldMk cId="602941127" sldId="384"/>
            <ac:picMk id="8" creationId="{B5485CE6-8E7C-4F7C-B36D-B33AABE76DEF}"/>
          </ac:picMkLst>
        </pc:picChg>
        <pc:picChg chg="add mod">
          <ac:chgData name="Alistair BRIFFETT" userId="0dd8d61b-53af-4b9d-b89f-250351f76b85" providerId="ADAL" clId="{C33ABF16-4A9A-4CC7-807E-7EB96563C4F9}" dt="2022-10-05T22:36:58.195" v="1248" actId="1076"/>
          <ac:picMkLst>
            <pc:docMk/>
            <pc:sldMk cId="602941127" sldId="384"/>
            <ac:picMk id="9" creationId="{2AF431DE-2A18-411C-A835-D9625FEC3AA9}"/>
          </ac:picMkLst>
        </pc:picChg>
      </pc:sldChg>
      <pc:sldChg chg="add del">
        <pc:chgData name="Alistair BRIFFETT" userId="0dd8d61b-53af-4b9d-b89f-250351f76b85" providerId="ADAL" clId="{C33ABF16-4A9A-4CC7-807E-7EB96563C4F9}" dt="2022-10-05T22:30:30.503" v="1180" actId="2696"/>
        <pc:sldMkLst>
          <pc:docMk/>
          <pc:sldMk cId="1174998905" sldId="384"/>
        </pc:sldMkLst>
      </pc:sldChg>
      <pc:sldMasterChg chg="modSldLayout">
        <pc:chgData name="Alistair BRIFFETT" userId="0dd8d61b-53af-4b9d-b89f-250351f76b85" providerId="ADAL" clId="{C33ABF16-4A9A-4CC7-807E-7EB96563C4F9}" dt="2022-10-05T22:36:46.871" v="1244" actId="21"/>
        <pc:sldMasterMkLst>
          <pc:docMk/>
          <pc:sldMasterMk cId="3581812461" sldId="2147483660"/>
        </pc:sldMasterMkLst>
        <pc:sldLayoutChg chg="addSp delSp modSp mod">
          <pc:chgData name="Alistair BRIFFETT" userId="0dd8d61b-53af-4b9d-b89f-250351f76b85" providerId="ADAL" clId="{C33ABF16-4A9A-4CC7-807E-7EB96563C4F9}" dt="2022-10-05T22:36:46.871" v="1244" actId="21"/>
          <pc:sldLayoutMkLst>
            <pc:docMk/>
            <pc:sldMasterMk cId="3581812461" sldId="2147483660"/>
            <pc:sldLayoutMk cId="2208403104" sldId="2147483663"/>
          </pc:sldLayoutMkLst>
          <pc:spChg chg="del">
            <ac:chgData name="Alistair BRIFFETT" userId="0dd8d61b-53af-4b9d-b89f-250351f76b85" providerId="ADAL" clId="{C33ABF16-4A9A-4CC7-807E-7EB96563C4F9}" dt="2022-10-05T22:32:20.730" v="1187" actId="478"/>
            <ac:spMkLst>
              <pc:docMk/>
              <pc:sldMasterMk cId="3581812461" sldId="2147483660"/>
              <pc:sldLayoutMk cId="2208403104" sldId="2147483663"/>
              <ac:spMk id="9" creationId="{00000000-0000-0000-0000-000000000000}"/>
            </ac:spMkLst>
          </pc:spChg>
          <pc:grpChg chg="add mod">
            <ac:chgData name="Alistair BRIFFETT" userId="0dd8d61b-53af-4b9d-b89f-250351f76b85" providerId="ADAL" clId="{C33ABF16-4A9A-4CC7-807E-7EB96563C4F9}" dt="2022-10-05T22:36:34.069" v="1242" actId="1076"/>
            <ac:grpSpMkLst>
              <pc:docMk/>
              <pc:sldMasterMk cId="3581812461" sldId="2147483660"/>
              <pc:sldLayoutMk cId="2208403104" sldId="2147483663"/>
              <ac:grpSpMk id="11" creationId="{E0DCB874-A7A7-41FA-B879-0785AB93A19C}"/>
            </ac:grpSpMkLst>
          </pc:grpChg>
          <pc:picChg chg="del">
            <ac:chgData name="Alistair BRIFFETT" userId="0dd8d61b-53af-4b9d-b89f-250351f76b85" providerId="ADAL" clId="{C33ABF16-4A9A-4CC7-807E-7EB96563C4F9}" dt="2022-10-05T22:32:21.819" v="1188" actId="478"/>
            <ac:picMkLst>
              <pc:docMk/>
              <pc:sldMasterMk cId="3581812461" sldId="2147483660"/>
              <pc:sldLayoutMk cId="2208403104" sldId="2147483663"/>
              <ac:picMk id="7" creationId="{00000000-0000-0000-0000-000000000000}"/>
            </ac:picMkLst>
          </pc:picChg>
          <pc:picChg chg="del">
            <ac:chgData name="Alistair BRIFFETT" userId="0dd8d61b-53af-4b9d-b89f-250351f76b85" providerId="ADAL" clId="{C33ABF16-4A9A-4CC7-807E-7EB96563C4F9}" dt="2022-10-05T22:31:31.430" v="1183" actId="478"/>
            <ac:picMkLst>
              <pc:docMk/>
              <pc:sldMasterMk cId="3581812461" sldId="2147483660"/>
              <pc:sldLayoutMk cId="2208403104" sldId="2147483663"/>
              <ac:picMk id="8" creationId="{D6EE3D56-3AE9-45A5-936A-02B640E0A46E}"/>
            </ac:picMkLst>
          </pc:picChg>
          <pc:picChg chg="mod">
            <ac:chgData name="Alistair BRIFFETT" userId="0dd8d61b-53af-4b9d-b89f-250351f76b85" providerId="ADAL" clId="{C33ABF16-4A9A-4CC7-807E-7EB96563C4F9}" dt="2022-10-05T22:31:31.817" v="1184"/>
            <ac:picMkLst>
              <pc:docMk/>
              <pc:sldMasterMk cId="3581812461" sldId="2147483660"/>
              <pc:sldLayoutMk cId="2208403104" sldId="2147483663"/>
              <ac:picMk id="12" creationId="{CF44EFC3-0F67-4C3B-AD22-E10484F9880B}"/>
            </ac:picMkLst>
          </pc:picChg>
          <pc:picChg chg="mod">
            <ac:chgData name="Alistair BRIFFETT" userId="0dd8d61b-53af-4b9d-b89f-250351f76b85" providerId="ADAL" clId="{C33ABF16-4A9A-4CC7-807E-7EB96563C4F9}" dt="2022-10-05T22:31:31.817" v="1184"/>
            <ac:picMkLst>
              <pc:docMk/>
              <pc:sldMasterMk cId="3581812461" sldId="2147483660"/>
              <pc:sldLayoutMk cId="2208403104" sldId="2147483663"/>
              <ac:picMk id="13" creationId="{9D87F2C2-E9F1-41E6-9C7C-FC1B0FD9D274}"/>
            </ac:picMkLst>
          </pc:picChg>
          <pc:picChg chg="add del mod">
            <ac:chgData name="Alistair BRIFFETT" userId="0dd8d61b-53af-4b9d-b89f-250351f76b85" providerId="ADAL" clId="{C33ABF16-4A9A-4CC7-807E-7EB96563C4F9}" dt="2022-10-05T22:36:42.500" v="1243" actId="478"/>
            <ac:picMkLst>
              <pc:docMk/>
              <pc:sldMasterMk cId="3581812461" sldId="2147483660"/>
              <pc:sldLayoutMk cId="2208403104" sldId="2147483663"/>
              <ac:picMk id="14" creationId="{D0EAB1A7-A70E-4070-A49A-CA87725848A7}"/>
            </ac:picMkLst>
          </pc:picChg>
          <pc:picChg chg="add del mod ord">
            <ac:chgData name="Alistair BRIFFETT" userId="0dd8d61b-53af-4b9d-b89f-250351f76b85" providerId="ADAL" clId="{C33ABF16-4A9A-4CC7-807E-7EB96563C4F9}" dt="2022-10-05T22:36:46.871" v="1244" actId="21"/>
            <ac:picMkLst>
              <pc:docMk/>
              <pc:sldMasterMk cId="3581812461" sldId="2147483660"/>
              <pc:sldLayoutMk cId="2208403104" sldId="2147483663"/>
              <ac:picMk id="15" creationId="{4D674D14-C9B1-4336-B35B-2963D35028A1}"/>
            </ac:picMkLst>
          </pc:picChg>
          <pc:picChg chg="mod">
            <ac:chgData name="Alistair BRIFFETT" userId="0dd8d61b-53af-4b9d-b89f-250351f76b85" providerId="ADAL" clId="{C33ABF16-4A9A-4CC7-807E-7EB96563C4F9}" dt="2022-10-05T22:32:30.512" v="1190" actId="1076"/>
            <ac:picMkLst>
              <pc:docMk/>
              <pc:sldMasterMk cId="3581812461" sldId="2147483660"/>
              <pc:sldLayoutMk cId="2208403104" sldId="2147483663"/>
              <ac:picMk id="18" creationId="{00000000-0000-0000-0000-000000000000}"/>
            </ac:picMkLst>
          </pc:picChg>
        </pc:sldLayoutChg>
      </pc:sldMasterChg>
    </pc:docChg>
  </pc:docChgLst>
  <pc:docChgLst>
    <pc:chgData name="BRIFFETT Alistair" userId="0dd8d61b-53af-4b9d-b89f-250351f76b85" providerId="ADAL" clId="{C33ABF16-4A9A-4CC7-807E-7EB96563C4F9}"/>
    <pc:docChg chg="undo custSel addSld delSld modSld sldOrd modMainMaster">
      <pc:chgData name="BRIFFETT Alistair" userId="0dd8d61b-53af-4b9d-b89f-250351f76b85" providerId="ADAL" clId="{C33ABF16-4A9A-4CC7-807E-7EB96563C4F9}" dt="2022-10-10T20:02:40.733" v="6007" actId="6549"/>
      <pc:docMkLst>
        <pc:docMk/>
      </pc:docMkLst>
      <pc:sldChg chg="addSp delSp modSp mod">
        <pc:chgData name="BRIFFETT Alistair" userId="0dd8d61b-53af-4b9d-b89f-250351f76b85" providerId="ADAL" clId="{C33ABF16-4A9A-4CC7-807E-7EB96563C4F9}" dt="2022-10-10T20:00:25.958" v="5986" actId="790"/>
        <pc:sldMkLst>
          <pc:docMk/>
          <pc:sldMk cId="330717837" sldId="257"/>
        </pc:sldMkLst>
        <pc:spChg chg="mod">
          <ac:chgData name="BRIFFETT Alistair" userId="0dd8d61b-53af-4b9d-b89f-250351f76b85" providerId="ADAL" clId="{C33ABF16-4A9A-4CC7-807E-7EB96563C4F9}" dt="2022-10-10T20:00:25.958" v="5986" actId="790"/>
          <ac:spMkLst>
            <pc:docMk/>
            <pc:sldMk cId="330717837" sldId="257"/>
            <ac:spMk id="2" creationId="{00000000-0000-0000-0000-000000000000}"/>
          </ac:spMkLst>
        </pc:spChg>
        <pc:picChg chg="add del mod">
          <ac:chgData name="BRIFFETT Alistair" userId="0dd8d61b-53af-4b9d-b89f-250351f76b85" providerId="ADAL" clId="{C33ABF16-4A9A-4CC7-807E-7EB96563C4F9}" dt="2022-10-09T21:29:00.852" v="5911" actId="478"/>
          <ac:picMkLst>
            <pc:docMk/>
            <pc:sldMk cId="330717837" sldId="257"/>
            <ac:picMk id="7" creationId="{FCC62740-D517-4F8F-963B-D010FBAFEC01}"/>
          </ac:picMkLst>
        </pc:picChg>
        <pc:picChg chg="add mod">
          <ac:chgData name="BRIFFETT Alistair" userId="0dd8d61b-53af-4b9d-b89f-250351f76b85" providerId="ADAL" clId="{C33ABF16-4A9A-4CC7-807E-7EB96563C4F9}" dt="2022-10-09T21:28:42.927" v="5907" actId="1076"/>
          <ac:picMkLst>
            <pc:docMk/>
            <pc:sldMk cId="330717837" sldId="257"/>
            <ac:picMk id="10" creationId="{D672000E-6C02-4D1F-8063-C8073C0D70C7}"/>
          </ac:picMkLst>
        </pc:picChg>
        <pc:picChg chg="mod">
          <ac:chgData name="BRIFFETT Alistair" userId="0dd8d61b-53af-4b9d-b89f-250351f76b85" providerId="ADAL" clId="{C33ABF16-4A9A-4CC7-807E-7EB96563C4F9}" dt="2022-10-09T21:28:53.613" v="5909" actId="14100"/>
          <ac:picMkLst>
            <pc:docMk/>
            <pc:sldMk cId="330717837" sldId="257"/>
            <ac:picMk id="11" creationId="{12FE9164-42A0-44B2-9B76-6C1E4C29CDEE}"/>
          </ac:picMkLst>
        </pc:picChg>
        <pc:picChg chg="add del mod">
          <ac:chgData name="BRIFFETT Alistair" userId="0dd8d61b-53af-4b9d-b89f-250351f76b85" providerId="ADAL" clId="{C33ABF16-4A9A-4CC7-807E-7EB96563C4F9}" dt="2022-10-09T21:29:43.366" v="5913" actId="478"/>
          <ac:picMkLst>
            <pc:docMk/>
            <pc:sldMk cId="330717837" sldId="257"/>
            <ac:picMk id="12" creationId="{140828D3-6BDC-4541-B375-DBBC42E711D0}"/>
          </ac:picMkLst>
        </pc:picChg>
        <pc:picChg chg="add del mod">
          <ac:chgData name="BRIFFETT Alistair" userId="0dd8d61b-53af-4b9d-b89f-250351f76b85" providerId="ADAL" clId="{C33ABF16-4A9A-4CC7-807E-7EB96563C4F9}" dt="2022-10-09T21:30:03.725" v="5915" actId="478"/>
          <ac:picMkLst>
            <pc:docMk/>
            <pc:sldMk cId="330717837" sldId="257"/>
            <ac:picMk id="13" creationId="{DACA9A0C-2FD9-4CB4-9A89-FF10964B6797}"/>
          </ac:picMkLst>
        </pc:picChg>
        <pc:picChg chg="add mod">
          <ac:chgData name="BRIFFETT Alistair" userId="0dd8d61b-53af-4b9d-b89f-250351f76b85" providerId="ADAL" clId="{C33ABF16-4A9A-4CC7-807E-7EB96563C4F9}" dt="2022-10-09T21:30:08.418" v="5917" actId="1076"/>
          <ac:picMkLst>
            <pc:docMk/>
            <pc:sldMk cId="330717837" sldId="257"/>
            <ac:picMk id="14" creationId="{4FAC602C-2F4D-4EAD-ACA6-9775391B1664}"/>
          </ac:picMkLst>
        </pc:picChg>
        <pc:cxnChg chg="add mod">
          <ac:chgData name="BRIFFETT Alistair" userId="0dd8d61b-53af-4b9d-b89f-250351f76b85" providerId="ADAL" clId="{C33ABF16-4A9A-4CC7-807E-7EB96563C4F9}" dt="2022-10-09T21:28:42.927" v="5907" actId="1076"/>
          <ac:cxnSpMkLst>
            <pc:docMk/>
            <pc:sldMk cId="330717837" sldId="257"/>
            <ac:cxnSpMk id="9" creationId="{04E71655-C127-4863-A668-792DBBA5F58E}"/>
          </ac:cxnSpMkLst>
        </pc:cxnChg>
      </pc:sldChg>
      <pc:sldChg chg="del">
        <pc:chgData name="BRIFFETT Alistair" userId="0dd8d61b-53af-4b9d-b89f-250351f76b85" providerId="ADAL" clId="{C33ABF16-4A9A-4CC7-807E-7EB96563C4F9}" dt="2022-10-04T19:11:29.400" v="70" actId="2696"/>
        <pc:sldMkLst>
          <pc:docMk/>
          <pc:sldMk cId="712743397" sldId="298"/>
        </pc:sldMkLst>
      </pc:sldChg>
      <pc:sldChg chg="addSp delSp modSp mod modNotesTx">
        <pc:chgData name="BRIFFETT Alistair" userId="0dd8d61b-53af-4b9d-b89f-250351f76b85" providerId="ADAL" clId="{C33ABF16-4A9A-4CC7-807E-7EB96563C4F9}" dt="2022-10-10T20:00:37.063" v="5987" actId="6549"/>
        <pc:sldMkLst>
          <pc:docMk/>
          <pc:sldMk cId="1379468451" sldId="369"/>
        </pc:sldMkLst>
        <pc:spChg chg="del mod">
          <ac:chgData name="BRIFFETT Alistair" userId="0dd8d61b-53af-4b9d-b89f-250351f76b85" providerId="ADAL" clId="{C33ABF16-4A9A-4CC7-807E-7EB96563C4F9}" dt="2022-10-04T19:04:14.857" v="52" actId="478"/>
          <ac:spMkLst>
            <pc:docMk/>
            <pc:sldMk cId="1379468451" sldId="369"/>
            <ac:spMk id="2" creationId="{00000000-0000-0000-0000-000000000000}"/>
          </ac:spMkLst>
        </pc:spChg>
        <pc:spChg chg="mod">
          <ac:chgData name="BRIFFETT Alistair" userId="0dd8d61b-53af-4b9d-b89f-250351f76b85" providerId="ADAL" clId="{C33ABF16-4A9A-4CC7-807E-7EB96563C4F9}" dt="2022-10-05T07:57:28.638" v="498" actId="20577"/>
          <ac:spMkLst>
            <pc:docMk/>
            <pc:sldMk cId="1379468451" sldId="369"/>
            <ac:spMk id="3" creationId="{00000000-0000-0000-0000-000000000000}"/>
          </ac:spMkLst>
        </pc:spChg>
        <pc:spChg chg="add del mod">
          <ac:chgData name="BRIFFETT Alistair" userId="0dd8d61b-53af-4b9d-b89f-250351f76b85" providerId="ADAL" clId="{C33ABF16-4A9A-4CC7-807E-7EB96563C4F9}" dt="2022-10-04T19:04:20.371" v="54" actId="478"/>
          <ac:spMkLst>
            <pc:docMk/>
            <pc:sldMk cId="1379468451" sldId="369"/>
            <ac:spMk id="6" creationId="{D0F8F617-48AF-42AD-9D9E-715912F04F66}"/>
          </ac:spMkLst>
        </pc:spChg>
        <pc:spChg chg="add mod">
          <ac:chgData name="BRIFFETT Alistair" userId="0dd8d61b-53af-4b9d-b89f-250351f76b85" providerId="ADAL" clId="{C33ABF16-4A9A-4CC7-807E-7EB96563C4F9}" dt="2022-10-04T19:04:28.926" v="66" actId="20577"/>
          <ac:spMkLst>
            <pc:docMk/>
            <pc:sldMk cId="1379468451" sldId="369"/>
            <ac:spMk id="9" creationId="{773B78E4-A9C5-48D3-A4E9-33C257005E67}"/>
          </ac:spMkLst>
        </pc:spChg>
        <pc:picChg chg="add del mod">
          <ac:chgData name="BRIFFETT Alistair" userId="0dd8d61b-53af-4b9d-b89f-250351f76b85" providerId="ADAL" clId="{C33ABF16-4A9A-4CC7-807E-7EB96563C4F9}" dt="2022-10-04T19:13:51.598" v="82" actId="478"/>
          <ac:picMkLst>
            <pc:docMk/>
            <pc:sldMk cId="1379468451" sldId="369"/>
            <ac:picMk id="8" creationId="{BDE36945-003F-4B0C-B59B-9A9FDADD9C88}"/>
          </ac:picMkLst>
        </pc:picChg>
        <pc:picChg chg="mod">
          <ac:chgData name="BRIFFETT Alistair" userId="0dd8d61b-53af-4b9d-b89f-250351f76b85" providerId="ADAL" clId="{C33ABF16-4A9A-4CC7-807E-7EB96563C4F9}" dt="2022-10-04T19:15:12.180" v="90" actId="1076"/>
          <ac:picMkLst>
            <pc:docMk/>
            <pc:sldMk cId="1379468451" sldId="369"/>
            <ac:picMk id="10" creationId="{09CBDF7C-038B-4EE6-B9FB-93DD7D56C391}"/>
          </ac:picMkLst>
        </pc:picChg>
        <pc:picChg chg="del mod">
          <ac:chgData name="BRIFFETT Alistair" userId="0dd8d61b-53af-4b9d-b89f-250351f76b85" providerId="ADAL" clId="{C33ABF16-4A9A-4CC7-807E-7EB96563C4F9}" dt="2022-10-04T19:13:32.138" v="74" actId="478"/>
          <ac:picMkLst>
            <pc:docMk/>
            <pc:sldMk cId="1379468451" sldId="369"/>
            <ac:picMk id="13" creationId="{18DEE813-2CF1-489D-918C-138EE419F837}"/>
          </ac:picMkLst>
        </pc:picChg>
      </pc:sldChg>
      <pc:sldChg chg="addSp delSp modSp add mod modAnim modNotesTx">
        <pc:chgData name="BRIFFETT Alistair" userId="0dd8d61b-53af-4b9d-b89f-250351f76b85" providerId="ADAL" clId="{C33ABF16-4A9A-4CC7-807E-7EB96563C4F9}" dt="2022-10-10T20:01:01.058" v="5990" actId="6549"/>
        <pc:sldMkLst>
          <pc:docMk/>
          <pc:sldMk cId="1486327970" sldId="370"/>
        </pc:sldMkLst>
        <pc:spChg chg="mod ord">
          <ac:chgData name="BRIFFETT Alistair" userId="0dd8d61b-53af-4b9d-b89f-250351f76b85" providerId="ADAL" clId="{C33ABF16-4A9A-4CC7-807E-7EB96563C4F9}" dt="2022-10-05T08:22:23.932" v="1515" actId="20577"/>
          <ac:spMkLst>
            <pc:docMk/>
            <pc:sldMk cId="1486327970" sldId="370"/>
            <ac:spMk id="2" creationId="{00000000-0000-0000-0000-000000000000}"/>
          </ac:spMkLst>
        </pc:spChg>
        <pc:spChg chg="del mod ord">
          <ac:chgData name="BRIFFETT Alistair" userId="0dd8d61b-53af-4b9d-b89f-250351f76b85" providerId="ADAL" clId="{C33ABF16-4A9A-4CC7-807E-7EB96563C4F9}" dt="2022-10-05T08:07:07.585" v="968" actId="478"/>
          <ac:spMkLst>
            <pc:docMk/>
            <pc:sldMk cId="1486327970" sldId="370"/>
            <ac:spMk id="3" creationId="{00000000-0000-0000-0000-000000000000}"/>
          </ac:spMkLst>
        </pc:spChg>
        <pc:spChg chg="add del mod">
          <ac:chgData name="BRIFFETT Alistair" userId="0dd8d61b-53af-4b9d-b89f-250351f76b85" providerId="ADAL" clId="{C33ABF16-4A9A-4CC7-807E-7EB96563C4F9}" dt="2022-10-05T08:07:11.364" v="970" actId="478"/>
          <ac:spMkLst>
            <pc:docMk/>
            <pc:sldMk cId="1486327970" sldId="370"/>
            <ac:spMk id="8" creationId="{978E461A-D0B9-4602-829C-6C2C907C837F}"/>
          </ac:spMkLst>
        </pc:spChg>
        <pc:spChg chg="add del mod">
          <ac:chgData name="BRIFFETT Alistair" userId="0dd8d61b-53af-4b9d-b89f-250351f76b85" providerId="ADAL" clId="{C33ABF16-4A9A-4CC7-807E-7EB96563C4F9}" dt="2022-10-05T08:12:46.037" v="1293" actId="478"/>
          <ac:spMkLst>
            <pc:docMk/>
            <pc:sldMk cId="1486327970" sldId="370"/>
            <ac:spMk id="15" creationId="{26221D70-0AD3-44A8-B1EA-4AAC8BE71A6F}"/>
          </ac:spMkLst>
        </pc:spChg>
        <pc:spChg chg="add del mod">
          <ac:chgData name="BRIFFETT Alistair" userId="0dd8d61b-53af-4b9d-b89f-250351f76b85" providerId="ADAL" clId="{C33ABF16-4A9A-4CC7-807E-7EB96563C4F9}" dt="2022-10-05T08:15:42.802" v="1316" actId="478"/>
          <ac:spMkLst>
            <pc:docMk/>
            <pc:sldMk cId="1486327970" sldId="370"/>
            <ac:spMk id="20" creationId="{49CC1F60-A8C5-469C-95A0-BEE139BD9778}"/>
          </ac:spMkLst>
        </pc:spChg>
        <pc:spChg chg="add mod">
          <ac:chgData name="BRIFFETT Alistair" userId="0dd8d61b-53af-4b9d-b89f-250351f76b85" providerId="ADAL" clId="{C33ABF16-4A9A-4CC7-807E-7EB96563C4F9}" dt="2022-10-05T08:43:07.029" v="2589" actId="20577"/>
          <ac:spMkLst>
            <pc:docMk/>
            <pc:sldMk cId="1486327970" sldId="370"/>
            <ac:spMk id="21" creationId="{98BE1695-A6D5-4A25-91F3-E2F75CFC7370}"/>
          </ac:spMkLst>
        </pc:spChg>
        <pc:spChg chg="add mod">
          <ac:chgData name="BRIFFETT Alistair" userId="0dd8d61b-53af-4b9d-b89f-250351f76b85" providerId="ADAL" clId="{C33ABF16-4A9A-4CC7-807E-7EB96563C4F9}" dt="2022-10-05T08:19:32.888" v="1405" actId="693"/>
          <ac:spMkLst>
            <pc:docMk/>
            <pc:sldMk cId="1486327970" sldId="370"/>
            <ac:spMk id="23" creationId="{5BBFA9A6-B2CA-4C7C-8345-CB1C47BC29B6}"/>
          </ac:spMkLst>
        </pc:spChg>
        <pc:grpChg chg="add del mod">
          <ac:chgData name="BRIFFETT Alistair" userId="0dd8d61b-53af-4b9d-b89f-250351f76b85" providerId="ADAL" clId="{C33ABF16-4A9A-4CC7-807E-7EB96563C4F9}" dt="2022-10-04T19:01:37.649" v="10"/>
          <ac:grpSpMkLst>
            <pc:docMk/>
            <pc:sldMk cId="1486327970" sldId="370"/>
            <ac:grpSpMk id="9" creationId="{5840030A-D9D0-45B2-B3CA-5EB7FFD2F3DC}"/>
          </ac:grpSpMkLst>
        </pc:grpChg>
        <pc:grpChg chg="add mod">
          <ac:chgData name="BRIFFETT Alistair" userId="0dd8d61b-53af-4b9d-b89f-250351f76b85" providerId="ADAL" clId="{C33ABF16-4A9A-4CC7-807E-7EB96563C4F9}" dt="2022-10-05T08:21:20.290" v="1496" actId="1076"/>
          <ac:grpSpMkLst>
            <pc:docMk/>
            <pc:sldMk cId="1486327970" sldId="370"/>
            <ac:grpSpMk id="26" creationId="{36B27BD0-B55E-4396-BCEB-10655502E532}"/>
          </ac:grpSpMkLst>
        </pc:grpChg>
        <pc:picChg chg="add del mod">
          <ac:chgData name="BRIFFETT Alistair" userId="0dd8d61b-53af-4b9d-b89f-250351f76b85" providerId="ADAL" clId="{C33ABF16-4A9A-4CC7-807E-7EB96563C4F9}" dt="2022-10-04T19:16:59.902" v="95" actId="478"/>
          <ac:picMkLst>
            <pc:docMk/>
            <pc:sldMk cId="1486327970" sldId="370"/>
            <ac:picMk id="6" creationId="{756F92F0-B7D1-4234-B48A-92F2635A34E1}"/>
          </ac:picMkLst>
        </pc:picChg>
        <pc:picChg chg="del">
          <ac:chgData name="BRIFFETT Alistair" userId="0dd8d61b-53af-4b9d-b89f-250351f76b85" providerId="ADAL" clId="{C33ABF16-4A9A-4CC7-807E-7EB96563C4F9}" dt="2022-10-04T18:57:47.145" v="2" actId="478"/>
          <ac:picMkLst>
            <pc:docMk/>
            <pc:sldMk cId="1486327970" sldId="370"/>
            <ac:picMk id="10" creationId="{09CBDF7C-038B-4EE6-B9FB-93DD7D56C391}"/>
          </ac:picMkLst>
        </pc:picChg>
        <pc:picChg chg="mod">
          <ac:chgData name="BRIFFETT Alistair" userId="0dd8d61b-53af-4b9d-b89f-250351f76b85" providerId="ADAL" clId="{C33ABF16-4A9A-4CC7-807E-7EB96563C4F9}" dt="2022-10-04T19:01:31.459" v="9"/>
          <ac:picMkLst>
            <pc:docMk/>
            <pc:sldMk cId="1486327970" sldId="370"/>
            <ac:picMk id="11" creationId="{6D53049B-5AC4-4426-B7C2-72714AE79022}"/>
          </ac:picMkLst>
        </pc:picChg>
        <pc:picChg chg="mod">
          <ac:chgData name="BRIFFETT Alistair" userId="0dd8d61b-53af-4b9d-b89f-250351f76b85" providerId="ADAL" clId="{C33ABF16-4A9A-4CC7-807E-7EB96563C4F9}" dt="2022-10-04T19:01:31.459" v="9"/>
          <ac:picMkLst>
            <pc:docMk/>
            <pc:sldMk cId="1486327970" sldId="370"/>
            <ac:picMk id="12" creationId="{54A5D2B0-09FB-4EA3-B9F0-2E4A6FEE09CB}"/>
          </ac:picMkLst>
        </pc:picChg>
        <pc:picChg chg="del">
          <ac:chgData name="BRIFFETT Alistair" userId="0dd8d61b-53af-4b9d-b89f-250351f76b85" providerId="ADAL" clId="{C33ABF16-4A9A-4CC7-807E-7EB96563C4F9}" dt="2022-10-04T18:57:45.632" v="1" actId="478"/>
          <ac:picMkLst>
            <pc:docMk/>
            <pc:sldMk cId="1486327970" sldId="370"/>
            <ac:picMk id="13" creationId="{18DEE813-2CF1-489D-918C-138EE419F837}"/>
          </ac:picMkLst>
        </pc:picChg>
        <pc:picChg chg="add del mod">
          <ac:chgData name="BRIFFETT Alistair" userId="0dd8d61b-53af-4b9d-b89f-250351f76b85" providerId="ADAL" clId="{C33ABF16-4A9A-4CC7-807E-7EB96563C4F9}" dt="2022-10-05T08:11:28.246" v="1273" actId="478"/>
          <ac:picMkLst>
            <pc:docMk/>
            <pc:sldMk cId="1486327970" sldId="370"/>
            <ac:picMk id="14" creationId="{1D502AD0-3773-4726-97AD-6D42292FCE64}"/>
          </ac:picMkLst>
        </pc:picChg>
        <pc:picChg chg="add del mod">
          <ac:chgData name="BRIFFETT Alistair" userId="0dd8d61b-53af-4b9d-b89f-250351f76b85" providerId="ADAL" clId="{C33ABF16-4A9A-4CC7-807E-7EB96563C4F9}" dt="2022-10-05T08:11:32.382" v="1275" actId="21"/>
          <ac:picMkLst>
            <pc:docMk/>
            <pc:sldMk cId="1486327970" sldId="370"/>
            <ac:picMk id="16" creationId="{D59A5471-4BF8-4A7B-A26F-1F474C413B14}"/>
          </ac:picMkLst>
        </pc:picChg>
        <pc:picChg chg="add del mod">
          <ac:chgData name="BRIFFETT Alistair" userId="0dd8d61b-53af-4b9d-b89f-250351f76b85" providerId="ADAL" clId="{C33ABF16-4A9A-4CC7-807E-7EB96563C4F9}" dt="2022-10-05T08:12:10.519" v="1282"/>
          <ac:picMkLst>
            <pc:docMk/>
            <pc:sldMk cId="1486327970" sldId="370"/>
            <ac:picMk id="17" creationId="{DD711730-470D-476E-B2AB-26602405C77E}"/>
          </ac:picMkLst>
        </pc:picChg>
        <pc:picChg chg="add del mod">
          <ac:chgData name="BRIFFETT Alistair" userId="0dd8d61b-53af-4b9d-b89f-250351f76b85" providerId="ADAL" clId="{C33ABF16-4A9A-4CC7-807E-7EB96563C4F9}" dt="2022-10-05T08:12:23.104" v="1288" actId="21"/>
          <ac:picMkLst>
            <pc:docMk/>
            <pc:sldMk cId="1486327970" sldId="370"/>
            <ac:picMk id="18" creationId="{CDAC6DD6-6F72-425D-B7C8-92978F4D3002}"/>
          </ac:picMkLst>
        </pc:picChg>
        <pc:picChg chg="add del mod">
          <ac:chgData name="BRIFFETT Alistair" userId="0dd8d61b-53af-4b9d-b89f-250351f76b85" providerId="ADAL" clId="{C33ABF16-4A9A-4CC7-807E-7EB96563C4F9}" dt="2022-10-05T08:17:59.819" v="1400" actId="478"/>
          <ac:picMkLst>
            <pc:docMk/>
            <pc:sldMk cId="1486327970" sldId="370"/>
            <ac:picMk id="19" creationId="{4E15AF2C-2530-470D-9369-01132CDCC379}"/>
          </ac:picMkLst>
        </pc:picChg>
        <pc:picChg chg="add del mod">
          <ac:chgData name="BRIFFETT Alistair" userId="0dd8d61b-53af-4b9d-b89f-250351f76b85" providerId="ADAL" clId="{C33ABF16-4A9A-4CC7-807E-7EB96563C4F9}" dt="2022-10-05T08:18:01.264" v="1401" actId="478"/>
          <ac:picMkLst>
            <pc:docMk/>
            <pc:sldMk cId="1486327970" sldId="370"/>
            <ac:picMk id="22" creationId="{5D03A4E9-7934-4800-86C3-99E9750CDD66}"/>
          </ac:picMkLst>
        </pc:picChg>
        <pc:picChg chg="add mod modCrop">
          <ac:chgData name="BRIFFETT Alistair" userId="0dd8d61b-53af-4b9d-b89f-250351f76b85" providerId="ADAL" clId="{C33ABF16-4A9A-4CC7-807E-7EB96563C4F9}" dt="2022-10-05T08:21:17.519" v="1495" actId="164"/>
          <ac:picMkLst>
            <pc:docMk/>
            <pc:sldMk cId="1486327970" sldId="370"/>
            <ac:picMk id="24" creationId="{1FB8F46F-4835-4CA5-BECD-6BFC90013F3D}"/>
          </ac:picMkLst>
        </pc:picChg>
        <pc:picChg chg="add mod modCrop">
          <ac:chgData name="BRIFFETT Alistair" userId="0dd8d61b-53af-4b9d-b89f-250351f76b85" providerId="ADAL" clId="{C33ABF16-4A9A-4CC7-807E-7EB96563C4F9}" dt="2022-10-05T08:21:17.519" v="1495" actId="164"/>
          <ac:picMkLst>
            <pc:docMk/>
            <pc:sldMk cId="1486327970" sldId="370"/>
            <ac:picMk id="25" creationId="{B591465F-8820-4294-8228-B2DF79118553}"/>
          </ac:picMkLst>
        </pc:picChg>
      </pc:sldChg>
      <pc:sldChg chg="addSp delSp modSp add mod modAnim modNotesTx">
        <pc:chgData name="BRIFFETT Alistair" userId="0dd8d61b-53af-4b9d-b89f-250351f76b85" providerId="ADAL" clId="{C33ABF16-4A9A-4CC7-807E-7EB96563C4F9}" dt="2022-10-10T20:00:43.532" v="5988" actId="20577"/>
        <pc:sldMkLst>
          <pc:docMk/>
          <pc:sldMk cId="3416135309" sldId="371"/>
        </pc:sldMkLst>
        <pc:spChg chg="mod">
          <ac:chgData name="BRIFFETT Alistair" userId="0dd8d61b-53af-4b9d-b89f-250351f76b85" providerId="ADAL" clId="{C33ABF16-4A9A-4CC7-807E-7EB96563C4F9}" dt="2022-10-05T08:02:40.864" v="792" actId="20577"/>
          <ac:spMkLst>
            <pc:docMk/>
            <pc:sldMk cId="3416135309" sldId="371"/>
            <ac:spMk id="3" creationId="{00000000-0000-0000-0000-000000000000}"/>
          </ac:spMkLst>
        </pc:spChg>
        <pc:picChg chg="add mod">
          <ac:chgData name="BRIFFETT Alistair" userId="0dd8d61b-53af-4b9d-b89f-250351f76b85" providerId="ADAL" clId="{C33ABF16-4A9A-4CC7-807E-7EB96563C4F9}" dt="2022-10-09T21:37:57.631" v="5984" actId="1076"/>
          <ac:picMkLst>
            <pc:docMk/>
            <pc:sldMk cId="3416135309" sldId="371"/>
            <ac:picMk id="4" creationId="{33EC1137-134B-4A3C-A6BF-6CE8E9A6F6B4}"/>
          </ac:picMkLst>
        </pc:picChg>
        <pc:picChg chg="add del mod">
          <ac:chgData name="BRIFFETT Alistair" userId="0dd8d61b-53af-4b9d-b89f-250351f76b85" providerId="ADAL" clId="{C33ABF16-4A9A-4CC7-807E-7EB96563C4F9}" dt="2022-10-04T19:16:57.676" v="94" actId="21"/>
          <ac:picMkLst>
            <pc:docMk/>
            <pc:sldMk cId="3416135309" sldId="371"/>
            <ac:picMk id="7" creationId="{61583D56-7828-4482-AB1F-CF018EDCAC75}"/>
          </ac:picMkLst>
        </pc:picChg>
        <pc:picChg chg="mod">
          <ac:chgData name="BRIFFETT Alistair" userId="0dd8d61b-53af-4b9d-b89f-250351f76b85" providerId="ADAL" clId="{C33ABF16-4A9A-4CC7-807E-7EB96563C4F9}" dt="2022-10-04T19:14:06.644" v="87" actId="1076"/>
          <ac:picMkLst>
            <pc:docMk/>
            <pc:sldMk cId="3416135309" sldId="371"/>
            <ac:picMk id="8" creationId="{BDE36945-003F-4B0C-B59B-9A9FDADD9C88}"/>
          </ac:picMkLst>
        </pc:picChg>
        <pc:picChg chg="del">
          <ac:chgData name="BRIFFETT Alistair" userId="0dd8d61b-53af-4b9d-b89f-250351f76b85" providerId="ADAL" clId="{C33ABF16-4A9A-4CC7-807E-7EB96563C4F9}" dt="2022-10-04T19:13:53.742" v="83" actId="478"/>
          <ac:picMkLst>
            <pc:docMk/>
            <pc:sldMk cId="3416135309" sldId="371"/>
            <ac:picMk id="10" creationId="{09CBDF7C-038B-4EE6-B9FB-93DD7D56C391}"/>
          </ac:picMkLst>
        </pc:picChg>
      </pc:sldChg>
      <pc:sldChg chg="addSp delSp modSp add mod modNotesTx">
        <pc:chgData name="BRIFFETT Alistair" userId="0dd8d61b-53af-4b9d-b89f-250351f76b85" providerId="ADAL" clId="{C33ABF16-4A9A-4CC7-807E-7EB96563C4F9}" dt="2022-10-10T20:00:57.456" v="5989" actId="6549"/>
        <pc:sldMkLst>
          <pc:docMk/>
          <pc:sldMk cId="4094442748" sldId="372"/>
        </pc:sldMkLst>
        <pc:spChg chg="mod">
          <ac:chgData name="BRIFFETT Alistair" userId="0dd8d61b-53af-4b9d-b89f-250351f76b85" providerId="ADAL" clId="{C33ABF16-4A9A-4CC7-807E-7EB96563C4F9}" dt="2022-10-05T08:06:52.501" v="967" actId="5793"/>
          <ac:spMkLst>
            <pc:docMk/>
            <pc:sldMk cId="4094442748" sldId="372"/>
            <ac:spMk id="3" creationId="{00000000-0000-0000-0000-000000000000}"/>
          </ac:spMkLst>
        </pc:spChg>
        <pc:spChg chg="mod">
          <ac:chgData name="BRIFFETT Alistair" userId="0dd8d61b-53af-4b9d-b89f-250351f76b85" providerId="ADAL" clId="{C33ABF16-4A9A-4CC7-807E-7EB96563C4F9}" dt="2022-10-05T08:02:58.592" v="810" actId="20577"/>
          <ac:spMkLst>
            <pc:docMk/>
            <pc:sldMk cId="4094442748" sldId="372"/>
            <ac:spMk id="9" creationId="{773B78E4-A9C5-48D3-A4E9-33C257005E67}"/>
          </ac:spMkLst>
        </pc:spChg>
        <pc:picChg chg="add del mod">
          <ac:chgData name="BRIFFETT Alistair" userId="0dd8d61b-53af-4b9d-b89f-250351f76b85" providerId="ADAL" clId="{C33ABF16-4A9A-4CC7-807E-7EB96563C4F9}" dt="2022-10-05T08:12:15.336" v="1285" actId="21"/>
          <ac:picMkLst>
            <pc:docMk/>
            <pc:sldMk cId="4094442748" sldId="372"/>
            <ac:picMk id="6" creationId="{B7ACE407-4AEB-4CEC-BD87-C14D7518205C}"/>
          </ac:picMkLst>
        </pc:picChg>
        <pc:picChg chg="add del mod">
          <ac:chgData name="BRIFFETT Alistair" userId="0dd8d61b-53af-4b9d-b89f-250351f76b85" providerId="ADAL" clId="{C33ABF16-4A9A-4CC7-807E-7EB96563C4F9}" dt="2022-10-05T08:12:30.984" v="1291" actId="21"/>
          <ac:picMkLst>
            <pc:docMk/>
            <pc:sldMk cId="4094442748" sldId="372"/>
            <ac:picMk id="7" creationId="{DDC0DA90-8774-4484-8B2C-30CB990E1751}"/>
          </ac:picMkLst>
        </pc:picChg>
      </pc:sldChg>
      <pc:sldChg chg="addSp delSp modSp add mod ord modAnim modNotesTx">
        <pc:chgData name="BRIFFETT Alistair" userId="0dd8d61b-53af-4b9d-b89f-250351f76b85" providerId="ADAL" clId="{C33ABF16-4A9A-4CC7-807E-7EB96563C4F9}" dt="2022-10-10T20:01:57.420" v="5999" actId="6549"/>
        <pc:sldMkLst>
          <pc:docMk/>
          <pc:sldMk cId="3740721945" sldId="373"/>
        </pc:sldMkLst>
        <pc:spChg chg="del mod">
          <ac:chgData name="BRIFFETT Alistair" userId="0dd8d61b-53af-4b9d-b89f-250351f76b85" providerId="ADAL" clId="{C33ABF16-4A9A-4CC7-807E-7EB96563C4F9}" dt="2022-10-05T08:11:01.512" v="1271" actId="478"/>
          <ac:spMkLst>
            <pc:docMk/>
            <pc:sldMk cId="3740721945" sldId="373"/>
            <ac:spMk id="3" creationId="{00000000-0000-0000-0000-000000000000}"/>
          </ac:spMkLst>
        </pc:spChg>
        <pc:spChg chg="add del mod">
          <ac:chgData name="BRIFFETT Alistair" userId="0dd8d61b-53af-4b9d-b89f-250351f76b85" providerId="ADAL" clId="{C33ABF16-4A9A-4CC7-807E-7EB96563C4F9}" dt="2022-10-05T08:11:04.360" v="1272" actId="478"/>
          <ac:spMkLst>
            <pc:docMk/>
            <pc:sldMk cId="3740721945" sldId="373"/>
            <ac:spMk id="4" creationId="{A8A5B782-A49F-4DD1-8E0D-A6A61D9F9F43}"/>
          </ac:spMkLst>
        </pc:spChg>
        <pc:spChg chg="add mod">
          <ac:chgData name="BRIFFETT Alistair" userId="0dd8d61b-53af-4b9d-b89f-250351f76b85" providerId="ADAL" clId="{C33ABF16-4A9A-4CC7-807E-7EB96563C4F9}" dt="2022-10-05T09:00:28.094" v="3603" actId="164"/>
          <ac:spMkLst>
            <pc:docMk/>
            <pc:sldMk cId="3740721945" sldId="373"/>
            <ac:spMk id="7" creationId="{0E82C455-A78A-4DAE-9713-1F5D7CF47917}"/>
          </ac:spMkLst>
        </pc:spChg>
        <pc:spChg chg="mod">
          <ac:chgData name="BRIFFETT Alistair" userId="0dd8d61b-53af-4b9d-b89f-250351f76b85" providerId="ADAL" clId="{C33ABF16-4A9A-4CC7-807E-7EB96563C4F9}" dt="2022-10-05T08:50:54.385" v="3127" actId="20577"/>
          <ac:spMkLst>
            <pc:docMk/>
            <pc:sldMk cId="3740721945" sldId="373"/>
            <ac:spMk id="9" creationId="{773B78E4-A9C5-48D3-A4E9-33C257005E67}"/>
          </ac:spMkLst>
        </pc:spChg>
        <pc:spChg chg="add mod">
          <ac:chgData name="BRIFFETT Alistair" userId="0dd8d61b-53af-4b9d-b89f-250351f76b85" providerId="ADAL" clId="{C33ABF16-4A9A-4CC7-807E-7EB96563C4F9}" dt="2022-10-10T20:01:53.913" v="5998" actId="20577"/>
          <ac:spMkLst>
            <pc:docMk/>
            <pc:sldMk cId="3740721945" sldId="373"/>
            <ac:spMk id="11" creationId="{40ED499E-E6C8-4277-9750-07CC4C0E4CE5}"/>
          </ac:spMkLst>
        </pc:spChg>
        <pc:spChg chg="add mod">
          <ac:chgData name="BRIFFETT Alistair" userId="0dd8d61b-53af-4b9d-b89f-250351f76b85" providerId="ADAL" clId="{C33ABF16-4A9A-4CC7-807E-7EB96563C4F9}" dt="2022-10-05T09:00:28.094" v="3603" actId="164"/>
          <ac:spMkLst>
            <pc:docMk/>
            <pc:sldMk cId="3740721945" sldId="373"/>
            <ac:spMk id="14" creationId="{DB253705-560B-4D86-A26E-80427E969B62}"/>
          </ac:spMkLst>
        </pc:spChg>
        <pc:spChg chg="add mod">
          <ac:chgData name="BRIFFETT Alistair" userId="0dd8d61b-53af-4b9d-b89f-250351f76b85" providerId="ADAL" clId="{C33ABF16-4A9A-4CC7-807E-7EB96563C4F9}" dt="2022-10-05T09:00:28.094" v="3603" actId="164"/>
          <ac:spMkLst>
            <pc:docMk/>
            <pc:sldMk cId="3740721945" sldId="373"/>
            <ac:spMk id="15" creationId="{E73BE8FD-F959-4D1F-A128-EC579D5649FD}"/>
          </ac:spMkLst>
        </pc:spChg>
        <pc:grpChg chg="add mod">
          <ac:chgData name="BRIFFETT Alistair" userId="0dd8d61b-53af-4b9d-b89f-250351f76b85" providerId="ADAL" clId="{C33ABF16-4A9A-4CC7-807E-7EB96563C4F9}" dt="2022-10-05T09:00:28.094" v="3603" actId="164"/>
          <ac:grpSpMkLst>
            <pc:docMk/>
            <pc:sldMk cId="3740721945" sldId="373"/>
            <ac:grpSpMk id="6" creationId="{57C3CF28-8193-426F-B8AB-0331C179C895}"/>
          </ac:grpSpMkLst>
        </pc:grpChg>
        <pc:grpChg chg="add mod">
          <ac:chgData name="BRIFFETT Alistair" userId="0dd8d61b-53af-4b9d-b89f-250351f76b85" providerId="ADAL" clId="{C33ABF16-4A9A-4CC7-807E-7EB96563C4F9}" dt="2022-10-05T09:00:28.094" v="3603" actId="164"/>
          <ac:grpSpMkLst>
            <pc:docMk/>
            <pc:sldMk cId="3740721945" sldId="373"/>
            <ac:grpSpMk id="16" creationId="{720D4B09-75DC-4347-BC5E-80026B8CB06F}"/>
          </ac:grpSpMkLst>
        </pc:grpChg>
        <pc:picChg chg="del">
          <ac:chgData name="BRIFFETT Alistair" userId="0dd8d61b-53af-4b9d-b89f-250351f76b85" providerId="ADAL" clId="{C33ABF16-4A9A-4CC7-807E-7EB96563C4F9}" dt="2022-10-05T08:51:15.921" v="3132" actId="478"/>
          <ac:picMkLst>
            <pc:docMk/>
            <pc:sldMk cId="3740721945" sldId="373"/>
            <ac:picMk id="8" creationId="{BDE36945-003F-4B0C-B59B-9A9FDADD9C88}"/>
          </ac:picMkLst>
        </pc:picChg>
        <pc:picChg chg="add mod">
          <ac:chgData name="BRIFFETT Alistair" userId="0dd8d61b-53af-4b9d-b89f-250351f76b85" providerId="ADAL" clId="{C33ABF16-4A9A-4CC7-807E-7EB96563C4F9}" dt="2022-10-05T08:51:14.527" v="3131" actId="1076"/>
          <ac:picMkLst>
            <pc:docMk/>
            <pc:sldMk cId="3740721945" sldId="373"/>
            <ac:picMk id="10" creationId="{4734CA6A-F82C-4D12-8991-D0EE0546F337}"/>
          </ac:picMkLst>
        </pc:picChg>
        <pc:picChg chg="add mod">
          <ac:chgData name="BRIFFETT Alistair" userId="0dd8d61b-53af-4b9d-b89f-250351f76b85" providerId="ADAL" clId="{C33ABF16-4A9A-4CC7-807E-7EB96563C4F9}" dt="2022-10-05T08:59:32.232" v="3572" actId="164"/>
          <ac:picMkLst>
            <pc:docMk/>
            <pc:sldMk cId="3740721945" sldId="373"/>
            <ac:picMk id="12" creationId="{294B0005-2BC9-441B-AB1C-125D09637D62}"/>
          </ac:picMkLst>
        </pc:picChg>
        <pc:picChg chg="add mod">
          <ac:chgData name="BRIFFETT Alistair" userId="0dd8d61b-53af-4b9d-b89f-250351f76b85" providerId="ADAL" clId="{C33ABF16-4A9A-4CC7-807E-7EB96563C4F9}" dt="2022-10-05T08:59:32.232" v="3572" actId="164"/>
          <ac:picMkLst>
            <pc:docMk/>
            <pc:sldMk cId="3740721945" sldId="373"/>
            <ac:picMk id="13" creationId="{F621820C-4048-449C-916E-259B571A6FA0}"/>
          </ac:picMkLst>
        </pc:picChg>
      </pc:sldChg>
      <pc:sldChg chg="addSp delSp modSp add mod modAnim modNotesTx">
        <pc:chgData name="BRIFFETT Alistair" userId="0dd8d61b-53af-4b9d-b89f-250351f76b85" providerId="ADAL" clId="{C33ABF16-4A9A-4CC7-807E-7EB96563C4F9}" dt="2022-10-10T20:01:15.763" v="5992" actId="6549"/>
        <pc:sldMkLst>
          <pc:docMk/>
          <pc:sldMk cId="1909244606" sldId="374"/>
        </pc:sldMkLst>
        <pc:spChg chg="mod">
          <ac:chgData name="BRIFFETT Alistair" userId="0dd8d61b-53af-4b9d-b89f-250351f76b85" providerId="ADAL" clId="{C33ABF16-4A9A-4CC7-807E-7EB96563C4F9}" dt="2022-10-05T08:23:04.374" v="1535" actId="20577"/>
          <ac:spMkLst>
            <pc:docMk/>
            <pc:sldMk cId="1909244606" sldId="374"/>
            <ac:spMk id="2" creationId="{00000000-0000-0000-0000-000000000000}"/>
          </ac:spMkLst>
        </pc:spChg>
        <pc:spChg chg="add mod">
          <ac:chgData name="BRIFFETT Alistair" userId="0dd8d61b-53af-4b9d-b89f-250351f76b85" providerId="ADAL" clId="{C33ABF16-4A9A-4CC7-807E-7EB96563C4F9}" dt="2022-10-05T08:30:05.096" v="1994" actId="14100"/>
          <ac:spMkLst>
            <pc:docMk/>
            <pc:sldMk cId="1909244606" sldId="374"/>
            <ac:spMk id="3" creationId="{EF38E876-6FAC-4420-ADB9-B87EBAE8F7A1}"/>
          </ac:spMkLst>
        </pc:spChg>
        <pc:spChg chg="mod">
          <ac:chgData name="BRIFFETT Alistair" userId="0dd8d61b-53af-4b9d-b89f-250351f76b85" providerId="ADAL" clId="{C33ABF16-4A9A-4CC7-807E-7EB96563C4F9}" dt="2022-10-05T08:32:25.842" v="2068" actId="20577"/>
          <ac:spMkLst>
            <pc:docMk/>
            <pc:sldMk cId="1909244606" sldId="374"/>
            <ac:spMk id="21" creationId="{98BE1695-A6D5-4A25-91F3-E2F75CFC7370}"/>
          </ac:spMkLst>
        </pc:spChg>
        <pc:spChg chg="del">
          <ac:chgData name="BRIFFETT Alistair" userId="0dd8d61b-53af-4b9d-b89f-250351f76b85" providerId="ADAL" clId="{C33ABF16-4A9A-4CC7-807E-7EB96563C4F9}" dt="2022-10-05T08:23:40.357" v="1537" actId="478"/>
          <ac:spMkLst>
            <pc:docMk/>
            <pc:sldMk cId="1909244606" sldId="374"/>
            <ac:spMk id="23" creationId="{5BBFA9A6-B2CA-4C7C-8345-CB1C47BC29B6}"/>
          </ac:spMkLst>
        </pc:spChg>
        <pc:grpChg chg="del">
          <ac:chgData name="BRIFFETT Alistair" userId="0dd8d61b-53af-4b9d-b89f-250351f76b85" providerId="ADAL" clId="{C33ABF16-4A9A-4CC7-807E-7EB96563C4F9}" dt="2022-10-05T08:23:07.548" v="1536" actId="478"/>
          <ac:grpSpMkLst>
            <pc:docMk/>
            <pc:sldMk cId="1909244606" sldId="374"/>
            <ac:grpSpMk id="26" creationId="{36B27BD0-B55E-4396-BCEB-10655502E532}"/>
          </ac:grpSpMkLst>
        </pc:grpChg>
        <pc:picChg chg="add mod">
          <ac:chgData name="BRIFFETT Alistair" userId="0dd8d61b-53af-4b9d-b89f-250351f76b85" providerId="ADAL" clId="{C33ABF16-4A9A-4CC7-807E-7EB96563C4F9}" dt="2022-10-05T08:24:50.250" v="1575" actId="1076"/>
          <ac:picMkLst>
            <pc:docMk/>
            <pc:sldMk cId="1909244606" sldId="374"/>
            <ac:picMk id="11" creationId="{9F68BDDA-11F0-4DDF-AFCA-87EBA1788714}"/>
          </ac:picMkLst>
        </pc:picChg>
      </pc:sldChg>
      <pc:sldChg chg="add del">
        <pc:chgData name="BRIFFETT Alistair" userId="0dd8d61b-53af-4b9d-b89f-250351f76b85" providerId="ADAL" clId="{C33ABF16-4A9A-4CC7-807E-7EB96563C4F9}" dt="2022-10-05T08:22:30.152" v="1516" actId="47"/>
        <pc:sldMkLst>
          <pc:docMk/>
          <pc:sldMk cId="4030400603" sldId="374"/>
        </pc:sldMkLst>
      </pc:sldChg>
      <pc:sldChg chg="addSp delSp modSp add mod delAnim modAnim modNotesTx">
        <pc:chgData name="BRIFFETT Alistair" userId="0dd8d61b-53af-4b9d-b89f-250351f76b85" providerId="ADAL" clId="{C33ABF16-4A9A-4CC7-807E-7EB96563C4F9}" dt="2022-10-10T20:01:32.155" v="5994" actId="6549"/>
        <pc:sldMkLst>
          <pc:docMk/>
          <pc:sldMk cId="2180324506" sldId="375"/>
        </pc:sldMkLst>
        <pc:spChg chg="mod">
          <ac:chgData name="BRIFFETT Alistair" userId="0dd8d61b-53af-4b9d-b89f-250351f76b85" providerId="ADAL" clId="{C33ABF16-4A9A-4CC7-807E-7EB96563C4F9}" dt="2022-10-05T08:30:54.905" v="2007" actId="20577"/>
          <ac:spMkLst>
            <pc:docMk/>
            <pc:sldMk cId="2180324506" sldId="375"/>
            <ac:spMk id="2" creationId="{00000000-0000-0000-0000-000000000000}"/>
          </ac:spMkLst>
        </pc:spChg>
        <pc:spChg chg="mod">
          <ac:chgData name="BRIFFETT Alistair" userId="0dd8d61b-53af-4b9d-b89f-250351f76b85" providerId="ADAL" clId="{C33ABF16-4A9A-4CC7-807E-7EB96563C4F9}" dt="2022-10-05T08:31:44.477" v="2018" actId="14100"/>
          <ac:spMkLst>
            <pc:docMk/>
            <pc:sldMk cId="2180324506" sldId="375"/>
            <ac:spMk id="3" creationId="{EF38E876-6FAC-4420-ADB9-B87EBAE8F7A1}"/>
          </ac:spMkLst>
        </pc:spChg>
        <pc:spChg chg="add mod">
          <ac:chgData name="BRIFFETT Alistair" userId="0dd8d61b-53af-4b9d-b89f-250351f76b85" providerId="ADAL" clId="{C33ABF16-4A9A-4CC7-807E-7EB96563C4F9}" dt="2022-10-05T08:38:26.907" v="2567" actId="164"/>
          <ac:spMkLst>
            <pc:docMk/>
            <pc:sldMk cId="2180324506" sldId="375"/>
            <ac:spMk id="4" creationId="{E31D33F9-5DEC-4474-B074-45BA32957B4F}"/>
          </ac:spMkLst>
        </pc:spChg>
        <pc:spChg chg="mod">
          <ac:chgData name="BRIFFETT Alistair" userId="0dd8d61b-53af-4b9d-b89f-250351f76b85" providerId="ADAL" clId="{C33ABF16-4A9A-4CC7-807E-7EB96563C4F9}" dt="2022-10-10T20:01:27.933" v="5993" actId="313"/>
          <ac:spMkLst>
            <pc:docMk/>
            <pc:sldMk cId="2180324506" sldId="375"/>
            <ac:spMk id="21" creationId="{98BE1695-A6D5-4A25-91F3-E2F75CFC7370}"/>
          </ac:spMkLst>
        </pc:spChg>
        <pc:grpChg chg="add mod">
          <ac:chgData name="BRIFFETT Alistair" userId="0dd8d61b-53af-4b9d-b89f-250351f76b85" providerId="ADAL" clId="{C33ABF16-4A9A-4CC7-807E-7EB96563C4F9}" dt="2022-10-05T08:38:26.907" v="2567" actId="164"/>
          <ac:grpSpMkLst>
            <pc:docMk/>
            <pc:sldMk cId="2180324506" sldId="375"/>
            <ac:grpSpMk id="6" creationId="{0596B776-0746-4096-9240-E8242F87E468}"/>
          </ac:grpSpMkLst>
        </pc:grpChg>
        <pc:picChg chg="add mod">
          <ac:chgData name="BRIFFETT Alistair" userId="0dd8d61b-53af-4b9d-b89f-250351f76b85" providerId="ADAL" clId="{C33ABF16-4A9A-4CC7-807E-7EB96563C4F9}" dt="2022-10-05T08:31:50.326" v="2019" actId="1076"/>
          <ac:picMkLst>
            <pc:docMk/>
            <pc:sldMk cId="2180324506" sldId="375"/>
            <ac:picMk id="8" creationId="{CBCBE8BE-3173-4A4D-B0F6-472E9C1498A3}"/>
          </ac:picMkLst>
        </pc:picChg>
        <pc:picChg chg="add mod">
          <ac:chgData name="BRIFFETT Alistair" userId="0dd8d61b-53af-4b9d-b89f-250351f76b85" providerId="ADAL" clId="{C33ABF16-4A9A-4CC7-807E-7EB96563C4F9}" dt="2022-10-05T08:38:26.907" v="2567" actId="164"/>
          <ac:picMkLst>
            <pc:docMk/>
            <pc:sldMk cId="2180324506" sldId="375"/>
            <ac:picMk id="9" creationId="{F0E0B7AD-4253-4F75-9C5E-3626693E4F10}"/>
          </ac:picMkLst>
        </pc:picChg>
        <pc:picChg chg="del">
          <ac:chgData name="BRIFFETT Alistair" userId="0dd8d61b-53af-4b9d-b89f-250351f76b85" providerId="ADAL" clId="{C33ABF16-4A9A-4CC7-807E-7EB96563C4F9}" dt="2022-10-05T08:31:15.142" v="2008" actId="478"/>
          <ac:picMkLst>
            <pc:docMk/>
            <pc:sldMk cId="2180324506" sldId="375"/>
            <ac:picMk id="11" creationId="{9F68BDDA-11F0-4DDF-AFCA-87EBA1788714}"/>
          </ac:picMkLst>
        </pc:picChg>
      </pc:sldChg>
      <pc:sldChg chg="addSp delSp modSp add mod ord delAnim modAnim modNotesTx">
        <pc:chgData name="BRIFFETT Alistair" userId="0dd8d61b-53af-4b9d-b89f-250351f76b85" providerId="ADAL" clId="{C33ABF16-4A9A-4CC7-807E-7EB96563C4F9}" dt="2022-10-10T20:01:45.014" v="5996" actId="6549"/>
        <pc:sldMkLst>
          <pc:docMk/>
          <pc:sldMk cId="1858629442" sldId="376"/>
        </pc:sldMkLst>
        <pc:spChg chg="mod">
          <ac:chgData name="BRIFFETT Alistair" userId="0dd8d61b-53af-4b9d-b89f-250351f76b85" providerId="ADAL" clId="{C33ABF16-4A9A-4CC7-807E-7EB96563C4F9}" dt="2022-10-05T08:43:57.639" v="2601" actId="20577"/>
          <ac:spMkLst>
            <pc:docMk/>
            <pc:sldMk cId="1858629442" sldId="376"/>
            <ac:spMk id="2" creationId="{00000000-0000-0000-0000-000000000000}"/>
          </ac:spMkLst>
        </pc:spChg>
        <pc:spChg chg="mod">
          <ac:chgData name="BRIFFETT Alistair" userId="0dd8d61b-53af-4b9d-b89f-250351f76b85" providerId="ADAL" clId="{C33ABF16-4A9A-4CC7-807E-7EB96563C4F9}" dt="2022-10-05T08:49:32.583" v="3099" actId="1076"/>
          <ac:spMkLst>
            <pc:docMk/>
            <pc:sldMk cId="1858629442" sldId="376"/>
            <ac:spMk id="3" creationId="{EF38E876-6FAC-4420-ADB9-B87EBAE8F7A1}"/>
          </ac:spMkLst>
        </pc:spChg>
        <pc:spChg chg="mod">
          <ac:chgData name="BRIFFETT Alistair" userId="0dd8d61b-53af-4b9d-b89f-250351f76b85" providerId="ADAL" clId="{C33ABF16-4A9A-4CC7-807E-7EB96563C4F9}" dt="2022-10-10T20:01:37.854" v="5995" actId="313"/>
          <ac:spMkLst>
            <pc:docMk/>
            <pc:sldMk cId="1858629442" sldId="376"/>
            <ac:spMk id="21" creationId="{98BE1695-A6D5-4A25-91F3-E2F75CFC7370}"/>
          </ac:spMkLst>
        </pc:spChg>
        <pc:picChg chg="add mod">
          <ac:chgData name="BRIFFETT Alistair" userId="0dd8d61b-53af-4b9d-b89f-250351f76b85" providerId="ADAL" clId="{C33ABF16-4A9A-4CC7-807E-7EB96563C4F9}" dt="2022-10-09T21:34:25.012" v="5969" actId="1076"/>
          <ac:picMkLst>
            <pc:docMk/>
            <pc:sldMk cId="1858629442" sldId="376"/>
            <ac:picMk id="8" creationId="{46FBE813-8088-4693-A660-02DA4BE950B0}"/>
          </ac:picMkLst>
        </pc:picChg>
        <pc:picChg chg="del">
          <ac:chgData name="BRIFFETT Alistair" userId="0dd8d61b-53af-4b9d-b89f-250351f76b85" providerId="ADAL" clId="{C33ABF16-4A9A-4CC7-807E-7EB96563C4F9}" dt="2022-10-05T08:49:27.171" v="3098" actId="478"/>
          <ac:picMkLst>
            <pc:docMk/>
            <pc:sldMk cId="1858629442" sldId="376"/>
            <ac:picMk id="11" creationId="{9F68BDDA-11F0-4DDF-AFCA-87EBA1788714}"/>
          </ac:picMkLst>
        </pc:picChg>
      </pc:sldChg>
      <pc:sldChg chg="addSp delSp modSp add mod delAnim modNotesTx">
        <pc:chgData name="BRIFFETT Alistair" userId="0dd8d61b-53af-4b9d-b89f-250351f76b85" providerId="ADAL" clId="{C33ABF16-4A9A-4CC7-807E-7EB96563C4F9}" dt="2022-10-10T20:02:03.930" v="6001" actId="6549"/>
        <pc:sldMkLst>
          <pc:docMk/>
          <pc:sldMk cId="47853282" sldId="377"/>
        </pc:sldMkLst>
        <pc:spChg chg="mod">
          <ac:chgData name="BRIFFETT Alistair" userId="0dd8d61b-53af-4b9d-b89f-250351f76b85" providerId="ADAL" clId="{C33ABF16-4A9A-4CC7-807E-7EB96563C4F9}" dt="2022-10-05T09:02:38.979" v="3632" actId="20577"/>
          <ac:spMkLst>
            <pc:docMk/>
            <pc:sldMk cId="47853282" sldId="377"/>
            <ac:spMk id="9" creationId="{773B78E4-A9C5-48D3-A4E9-33C257005E67}"/>
          </ac:spMkLst>
        </pc:spChg>
        <pc:spChg chg="mod">
          <ac:chgData name="BRIFFETT Alistair" userId="0dd8d61b-53af-4b9d-b89f-250351f76b85" providerId="ADAL" clId="{C33ABF16-4A9A-4CC7-807E-7EB96563C4F9}" dt="2022-10-05T09:07:39.969" v="3997" actId="20577"/>
          <ac:spMkLst>
            <pc:docMk/>
            <pc:sldMk cId="47853282" sldId="377"/>
            <ac:spMk id="11" creationId="{40ED499E-E6C8-4277-9750-07CC4C0E4CE5}"/>
          </ac:spMkLst>
        </pc:spChg>
        <pc:spChg chg="add mod">
          <ac:chgData name="BRIFFETT Alistair" userId="0dd8d61b-53af-4b9d-b89f-250351f76b85" providerId="ADAL" clId="{C33ABF16-4A9A-4CC7-807E-7EB96563C4F9}" dt="2022-10-05T09:03:13.873" v="3635"/>
          <ac:spMkLst>
            <pc:docMk/>
            <pc:sldMk cId="47853282" sldId="377"/>
            <ac:spMk id="20" creationId="{BEE02DFB-5D36-43BC-BE9D-3F33765F3E25}"/>
          </ac:spMkLst>
        </pc:spChg>
        <pc:spChg chg="add mod">
          <ac:chgData name="BRIFFETT Alistair" userId="0dd8d61b-53af-4b9d-b89f-250351f76b85" providerId="ADAL" clId="{C33ABF16-4A9A-4CC7-807E-7EB96563C4F9}" dt="2022-10-05T09:03:13.873" v="3635"/>
          <ac:spMkLst>
            <pc:docMk/>
            <pc:sldMk cId="47853282" sldId="377"/>
            <ac:spMk id="22" creationId="{2E52CD2C-B229-45BA-AE14-65120B32403B}"/>
          </ac:spMkLst>
        </pc:spChg>
        <pc:grpChg chg="del">
          <ac:chgData name="BRIFFETT Alistair" userId="0dd8d61b-53af-4b9d-b89f-250351f76b85" providerId="ADAL" clId="{C33ABF16-4A9A-4CC7-807E-7EB96563C4F9}" dt="2022-10-05T09:02:51.834" v="3633" actId="478"/>
          <ac:grpSpMkLst>
            <pc:docMk/>
            <pc:sldMk cId="47853282" sldId="377"/>
            <ac:grpSpMk id="16" creationId="{720D4B09-75DC-4347-BC5E-80026B8CB06F}"/>
          </ac:grpSpMkLst>
        </pc:grpChg>
        <pc:grpChg chg="add mod">
          <ac:chgData name="BRIFFETT Alistair" userId="0dd8d61b-53af-4b9d-b89f-250351f76b85" providerId="ADAL" clId="{C33ABF16-4A9A-4CC7-807E-7EB96563C4F9}" dt="2022-10-05T09:03:54.312" v="3644" actId="1076"/>
          <ac:grpSpMkLst>
            <pc:docMk/>
            <pc:sldMk cId="47853282" sldId="377"/>
            <ac:grpSpMk id="17" creationId="{3E88DE9B-0B36-42D1-984F-2797E10A8FCE}"/>
          </ac:grpSpMkLst>
        </pc:grpChg>
        <pc:grpChg chg="add mod">
          <ac:chgData name="BRIFFETT Alistair" userId="0dd8d61b-53af-4b9d-b89f-250351f76b85" providerId="ADAL" clId="{C33ABF16-4A9A-4CC7-807E-7EB96563C4F9}" dt="2022-10-05T09:03:13.873" v="3635"/>
          <ac:grpSpMkLst>
            <pc:docMk/>
            <pc:sldMk cId="47853282" sldId="377"/>
            <ac:grpSpMk id="19" creationId="{FBC87423-FED5-403A-AEBA-5772116B4D2B}"/>
          </ac:grpSpMkLst>
        </pc:grpChg>
        <pc:picChg chg="del">
          <ac:chgData name="BRIFFETT Alistair" userId="0dd8d61b-53af-4b9d-b89f-250351f76b85" providerId="ADAL" clId="{C33ABF16-4A9A-4CC7-807E-7EB96563C4F9}" dt="2022-10-05T09:03:08.950" v="3634" actId="478"/>
          <ac:picMkLst>
            <pc:docMk/>
            <pc:sldMk cId="47853282" sldId="377"/>
            <ac:picMk id="10" creationId="{4734CA6A-F82C-4D12-8991-D0EE0546F337}"/>
          </ac:picMkLst>
        </pc:picChg>
        <pc:picChg chg="add mod">
          <ac:chgData name="BRIFFETT Alistair" userId="0dd8d61b-53af-4b9d-b89f-250351f76b85" providerId="ADAL" clId="{C33ABF16-4A9A-4CC7-807E-7EB96563C4F9}" dt="2022-10-05T09:03:13.873" v="3635"/>
          <ac:picMkLst>
            <pc:docMk/>
            <pc:sldMk cId="47853282" sldId="377"/>
            <ac:picMk id="18" creationId="{2CD9EEE2-3F6F-45A8-8024-A620AE60F74C}"/>
          </ac:picMkLst>
        </pc:picChg>
        <pc:cxnChg chg="add mod">
          <ac:chgData name="BRIFFETT Alistair" userId="0dd8d61b-53af-4b9d-b89f-250351f76b85" providerId="ADAL" clId="{C33ABF16-4A9A-4CC7-807E-7EB96563C4F9}" dt="2022-10-05T09:03:13.873" v="3635"/>
          <ac:cxnSpMkLst>
            <pc:docMk/>
            <pc:sldMk cId="47853282" sldId="377"/>
            <ac:cxnSpMk id="21" creationId="{FA457207-CD19-48FF-A823-B98FA00F0370}"/>
          </ac:cxnSpMkLst>
        </pc:cxnChg>
        <pc:cxnChg chg="add mod">
          <ac:chgData name="BRIFFETT Alistair" userId="0dd8d61b-53af-4b9d-b89f-250351f76b85" providerId="ADAL" clId="{C33ABF16-4A9A-4CC7-807E-7EB96563C4F9}" dt="2022-10-05T09:03:13.873" v="3635"/>
          <ac:cxnSpMkLst>
            <pc:docMk/>
            <pc:sldMk cId="47853282" sldId="377"/>
            <ac:cxnSpMk id="23" creationId="{DC972ECF-C553-4188-9F6C-E4411FB9C6B5}"/>
          </ac:cxnSpMkLst>
        </pc:cxnChg>
      </pc:sldChg>
      <pc:sldChg chg="addSp delSp modSp add mod modNotesTx">
        <pc:chgData name="BRIFFETT Alistair" userId="0dd8d61b-53af-4b9d-b89f-250351f76b85" providerId="ADAL" clId="{C33ABF16-4A9A-4CC7-807E-7EB96563C4F9}" dt="2022-10-10T20:02:09.078" v="6002" actId="6549"/>
        <pc:sldMkLst>
          <pc:docMk/>
          <pc:sldMk cId="2783113665" sldId="378"/>
        </pc:sldMkLst>
        <pc:spChg chg="mod">
          <ac:chgData name="BRIFFETT Alistair" userId="0dd8d61b-53af-4b9d-b89f-250351f76b85" providerId="ADAL" clId="{C33ABF16-4A9A-4CC7-807E-7EB96563C4F9}" dt="2022-10-05T09:08:18.237" v="4020" actId="20577"/>
          <ac:spMkLst>
            <pc:docMk/>
            <pc:sldMk cId="2783113665" sldId="378"/>
            <ac:spMk id="9" creationId="{773B78E4-A9C5-48D3-A4E9-33C257005E67}"/>
          </ac:spMkLst>
        </pc:spChg>
        <pc:spChg chg="mod">
          <ac:chgData name="BRIFFETT Alistair" userId="0dd8d61b-53af-4b9d-b89f-250351f76b85" providerId="ADAL" clId="{C33ABF16-4A9A-4CC7-807E-7EB96563C4F9}" dt="2022-10-05T09:15:39.054" v="4730" actId="20577"/>
          <ac:spMkLst>
            <pc:docMk/>
            <pc:sldMk cId="2783113665" sldId="378"/>
            <ac:spMk id="11" creationId="{40ED499E-E6C8-4277-9750-07CC4C0E4CE5}"/>
          </ac:spMkLst>
        </pc:spChg>
        <pc:grpChg chg="del">
          <ac:chgData name="BRIFFETT Alistair" userId="0dd8d61b-53af-4b9d-b89f-250351f76b85" providerId="ADAL" clId="{C33ABF16-4A9A-4CC7-807E-7EB96563C4F9}" dt="2022-10-05T09:08:21.869" v="4021" actId="478"/>
          <ac:grpSpMkLst>
            <pc:docMk/>
            <pc:sldMk cId="2783113665" sldId="378"/>
            <ac:grpSpMk id="17" creationId="{3E88DE9B-0B36-42D1-984F-2797E10A8FCE}"/>
          </ac:grpSpMkLst>
        </pc:grpChg>
        <pc:picChg chg="add mod">
          <ac:chgData name="BRIFFETT Alistair" userId="0dd8d61b-53af-4b9d-b89f-250351f76b85" providerId="ADAL" clId="{C33ABF16-4A9A-4CC7-807E-7EB96563C4F9}" dt="2022-10-05T09:11:38.805" v="4277" actId="1076"/>
          <ac:picMkLst>
            <pc:docMk/>
            <pc:sldMk cId="2783113665" sldId="378"/>
            <ac:picMk id="12" creationId="{E62A48CE-DA28-460A-9D90-4E4AD206A317}"/>
          </ac:picMkLst>
        </pc:picChg>
        <pc:cxnChg chg="mod">
          <ac:chgData name="BRIFFETT Alistair" userId="0dd8d61b-53af-4b9d-b89f-250351f76b85" providerId="ADAL" clId="{C33ABF16-4A9A-4CC7-807E-7EB96563C4F9}" dt="2022-10-05T09:08:21.869" v="4021" actId="478"/>
          <ac:cxnSpMkLst>
            <pc:docMk/>
            <pc:sldMk cId="2783113665" sldId="378"/>
            <ac:cxnSpMk id="21" creationId="{FA457207-CD19-48FF-A823-B98FA00F0370}"/>
          </ac:cxnSpMkLst>
        </pc:cxnChg>
        <pc:cxnChg chg="mod">
          <ac:chgData name="BRIFFETT Alistair" userId="0dd8d61b-53af-4b9d-b89f-250351f76b85" providerId="ADAL" clId="{C33ABF16-4A9A-4CC7-807E-7EB96563C4F9}" dt="2022-10-05T09:08:21.869" v="4021" actId="478"/>
          <ac:cxnSpMkLst>
            <pc:docMk/>
            <pc:sldMk cId="2783113665" sldId="378"/>
            <ac:cxnSpMk id="23" creationId="{DC972ECF-C553-4188-9F6C-E4411FB9C6B5}"/>
          </ac:cxnSpMkLst>
        </pc:cxnChg>
      </pc:sldChg>
      <pc:sldChg chg="addSp delSp modSp add mod modNotesTx">
        <pc:chgData name="BRIFFETT Alistair" userId="0dd8d61b-53af-4b9d-b89f-250351f76b85" providerId="ADAL" clId="{C33ABF16-4A9A-4CC7-807E-7EB96563C4F9}" dt="2022-10-10T20:02:16.881" v="6003" actId="6549"/>
        <pc:sldMkLst>
          <pc:docMk/>
          <pc:sldMk cId="4147866217" sldId="379"/>
        </pc:sldMkLst>
        <pc:spChg chg="mod">
          <ac:chgData name="BRIFFETT Alistair" userId="0dd8d61b-53af-4b9d-b89f-250351f76b85" providerId="ADAL" clId="{C33ABF16-4A9A-4CC7-807E-7EB96563C4F9}" dt="2022-10-05T09:16:17.729" v="4796" actId="20577"/>
          <ac:spMkLst>
            <pc:docMk/>
            <pc:sldMk cId="4147866217" sldId="379"/>
            <ac:spMk id="9" creationId="{773B78E4-A9C5-48D3-A4E9-33C257005E67}"/>
          </ac:spMkLst>
        </pc:spChg>
        <pc:spChg chg="mod">
          <ac:chgData name="BRIFFETT Alistair" userId="0dd8d61b-53af-4b9d-b89f-250351f76b85" providerId="ADAL" clId="{C33ABF16-4A9A-4CC7-807E-7EB96563C4F9}" dt="2022-10-05T09:26:26.071" v="5340" actId="20577"/>
          <ac:spMkLst>
            <pc:docMk/>
            <pc:sldMk cId="4147866217" sldId="379"/>
            <ac:spMk id="11" creationId="{40ED499E-E6C8-4277-9750-07CC4C0E4CE5}"/>
          </ac:spMkLst>
        </pc:spChg>
        <pc:picChg chg="add mod">
          <ac:chgData name="BRIFFETT Alistair" userId="0dd8d61b-53af-4b9d-b89f-250351f76b85" providerId="ADAL" clId="{C33ABF16-4A9A-4CC7-807E-7EB96563C4F9}" dt="2022-10-05T09:25:45.142" v="5241" actId="1076"/>
          <ac:picMkLst>
            <pc:docMk/>
            <pc:sldMk cId="4147866217" sldId="379"/>
            <ac:picMk id="3" creationId="{E26B27FC-5EFE-44F8-A195-FA05B6BE529E}"/>
          </ac:picMkLst>
        </pc:picChg>
        <pc:picChg chg="add mod">
          <ac:chgData name="BRIFFETT Alistair" userId="0dd8d61b-53af-4b9d-b89f-250351f76b85" providerId="ADAL" clId="{C33ABF16-4A9A-4CC7-807E-7EB96563C4F9}" dt="2022-10-05T09:26:03.260" v="5250" actId="1076"/>
          <ac:picMkLst>
            <pc:docMk/>
            <pc:sldMk cId="4147866217" sldId="379"/>
            <ac:picMk id="6" creationId="{DDE02A67-0EEF-436E-8ACB-E69E9263A9F9}"/>
          </ac:picMkLst>
        </pc:picChg>
        <pc:picChg chg="del">
          <ac:chgData name="BRIFFETT Alistair" userId="0dd8d61b-53af-4b9d-b89f-250351f76b85" providerId="ADAL" clId="{C33ABF16-4A9A-4CC7-807E-7EB96563C4F9}" dt="2022-10-05T09:18:27.985" v="5080" actId="478"/>
          <ac:picMkLst>
            <pc:docMk/>
            <pc:sldMk cId="4147866217" sldId="379"/>
            <ac:picMk id="12" creationId="{E62A48CE-DA28-460A-9D90-4E4AD206A317}"/>
          </ac:picMkLst>
        </pc:picChg>
      </pc:sldChg>
      <pc:sldChg chg="addSp delSp modSp add mod modNotesTx">
        <pc:chgData name="BRIFFETT Alistair" userId="0dd8d61b-53af-4b9d-b89f-250351f76b85" providerId="ADAL" clId="{C33ABF16-4A9A-4CC7-807E-7EB96563C4F9}" dt="2022-10-10T20:02:24.715" v="6004" actId="6549"/>
        <pc:sldMkLst>
          <pc:docMk/>
          <pc:sldMk cId="4029076015" sldId="380"/>
        </pc:sldMkLst>
        <pc:spChg chg="mod">
          <ac:chgData name="BRIFFETT Alistair" userId="0dd8d61b-53af-4b9d-b89f-250351f76b85" providerId="ADAL" clId="{C33ABF16-4A9A-4CC7-807E-7EB96563C4F9}" dt="2022-10-05T09:26:50.019" v="5363" actId="20577"/>
          <ac:spMkLst>
            <pc:docMk/>
            <pc:sldMk cId="4029076015" sldId="380"/>
            <ac:spMk id="9" creationId="{773B78E4-A9C5-48D3-A4E9-33C257005E67}"/>
          </ac:spMkLst>
        </pc:spChg>
        <pc:spChg chg="mod">
          <ac:chgData name="BRIFFETT Alistair" userId="0dd8d61b-53af-4b9d-b89f-250351f76b85" providerId="ADAL" clId="{C33ABF16-4A9A-4CC7-807E-7EB96563C4F9}" dt="2022-10-05T09:32:20.475" v="5866" actId="20577"/>
          <ac:spMkLst>
            <pc:docMk/>
            <pc:sldMk cId="4029076015" sldId="380"/>
            <ac:spMk id="11" creationId="{40ED499E-E6C8-4277-9750-07CC4C0E4CE5}"/>
          </ac:spMkLst>
        </pc:spChg>
        <pc:picChg chg="del">
          <ac:chgData name="BRIFFETT Alistair" userId="0dd8d61b-53af-4b9d-b89f-250351f76b85" providerId="ADAL" clId="{C33ABF16-4A9A-4CC7-807E-7EB96563C4F9}" dt="2022-10-05T09:26:53.581" v="5365" actId="478"/>
          <ac:picMkLst>
            <pc:docMk/>
            <pc:sldMk cId="4029076015" sldId="380"/>
            <ac:picMk id="3" creationId="{E26B27FC-5EFE-44F8-A195-FA05B6BE529E}"/>
          </ac:picMkLst>
        </pc:picChg>
        <pc:picChg chg="del">
          <ac:chgData name="BRIFFETT Alistair" userId="0dd8d61b-53af-4b9d-b89f-250351f76b85" providerId="ADAL" clId="{C33ABF16-4A9A-4CC7-807E-7EB96563C4F9}" dt="2022-10-05T09:26:52.445" v="5364" actId="478"/>
          <ac:picMkLst>
            <pc:docMk/>
            <pc:sldMk cId="4029076015" sldId="380"/>
            <ac:picMk id="6" creationId="{DDE02A67-0EEF-436E-8ACB-E69E9263A9F9}"/>
          </ac:picMkLst>
        </pc:picChg>
        <pc:picChg chg="add mod">
          <ac:chgData name="BRIFFETT Alistair" userId="0dd8d61b-53af-4b9d-b89f-250351f76b85" providerId="ADAL" clId="{C33ABF16-4A9A-4CC7-807E-7EB96563C4F9}" dt="2022-10-05T09:29:43.668" v="5561" actId="1076"/>
          <ac:picMkLst>
            <pc:docMk/>
            <pc:sldMk cId="4029076015" sldId="380"/>
            <ac:picMk id="7" creationId="{F483F9CE-AEF5-4C1F-A3A0-99D40AE68A19}"/>
          </ac:picMkLst>
        </pc:picChg>
      </pc:sldChg>
      <pc:sldChg chg="addSp delSp modSp add mod modNotesTx">
        <pc:chgData name="BRIFFETT Alistair" userId="0dd8d61b-53af-4b9d-b89f-250351f76b85" providerId="ADAL" clId="{C33ABF16-4A9A-4CC7-807E-7EB96563C4F9}" dt="2022-10-10T20:02:29.380" v="6005" actId="6549"/>
        <pc:sldMkLst>
          <pc:docMk/>
          <pc:sldMk cId="3265278650" sldId="381"/>
        </pc:sldMkLst>
        <pc:spChg chg="mod">
          <ac:chgData name="BRIFFETT Alistair" userId="0dd8d61b-53af-4b9d-b89f-250351f76b85" providerId="ADAL" clId="{C33ABF16-4A9A-4CC7-807E-7EB96563C4F9}" dt="2022-10-05T09:32:58.123" v="5898" actId="20577"/>
          <ac:spMkLst>
            <pc:docMk/>
            <pc:sldMk cId="3265278650" sldId="381"/>
            <ac:spMk id="9" creationId="{773B78E4-A9C5-48D3-A4E9-33C257005E67}"/>
          </ac:spMkLst>
        </pc:spChg>
        <pc:picChg chg="add mod">
          <ac:chgData name="BRIFFETT Alistair" userId="0dd8d61b-53af-4b9d-b89f-250351f76b85" providerId="ADAL" clId="{C33ABF16-4A9A-4CC7-807E-7EB96563C4F9}" dt="2022-10-05T09:33:15.649" v="5903" actId="1076"/>
          <ac:picMkLst>
            <pc:docMk/>
            <pc:sldMk cId="3265278650" sldId="381"/>
            <ac:picMk id="6" creationId="{CD509D01-FA2C-4623-B54C-938788AD5273}"/>
          </ac:picMkLst>
        </pc:picChg>
        <pc:picChg chg="del">
          <ac:chgData name="BRIFFETT Alistair" userId="0dd8d61b-53af-4b9d-b89f-250351f76b85" providerId="ADAL" clId="{C33ABF16-4A9A-4CC7-807E-7EB96563C4F9}" dt="2022-10-05T09:33:03.200" v="5899" actId="478"/>
          <ac:picMkLst>
            <pc:docMk/>
            <pc:sldMk cId="3265278650" sldId="381"/>
            <ac:picMk id="7" creationId="{F483F9CE-AEF5-4C1F-A3A0-99D40AE68A19}"/>
          </ac:picMkLst>
        </pc:picChg>
      </pc:sldChg>
      <pc:sldChg chg="modNotesTx">
        <pc:chgData name="BRIFFETT Alistair" userId="0dd8d61b-53af-4b9d-b89f-250351f76b85" providerId="ADAL" clId="{C33ABF16-4A9A-4CC7-807E-7EB96563C4F9}" dt="2022-10-10T20:02:33.711" v="6006" actId="6549"/>
        <pc:sldMkLst>
          <pc:docMk/>
          <pc:sldMk cId="650557010" sldId="382"/>
        </pc:sldMkLst>
      </pc:sldChg>
      <pc:sldChg chg="modNotesTx">
        <pc:chgData name="BRIFFETT Alistair" userId="0dd8d61b-53af-4b9d-b89f-250351f76b85" providerId="ADAL" clId="{C33ABF16-4A9A-4CC7-807E-7EB96563C4F9}" dt="2022-10-10T20:02:40.733" v="6007" actId="6549"/>
        <pc:sldMkLst>
          <pc:docMk/>
          <pc:sldMk cId="2168357710" sldId="383"/>
        </pc:sldMkLst>
      </pc:sldChg>
      <pc:sldChg chg="addSp modSp mod">
        <pc:chgData name="BRIFFETT Alistair" userId="0dd8d61b-53af-4b9d-b89f-250351f76b85" providerId="ADAL" clId="{C33ABF16-4A9A-4CC7-807E-7EB96563C4F9}" dt="2022-10-09T21:30:33.990" v="5966" actId="1036"/>
        <pc:sldMkLst>
          <pc:docMk/>
          <pc:sldMk cId="602941127" sldId="384"/>
        </pc:sldMkLst>
        <pc:picChg chg="add mod">
          <ac:chgData name="BRIFFETT Alistair" userId="0dd8d61b-53af-4b9d-b89f-250351f76b85" providerId="ADAL" clId="{C33ABF16-4A9A-4CC7-807E-7EB96563C4F9}" dt="2022-10-09T21:30:33.990" v="5966" actId="1036"/>
          <ac:picMkLst>
            <pc:docMk/>
            <pc:sldMk cId="602941127" sldId="384"/>
            <ac:picMk id="4" creationId="{B4574AAF-C710-40B9-9DBB-C266C4904AE2}"/>
          </ac:picMkLst>
        </pc:picChg>
        <pc:picChg chg="add mod">
          <ac:chgData name="BRIFFETT Alistair" userId="0dd8d61b-53af-4b9d-b89f-250351f76b85" providerId="ADAL" clId="{C33ABF16-4A9A-4CC7-807E-7EB96563C4F9}" dt="2022-10-09T21:30:33.990" v="5966" actId="1036"/>
          <ac:picMkLst>
            <pc:docMk/>
            <pc:sldMk cId="602941127" sldId="384"/>
            <ac:picMk id="7" creationId="{AF0E3313-39A9-4B01-BCB4-FD9DDF08423D}"/>
          </ac:picMkLst>
        </pc:picChg>
        <pc:cxnChg chg="add mod">
          <ac:chgData name="BRIFFETT Alistair" userId="0dd8d61b-53af-4b9d-b89f-250351f76b85" providerId="ADAL" clId="{C33ABF16-4A9A-4CC7-807E-7EB96563C4F9}" dt="2022-10-09T21:30:33.990" v="5966" actId="1036"/>
          <ac:cxnSpMkLst>
            <pc:docMk/>
            <pc:sldMk cId="602941127" sldId="384"/>
            <ac:cxnSpMk id="6" creationId="{0466516B-66F9-4C3A-9B34-0F9EC74FF13C}"/>
          </ac:cxnSpMkLst>
        </pc:cxnChg>
      </pc:sldChg>
      <pc:sldChg chg="addSp delSp add del mod">
        <pc:chgData name="BRIFFETT Alistair" userId="0dd8d61b-53af-4b9d-b89f-250351f76b85" providerId="ADAL" clId="{C33ABF16-4A9A-4CC7-807E-7EB96563C4F9}" dt="2022-10-09T21:37:23.486" v="5976" actId="2890"/>
        <pc:sldMkLst>
          <pc:docMk/>
          <pc:sldMk cId="465684731" sldId="385"/>
        </pc:sldMkLst>
        <pc:picChg chg="add del">
          <ac:chgData name="BRIFFETT Alistair" userId="0dd8d61b-53af-4b9d-b89f-250351f76b85" providerId="ADAL" clId="{C33ABF16-4A9A-4CC7-807E-7EB96563C4F9}" dt="2022-10-09T21:37:22.927" v="5975" actId="22"/>
          <ac:picMkLst>
            <pc:docMk/>
            <pc:sldMk cId="465684731" sldId="385"/>
            <ac:picMk id="4" creationId="{71DB4A3F-59F1-4CC9-B992-53307AF05BBE}"/>
          </ac:picMkLst>
        </pc:picChg>
      </pc:sldChg>
      <pc:sldChg chg="add del">
        <pc:chgData name="BRIFFETT Alistair" userId="0dd8d61b-53af-4b9d-b89f-250351f76b85" providerId="ADAL" clId="{C33ABF16-4A9A-4CC7-807E-7EB96563C4F9}" dt="2022-10-09T21:35:06.782" v="5972" actId="2890"/>
        <pc:sldMkLst>
          <pc:docMk/>
          <pc:sldMk cId="1830217572" sldId="385"/>
        </pc:sldMkLst>
      </pc:sldChg>
      <pc:sldMasterChg chg="modSldLayout">
        <pc:chgData name="BRIFFETT Alistair" userId="0dd8d61b-53af-4b9d-b89f-250351f76b85" providerId="ADAL" clId="{C33ABF16-4A9A-4CC7-807E-7EB96563C4F9}" dt="2022-10-09T21:27:34.805" v="5904" actId="478"/>
        <pc:sldMasterMkLst>
          <pc:docMk/>
          <pc:sldMasterMk cId="3581812461" sldId="2147483660"/>
        </pc:sldMasterMkLst>
        <pc:sldLayoutChg chg="modSp mod">
          <pc:chgData name="BRIFFETT Alistair" userId="0dd8d61b-53af-4b9d-b89f-250351f76b85" providerId="ADAL" clId="{C33ABF16-4A9A-4CC7-807E-7EB96563C4F9}" dt="2022-10-04T19:01:02.904" v="6" actId="14100"/>
          <pc:sldLayoutMkLst>
            <pc:docMk/>
            <pc:sldMasterMk cId="3581812461" sldId="2147483660"/>
            <pc:sldLayoutMk cId="3612618739" sldId="2147483665"/>
          </pc:sldLayoutMkLst>
          <pc:grpChg chg="mod">
            <ac:chgData name="BRIFFETT Alistair" userId="0dd8d61b-53af-4b9d-b89f-250351f76b85" providerId="ADAL" clId="{C33ABF16-4A9A-4CC7-807E-7EB96563C4F9}" dt="2022-10-04T19:01:02.904" v="6" actId="14100"/>
            <ac:grpSpMkLst>
              <pc:docMk/>
              <pc:sldMasterMk cId="3581812461" sldId="2147483660"/>
              <pc:sldLayoutMk cId="3612618739" sldId="2147483665"/>
              <ac:grpSpMk id="15" creationId="{99E0771D-9A0C-45EC-B511-EACDD6D81D68}"/>
            </ac:grpSpMkLst>
          </pc:grpChg>
        </pc:sldLayoutChg>
        <pc:sldLayoutChg chg="addSp delSp modSp mod">
          <pc:chgData name="BRIFFETT Alistair" userId="0dd8d61b-53af-4b9d-b89f-250351f76b85" providerId="ADAL" clId="{C33ABF16-4A9A-4CC7-807E-7EB96563C4F9}" dt="2022-10-09T21:27:34.805" v="5904" actId="478"/>
          <pc:sldLayoutMkLst>
            <pc:docMk/>
            <pc:sldMasterMk cId="3581812461" sldId="2147483660"/>
            <pc:sldLayoutMk cId="1955395187" sldId="2147483666"/>
          </pc:sldLayoutMkLst>
          <pc:grpChg chg="add del mod">
            <ac:chgData name="BRIFFETT Alistair" userId="0dd8d61b-53af-4b9d-b89f-250351f76b85" providerId="ADAL" clId="{C33ABF16-4A9A-4CC7-807E-7EB96563C4F9}" dt="2022-10-09T21:27:34.805" v="5904" actId="478"/>
            <ac:grpSpMkLst>
              <pc:docMk/>
              <pc:sldMasterMk cId="3581812461" sldId="2147483660"/>
              <pc:sldLayoutMk cId="1955395187" sldId="2147483666"/>
              <ac:grpSpMk id="15" creationId="{D5C5570F-E2F1-4AF1-9791-8E4F64EC8B13}"/>
            </ac:grpSpMkLst>
          </pc:grpChg>
          <pc:grpChg chg="del">
            <ac:chgData name="BRIFFETT Alistair" userId="0dd8d61b-53af-4b9d-b89f-250351f76b85" providerId="ADAL" clId="{C33ABF16-4A9A-4CC7-807E-7EB96563C4F9}" dt="2022-10-04T19:01:11.422" v="7" actId="478"/>
            <ac:grpSpMkLst>
              <pc:docMk/>
              <pc:sldMasterMk cId="3581812461" sldId="2147483660"/>
              <pc:sldLayoutMk cId="1955395187" sldId="2147483666"/>
              <ac:grpSpMk id="17" creationId="{A048588F-E2CD-45D9-85A0-1A1BB8D89ABB}"/>
            </ac:grpSpMkLst>
          </pc:grpChg>
          <pc:picChg chg="del mod">
            <ac:chgData name="BRIFFETT Alistair" userId="0dd8d61b-53af-4b9d-b89f-250351f76b85" providerId="ADAL" clId="{C33ABF16-4A9A-4CC7-807E-7EB96563C4F9}" dt="2022-10-05T08:00:54.547" v="678" actId="478"/>
            <ac:picMkLst>
              <pc:docMk/>
              <pc:sldMasterMk cId="3581812461" sldId="2147483660"/>
              <pc:sldLayoutMk cId="1955395187" sldId="2147483666"/>
              <ac:picMk id="13" creationId="{00000000-0000-0000-0000-000000000000}"/>
            </ac:picMkLst>
          </pc:picChg>
          <pc:picChg chg="mod">
            <ac:chgData name="BRIFFETT Alistair" userId="0dd8d61b-53af-4b9d-b89f-250351f76b85" providerId="ADAL" clId="{C33ABF16-4A9A-4CC7-807E-7EB96563C4F9}" dt="2022-10-05T08:00:51.757" v="677" actId="14100"/>
            <ac:picMkLst>
              <pc:docMk/>
              <pc:sldMasterMk cId="3581812461" sldId="2147483660"/>
              <pc:sldLayoutMk cId="1955395187" sldId="2147483666"/>
              <ac:picMk id="14" creationId="{00000000-0000-0000-0000-000000000000}"/>
            </ac:picMkLst>
          </pc:picChg>
          <pc:picChg chg="mod">
            <ac:chgData name="BRIFFETT Alistair" userId="0dd8d61b-53af-4b9d-b89f-250351f76b85" providerId="ADAL" clId="{C33ABF16-4A9A-4CC7-807E-7EB96563C4F9}" dt="2022-10-04T19:01:11.702" v="8"/>
            <ac:picMkLst>
              <pc:docMk/>
              <pc:sldMasterMk cId="3581812461" sldId="2147483660"/>
              <pc:sldLayoutMk cId="1955395187" sldId="2147483666"/>
              <ac:picMk id="20" creationId="{1C57403F-6A27-482C-9529-EFA6574938DB}"/>
            </ac:picMkLst>
          </pc:picChg>
          <pc:picChg chg="mod">
            <ac:chgData name="BRIFFETT Alistair" userId="0dd8d61b-53af-4b9d-b89f-250351f76b85" providerId="ADAL" clId="{C33ABF16-4A9A-4CC7-807E-7EB96563C4F9}" dt="2022-10-04T19:01:11.702" v="8"/>
            <ac:picMkLst>
              <pc:docMk/>
              <pc:sldMasterMk cId="3581812461" sldId="2147483660"/>
              <pc:sldLayoutMk cId="1955395187" sldId="2147483666"/>
              <ac:picMk id="21" creationId="{68B37080-753E-4F77-AB41-BAB0FBCE3B8D}"/>
            </ac:picMkLst>
          </pc:picChg>
          <pc:picChg chg="add mod">
            <ac:chgData name="BRIFFETT Alistair" userId="0dd8d61b-53af-4b9d-b89f-250351f76b85" providerId="ADAL" clId="{C33ABF16-4A9A-4CC7-807E-7EB96563C4F9}" dt="2022-10-05T08:00:33.863" v="674"/>
            <ac:picMkLst>
              <pc:docMk/>
              <pc:sldMasterMk cId="3581812461" sldId="2147483660"/>
              <pc:sldLayoutMk cId="1955395187" sldId="2147483666"/>
              <ac:picMk id="22" creationId="{8740752B-1C72-4677-8764-917D23D6DBF2}"/>
            </ac:picMkLst>
          </pc:picChg>
          <pc:picChg chg="add mod">
            <ac:chgData name="BRIFFETT Alistair" userId="0dd8d61b-53af-4b9d-b89f-250351f76b85" providerId="ADAL" clId="{C33ABF16-4A9A-4CC7-807E-7EB96563C4F9}" dt="2022-10-05T08:00:33.051" v="672"/>
            <ac:picMkLst>
              <pc:docMk/>
              <pc:sldMasterMk cId="3581812461" sldId="2147483660"/>
              <pc:sldLayoutMk cId="1955395187" sldId="2147483666"/>
              <ac:picMk id="23" creationId="{DDA673BD-8E9F-4208-8816-22AF96933E4E}"/>
            </ac:picMkLst>
          </pc:picChg>
          <pc:picChg chg="add mod">
            <ac:chgData name="BRIFFETT Alistair" userId="0dd8d61b-53af-4b9d-b89f-250351f76b85" providerId="ADAL" clId="{C33ABF16-4A9A-4CC7-807E-7EB96563C4F9}" dt="2022-10-05T08:00:33.051" v="672"/>
            <ac:picMkLst>
              <pc:docMk/>
              <pc:sldMasterMk cId="3581812461" sldId="2147483660"/>
              <pc:sldLayoutMk cId="1955395187" sldId="2147483666"/>
              <ac:picMk id="24" creationId="{65F2A434-2FC1-4973-B330-B785D5D52460}"/>
            </ac:picMkLst>
          </pc:picChg>
          <pc:picChg chg="add mod">
            <ac:chgData name="BRIFFETT Alistair" userId="0dd8d61b-53af-4b9d-b89f-250351f76b85" providerId="ADAL" clId="{C33ABF16-4A9A-4CC7-807E-7EB96563C4F9}" dt="2022-10-05T08:00:32.230" v="670"/>
            <ac:picMkLst>
              <pc:docMk/>
              <pc:sldMasterMk cId="3581812461" sldId="2147483660"/>
              <pc:sldLayoutMk cId="1955395187" sldId="2147483666"/>
              <ac:picMk id="25" creationId="{258DC0F4-4480-4251-A105-434415A99F8D}"/>
            </ac:picMkLst>
          </pc:picChg>
          <pc:picChg chg="add mod">
            <ac:chgData name="BRIFFETT Alistair" userId="0dd8d61b-53af-4b9d-b89f-250351f76b85" providerId="ADAL" clId="{C33ABF16-4A9A-4CC7-807E-7EB96563C4F9}" dt="2022-10-05T08:00:32.230" v="670"/>
            <ac:picMkLst>
              <pc:docMk/>
              <pc:sldMasterMk cId="3581812461" sldId="2147483660"/>
              <pc:sldLayoutMk cId="1955395187" sldId="2147483666"/>
              <ac:picMk id="26" creationId="{161D706F-1A57-482D-9315-6BDB9393DCA5}"/>
            </ac:picMkLst>
          </pc:picChg>
          <pc:picChg chg="add mod">
            <ac:chgData name="BRIFFETT Alistair" userId="0dd8d61b-53af-4b9d-b89f-250351f76b85" providerId="ADAL" clId="{C33ABF16-4A9A-4CC7-807E-7EB96563C4F9}" dt="2022-10-05T08:00:32.230" v="670"/>
            <ac:picMkLst>
              <pc:docMk/>
              <pc:sldMasterMk cId="3581812461" sldId="2147483660"/>
              <pc:sldLayoutMk cId="1955395187" sldId="2147483666"/>
              <ac:picMk id="27" creationId="{02A7E555-0726-49EA-A0BB-72261345F3CE}"/>
            </ac:picMkLst>
          </pc:picChg>
          <pc:picChg chg="add mod">
            <ac:chgData name="BRIFFETT Alistair" userId="0dd8d61b-53af-4b9d-b89f-250351f76b85" providerId="ADAL" clId="{C33ABF16-4A9A-4CC7-807E-7EB96563C4F9}" dt="2022-10-05T08:00:32.230" v="670"/>
            <ac:picMkLst>
              <pc:docMk/>
              <pc:sldMasterMk cId="3581812461" sldId="2147483660"/>
              <pc:sldLayoutMk cId="1955395187" sldId="2147483666"/>
              <ac:picMk id="28" creationId="{AE58806D-C100-4D48-AF05-05ECD0092E29}"/>
            </ac:picMkLst>
          </pc:picChg>
          <pc:cxnChg chg="del">
            <ac:chgData name="BRIFFETT Alistair" userId="0dd8d61b-53af-4b9d-b89f-250351f76b85" providerId="ADAL" clId="{C33ABF16-4A9A-4CC7-807E-7EB96563C4F9}" dt="2022-10-04T19:02:44.478" v="25" actId="478"/>
            <ac:cxnSpMkLst>
              <pc:docMk/>
              <pc:sldMasterMk cId="3581812461" sldId="2147483660"/>
              <pc:sldLayoutMk cId="1955395187" sldId="2147483666"/>
              <ac:cxnSpMk id="9" creationId="{00000000-0000-0000-0000-000000000000}"/>
            </ac:cxnSpMkLst>
          </pc:cxnChg>
          <pc:cxnChg chg="del">
            <ac:chgData name="BRIFFETT Alistair" userId="0dd8d61b-53af-4b9d-b89f-250351f76b85" providerId="ADAL" clId="{C33ABF16-4A9A-4CC7-807E-7EB96563C4F9}" dt="2022-10-04T19:02:47.174" v="26" actId="478"/>
            <ac:cxnSpMkLst>
              <pc:docMk/>
              <pc:sldMasterMk cId="3581812461" sldId="2147483660"/>
              <pc:sldLayoutMk cId="1955395187" sldId="2147483666"/>
              <ac:cxnSpMk id="10" creationId="{00000000-0000-0000-0000-000000000000}"/>
            </ac:cxnSpMkLst>
          </pc:cxnChg>
        </pc:sldLayoutChg>
        <pc:sldLayoutChg chg="delSp mod">
          <pc:chgData name="BRIFFETT Alistair" userId="0dd8d61b-53af-4b9d-b89f-250351f76b85" providerId="ADAL" clId="{C33ABF16-4A9A-4CC7-807E-7EB96563C4F9}" dt="2022-10-04T19:02:52.576" v="28" actId="478"/>
          <pc:sldLayoutMkLst>
            <pc:docMk/>
            <pc:sldMasterMk cId="3581812461" sldId="2147483660"/>
            <pc:sldLayoutMk cId="1059235893" sldId="2147483667"/>
          </pc:sldLayoutMkLst>
          <pc:cxnChg chg="del">
            <ac:chgData name="BRIFFETT Alistair" userId="0dd8d61b-53af-4b9d-b89f-250351f76b85" providerId="ADAL" clId="{C33ABF16-4A9A-4CC7-807E-7EB96563C4F9}" dt="2022-10-04T19:02:51.392" v="27" actId="478"/>
            <ac:cxnSpMkLst>
              <pc:docMk/>
              <pc:sldMasterMk cId="3581812461" sldId="2147483660"/>
              <pc:sldLayoutMk cId="1059235893" sldId="2147483667"/>
              <ac:cxnSpMk id="9" creationId="{00000000-0000-0000-0000-000000000000}"/>
            </ac:cxnSpMkLst>
          </pc:cxnChg>
          <pc:cxnChg chg="del">
            <ac:chgData name="BRIFFETT Alistair" userId="0dd8d61b-53af-4b9d-b89f-250351f76b85" providerId="ADAL" clId="{C33ABF16-4A9A-4CC7-807E-7EB96563C4F9}" dt="2022-10-04T19:02:52.576" v="28" actId="478"/>
            <ac:cxnSpMkLst>
              <pc:docMk/>
              <pc:sldMasterMk cId="3581812461" sldId="2147483660"/>
              <pc:sldLayoutMk cId="1059235893" sldId="2147483667"/>
              <ac:cxnSpMk id="10" creationId="{00000000-0000-0000-0000-000000000000}"/>
            </ac:cxnSpMkLst>
          </pc:cxn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392F862-9049-48C4-90A4-B4413BAC2010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F96EAD8-2820-4A46-BA4D-C316C217C7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87615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EB12D65C-B30D-4769-92C8-193AEF03B6C5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1</a:t>
            </a:fld>
            <a:endParaRPr lang="fr-F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8862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003F2-EB45-49D4-AA39-29EA5CDAC8A0}" type="slidenum">
              <a:rPr lang="en-NZ" smtClean="0"/>
              <a:pPr>
                <a:defRPr/>
              </a:pPr>
              <a:t>10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10064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003F2-EB45-49D4-AA39-29EA5CDAC8A0}" type="slidenum">
              <a:rPr lang="en-NZ" smtClean="0"/>
              <a:pPr>
                <a:defRPr/>
              </a:pPr>
              <a:t>11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19618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003F2-EB45-49D4-AA39-29EA5CDAC8A0}" type="slidenum">
              <a:rPr lang="en-NZ" smtClean="0"/>
              <a:pPr>
                <a:defRPr/>
              </a:pPr>
              <a:t>12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84531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003F2-EB45-49D4-AA39-29EA5CDAC8A0}" type="slidenum">
              <a:rPr lang="en-NZ" smtClean="0"/>
              <a:pPr>
                <a:defRPr/>
              </a:pPr>
              <a:t>13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36074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003F2-EB45-49D4-AA39-29EA5CDAC8A0}" type="slidenum">
              <a:rPr lang="en-NZ" smtClean="0"/>
              <a:pPr>
                <a:defRPr/>
              </a:pPr>
              <a:t>14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91798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003F2-EB45-49D4-AA39-29EA5CDAC8A0}" type="slidenum">
              <a:rPr lang="en-NZ" smtClean="0"/>
              <a:pPr>
                <a:defRPr/>
              </a:pPr>
              <a:t>15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05211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003F2-EB45-49D4-AA39-29EA5CDAC8A0}" type="slidenum">
              <a:rPr lang="en-NZ" smtClean="0"/>
              <a:pPr>
                <a:defRPr/>
              </a:pPr>
              <a:t>16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55555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003F2-EB45-49D4-AA39-29EA5CDAC8A0}" type="slidenum">
              <a:rPr lang="en-NZ" smtClean="0"/>
              <a:pPr>
                <a:defRPr/>
              </a:pPr>
              <a:t>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2756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003F2-EB45-49D4-AA39-29EA5CDAC8A0}" type="slidenum">
              <a:rPr lang="en-NZ" smtClean="0"/>
              <a:pPr>
                <a:defRPr/>
              </a:pPr>
              <a:t>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21402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003F2-EB45-49D4-AA39-29EA5CDAC8A0}" type="slidenum">
              <a:rPr lang="en-NZ" smtClean="0"/>
              <a:pPr>
                <a:defRPr/>
              </a:pPr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95534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003F2-EB45-49D4-AA39-29EA5CDAC8A0}" type="slidenum">
              <a:rPr lang="en-NZ" smtClean="0"/>
              <a:pPr>
                <a:defRPr/>
              </a:pPr>
              <a:t>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53111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003F2-EB45-49D4-AA39-29EA5CDAC8A0}" type="slidenum">
              <a:rPr lang="en-NZ" smtClean="0"/>
              <a:pPr>
                <a:defRPr/>
              </a:pPr>
              <a:t>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7027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003F2-EB45-49D4-AA39-29EA5CDAC8A0}" type="slidenum">
              <a:rPr lang="en-NZ" smtClean="0"/>
              <a:pPr>
                <a:defRPr/>
              </a:pPr>
              <a:t>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02825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003F2-EB45-49D4-AA39-29EA5CDAC8A0}" type="slidenum">
              <a:rPr lang="en-NZ" smtClean="0"/>
              <a:pPr>
                <a:defRPr/>
              </a:pPr>
              <a:t>8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80154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003F2-EB45-49D4-AA39-29EA5CDAC8A0}" type="slidenum">
              <a:rPr lang="en-NZ" smtClean="0"/>
              <a:pPr>
                <a:defRPr/>
              </a:pPr>
              <a:t>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32808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0" y="3421412"/>
            <a:ext cx="12192000" cy="3430800"/>
          </a:xfrm>
        </p:spPr>
        <p:txBody>
          <a:bodyPr/>
          <a:lstStyle/>
          <a:p>
            <a:endParaRPr lang="fr-FR" dirty="0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11165373" y="0"/>
            <a:ext cx="0" cy="34272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 userDrawn="1"/>
        </p:nvCxnSpPr>
        <p:spPr>
          <a:xfrm>
            <a:off x="9649610" y="1667434"/>
            <a:ext cx="254239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5156" y="754355"/>
            <a:ext cx="2157139" cy="4982254"/>
          </a:xfrm>
          <a:prstGeom prst="rect">
            <a:avLst/>
          </a:prstGeom>
          <a:noFill/>
          <a:effectLst>
            <a:glow rad="762000">
              <a:schemeClr val="bg1">
                <a:alpha val="27000"/>
              </a:schemeClr>
            </a:glow>
          </a:effectLst>
        </p:spPr>
      </p:pic>
      <p:cxnSp>
        <p:nvCxnSpPr>
          <p:cNvPr id="12" name="Connecteur droit 11"/>
          <p:cNvCxnSpPr/>
          <p:nvPr userDrawn="1"/>
        </p:nvCxnSpPr>
        <p:spPr>
          <a:xfrm>
            <a:off x="1254124" y="1578048"/>
            <a:ext cx="0" cy="184915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 userDrawn="1"/>
        </p:nvCxnSpPr>
        <p:spPr>
          <a:xfrm>
            <a:off x="1" y="2283683"/>
            <a:ext cx="261410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5577" y="1800920"/>
            <a:ext cx="6837848" cy="1265011"/>
          </a:xfrm>
        </p:spPr>
        <p:txBody>
          <a:bodyPr anchor="t" anchorCtr="0">
            <a:normAutofit/>
          </a:bodyPr>
          <a:lstStyle>
            <a:lvl1pPr algn="l">
              <a:defRPr sz="2700"/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6335" y="2818383"/>
            <a:ext cx="6827091" cy="470416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F34BD8-5500-4583-8335-EB9B6128FB26}"/>
              </a:ext>
            </a:extLst>
          </p:cNvPr>
          <p:cNvGrpSpPr/>
          <p:nvPr userDrawn="1"/>
        </p:nvGrpSpPr>
        <p:grpSpPr>
          <a:xfrm>
            <a:off x="349618" y="359851"/>
            <a:ext cx="5752131" cy="826427"/>
            <a:chOff x="349617" y="359850"/>
            <a:chExt cx="8217330" cy="118061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5365935-8C8E-4E21-B497-A5D209F8E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617" y="359850"/>
              <a:ext cx="4204582" cy="11806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5965F8-FE96-42C0-A6CF-C3CFF08C31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7386" y="491738"/>
              <a:ext cx="3839561" cy="890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656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AAF885-3612-4B9D-A6C5-6AFDBF9291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616499" cy="45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27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106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3999" y="418526"/>
            <a:ext cx="1511300" cy="365125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Z"/>
              <a:t>Customs Street, Auckland, NZ – Diaphragm Wall Defects  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55300" y="418526"/>
            <a:ext cx="774699" cy="365125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55E3CD-D000-4FA1-B2E5-403325C43284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8543" y="834344"/>
            <a:ext cx="2610757" cy="348796"/>
          </a:xfrm>
        </p:spPr>
        <p:txBody>
          <a:bodyPr anchor="t" anchorCtr="0">
            <a:normAutofit/>
          </a:bodyPr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1940" y="1237569"/>
            <a:ext cx="3797361" cy="406626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9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1939" y="818016"/>
            <a:ext cx="1186604" cy="365125"/>
          </a:xfrm>
        </p:spPr>
        <p:txBody>
          <a:bodyPr anchor="t" anchorCtr="0"/>
          <a:lstStyle>
            <a:lvl1pPr algn="l">
              <a:defRPr b="1">
                <a:solidFill>
                  <a:schemeClr val="accent1"/>
                </a:solidFill>
              </a:defRPr>
            </a:lvl1pPr>
          </a:lstStyle>
          <a:p>
            <a:fld id="{DC613C72-CD9E-4BCE-A355-C8A83E3A90EB}" type="datetime1">
              <a:rPr lang="en-NZ" smtClean="0"/>
              <a:t>10/10/2022</a:t>
            </a:fld>
            <a:endParaRPr lang="fr-FR" dirty="0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761940" y="567942"/>
            <a:ext cx="3797361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1" y="791250"/>
            <a:ext cx="2846468" cy="4930779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00" y="5954400"/>
            <a:ext cx="2290669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7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60" y="285728"/>
            <a:ext cx="11049077" cy="511156"/>
          </a:xfrm>
        </p:spPr>
        <p:txBody>
          <a:bodyPr/>
          <a:lstStyle>
            <a:lvl1pPr>
              <a:defRPr sz="2600" spc="-150" baseline="0"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6376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377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83633" y="1154113"/>
            <a:ext cx="5816600" cy="48910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06067" y="1154114"/>
            <a:ext cx="5816600" cy="48910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F4AA46-9DBE-4BE6-A1A8-6BAE8A5E5AB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158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"/>
            <a:ext cx="12192000" cy="11350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1009650"/>
            <a:ext cx="10693400" cy="1133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300" y="2133600"/>
            <a:ext cx="10693400" cy="412432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662968-EF73-45FD-AE12-DBBED05F4A18}" type="datetime5">
              <a:rPr lang="fr-FR" smtClean="0"/>
              <a:t>10-oct.-22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859" y="448030"/>
            <a:ext cx="2353375" cy="298252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274301" y="6426201"/>
            <a:ext cx="1462617" cy="290513"/>
          </a:xfrm>
        </p:spPr>
        <p:txBody>
          <a:bodyPr/>
          <a:lstStyle/>
          <a:p>
            <a:pPr lvl="0"/>
            <a:fld id="{B0797905-EF7A-4F84-83E1-E1D001AE8DF6}" type="slidenum">
              <a:rPr lang="fr-FR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3868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19" y="2037001"/>
            <a:ext cx="12192000" cy="3430801"/>
          </a:xfrm>
          <a:prstGeom prst="rect">
            <a:avLst/>
          </a:prstGeom>
        </p:spPr>
      </p:pic>
      <p:sp>
        <p:nvSpPr>
          <p:cNvPr id="7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0" y="3421412"/>
            <a:ext cx="12192000" cy="34308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49" y="539655"/>
            <a:ext cx="2138347" cy="600515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11165373" y="0"/>
            <a:ext cx="0" cy="34272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 userDrawn="1"/>
        </p:nvCxnSpPr>
        <p:spPr>
          <a:xfrm>
            <a:off x="9649610" y="1667434"/>
            <a:ext cx="254239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5156" y="754355"/>
            <a:ext cx="2157139" cy="4982254"/>
          </a:xfrm>
          <a:prstGeom prst="rect">
            <a:avLst/>
          </a:prstGeom>
          <a:noFill/>
          <a:effectLst>
            <a:glow rad="762000">
              <a:schemeClr val="bg1">
                <a:alpha val="27000"/>
              </a:schemeClr>
            </a:glow>
          </a:effectLst>
        </p:spPr>
      </p:pic>
      <p:cxnSp>
        <p:nvCxnSpPr>
          <p:cNvPr id="12" name="Connecteur droit 11"/>
          <p:cNvCxnSpPr/>
          <p:nvPr userDrawn="1"/>
        </p:nvCxnSpPr>
        <p:spPr>
          <a:xfrm>
            <a:off x="1254124" y="1578048"/>
            <a:ext cx="0" cy="184915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 userDrawn="1"/>
        </p:nvCxnSpPr>
        <p:spPr>
          <a:xfrm>
            <a:off x="1" y="2283683"/>
            <a:ext cx="261410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5577" y="1800920"/>
            <a:ext cx="6837848" cy="1265011"/>
          </a:xfrm>
        </p:spPr>
        <p:txBody>
          <a:bodyPr anchor="t" anchorCtr="0">
            <a:normAutofit/>
          </a:bodyPr>
          <a:lstStyle>
            <a:lvl1pPr algn="l">
              <a:defRPr sz="2700"/>
            </a:lvl1pPr>
          </a:lstStyle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6335" y="2818383"/>
            <a:ext cx="6827091" cy="470416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04730B0-D7B5-4065-9D71-92EA65279DF4}"/>
              </a:ext>
            </a:extLst>
          </p:cNvPr>
          <p:cNvSpPr txBox="1">
            <a:spLocks/>
          </p:cNvSpPr>
          <p:nvPr userDrawn="1"/>
        </p:nvSpPr>
        <p:spPr>
          <a:xfrm>
            <a:off x="7218058" y="190660"/>
            <a:ext cx="4819650" cy="275059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fr-FR"/>
            </a:defPPr>
            <a:lvl1pPr marL="0" algn="r" defTabSz="914400" rtl="0" eaLnBrk="1" latinLnBrk="0" hangingPunct="1">
              <a:defRPr sz="788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800" noProof="0" dirty="0"/>
              <a:t>Retaining Walls by Nick Wharmby</a:t>
            </a:r>
          </a:p>
          <a:p>
            <a:endParaRPr lang="en-NZ" noProof="0" dirty="0"/>
          </a:p>
        </p:txBody>
      </p:sp>
    </p:spTree>
    <p:extLst>
      <p:ext uri="{BB962C8B-B14F-4D97-AF65-F5344CB8AC3E}">
        <p14:creationId xmlns:p14="http://schemas.microsoft.com/office/powerpoint/2010/main" val="370189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8401" y="3348008"/>
            <a:ext cx="4023360" cy="3352800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0" name="Connecteur droit 9"/>
          <p:cNvCxnSpPr/>
          <p:nvPr userDrawn="1"/>
        </p:nvCxnSpPr>
        <p:spPr>
          <a:xfrm>
            <a:off x="1" y="3429000"/>
            <a:ext cx="15144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803" y="2943833"/>
            <a:ext cx="3679080" cy="2852737"/>
          </a:xfrm>
        </p:spPr>
        <p:txBody>
          <a:bodyPr anchor="t" anchorCtr="0">
            <a:normAutofit/>
          </a:bodyPr>
          <a:lstStyle>
            <a:lvl1pPr>
              <a:defRPr sz="2700"/>
            </a:lvl1pPr>
          </a:lstStyle>
          <a:p>
            <a:r>
              <a:rPr lang="fr-FR"/>
              <a:t>Modifiez le style du titre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DCB874-A7A7-41FA-B879-0785AB93A19C}"/>
              </a:ext>
            </a:extLst>
          </p:cNvPr>
          <p:cNvGrpSpPr/>
          <p:nvPr userDrawn="1"/>
        </p:nvGrpSpPr>
        <p:grpSpPr>
          <a:xfrm>
            <a:off x="349618" y="359851"/>
            <a:ext cx="5752131" cy="826427"/>
            <a:chOff x="349617" y="359850"/>
            <a:chExt cx="8217330" cy="11806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44EFC3-0F67-4C3B-AD22-E10484F988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617" y="359850"/>
              <a:ext cx="4204582" cy="11806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D87F2C2-E9F1-41E6-9C7C-FC1B0FD9D2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7386" y="491738"/>
              <a:ext cx="3839561" cy="890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8403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+ SUMMA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6468" y="-1"/>
            <a:ext cx="8115531" cy="3429001"/>
          </a:xfrm>
          <a:prstGeom prst="rect">
            <a:avLst/>
          </a:prstGeom>
        </p:spPr>
      </p:pic>
      <p:sp>
        <p:nvSpPr>
          <p:cNvPr id="9" name="Espace réservé pour une image  25"/>
          <p:cNvSpPr>
            <a:spLocks noGrp="1"/>
          </p:cNvSpPr>
          <p:nvPr>
            <p:ph type="pic" sz="quarter" idx="11"/>
          </p:nvPr>
        </p:nvSpPr>
        <p:spPr>
          <a:xfrm>
            <a:off x="4067177" y="0"/>
            <a:ext cx="8124825" cy="3429000"/>
          </a:xfrm>
        </p:spPr>
        <p:txBody>
          <a:bodyPr/>
          <a:lstStyle/>
          <a:p>
            <a:endParaRPr lang="fr-FR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1" y="3429000"/>
            <a:ext cx="15144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 userDrawn="1"/>
        </p:nvCxnSpPr>
        <p:spPr>
          <a:xfrm>
            <a:off x="4464065" y="4171286"/>
            <a:ext cx="579872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 userDrawn="1"/>
        </p:nvCxnSpPr>
        <p:spPr>
          <a:xfrm>
            <a:off x="4464065" y="4738585"/>
            <a:ext cx="579872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 userDrawn="1"/>
        </p:nvCxnSpPr>
        <p:spPr>
          <a:xfrm>
            <a:off x="4464065" y="5305884"/>
            <a:ext cx="579872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 userDrawn="1"/>
        </p:nvCxnSpPr>
        <p:spPr>
          <a:xfrm>
            <a:off x="4464065" y="5873183"/>
            <a:ext cx="579872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 userDrawn="1"/>
        </p:nvCxnSpPr>
        <p:spPr>
          <a:xfrm>
            <a:off x="4464065" y="6440482"/>
            <a:ext cx="579872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 userDrawn="1"/>
        </p:nvCxnSpPr>
        <p:spPr>
          <a:xfrm>
            <a:off x="4067175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803" y="2943833"/>
            <a:ext cx="3679080" cy="2852737"/>
          </a:xfrm>
        </p:spPr>
        <p:txBody>
          <a:bodyPr anchor="t" anchorCtr="0">
            <a:normAutofit/>
          </a:bodyPr>
          <a:lstStyle>
            <a:lvl1pPr>
              <a:defRPr sz="27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7" name="Espace réservé du texte 26"/>
          <p:cNvSpPr>
            <a:spLocks noGrp="1"/>
          </p:cNvSpPr>
          <p:nvPr>
            <p:ph type="body" sz="quarter" idx="12"/>
          </p:nvPr>
        </p:nvSpPr>
        <p:spPr>
          <a:xfrm>
            <a:off x="4464065" y="3786917"/>
            <a:ext cx="5798729" cy="37629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8" name="Espace réservé du texte 26"/>
          <p:cNvSpPr>
            <a:spLocks noGrp="1"/>
          </p:cNvSpPr>
          <p:nvPr>
            <p:ph type="body" sz="quarter" idx="13"/>
          </p:nvPr>
        </p:nvSpPr>
        <p:spPr>
          <a:xfrm>
            <a:off x="4464066" y="4354497"/>
            <a:ext cx="5798729" cy="37629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9" name="Espace réservé du texte 26"/>
          <p:cNvSpPr>
            <a:spLocks noGrp="1"/>
          </p:cNvSpPr>
          <p:nvPr>
            <p:ph type="body" sz="quarter" idx="14"/>
          </p:nvPr>
        </p:nvSpPr>
        <p:spPr>
          <a:xfrm>
            <a:off x="4464066" y="4922077"/>
            <a:ext cx="5798729" cy="37629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0" name="Espace réservé du texte 26"/>
          <p:cNvSpPr>
            <a:spLocks noGrp="1"/>
          </p:cNvSpPr>
          <p:nvPr>
            <p:ph type="body" sz="quarter" idx="15"/>
          </p:nvPr>
        </p:nvSpPr>
        <p:spPr>
          <a:xfrm>
            <a:off x="4464066" y="5489657"/>
            <a:ext cx="5798729" cy="37629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1" name="Espace réservé du texte 26"/>
          <p:cNvSpPr>
            <a:spLocks noGrp="1"/>
          </p:cNvSpPr>
          <p:nvPr>
            <p:ph type="body" sz="quarter" idx="16"/>
          </p:nvPr>
        </p:nvSpPr>
        <p:spPr>
          <a:xfrm>
            <a:off x="4464066" y="6057237"/>
            <a:ext cx="5798729" cy="37629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41" name="Image 40"/>
          <p:cNvPicPr>
            <a:picLocks noChangeAspect="1"/>
          </p:cNvPicPr>
          <p:nvPr userDrawn="1"/>
        </p:nvPicPr>
        <p:blipFill rotWithShape="1"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6101" y="3463418"/>
            <a:ext cx="1457324" cy="33528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095E4A-4FEE-46F1-8C17-ECF0851EA6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42" y="377489"/>
            <a:ext cx="1173943" cy="32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76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"/>
          <a:stretch/>
        </p:blipFill>
        <p:spPr>
          <a:xfrm>
            <a:off x="19051" y="3463418"/>
            <a:ext cx="844703" cy="33528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65512" y="366874"/>
            <a:ext cx="7824105" cy="627247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151644" y="6302215"/>
            <a:ext cx="586267" cy="365125"/>
          </a:xfrm>
        </p:spPr>
        <p:txBody>
          <a:bodyPr anchor="ctr" anchorCtr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76497DF0-141A-4D87-A6D8-1C2A03B36738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844703" y="1143000"/>
            <a:ext cx="0" cy="5715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 userDrawn="1"/>
        </p:nvCxnSpPr>
        <p:spPr>
          <a:xfrm>
            <a:off x="1" y="3429000"/>
            <a:ext cx="15144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6101" y="3463418"/>
            <a:ext cx="1457324" cy="33528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5230" y="1729015"/>
            <a:ext cx="3039733" cy="1889920"/>
          </a:xfrm>
          <a:solidFill>
            <a:schemeClr val="accent1"/>
          </a:solidFill>
        </p:spPr>
        <p:txBody>
          <a:bodyPr lIns="216000" tIns="216000" rIns="216000" bIns="216000" anchor="ctr" anchorCtr="0">
            <a:normAutofit/>
          </a:bodyPr>
          <a:lstStyle>
            <a:lvl1pPr>
              <a:lnSpc>
                <a:spcPct val="100000"/>
              </a:lnSpc>
              <a:defRPr sz="135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E0771D-9A0C-45EC-B511-EACDD6D81D68}"/>
              </a:ext>
            </a:extLst>
          </p:cNvPr>
          <p:cNvGrpSpPr/>
          <p:nvPr userDrawn="1"/>
        </p:nvGrpSpPr>
        <p:grpSpPr>
          <a:xfrm>
            <a:off x="164790" y="126384"/>
            <a:ext cx="1643466" cy="236122"/>
            <a:chOff x="349617" y="359850"/>
            <a:chExt cx="8217330" cy="118061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F8E29C-28BC-4D62-A5FD-E8D04F8E5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617" y="359850"/>
              <a:ext cx="4204582" cy="118061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4D6620-C20C-44F9-9DF4-EB66A980B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7386" y="491738"/>
              <a:ext cx="3839561" cy="890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261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6318" y="2752887"/>
            <a:ext cx="2652706" cy="275494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151644" y="6302215"/>
            <a:ext cx="586267" cy="365125"/>
          </a:xfrm>
        </p:spPr>
        <p:txBody>
          <a:bodyPr anchor="ctr" anchorCtr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76497DF0-141A-4D87-A6D8-1C2A03B36738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6101" y="3463418"/>
            <a:ext cx="1457324" cy="33528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8134" y="1729015"/>
            <a:ext cx="2770892" cy="964173"/>
          </a:xfrm>
          <a:solidFill>
            <a:schemeClr val="accent1"/>
          </a:solidFill>
        </p:spPr>
        <p:txBody>
          <a:bodyPr lIns="216000" tIns="216000" rIns="216000" bIns="216000" anchor="ctr" anchorCtr="0">
            <a:normAutofit/>
          </a:bodyPr>
          <a:lstStyle>
            <a:lvl1pPr>
              <a:lnSpc>
                <a:spcPct val="100000"/>
              </a:lnSpc>
              <a:defRPr sz="135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29C419B-458F-4A75-B53A-6DAAB96500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60639" y="833629"/>
            <a:ext cx="7797946" cy="467420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71705C02-836F-402F-8531-01A00F4A182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180458" y="315223"/>
            <a:ext cx="857250" cy="365125"/>
          </a:xfrm>
        </p:spPr>
        <p:txBody>
          <a:bodyPr/>
          <a:lstStyle/>
          <a:p>
            <a:fld id="{C2896D12-7AF1-4AC5-99AA-AEB57C02F4ED}" type="datetime1">
              <a:rPr lang="en-NZ" smtClean="0"/>
              <a:t>10/10/2022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5395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14"/>
          <p:cNvSpPr>
            <a:spLocks noGrp="1"/>
          </p:cNvSpPr>
          <p:nvPr>
            <p:ph type="pic" sz="quarter" idx="14"/>
          </p:nvPr>
        </p:nvSpPr>
        <p:spPr>
          <a:xfrm>
            <a:off x="3059448" y="0"/>
            <a:ext cx="4043673" cy="6858000"/>
          </a:xfrm>
        </p:spPr>
        <p:txBody>
          <a:bodyPr/>
          <a:lstStyle/>
          <a:p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19051" y="3463418"/>
            <a:ext cx="2098999" cy="33528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151644" y="6302215"/>
            <a:ext cx="586267" cy="365125"/>
          </a:xfrm>
        </p:spPr>
        <p:txBody>
          <a:bodyPr anchor="ctr" anchorCtr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76497DF0-141A-4D87-A6D8-1C2A03B3673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20474" y="357540"/>
            <a:ext cx="4217437" cy="630979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5231" y="1707506"/>
            <a:ext cx="4056771" cy="1159136"/>
          </a:xfrm>
          <a:solidFill>
            <a:schemeClr val="accent1"/>
          </a:solidFill>
        </p:spPr>
        <p:txBody>
          <a:bodyPr lIns="216000" tIns="216000" rIns="216000" bIns="216000" anchor="ctr" anchorCtr="0">
            <a:normAutofit/>
          </a:bodyPr>
          <a:lstStyle>
            <a:lvl1pPr>
              <a:lnSpc>
                <a:spcPct val="100000"/>
              </a:lnSpc>
              <a:defRPr sz="135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FCBF05-80FF-4F17-B68B-3EE4DC01FF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42" y="377489"/>
            <a:ext cx="1173943" cy="329632"/>
          </a:xfrm>
          <a:prstGeom prst="rect">
            <a:avLst/>
          </a:prstGeom>
        </p:spPr>
      </p:pic>
      <p:pic>
        <p:nvPicPr>
          <p:cNvPr id="11" name="Image 13">
            <a:extLst>
              <a:ext uri="{FF2B5EF4-FFF2-40B4-BE49-F238E27FC236}">
                <a16:creationId xmlns:a16="http://schemas.microsoft.com/office/drawing/2014/main" id="{E2607FA2-BAE2-475F-AC9B-3F3A6371F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6101" y="3463418"/>
            <a:ext cx="1457324" cy="33528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59235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14"/>
          <p:cNvSpPr>
            <a:spLocks noGrp="1"/>
          </p:cNvSpPr>
          <p:nvPr>
            <p:ph type="pic" sz="quarter" idx="14"/>
          </p:nvPr>
        </p:nvSpPr>
        <p:spPr>
          <a:xfrm>
            <a:off x="3555628" y="3429000"/>
            <a:ext cx="8636373" cy="3429000"/>
          </a:xfrm>
        </p:spPr>
        <p:txBody>
          <a:bodyPr/>
          <a:lstStyle/>
          <a:p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"/>
          <a:stretch/>
        </p:blipFill>
        <p:spPr>
          <a:xfrm>
            <a:off x="19052" y="3463418"/>
            <a:ext cx="1562099" cy="33528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151644" y="6302215"/>
            <a:ext cx="586267" cy="365125"/>
          </a:xfrm>
        </p:spPr>
        <p:txBody>
          <a:bodyPr anchor="ctr" anchorCtr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76497DF0-141A-4D87-A6D8-1C2A03B36738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844703" y="1143000"/>
            <a:ext cx="0" cy="5715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 userDrawn="1"/>
        </p:nvCxnSpPr>
        <p:spPr>
          <a:xfrm>
            <a:off x="2" y="3429000"/>
            <a:ext cx="253792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5231" y="2288334"/>
            <a:ext cx="2544216" cy="1712166"/>
          </a:xfrm>
          <a:solidFill>
            <a:schemeClr val="accent1"/>
          </a:solidFill>
        </p:spPr>
        <p:txBody>
          <a:bodyPr lIns="216000" tIns="216000" rIns="216000" bIns="216000" anchor="ctr" anchorCtr="0">
            <a:normAutofit/>
          </a:bodyPr>
          <a:lstStyle>
            <a:lvl1pPr>
              <a:lnSpc>
                <a:spcPct val="100000"/>
              </a:lnSpc>
              <a:defRPr sz="135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5"/>
          </p:nvPr>
        </p:nvSpPr>
        <p:spPr>
          <a:xfrm>
            <a:off x="3461657" y="357093"/>
            <a:ext cx="8518849" cy="266240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1276CD-3149-4C13-AB99-422F740921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42" y="377489"/>
            <a:ext cx="1173943" cy="329632"/>
          </a:xfrm>
          <a:prstGeom prst="rect">
            <a:avLst/>
          </a:prstGeom>
        </p:spPr>
      </p:pic>
      <p:pic>
        <p:nvPicPr>
          <p:cNvPr id="11" name="Image 13">
            <a:extLst>
              <a:ext uri="{FF2B5EF4-FFF2-40B4-BE49-F238E27FC236}">
                <a16:creationId xmlns:a16="http://schemas.microsoft.com/office/drawing/2014/main" id="{05E01002-1536-4DCB-A995-2DF36F1966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6101" y="3463418"/>
            <a:ext cx="1457324" cy="33528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86318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nly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01168-3271-4E15-9CEC-4E01F3D8FC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46" y="88777"/>
            <a:ext cx="2002896" cy="56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2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66534" y="355796"/>
            <a:ext cx="8238927" cy="9224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endParaRPr lang="fr-FR" err="1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6532" y="1670180"/>
            <a:ext cx="11271379" cy="4870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478347" y="644998"/>
            <a:ext cx="2259564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788">
                <a:solidFill>
                  <a:schemeClr val="tx2"/>
                </a:solidFill>
              </a:defRPr>
            </a:lvl1pPr>
          </a:lstStyle>
          <a:p>
            <a:fld id="{82539506-4269-4AD1-9793-2808F1632FCC}" type="datetime5">
              <a:rPr lang="en-US" smtClean="0"/>
              <a:pPr/>
              <a:t>10-Oct-22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9478348" y="401314"/>
            <a:ext cx="2259563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788">
                <a:solidFill>
                  <a:schemeClr val="tx2"/>
                </a:solidFill>
              </a:defRPr>
            </a:lvl1pPr>
          </a:lstStyle>
          <a:p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name</a:t>
            </a:r>
            <a:r>
              <a:rPr lang="fr-FR" dirty="0"/>
              <a:t> + </a:t>
            </a:r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10732" y="6358196"/>
            <a:ext cx="754224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788">
                <a:solidFill>
                  <a:schemeClr val="tx2"/>
                </a:solidFill>
              </a:defRPr>
            </a:lvl1pPr>
          </a:lstStyle>
          <a:p>
            <a:fld id="{76497DF0-141A-4D87-A6D8-1C2A03B3673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81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SzPct val="150000"/>
        <a:buFontTx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SzPct val="150000"/>
        <a:buFontTx/>
        <a:buBlip>
          <a:blip r:embed="rId19"/>
        </a:buBlip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SzPct val="125000"/>
        <a:buFontTx/>
        <a:buBlip>
          <a:blip r:embed="rId19"/>
        </a:buBlip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SzPct val="150000"/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SzPct val="150000"/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2FE9164-42A0-44B2-9B76-6C1E4C29CD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6" b="24335"/>
          <a:stretch/>
        </p:blipFill>
        <p:spPr>
          <a:xfrm rot="10800000">
            <a:off x="-2011" y="3035030"/>
            <a:ext cx="9039531" cy="3822970"/>
          </a:xfr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78876" y="1925212"/>
            <a:ext cx="7611272" cy="1265011"/>
          </a:xfrm>
        </p:spPr>
        <p:txBody>
          <a:bodyPr>
            <a:noAutofit/>
          </a:bodyPr>
          <a:lstStyle/>
          <a:p>
            <a:r>
              <a:rPr lang="en-NZ" sz="2000" dirty="0"/>
              <a:t>MT EDEN SW RELOCATION</a:t>
            </a:r>
            <a:br>
              <a:rPr lang="en-NZ" sz="2000" dirty="0"/>
            </a:br>
            <a:r>
              <a:rPr lang="en-NZ" sz="2000" dirty="0"/>
              <a:t>CURVED ALIGNMENT TUNNEL- A MORE DIRECT APPROACH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78876" y="2646933"/>
            <a:ext cx="6827091" cy="470416"/>
          </a:xfrm>
        </p:spPr>
        <p:txBody>
          <a:bodyPr>
            <a:noAutofit/>
          </a:bodyPr>
          <a:lstStyle/>
          <a:p>
            <a:r>
              <a:rPr lang="fr-FR" sz="2000" dirty="0"/>
              <a:t>Alistair Briffett</a:t>
            </a:r>
          </a:p>
          <a:p>
            <a:endParaRPr lang="fr-FR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10851845" y="472176"/>
            <a:ext cx="118586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0208E-02F3-4F83-B07A-75681A223660}" type="datetime1">
              <a:rPr kumimoji="0" lang="en-NZ" sz="788" b="0" i="0" u="none" strike="noStrike" kern="1200" cap="none" spc="0" normalizeH="0" baseline="0" noProof="0" smtClean="0">
                <a:ln>
                  <a:noFill/>
                </a:ln>
                <a:solidFill>
                  <a:srgbClr val="C3C3C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fr-FR" sz="788" b="0" i="0" u="none" strike="noStrike" kern="1200" cap="none" spc="0" normalizeH="0" baseline="0" noProof="0" dirty="0">
              <a:ln>
                <a:noFill/>
              </a:ln>
              <a:solidFill>
                <a:srgbClr val="C3C3C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FDB4D18-C841-4196-86DF-3C42529A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76" y="6302215"/>
            <a:ext cx="58626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5E3CD-D000-4FA1-B2E5-403325C43284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srgbClr val="82828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E71655-C127-4863-A668-792DBBA5F58E}"/>
              </a:ext>
            </a:extLst>
          </p:cNvPr>
          <p:cNvCxnSpPr/>
          <p:nvPr/>
        </p:nvCxnSpPr>
        <p:spPr>
          <a:xfrm>
            <a:off x="9549709" y="5763030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672000E-6C02-4D1F-8063-C8073C0D7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0992" y="5248049"/>
            <a:ext cx="2043659" cy="1609951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4FAC602C-2F4D-4EAD-ACA6-9775391B1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432" y="5833340"/>
            <a:ext cx="2435088" cy="6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7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4AA46-9DBE-4BE6-A1A8-6BAE8A5E5AB0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3B78E4-A9C5-48D3-A4E9-33C257005E67}"/>
              </a:ext>
            </a:extLst>
          </p:cNvPr>
          <p:cNvSpPr txBox="1">
            <a:spLocks/>
          </p:cNvSpPr>
          <p:nvPr/>
        </p:nvSpPr>
        <p:spPr>
          <a:xfrm>
            <a:off x="0" y="1409868"/>
            <a:ext cx="2754310" cy="964173"/>
          </a:xfrm>
          <a:prstGeom prst="rect">
            <a:avLst/>
          </a:prstGeom>
          <a:solidFill>
            <a:schemeClr val="accent1"/>
          </a:solidFill>
        </p:spPr>
        <p:txBody>
          <a:bodyPr vert="horz" lIns="216000" tIns="216000" rIns="216000" bIns="216000" rtlCol="0" anchor="ctr" anchorCtr="0">
            <a:normAutofit fontScale="925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35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dirty="0"/>
              <a:t>Alternative Alignment Challenges:</a:t>
            </a:r>
          </a:p>
          <a:p>
            <a:r>
              <a:rPr lang="en-NZ" dirty="0"/>
              <a:t>MTBM Selection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ED499E-E6C8-4277-9750-07CC4C0E4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4" y="2532169"/>
            <a:ext cx="2652706" cy="3455415"/>
          </a:xfrm>
        </p:spPr>
        <p:txBody>
          <a:bodyPr>
            <a:normAutofit/>
          </a:bodyPr>
          <a:lstStyle/>
          <a:p>
            <a:r>
              <a:rPr lang="en-NZ" dirty="0"/>
              <a:t>MTBM fitted with short Steering modules to fit within the required chord of the 150m Radius curve</a:t>
            </a:r>
          </a:p>
          <a:p>
            <a:r>
              <a:rPr lang="en-NZ" dirty="0"/>
              <a:t>Second Steering module added to provide additional capacity for active steering</a:t>
            </a:r>
          </a:p>
          <a:p>
            <a:r>
              <a:rPr lang="en-NZ" dirty="0"/>
              <a:t>Fitted with hydraulic cylinders to actuated by the TBM pilot to correct any deviation</a:t>
            </a:r>
          </a:p>
          <a:p>
            <a:endParaRPr lang="en-NZ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88DE9B-0B36-42D1-984F-2797E10A8FCE}"/>
              </a:ext>
            </a:extLst>
          </p:cNvPr>
          <p:cNvGrpSpPr/>
          <p:nvPr/>
        </p:nvGrpSpPr>
        <p:grpSpPr>
          <a:xfrm>
            <a:off x="3267169" y="419735"/>
            <a:ext cx="8274812" cy="6018530"/>
            <a:chOff x="0" y="0"/>
            <a:chExt cx="5910801" cy="4298950"/>
          </a:xfrm>
        </p:grpSpPr>
        <p:pic>
          <p:nvPicPr>
            <p:cNvPr id="18" name="Image 26">
              <a:extLst>
                <a:ext uri="{FF2B5EF4-FFF2-40B4-BE49-F238E27FC236}">
                  <a16:creationId xmlns:a16="http://schemas.microsoft.com/office/drawing/2014/main" id="{2CD9EEE2-3F6F-45A8-8024-A620AE60F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" y="0"/>
              <a:ext cx="4609465" cy="4298950"/>
            </a:xfrm>
            <a:prstGeom prst="rect">
              <a:avLst/>
            </a:prstGeom>
          </p:spPr>
        </p:pic>
        <p:grpSp>
          <p:nvGrpSpPr>
            <p:cNvPr id="19" name="Groupe 22">
              <a:extLst>
                <a:ext uri="{FF2B5EF4-FFF2-40B4-BE49-F238E27FC236}">
                  <a16:creationId xmlns:a16="http://schemas.microsoft.com/office/drawing/2014/main" id="{FBC87423-FED5-403A-AEBA-5772116B4D2B}"/>
                </a:ext>
              </a:extLst>
            </p:cNvPr>
            <p:cNvGrpSpPr/>
            <p:nvPr/>
          </p:nvGrpSpPr>
          <p:grpSpPr>
            <a:xfrm>
              <a:off x="0" y="251460"/>
              <a:ext cx="5910801" cy="1001311"/>
              <a:chOff x="-169959" y="95417"/>
              <a:chExt cx="5910801" cy="1001311"/>
            </a:xfrm>
          </p:grpSpPr>
          <p:sp>
            <p:nvSpPr>
              <p:cNvPr id="20" name="Zone de texte 16">
                <a:extLst>
                  <a:ext uri="{FF2B5EF4-FFF2-40B4-BE49-F238E27FC236}">
                    <a16:creationId xmlns:a16="http://schemas.microsoft.com/office/drawing/2014/main" id="{BEE02DFB-5D36-43BC-BE9D-3F33765F3E25}"/>
                  </a:ext>
                </a:extLst>
              </p:cNvPr>
              <p:cNvSpPr txBox="1"/>
              <p:nvPr/>
            </p:nvSpPr>
            <p:spPr>
              <a:xfrm>
                <a:off x="4842345" y="715617"/>
                <a:ext cx="898497" cy="38111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NZ" sz="9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Additional 2</a:t>
                </a:r>
                <a:r>
                  <a:rPr lang="en-NZ" sz="900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nd</a:t>
                </a:r>
                <a:r>
                  <a:rPr lang="en-NZ" sz="9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Steering joint</a:t>
                </a:r>
                <a:endParaRPr lang="en-NZ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" name="Connecteur droit avec flèche 17">
                <a:extLst>
                  <a:ext uri="{FF2B5EF4-FFF2-40B4-BE49-F238E27FC236}">
                    <a16:creationId xmlns:a16="http://schemas.microsoft.com/office/drawing/2014/main" id="{FA457207-CD19-48FF-A823-B98FA00F0370}"/>
                  </a:ext>
                </a:extLst>
              </p:cNvPr>
              <p:cNvCxnSpPr>
                <a:stCxn id="20" idx="1"/>
              </p:cNvCxnSpPr>
              <p:nvPr/>
            </p:nvCxnSpPr>
            <p:spPr>
              <a:xfrm flipH="1" flipV="1">
                <a:off x="4118776" y="675861"/>
                <a:ext cx="723196" cy="2302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Zone de texte 18">
                <a:extLst>
                  <a:ext uri="{FF2B5EF4-FFF2-40B4-BE49-F238E27FC236}">
                    <a16:creationId xmlns:a16="http://schemas.microsoft.com/office/drawing/2014/main" id="{2E52CD2C-B229-45BA-AE14-65120B32403B}"/>
                  </a:ext>
                </a:extLst>
              </p:cNvPr>
              <p:cNvSpPr txBox="1"/>
              <p:nvPr/>
            </p:nvSpPr>
            <p:spPr>
              <a:xfrm>
                <a:off x="-169959" y="309629"/>
                <a:ext cx="1219200" cy="578032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NZ" sz="9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  <a:r>
                  <a:rPr lang="en-NZ" sz="900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st</a:t>
                </a:r>
                <a:r>
                  <a:rPr lang="en-NZ" sz="9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Steering joint (originally integrated in the MTBM)</a:t>
                </a:r>
                <a:endParaRPr lang="en-NZ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3" name="Connecteur droit avec flèche 19">
                <a:extLst>
                  <a:ext uri="{FF2B5EF4-FFF2-40B4-BE49-F238E27FC236}">
                    <a16:creationId xmlns:a16="http://schemas.microsoft.com/office/drawing/2014/main" id="{DC972ECF-C553-4188-9F6C-E4411FB9C6B5}"/>
                  </a:ext>
                </a:extLst>
              </p:cNvPr>
              <p:cNvCxnSpPr>
                <a:stCxn id="22" idx="3"/>
              </p:cNvCxnSpPr>
              <p:nvPr/>
            </p:nvCxnSpPr>
            <p:spPr>
              <a:xfrm flipV="1">
                <a:off x="1049241" y="95417"/>
                <a:ext cx="1462876" cy="5030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7853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4AA46-9DBE-4BE6-A1A8-6BAE8A5E5AB0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3B78E4-A9C5-48D3-A4E9-33C257005E67}"/>
              </a:ext>
            </a:extLst>
          </p:cNvPr>
          <p:cNvSpPr txBox="1">
            <a:spLocks/>
          </p:cNvSpPr>
          <p:nvPr/>
        </p:nvSpPr>
        <p:spPr>
          <a:xfrm>
            <a:off x="0" y="1409868"/>
            <a:ext cx="2754310" cy="964173"/>
          </a:xfrm>
          <a:prstGeom prst="rect">
            <a:avLst/>
          </a:prstGeom>
          <a:solidFill>
            <a:schemeClr val="accent1"/>
          </a:solidFill>
        </p:spPr>
        <p:txBody>
          <a:bodyPr vert="horz" lIns="216000" tIns="216000" rIns="216000" bIns="216000" rtlCol="0" anchor="ctr" anchorCtr="0">
            <a:normAutofit fontScale="925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35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dirty="0"/>
              <a:t>Alternative Alignment Challenges:</a:t>
            </a:r>
          </a:p>
          <a:p>
            <a:r>
              <a:rPr lang="en-NZ" dirty="0"/>
              <a:t>Precast Pipe selection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ED499E-E6C8-4277-9750-07CC4C0E4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4" y="2532169"/>
            <a:ext cx="2652706" cy="3455415"/>
          </a:xfrm>
        </p:spPr>
        <p:txBody>
          <a:bodyPr>
            <a:normAutofit/>
          </a:bodyPr>
          <a:lstStyle/>
          <a:p>
            <a:r>
              <a:rPr lang="en-NZ" dirty="0"/>
              <a:t>Pipe segments needed to be short to fit the chord</a:t>
            </a:r>
          </a:p>
          <a:p>
            <a:r>
              <a:rPr lang="en-NZ" dirty="0"/>
              <a:t>Joints needed to be able to withstand the tangential thrust force while maintaining water tightness</a:t>
            </a:r>
          </a:p>
          <a:p>
            <a:r>
              <a:rPr lang="en-NZ" dirty="0"/>
              <a:t>Required a departure from NZ standards to switch to European standard detail </a:t>
            </a:r>
          </a:p>
          <a:p>
            <a:r>
              <a:rPr lang="en-NZ" dirty="0"/>
              <a:t>This would require custom build if to be manufactured in NZ =&gt; for 425lm not economically viable =&gt; Pipe had to be sourced from Malaysia </a:t>
            </a:r>
          </a:p>
          <a:p>
            <a:r>
              <a:rPr lang="en-NZ" dirty="0"/>
              <a:t>Additional QAQC checks undertaken to demonstrate compliance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pic>
        <p:nvPicPr>
          <p:cNvPr id="12" name="Image 28">
            <a:extLst>
              <a:ext uri="{FF2B5EF4-FFF2-40B4-BE49-F238E27FC236}">
                <a16:creationId xmlns:a16="http://schemas.microsoft.com/office/drawing/2014/main" id="{E62A48CE-DA28-460A-9D90-4E4AD206A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224" y="2201052"/>
            <a:ext cx="7476224" cy="206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13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4AA46-9DBE-4BE6-A1A8-6BAE8A5E5AB0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3B78E4-A9C5-48D3-A4E9-33C257005E67}"/>
              </a:ext>
            </a:extLst>
          </p:cNvPr>
          <p:cNvSpPr txBox="1">
            <a:spLocks/>
          </p:cNvSpPr>
          <p:nvPr/>
        </p:nvSpPr>
        <p:spPr>
          <a:xfrm>
            <a:off x="0" y="1409868"/>
            <a:ext cx="2754310" cy="964173"/>
          </a:xfrm>
          <a:prstGeom prst="rect">
            <a:avLst/>
          </a:prstGeom>
          <a:solidFill>
            <a:schemeClr val="accent1"/>
          </a:solidFill>
        </p:spPr>
        <p:txBody>
          <a:bodyPr vert="horz" lIns="216000" tIns="216000" rIns="216000" bIns="216000" rtlCol="0" anchor="ctr" anchorCtr="0">
            <a:normAutofit fontScale="925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35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dirty="0"/>
              <a:t>Alternative Alignment Challenges:</a:t>
            </a:r>
          </a:p>
          <a:p>
            <a:r>
              <a:rPr lang="en-NZ" dirty="0"/>
              <a:t>Uniform jacking force at joints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ED499E-E6C8-4277-9750-07CC4C0E4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4" y="2532169"/>
            <a:ext cx="2652706" cy="3455415"/>
          </a:xfrm>
        </p:spPr>
        <p:txBody>
          <a:bodyPr>
            <a:normAutofit/>
          </a:bodyPr>
          <a:lstStyle/>
          <a:p>
            <a:r>
              <a:rPr lang="en-NZ" dirty="0"/>
              <a:t>Due to curve, no full contact between pipes at joint =&gt; Unequal concentration of jacking force =&gt; Risk of failure of pipe concrete</a:t>
            </a:r>
          </a:p>
          <a:p>
            <a:r>
              <a:rPr lang="en-NZ" dirty="0"/>
              <a:t>Jackcontrol JC250 single loop hydraulic packer implemented to evenly distribute the jacking forces around the full joint</a:t>
            </a:r>
          </a:p>
          <a:p>
            <a:r>
              <a:rPr lang="en-NZ" dirty="0"/>
              <a:t>Able to be grout filled afterwards to maintain watertightness </a:t>
            </a:r>
          </a:p>
          <a:p>
            <a:endParaRPr lang="en-NZ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pic>
        <p:nvPicPr>
          <p:cNvPr id="6" name="Image 29">
            <a:extLst>
              <a:ext uri="{FF2B5EF4-FFF2-40B4-BE49-F238E27FC236}">
                <a16:creationId xmlns:a16="http://schemas.microsoft.com/office/drawing/2014/main" id="{DDE02A67-0EEF-436E-8ACB-E69E9263A9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 bwMode="auto">
          <a:xfrm rot="5400000">
            <a:off x="4310800" y="2095216"/>
            <a:ext cx="5310839" cy="38334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6B27FC-5EFE-44F8-A195-FA05B6BE5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707" y="77141"/>
            <a:ext cx="6339293" cy="117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66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4AA46-9DBE-4BE6-A1A8-6BAE8A5E5AB0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3B78E4-A9C5-48D3-A4E9-33C257005E67}"/>
              </a:ext>
            </a:extLst>
          </p:cNvPr>
          <p:cNvSpPr txBox="1">
            <a:spLocks/>
          </p:cNvSpPr>
          <p:nvPr/>
        </p:nvSpPr>
        <p:spPr>
          <a:xfrm>
            <a:off x="0" y="1409868"/>
            <a:ext cx="2754310" cy="964173"/>
          </a:xfrm>
          <a:prstGeom prst="rect">
            <a:avLst/>
          </a:prstGeom>
          <a:solidFill>
            <a:schemeClr val="accent1"/>
          </a:solidFill>
        </p:spPr>
        <p:txBody>
          <a:bodyPr vert="horz" lIns="216000" tIns="216000" rIns="216000" bIns="216000" rtlCol="0" anchor="ctr" anchorCtr="0">
            <a:normAutofit fontScale="925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35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dirty="0"/>
              <a:t>Alternative Alignment Challenges:</a:t>
            </a:r>
          </a:p>
          <a:p>
            <a:r>
              <a:rPr lang="en-NZ" dirty="0"/>
              <a:t>Cutting Head selection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ED499E-E6C8-4277-9750-07CC4C0E4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4" y="2532169"/>
            <a:ext cx="2652706" cy="3455415"/>
          </a:xfrm>
        </p:spPr>
        <p:txBody>
          <a:bodyPr>
            <a:normAutofit/>
          </a:bodyPr>
          <a:lstStyle/>
          <a:p>
            <a:r>
              <a:rPr lang="en-NZ" dirty="0"/>
              <a:t>Significantly variable geological units likely to be encountered during the single drive – very soft Tauranga group clays to extremely hard Basalt</a:t>
            </a:r>
          </a:p>
          <a:p>
            <a:r>
              <a:rPr lang="en-NZ" dirty="0"/>
              <a:t>Limited opportunity to make significant changes to the head during the tunnelling</a:t>
            </a:r>
          </a:p>
          <a:p>
            <a:r>
              <a:rPr lang="en-NZ" dirty="0"/>
              <a:t>Custom head constructed </a:t>
            </a:r>
          </a:p>
          <a:p>
            <a:r>
              <a:rPr lang="en-NZ" dirty="0"/>
              <a:t>Disk cutters for the basalt rock</a:t>
            </a:r>
          </a:p>
          <a:p>
            <a:r>
              <a:rPr lang="en-NZ" dirty="0"/>
              <a:t>Scrappers and sufficiently sized opening ratios to avoid the risk of clogging due to soft plastic alluvium material</a:t>
            </a:r>
          </a:p>
          <a:p>
            <a:endParaRPr lang="en-NZ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83F9CE-AEF5-4C1F-A3A0-99D40AE68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940" y="1197789"/>
            <a:ext cx="5836217" cy="4373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9076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4AA46-9DBE-4BE6-A1A8-6BAE8A5E5AB0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3B78E4-A9C5-48D3-A4E9-33C257005E67}"/>
              </a:ext>
            </a:extLst>
          </p:cNvPr>
          <p:cNvSpPr txBox="1">
            <a:spLocks/>
          </p:cNvSpPr>
          <p:nvPr/>
        </p:nvSpPr>
        <p:spPr>
          <a:xfrm>
            <a:off x="0" y="1409868"/>
            <a:ext cx="2754310" cy="964173"/>
          </a:xfrm>
          <a:prstGeom prst="rect">
            <a:avLst/>
          </a:prstGeom>
          <a:solidFill>
            <a:schemeClr val="accent1"/>
          </a:solidFill>
        </p:spPr>
        <p:txBody>
          <a:bodyPr vert="horz" lIns="216000" tIns="216000" rIns="216000" bIns="216000" rtlCol="0" anchor="ctr" anchorCtr="0">
            <a:normAutofit fontScale="925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35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dirty="0"/>
              <a:t>Alternative Alignment Challenges:</a:t>
            </a:r>
          </a:p>
          <a:p>
            <a:r>
              <a:rPr lang="en-NZ" dirty="0"/>
              <a:t>Ensuring Positional Tolerance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ED499E-E6C8-4277-9750-07CC4C0E4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4" y="2532169"/>
            <a:ext cx="2652706" cy="3455415"/>
          </a:xfrm>
        </p:spPr>
        <p:txBody>
          <a:bodyPr>
            <a:normAutofit/>
          </a:bodyPr>
          <a:lstStyle/>
          <a:p>
            <a:r>
              <a:rPr lang="en-NZ" dirty="0"/>
              <a:t>Ensuring positional tolerance critical</a:t>
            </a:r>
          </a:p>
          <a:p>
            <a:r>
              <a:rPr lang="en-NZ" dirty="0"/>
              <a:t>Daily traverses of the tunnel alignment undertaken by external team of Surveyors</a:t>
            </a:r>
          </a:p>
          <a:p>
            <a:r>
              <a:rPr lang="en-NZ" dirty="0"/>
              <a:t>The results used to verify the position and calibrate instrumentation in the control cabin</a:t>
            </a:r>
          </a:p>
          <a:p>
            <a:r>
              <a:rPr lang="en-NZ" dirty="0"/>
              <a:t>Benefit of this seen when the team were able to correct an understeer caused by the variable geology.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509D01-FA2C-4623-B54C-938788AD5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95" y="759203"/>
            <a:ext cx="7119985" cy="5339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278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4AA46-9DBE-4BE6-A1A8-6BAE8A5E5AB0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3B78E4-A9C5-48D3-A4E9-33C257005E67}"/>
              </a:ext>
            </a:extLst>
          </p:cNvPr>
          <p:cNvSpPr txBox="1">
            <a:spLocks/>
          </p:cNvSpPr>
          <p:nvPr/>
        </p:nvSpPr>
        <p:spPr>
          <a:xfrm>
            <a:off x="0" y="1409868"/>
            <a:ext cx="2754310" cy="964173"/>
          </a:xfrm>
          <a:prstGeom prst="rect">
            <a:avLst/>
          </a:prstGeom>
          <a:solidFill>
            <a:schemeClr val="accent1"/>
          </a:solidFill>
        </p:spPr>
        <p:txBody>
          <a:bodyPr vert="horz" lIns="216000" tIns="216000" rIns="216000" bIns="216000" rtlCol="0" anchor="ctr" anchorCtr="0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35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dirty="0"/>
              <a:t>Realised Benefits:</a:t>
            </a:r>
          </a:p>
          <a:p>
            <a:r>
              <a:rPr lang="en-NZ" dirty="0"/>
              <a:t>Operational Benefits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ED499E-E6C8-4277-9750-07CC4C0E4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4" y="2532169"/>
            <a:ext cx="2652706" cy="3455415"/>
          </a:xfrm>
        </p:spPr>
        <p:txBody>
          <a:bodyPr>
            <a:normAutofit/>
          </a:bodyPr>
          <a:lstStyle/>
          <a:p>
            <a:r>
              <a:rPr lang="en-NZ" dirty="0"/>
              <a:t>Continuity of tunnelling operation =&gt; single drive, no re-establishment of TBM</a:t>
            </a:r>
          </a:p>
          <a:p>
            <a:r>
              <a:rPr lang="en-NZ" dirty="0"/>
              <a:t>Larger drive site = &gt; more room for storage allowed for offline preparation of pipes and cut down on double handling</a:t>
            </a:r>
          </a:p>
          <a:p>
            <a:r>
              <a:rPr lang="en-NZ" dirty="0"/>
              <a:t>Concentrated operations away from Kiwirail corridor</a:t>
            </a:r>
          </a:p>
          <a:p>
            <a:r>
              <a:rPr lang="en-NZ" dirty="0"/>
              <a:t>4 months quicker on the tunnelling than the conforming programme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1DFB43-4652-4CB2-B429-37367C9175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7"/>
          <a:stretch/>
        </p:blipFill>
        <p:spPr bwMode="auto">
          <a:xfrm>
            <a:off x="2948366" y="1409868"/>
            <a:ext cx="9243634" cy="4053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557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4AA46-9DBE-4BE6-A1A8-6BAE8A5E5AB0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3B78E4-A9C5-48D3-A4E9-33C257005E67}"/>
              </a:ext>
            </a:extLst>
          </p:cNvPr>
          <p:cNvSpPr txBox="1">
            <a:spLocks/>
          </p:cNvSpPr>
          <p:nvPr/>
        </p:nvSpPr>
        <p:spPr>
          <a:xfrm>
            <a:off x="0" y="1409868"/>
            <a:ext cx="2754310" cy="964173"/>
          </a:xfrm>
          <a:prstGeom prst="rect">
            <a:avLst/>
          </a:prstGeom>
          <a:solidFill>
            <a:schemeClr val="accent1"/>
          </a:solidFill>
        </p:spPr>
        <p:txBody>
          <a:bodyPr vert="horz" lIns="216000" tIns="216000" rIns="216000" bIns="216000" rtlCol="0" anchor="ctr" anchorCtr="0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35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dirty="0"/>
              <a:t>Realised Benefits:</a:t>
            </a:r>
          </a:p>
          <a:p>
            <a:r>
              <a:rPr lang="en-NZ" dirty="0"/>
              <a:t>Stakeholder Benefits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ED499E-E6C8-4277-9750-07CC4C0E4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4" y="2532169"/>
            <a:ext cx="2652706" cy="3455415"/>
          </a:xfrm>
        </p:spPr>
        <p:txBody>
          <a:bodyPr>
            <a:normAutofit/>
          </a:bodyPr>
          <a:lstStyle/>
          <a:p>
            <a:r>
              <a:rPr lang="en-NZ" dirty="0"/>
              <a:t>Less Traffic Management disruption to key arterial traffic routes</a:t>
            </a:r>
          </a:p>
          <a:p>
            <a:r>
              <a:rPr lang="en-NZ" dirty="0"/>
              <a:t>Safer site access points</a:t>
            </a:r>
          </a:p>
          <a:p>
            <a:r>
              <a:rPr lang="en-NZ" dirty="0"/>
              <a:t>Less risk to third party assets such as rail corridor</a:t>
            </a:r>
          </a:p>
          <a:p>
            <a:r>
              <a:rPr lang="en-NZ" dirty="0"/>
              <a:t>Quicker tunnelling duration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123DE3-8B15-4834-98C3-4D703D5F7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6344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57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F90952-5CF3-41C7-BC93-C8D30EC85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03" y="2943833"/>
            <a:ext cx="2513687" cy="2852737"/>
          </a:xfrm>
        </p:spPr>
        <p:txBody>
          <a:bodyPr/>
          <a:lstStyle/>
          <a:p>
            <a:r>
              <a:rPr lang="en-NZ" dirty="0"/>
              <a:t>Questions &amp; Answers: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F431DE-2A18-411C-A835-D9625FEC3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933" y="1433941"/>
            <a:ext cx="8926264" cy="4820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574AAF-C710-40B9-9DBB-C266C4904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1316" y="4785063"/>
            <a:ext cx="2056313" cy="162016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66516B-66F9-4C3A-9B34-0F9EC74FF13C}"/>
              </a:ext>
            </a:extLst>
          </p:cNvPr>
          <p:cNvCxnSpPr/>
          <p:nvPr/>
        </p:nvCxnSpPr>
        <p:spPr>
          <a:xfrm>
            <a:off x="9549709" y="5310257"/>
            <a:ext cx="0" cy="7493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AF0E3313-39A9-4B01-BCB4-FD9DDF084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9" y="5310257"/>
            <a:ext cx="2435088" cy="6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41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2" y="2457534"/>
            <a:ext cx="2652706" cy="2026426"/>
          </a:xfrm>
        </p:spPr>
        <p:txBody>
          <a:bodyPr>
            <a:normAutofit/>
          </a:bodyPr>
          <a:lstStyle/>
          <a:p>
            <a:r>
              <a:rPr lang="en-NZ" dirty="0"/>
              <a:t>Largest infrastructure project undertaken in NZ to date</a:t>
            </a:r>
          </a:p>
          <a:p>
            <a:r>
              <a:rPr lang="en-NZ" dirty="0"/>
              <a:t>3.45km of twin tunnel underground rail</a:t>
            </a:r>
          </a:p>
          <a:p>
            <a:r>
              <a:rPr lang="en-NZ" dirty="0"/>
              <a:t>Up to 42m below the ground at its deepest point</a:t>
            </a:r>
          </a:p>
          <a:p>
            <a:r>
              <a:rPr lang="en-NZ" dirty="0"/>
              <a:t>Significant Enabling works required to facilitate this project =&gt; C6 contract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4AA46-9DBE-4BE6-A1A8-6BAE8A5E5AB0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CBDF7C-038B-4EE6-B9FB-93DD7D56C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375" y="670771"/>
            <a:ext cx="9302625" cy="551645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73B78E4-A9C5-48D3-A4E9-33C257005E67}"/>
              </a:ext>
            </a:extLst>
          </p:cNvPr>
          <p:cNvSpPr txBox="1">
            <a:spLocks/>
          </p:cNvSpPr>
          <p:nvPr/>
        </p:nvSpPr>
        <p:spPr>
          <a:xfrm>
            <a:off x="0" y="1409868"/>
            <a:ext cx="2754310" cy="964173"/>
          </a:xfrm>
          <a:prstGeom prst="rect">
            <a:avLst/>
          </a:prstGeom>
          <a:solidFill>
            <a:schemeClr val="accent1"/>
          </a:solidFill>
        </p:spPr>
        <p:txBody>
          <a:bodyPr vert="horz" lIns="216000" tIns="216000" rIns="216000" bIns="216000" rtlCol="0" anchor="ctr" anchorCtr="0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35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dirty="0"/>
              <a:t>Introduction:</a:t>
            </a:r>
          </a:p>
        </p:txBody>
      </p:sp>
    </p:spTree>
    <p:extLst>
      <p:ext uri="{BB962C8B-B14F-4D97-AF65-F5344CB8AC3E}">
        <p14:creationId xmlns:p14="http://schemas.microsoft.com/office/powerpoint/2010/main" val="1379468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4" y="2532170"/>
            <a:ext cx="2652706" cy="2754944"/>
          </a:xfrm>
        </p:spPr>
        <p:txBody>
          <a:bodyPr>
            <a:normAutofit/>
          </a:bodyPr>
          <a:lstStyle/>
          <a:p>
            <a:r>
              <a:rPr lang="en-NZ" dirty="0"/>
              <a:t>C6 – Mt Eden Stormwater Relocation</a:t>
            </a:r>
          </a:p>
          <a:p>
            <a:r>
              <a:rPr lang="en-NZ" dirty="0"/>
              <a:t>Clash between new alignment vs Existing DN1900 Stormwater main</a:t>
            </a:r>
          </a:p>
          <a:p>
            <a:r>
              <a:rPr lang="en-NZ" dirty="0"/>
              <a:t>Necessitated 425lm of 1950mm ID tunnel to divert out of alignment</a:t>
            </a:r>
          </a:p>
          <a:p>
            <a:endParaRPr lang="en-NZ" dirty="0"/>
          </a:p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4AA46-9DBE-4BE6-A1A8-6BAE8A5E5AB0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3B78E4-A9C5-48D3-A4E9-33C257005E67}"/>
              </a:ext>
            </a:extLst>
          </p:cNvPr>
          <p:cNvSpPr txBox="1">
            <a:spLocks/>
          </p:cNvSpPr>
          <p:nvPr/>
        </p:nvSpPr>
        <p:spPr>
          <a:xfrm>
            <a:off x="0" y="1409868"/>
            <a:ext cx="2754310" cy="964173"/>
          </a:xfrm>
          <a:prstGeom prst="rect">
            <a:avLst/>
          </a:prstGeom>
          <a:solidFill>
            <a:schemeClr val="accent1"/>
          </a:solidFill>
        </p:spPr>
        <p:txBody>
          <a:bodyPr vert="horz" lIns="216000" tIns="216000" rIns="216000" bIns="216000" rtlCol="0" anchor="ctr" anchorCtr="0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35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dirty="0"/>
              <a:t>Introduction: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E36945-003F-4B0C-B59B-9A9FDADD9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499" y="369231"/>
            <a:ext cx="9316501" cy="59329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EC1137-134B-4A3C-A6BF-6CE8E9A6F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310" y="292033"/>
            <a:ext cx="9472046" cy="601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3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4" y="2532170"/>
            <a:ext cx="2652706" cy="2754944"/>
          </a:xfrm>
        </p:spPr>
        <p:txBody>
          <a:bodyPr>
            <a:normAutofit/>
          </a:bodyPr>
          <a:lstStyle/>
          <a:p>
            <a:r>
              <a:rPr lang="en-NZ" dirty="0"/>
              <a:t>Two drives from Central drive shaft</a:t>
            </a:r>
          </a:p>
          <a:p>
            <a:r>
              <a:rPr lang="en-NZ" dirty="0"/>
              <a:t>3 shafts in total </a:t>
            </a:r>
          </a:p>
          <a:p>
            <a:r>
              <a:rPr lang="en-NZ" dirty="0"/>
              <a:t>Upstream and Downstream connections circa 15-20m bgl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4AA46-9DBE-4BE6-A1A8-6BAE8A5E5AB0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3B78E4-A9C5-48D3-A4E9-33C257005E67}"/>
              </a:ext>
            </a:extLst>
          </p:cNvPr>
          <p:cNvSpPr txBox="1">
            <a:spLocks/>
          </p:cNvSpPr>
          <p:nvPr/>
        </p:nvSpPr>
        <p:spPr>
          <a:xfrm>
            <a:off x="0" y="1409868"/>
            <a:ext cx="2754310" cy="964173"/>
          </a:xfrm>
          <a:prstGeom prst="rect">
            <a:avLst/>
          </a:prstGeom>
          <a:solidFill>
            <a:schemeClr val="accent1"/>
          </a:solidFill>
        </p:spPr>
        <p:txBody>
          <a:bodyPr vert="horz" lIns="216000" tIns="216000" rIns="216000" bIns="216000" rtlCol="0" anchor="ctr" anchorCtr="0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35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dirty="0"/>
              <a:t>Specimen Design: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E36945-003F-4B0C-B59B-9A9FDADD9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499" y="369231"/>
            <a:ext cx="9316501" cy="593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42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4AA46-9DBE-4BE6-A1A8-6BAE8A5E5AB0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9868"/>
            <a:ext cx="2754310" cy="964173"/>
          </a:xfrm>
        </p:spPr>
        <p:txBody>
          <a:bodyPr/>
          <a:lstStyle/>
          <a:p>
            <a:r>
              <a:rPr lang="en-NZ" dirty="0"/>
              <a:t>Specimen Design Challenges: Geotech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15AF2C-2530-470D-9369-01132CDCC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947" y="870415"/>
            <a:ext cx="9327053" cy="5117169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BE1695-A6D5-4A25-91F3-E2F75CFC7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4" y="2532170"/>
            <a:ext cx="2652706" cy="2754944"/>
          </a:xfrm>
        </p:spPr>
        <p:txBody>
          <a:bodyPr>
            <a:normAutofit/>
          </a:bodyPr>
          <a:lstStyle/>
          <a:p>
            <a:r>
              <a:rPr lang="en-NZ" dirty="0"/>
              <a:t>Ground Conditions:</a:t>
            </a:r>
          </a:p>
          <a:p>
            <a:pPr marL="171450" indent="-171450">
              <a:buFontTx/>
              <a:buChar char="-"/>
            </a:pPr>
            <a:r>
              <a:rPr lang="en-NZ" dirty="0"/>
              <a:t>Considerably Variable </a:t>
            </a:r>
          </a:p>
          <a:p>
            <a:pPr marL="171450" indent="-171450">
              <a:buFontTx/>
              <a:buChar char="-"/>
            </a:pPr>
            <a:r>
              <a:rPr lang="en-NZ" dirty="0"/>
              <a:t>ECBF Spur</a:t>
            </a:r>
          </a:p>
          <a:p>
            <a:pPr marL="171450" indent="-171450">
              <a:buFontTx/>
              <a:buChar char="-"/>
            </a:pPr>
            <a:r>
              <a:rPr lang="en-NZ" dirty="0"/>
              <a:t>Basalt Lava flows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BBFA9A6-B2CA-4C7C-8345-CB1C47BC29B6}"/>
              </a:ext>
            </a:extLst>
          </p:cNvPr>
          <p:cNvSpPr/>
          <p:nvPr/>
        </p:nvSpPr>
        <p:spPr>
          <a:xfrm>
            <a:off x="6157609" y="1177047"/>
            <a:ext cx="184825" cy="2500008"/>
          </a:xfrm>
          <a:custGeom>
            <a:avLst/>
            <a:gdLst>
              <a:gd name="connsiteX0" fmla="*/ 184825 w 184825"/>
              <a:gd name="connsiteY0" fmla="*/ 0 h 2500008"/>
              <a:gd name="connsiteX1" fmla="*/ 0 w 184825"/>
              <a:gd name="connsiteY1" fmla="*/ 2500008 h 250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825" h="2500008">
                <a:moveTo>
                  <a:pt x="184825" y="0"/>
                </a:moveTo>
                <a:cubicBezTo>
                  <a:pt x="129702" y="989789"/>
                  <a:pt x="74579" y="1979578"/>
                  <a:pt x="0" y="2500008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B27BD0-B55E-4396-BCEB-10655502E532}"/>
              </a:ext>
            </a:extLst>
          </p:cNvPr>
          <p:cNvGrpSpPr/>
          <p:nvPr/>
        </p:nvGrpSpPr>
        <p:grpSpPr>
          <a:xfrm>
            <a:off x="1935724" y="3282013"/>
            <a:ext cx="8813420" cy="3048155"/>
            <a:chOff x="3168110" y="3150874"/>
            <a:chExt cx="8813420" cy="304815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FB8F46F-4835-4CA5-BECD-6BFC90013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305"/>
            <a:stretch/>
          </p:blipFill>
          <p:spPr>
            <a:xfrm>
              <a:off x="6897949" y="3150874"/>
              <a:ext cx="5083581" cy="299402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591465F-8820-4294-8228-B2DF79118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8728"/>
            <a:stretch/>
          </p:blipFill>
          <p:spPr>
            <a:xfrm>
              <a:off x="3168110" y="3205004"/>
              <a:ext cx="3731222" cy="2994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632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4AA46-9DBE-4BE6-A1A8-6BAE8A5E5AB0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9868"/>
            <a:ext cx="2754310" cy="964173"/>
          </a:xfrm>
        </p:spPr>
        <p:txBody>
          <a:bodyPr/>
          <a:lstStyle/>
          <a:p>
            <a:r>
              <a:rPr lang="en-NZ" dirty="0"/>
              <a:t>Specimen Design Challenges: Water Street Shaft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15AF2C-2530-470D-9369-01132CDCC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947" y="870415"/>
            <a:ext cx="9327053" cy="5117169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BE1695-A6D5-4A25-91F3-E2F75CFC7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4" y="2532169"/>
            <a:ext cx="2652706" cy="3455415"/>
          </a:xfrm>
        </p:spPr>
        <p:txBody>
          <a:bodyPr>
            <a:normAutofit/>
          </a:bodyPr>
          <a:lstStyle/>
          <a:p>
            <a:r>
              <a:rPr lang="en-NZ" dirty="0"/>
              <a:t>Pros:</a:t>
            </a:r>
          </a:p>
          <a:p>
            <a:pPr marL="171450" indent="-171450">
              <a:buFontTx/>
              <a:buChar char="-"/>
            </a:pPr>
            <a:r>
              <a:rPr lang="en-NZ" dirty="0"/>
              <a:t>Over 3,000m</a:t>
            </a:r>
            <a:r>
              <a:rPr lang="en-NZ" baseline="30000" dirty="0"/>
              <a:t>2</a:t>
            </a:r>
            <a:r>
              <a:rPr lang="en-NZ" dirty="0"/>
              <a:t> of available area and already cleared so could start early</a:t>
            </a:r>
          </a:p>
          <a:p>
            <a:pPr marL="171450" indent="-171450">
              <a:buFontTx/>
              <a:buChar char="-"/>
            </a:pPr>
            <a:r>
              <a:rPr lang="en-NZ" dirty="0"/>
              <a:t>Shaft located well away from Kiwirail zone of influence</a:t>
            </a:r>
          </a:p>
          <a:p>
            <a:pPr marL="171450" indent="-171450">
              <a:buFontTx/>
              <a:buChar char="-"/>
            </a:pPr>
            <a:r>
              <a:rPr lang="en-NZ" dirty="0"/>
              <a:t>Multiple access points off both Water St and Normanby Rd</a:t>
            </a:r>
          </a:p>
          <a:p>
            <a:r>
              <a:rPr lang="en-NZ" dirty="0"/>
              <a:t>Cons:</a:t>
            </a:r>
          </a:p>
          <a:p>
            <a:pPr marL="171450" indent="-171450">
              <a:buFontTx/>
              <a:buChar char="-"/>
            </a:pPr>
            <a:r>
              <a:rPr lang="en-NZ" dirty="0"/>
              <a:t>It was designated as a reception shaft not a drive shaft</a:t>
            </a:r>
          </a:p>
          <a:p>
            <a:pPr marL="171450" indent="-171450">
              <a:buFontTx/>
              <a:buChar char="-"/>
            </a:pPr>
            <a:r>
              <a:rPr lang="en-NZ" dirty="0"/>
              <a:t>Any stored pipes had to be double handled</a:t>
            </a:r>
          </a:p>
          <a:p>
            <a:pPr marL="171450" indent="-171450">
              <a:buFontTx/>
              <a:buChar char="-"/>
            </a:pPr>
            <a:r>
              <a:rPr lang="en-NZ" dirty="0"/>
              <a:t>Distance to pump tunnel slurry if used to locate processing facility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38E876-6FAC-4420-ADB9-B87EBAE8F7A1}"/>
              </a:ext>
            </a:extLst>
          </p:cNvPr>
          <p:cNvSpPr/>
          <p:nvPr/>
        </p:nvSpPr>
        <p:spPr>
          <a:xfrm>
            <a:off x="2864945" y="3989544"/>
            <a:ext cx="757144" cy="861134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68BDDA-11F0-4DDF-AFCA-87EBA1788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946" y="480323"/>
            <a:ext cx="9327053" cy="58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4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4AA46-9DBE-4BE6-A1A8-6BAE8A5E5AB0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9868"/>
            <a:ext cx="2754310" cy="964173"/>
          </a:xfrm>
        </p:spPr>
        <p:txBody>
          <a:bodyPr/>
          <a:lstStyle/>
          <a:p>
            <a:r>
              <a:rPr lang="en-NZ" dirty="0"/>
              <a:t>Specimen Design Challenges: Mt Eden Rd Shaft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15AF2C-2530-470D-9369-01132CDCC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947" y="870415"/>
            <a:ext cx="9327053" cy="5117169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BE1695-A6D5-4A25-91F3-E2F75CFC7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4" y="2532169"/>
            <a:ext cx="2652706" cy="3455415"/>
          </a:xfrm>
        </p:spPr>
        <p:txBody>
          <a:bodyPr>
            <a:normAutofit/>
          </a:bodyPr>
          <a:lstStyle/>
          <a:p>
            <a:r>
              <a:rPr lang="en-NZ" dirty="0"/>
              <a:t>Pros:</a:t>
            </a:r>
          </a:p>
          <a:p>
            <a:pPr marL="171450" indent="-171450">
              <a:buFontTx/>
              <a:buChar char="-"/>
            </a:pPr>
            <a:r>
              <a:rPr lang="en-NZ" dirty="0"/>
              <a:t>Not a lot…</a:t>
            </a:r>
          </a:p>
          <a:p>
            <a:r>
              <a:rPr lang="en-NZ" dirty="0"/>
              <a:t>Cons:</a:t>
            </a:r>
          </a:p>
          <a:p>
            <a:pPr marL="171450" indent="-171450">
              <a:buFontTx/>
              <a:buChar char="-"/>
            </a:pPr>
            <a:r>
              <a:rPr lang="en-NZ" dirty="0"/>
              <a:t>Required disruptive Traffic Management on busy route to facilitate deliveries of pipes and launch of MTBM</a:t>
            </a:r>
          </a:p>
          <a:p>
            <a:pPr marL="171450" indent="-171450">
              <a:buFontTx/>
              <a:buChar char="-"/>
            </a:pPr>
            <a:r>
              <a:rPr lang="en-NZ" dirty="0"/>
              <a:t>Located within 8m of live rail corridor =&gt; significant restrictions on construction activities</a:t>
            </a:r>
          </a:p>
          <a:p>
            <a:pPr marL="171450" indent="-171450">
              <a:buFontTx/>
              <a:buChar char="-"/>
            </a:pPr>
            <a:r>
              <a:rPr lang="en-NZ" dirty="0"/>
              <a:t>Very confined site with limited access</a:t>
            </a:r>
          </a:p>
          <a:p>
            <a:pPr marL="171450" indent="-171450">
              <a:buFontTx/>
              <a:buChar char="-"/>
            </a:pPr>
            <a:r>
              <a:rPr lang="en-NZ" dirty="0"/>
              <a:t>Significant temp works required to facilitate shaft and site compound</a:t>
            </a:r>
          </a:p>
          <a:p>
            <a:endParaRPr lang="en-NZ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38E876-6FAC-4420-ADB9-B87EBAE8F7A1}"/>
              </a:ext>
            </a:extLst>
          </p:cNvPr>
          <p:cNvSpPr/>
          <p:nvPr/>
        </p:nvSpPr>
        <p:spPr>
          <a:xfrm>
            <a:off x="5061527" y="1745673"/>
            <a:ext cx="1505528" cy="105893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BE8BE-3173-4A4D-B0F6-472E9C149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45" y="451243"/>
            <a:ext cx="9327055" cy="595551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596B776-0746-4096-9240-E8242F87E468}"/>
              </a:ext>
            </a:extLst>
          </p:cNvPr>
          <p:cNvGrpSpPr/>
          <p:nvPr/>
        </p:nvGrpSpPr>
        <p:grpSpPr>
          <a:xfrm>
            <a:off x="2864945" y="106532"/>
            <a:ext cx="9327055" cy="6649375"/>
            <a:chOff x="2864945" y="106532"/>
            <a:chExt cx="9327055" cy="66493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E0B7AD-4253-4F75-9C5E-3626693E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9982" y="110633"/>
              <a:ext cx="6572018" cy="663673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31D33F9-5DEC-4474-B074-45BA32957B4F}"/>
                </a:ext>
              </a:extLst>
            </p:cNvPr>
            <p:cNvSpPr/>
            <p:nvPr/>
          </p:nvSpPr>
          <p:spPr>
            <a:xfrm>
              <a:off x="2864945" y="106532"/>
              <a:ext cx="2745742" cy="6649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218032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4AA46-9DBE-4BE6-A1A8-6BAE8A5E5AB0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9868"/>
            <a:ext cx="2754310" cy="964173"/>
          </a:xfrm>
        </p:spPr>
        <p:txBody>
          <a:bodyPr/>
          <a:lstStyle/>
          <a:p>
            <a:r>
              <a:rPr lang="en-NZ" dirty="0"/>
              <a:t>Specimen Design Challenges: Nikau Street Shaft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15AF2C-2530-470D-9369-01132CDCC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947" y="870415"/>
            <a:ext cx="9327053" cy="5117169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8BE1695-A6D5-4A25-91F3-E2F75CFC7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4" y="2532169"/>
            <a:ext cx="2652706" cy="3455415"/>
          </a:xfrm>
        </p:spPr>
        <p:txBody>
          <a:bodyPr>
            <a:normAutofit/>
          </a:bodyPr>
          <a:lstStyle/>
          <a:p>
            <a:r>
              <a:rPr lang="en-NZ" dirty="0"/>
              <a:t>Pros:</a:t>
            </a:r>
          </a:p>
          <a:p>
            <a:pPr marL="171450" indent="-171450">
              <a:buFontTx/>
              <a:buChar char="-"/>
            </a:pPr>
            <a:r>
              <a:rPr lang="en-NZ" dirty="0"/>
              <a:t>Approx.  1,000m</a:t>
            </a:r>
            <a:r>
              <a:rPr lang="en-NZ" baseline="30000" dirty="0"/>
              <a:t>2</a:t>
            </a:r>
            <a:r>
              <a:rPr lang="en-NZ" dirty="0"/>
              <a:t> of site made available by the demo of existing warehouse and temporary road closure.</a:t>
            </a:r>
          </a:p>
          <a:p>
            <a:pPr marL="171450" indent="-171450">
              <a:buFontTx/>
              <a:buChar char="-"/>
            </a:pPr>
            <a:r>
              <a:rPr lang="en-NZ" dirty="0"/>
              <a:t>Multiple access points – Ruru St and Nikau St</a:t>
            </a:r>
          </a:p>
          <a:p>
            <a:r>
              <a:rPr lang="en-NZ" dirty="0"/>
              <a:t>Cons:</a:t>
            </a:r>
          </a:p>
          <a:p>
            <a:pPr marL="171450" indent="-171450">
              <a:buFontTx/>
              <a:buChar char="-"/>
            </a:pPr>
            <a:r>
              <a:rPr lang="en-NZ" dirty="0"/>
              <a:t>Huia 2 high pressure water main located within 2m of shaft</a:t>
            </a:r>
          </a:p>
          <a:p>
            <a:pPr marL="171450" indent="-171450">
              <a:buFontTx/>
              <a:buChar char="-"/>
            </a:pPr>
            <a:r>
              <a:rPr lang="en-NZ" dirty="0"/>
              <a:t>High concentration of residential properties &amp; Media works =&gt; Very sensitive to noise, vibration &amp; dust etc</a:t>
            </a:r>
          </a:p>
          <a:p>
            <a:pPr marL="171450" indent="-171450">
              <a:buFontTx/>
              <a:buChar char="-"/>
            </a:pPr>
            <a:r>
              <a:rPr lang="en-NZ" dirty="0"/>
              <a:t>Significant seam of basalt in footprint of shaft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38E876-6FAC-4420-ADB9-B87EBAE8F7A1}"/>
              </a:ext>
            </a:extLst>
          </p:cNvPr>
          <p:cNvSpPr/>
          <p:nvPr/>
        </p:nvSpPr>
        <p:spPr>
          <a:xfrm>
            <a:off x="11333252" y="3208309"/>
            <a:ext cx="757144" cy="861134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FBE813-8088-4693-A660-02DA4BE95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858" y="-21405"/>
            <a:ext cx="8038075" cy="66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2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4AA46-9DBE-4BE6-A1A8-6BAE8A5E5AB0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3B78E4-A9C5-48D3-A4E9-33C257005E67}"/>
              </a:ext>
            </a:extLst>
          </p:cNvPr>
          <p:cNvSpPr txBox="1">
            <a:spLocks/>
          </p:cNvSpPr>
          <p:nvPr/>
        </p:nvSpPr>
        <p:spPr>
          <a:xfrm>
            <a:off x="0" y="1409868"/>
            <a:ext cx="2754310" cy="964173"/>
          </a:xfrm>
          <a:prstGeom prst="rect">
            <a:avLst/>
          </a:prstGeom>
          <a:solidFill>
            <a:schemeClr val="accent1"/>
          </a:solidFill>
        </p:spPr>
        <p:txBody>
          <a:bodyPr vert="horz" lIns="216000" tIns="216000" rIns="216000" bIns="216000" rtlCol="0" anchor="ctr" anchorCtr="0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35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dirty="0"/>
              <a:t>Alternative Alignment: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34CA6A-F82C-4D12-8991-D0EE0546F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499" y="919242"/>
            <a:ext cx="9295474" cy="50195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ED499E-E6C8-4277-9750-07CC4C0E4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4" y="2532169"/>
            <a:ext cx="2652706" cy="3455415"/>
          </a:xfrm>
        </p:spPr>
        <p:txBody>
          <a:bodyPr>
            <a:normAutofit/>
          </a:bodyPr>
          <a:lstStyle/>
          <a:p>
            <a:r>
              <a:rPr lang="en-NZ" dirty="0"/>
              <a:t>Aim:</a:t>
            </a:r>
          </a:p>
          <a:p>
            <a:r>
              <a:rPr lang="en-NZ" dirty="0"/>
              <a:t>Take advantage of the natural benefits of Water St site, </a:t>
            </a:r>
          </a:p>
          <a:p>
            <a:r>
              <a:rPr lang="en-NZ" dirty="0"/>
              <a:t>Avoiding the worst of the basalt rock formation</a:t>
            </a:r>
          </a:p>
          <a:p>
            <a:r>
              <a:rPr lang="en-NZ" dirty="0"/>
              <a:t>Reduce size of Mt Eden shaft and temp works associated with it</a:t>
            </a:r>
          </a:p>
          <a:p>
            <a:endParaRPr lang="en-NZ" dirty="0"/>
          </a:p>
          <a:p>
            <a:r>
              <a:rPr lang="en-NZ" dirty="0"/>
              <a:t>The solution:</a:t>
            </a:r>
          </a:p>
          <a:p>
            <a:r>
              <a:rPr lang="en-NZ" dirty="0"/>
              <a:t>Single Drive from Water St</a:t>
            </a:r>
          </a:p>
          <a:p>
            <a:r>
              <a:rPr lang="en-NZ" dirty="0"/>
              <a:t>Over 90% of new alignment to be tunnelled on a curve</a:t>
            </a:r>
          </a:p>
          <a:p>
            <a:r>
              <a:rPr lang="en-NZ" dirty="0"/>
              <a:t>First curve at 150m radius</a:t>
            </a:r>
          </a:p>
          <a:p>
            <a:r>
              <a:rPr lang="en-NZ" dirty="0"/>
              <a:t>Second curve at 450m radius</a:t>
            </a:r>
          </a:p>
          <a:p>
            <a:endParaRPr lang="en-NZ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0D4B09-75DC-4347-BC5E-80026B8CB06F}"/>
              </a:ext>
            </a:extLst>
          </p:cNvPr>
          <p:cNvGrpSpPr/>
          <p:nvPr/>
        </p:nvGrpSpPr>
        <p:grpSpPr>
          <a:xfrm>
            <a:off x="3530987" y="1778264"/>
            <a:ext cx="8206924" cy="3974368"/>
            <a:chOff x="3530987" y="1778264"/>
            <a:chExt cx="8206924" cy="39743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7C3CF28-8193-426F-B8AB-0331C179C895}"/>
                </a:ext>
              </a:extLst>
            </p:cNvPr>
            <p:cNvGrpSpPr/>
            <p:nvPr/>
          </p:nvGrpSpPr>
          <p:grpSpPr>
            <a:xfrm>
              <a:off x="3530987" y="1778264"/>
              <a:ext cx="8206924" cy="3974368"/>
              <a:chOff x="2832124" y="1440912"/>
              <a:chExt cx="8206924" cy="397436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94B0005-2BC9-441B-AB1C-125D09637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2124" y="1440912"/>
                <a:ext cx="4273099" cy="397256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621820C-4048-449C-916E-259B571A6F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05223" y="1442720"/>
                <a:ext cx="3933825" cy="3972560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82C455-A78A-4DAE-9713-1F5D7CF47917}"/>
                </a:ext>
              </a:extLst>
            </p:cNvPr>
            <p:cNvSpPr txBox="1"/>
            <p:nvPr/>
          </p:nvSpPr>
          <p:spPr>
            <a:xfrm>
              <a:off x="7546327" y="3605198"/>
              <a:ext cx="967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chemeClr val="accent1"/>
                  </a:solidFill>
                </a:rPr>
                <a:t>VS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253705-560B-4D86-A26E-80427E969B62}"/>
                </a:ext>
              </a:extLst>
            </p:cNvPr>
            <p:cNvSpPr txBox="1"/>
            <p:nvPr/>
          </p:nvSpPr>
          <p:spPr>
            <a:xfrm>
              <a:off x="4012707" y="1891954"/>
              <a:ext cx="1408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chemeClr val="accent1"/>
                  </a:solidFill>
                </a:rPr>
                <a:t>Alternative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3BE8FD-F959-4D1F-A128-EC579D5649FD}"/>
                </a:ext>
              </a:extLst>
            </p:cNvPr>
            <p:cNvSpPr txBox="1"/>
            <p:nvPr/>
          </p:nvSpPr>
          <p:spPr>
            <a:xfrm>
              <a:off x="8285806" y="1891954"/>
              <a:ext cx="1408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chemeClr val="accent1"/>
                  </a:solidFill>
                </a:rPr>
                <a:t>Specimen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072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oletanche Bachy">
  <a:themeElements>
    <a:clrScheme name="Soletanche Bachy">
      <a:dk1>
        <a:srgbClr val="828282"/>
      </a:dk1>
      <a:lt1>
        <a:srgbClr val="FFFFFF"/>
      </a:lt1>
      <a:dk2>
        <a:srgbClr val="C3C3C3"/>
      </a:dk2>
      <a:lt2>
        <a:srgbClr val="EBEBEB"/>
      </a:lt2>
      <a:accent1>
        <a:srgbClr val="E20025"/>
      </a:accent1>
      <a:accent2>
        <a:srgbClr val="828282"/>
      </a:accent2>
      <a:accent3>
        <a:srgbClr val="828282"/>
      </a:accent3>
      <a:accent4>
        <a:srgbClr val="828282"/>
      </a:accent4>
      <a:accent5>
        <a:srgbClr val="828282"/>
      </a:accent5>
      <a:accent6>
        <a:srgbClr val="828282"/>
      </a:accent6>
      <a:hlink>
        <a:srgbClr val="E20025"/>
      </a:hlink>
      <a:folHlink>
        <a:srgbClr val="E2002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4D80A2E3937D4D8C8308B394800A4D" ma:contentTypeVersion="13" ma:contentTypeDescription="Crée un document." ma:contentTypeScope="" ma:versionID="7d51fe4673a9a8144e2b3deb9f5bab3e">
  <xsd:schema xmlns:xsd="http://www.w3.org/2001/XMLSchema" xmlns:xs="http://www.w3.org/2001/XMLSchema" xmlns:p="http://schemas.microsoft.com/office/2006/metadata/properties" xmlns:ns2="4ce06490-ea73-4e9e-be09-bafaec4e77b9" xmlns:ns3="de645550-9334-4999-b85e-82abef1af44c" targetNamespace="http://schemas.microsoft.com/office/2006/metadata/properties" ma:root="true" ma:fieldsID="127ad2a9dc0dea8bde2e9fa85dd3079c" ns2:_="" ns3:_="">
    <xsd:import namespace="4ce06490-ea73-4e9e-be09-bafaec4e77b9"/>
    <xsd:import namespace="de645550-9334-4999-b85e-82abef1af4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e06490-ea73-4e9e-be09-bafaec4e7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645550-9334-4999-b85e-82abef1af44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C6FA7B-46E3-436A-B0B3-5AA2BB5855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DC6555-8F74-4875-BE53-2DB4988EEF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e06490-ea73-4e9e-be09-bafaec4e77b9"/>
    <ds:schemaRef ds:uri="de645550-9334-4999-b85e-82abef1af4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A24A829-3767-4C9A-A277-76D98BBCB08C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office/2006/metadata/properties"/>
    <ds:schemaRef ds:uri="4ce06490-ea73-4e9e-be09-bafaec4e77b9"/>
    <ds:schemaRef ds:uri="http://purl.org/dc/elements/1.1/"/>
    <ds:schemaRef ds:uri="http://purl.org/dc/terms/"/>
    <ds:schemaRef ds:uri="http://schemas.openxmlformats.org/package/2006/metadata/core-properties"/>
    <ds:schemaRef ds:uri="de645550-9334-4999-b85e-82abef1af44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6853</TotalTime>
  <Words>834</Words>
  <Application>Microsoft Office PowerPoint</Application>
  <PresentationFormat>Widescreen</PresentationFormat>
  <Paragraphs>165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Arial Black</vt:lpstr>
      <vt:lpstr>Calibri</vt:lpstr>
      <vt:lpstr>Soletanche Bachy</vt:lpstr>
      <vt:lpstr>MT EDEN SW RELOCATION CURVED ALIGNMENT TUNNEL- A MORE DIRECT APPROACH  </vt:lpstr>
      <vt:lpstr>PowerPoint Presentation</vt:lpstr>
      <vt:lpstr>PowerPoint Presentation</vt:lpstr>
      <vt:lpstr>PowerPoint Presentation</vt:lpstr>
      <vt:lpstr>Specimen Design Challenges: Geotech</vt:lpstr>
      <vt:lpstr>Specimen Design Challenges: Water Street Shaft</vt:lpstr>
      <vt:lpstr>Specimen Design Challenges: Mt Eden Rd Shaft</vt:lpstr>
      <vt:lpstr>Specimen Design Challenges: Nikau Street Shaft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&amp; Answers: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use of hydrofraise cutter technology to construct diaphragm walls in Auckland</dc:title>
  <dc:creator>WHARMBY Nick</dc:creator>
  <cp:lastModifiedBy>BRIFFETT Alistair</cp:lastModifiedBy>
  <cp:revision>173</cp:revision>
  <cp:lastPrinted>2021-06-30T22:18:15Z</cp:lastPrinted>
  <dcterms:created xsi:type="dcterms:W3CDTF">2021-03-09T01:23:54Z</dcterms:created>
  <dcterms:modified xsi:type="dcterms:W3CDTF">2022-10-10T20:02:52Z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0x010100644D80A2E3937D4D8C8308B394800A4D</vt:lpwstr>
  </property>
</Properties>
</file>