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64" r:id="rId6"/>
  </p:sldMasterIdLst>
  <p:notesMasterIdLst>
    <p:notesMasterId r:id="rId29"/>
  </p:notesMasterIdLst>
  <p:sldIdLst>
    <p:sldId id="258" r:id="rId7"/>
    <p:sldId id="264" r:id="rId8"/>
    <p:sldId id="267" r:id="rId9"/>
    <p:sldId id="266" r:id="rId10"/>
    <p:sldId id="263" r:id="rId11"/>
    <p:sldId id="268" r:id="rId12"/>
    <p:sldId id="269" r:id="rId13"/>
    <p:sldId id="270" r:id="rId14"/>
    <p:sldId id="522" r:id="rId15"/>
    <p:sldId id="265" r:id="rId16"/>
    <p:sldId id="323" r:id="rId17"/>
    <p:sldId id="525" r:id="rId18"/>
    <p:sldId id="523" r:id="rId19"/>
    <p:sldId id="471" r:id="rId20"/>
    <p:sldId id="524" r:id="rId21"/>
    <p:sldId id="527" r:id="rId22"/>
    <p:sldId id="528" r:id="rId23"/>
    <p:sldId id="529" r:id="rId24"/>
    <p:sldId id="530" r:id="rId25"/>
    <p:sldId id="531" r:id="rId26"/>
    <p:sldId id="532" r:id="rId27"/>
    <p:sldId id="5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B5320-9DBC-409C-9054-84A000603A5D}" v="290" dt="2022-10-16T22:55:18.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3" autoAdjust="0"/>
    <p:restoredTop sz="83903" autoAdjust="0"/>
  </p:normalViewPr>
  <p:slideViewPr>
    <p:cSldViewPr snapToGrid="0">
      <p:cViewPr>
        <p:scale>
          <a:sx n="50" d="100"/>
          <a:sy n="50" d="100"/>
        </p:scale>
        <p:origin x="716" y="10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ina Rakena" userId="6ad1e841103fb2fd" providerId="LiveId" clId="{B08B5320-9DBC-409C-9054-84A000603A5D}"/>
    <pc:docChg chg="undo custSel addSld delSld modSld sldOrd">
      <pc:chgData name="Terina Rakena" userId="6ad1e841103fb2fd" providerId="LiveId" clId="{B08B5320-9DBC-409C-9054-84A000603A5D}" dt="2022-10-16T23:05:11.971" v="2204" actId="47"/>
      <pc:docMkLst>
        <pc:docMk/>
      </pc:docMkLst>
      <pc:sldChg chg="del">
        <pc:chgData name="Terina Rakena" userId="6ad1e841103fb2fd" providerId="LiveId" clId="{B08B5320-9DBC-409C-9054-84A000603A5D}" dt="2022-10-16T22:55:23.142" v="2146" actId="47"/>
        <pc:sldMkLst>
          <pc:docMk/>
          <pc:sldMk cId="1978309736" sldId="259"/>
        </pc:sldMkLst>
      </pc:sldChg>
      <pc:sldChg chg="addSp delSp modSp mod ord delAnim modAnim">
        <pc:chgData name="Terina Rakena" userId="6ad1e841103fb2fd" providerId="LiveId" clId="{B08B5320-9DBC-409C-9054-84A000603A5D}" dt="2022-10-16T09:53:11.639" v="576" actId="1076"/>
        <pc:sldMkLst>
          <pc:docMk/>
          <pc:sldMk cId="3893352123" sldId="263"/>
        </pc:sldMkLst>
        <pc:spChg chg="mod">
          <ac:chgData name="Terina Rakena" userId="6ad1e841103fb2fd" providerId="LiveId" clId="{B08B5320-9DBC-409C-9054-84A000603A5D}" dt="2022-10-16T09:40:38.320" v="455" actId="1076"/>
          <ac:spMkLst>
            <pc:docMk/>
            <pc:sldMk cId="3893352123" sldId="263"/>
            <ac:spMk id="2" creationId="{1B1E59D7-3C03-6A4F-3C2F-0AB6BEF7CF2C}"/>
          </ac:spMkLst>
        </pc:spChg>
        <pc:spChg chg="del mod">
          <ac:chgData name="Terina Rakena" userId="6ad1e841103fb2fd" providerId="LiveId" clId="{B08B5320-9DBC-409C-9054-84A000603A5D}" dt="2022-10-16T09:39:37.950" v="444" actId="478"/>
          <ac:spMkLst>
            <pc:docMk/>
            <pc:sldMk cId="3893352123" sldId="263"/>
            <ac:spMk id="3" creationId="{FDE31C78-8854-3B70-DCD1-49500E7B52A8}"/>
          </ac:spMkLst>
        </pc:spChg>
        <pc:spChg chg="add mod">
          <ac:chgData name="Terina Rakena" userId="6ad1e841103fb2fd" providerId="LiveId" clId="{B08B5320-9DBC-409C-9054-84A000603A5D}" dt="2022-10-16T09:40:52.884" v="473" actId="20577"/>
          <ac:spMkLst>
            <pc:docMk/>
            <pc:sldMk cId="3893352123" sldId="263"/>
            <ac:spMk id="7" creationId="{C9E04348-D536-2371-2FC1-D0460DE5B43B}"/>
          </ac:spMkLst>
        </pc:spChg>
        <pc:picChg chg="add del mod ord">
          <ac:chgData name="Terina Rakena" userId="6ad1e841103fb2fd" providerId="LiveId" clId="{B08B5320-9DBC-409C-9054-84A000603A5D}" dt="2022-10-16T09:38:40.548" v="436" actId="478"/>
          <ac:picMkLst>
            <pc:docMk/>
            <pc:sldMk cId="3893352123" sldId="263"/>
            <ac:picMk id="4" creationId="{11A7B8AE-1799-C0CC-3EDD-DFB0729610E1}"/>
          </ac:picMkLst>
        </pc:picChg>
        <pc:picChg chg="add mod">
          <ac:chgData name="Terina Rakena" userId="6ad1e841103fb2fd" providerId="LiveId" clId="{B08B5320-9DBC-409C-9054-84A000603A5D}" dt="2022-10-16T09:40:29.207" v="453" actId="1076"/>
          <ac:picMkLst>
            <pc:docMk/>
            <pc:sldMk cId="3893352123" sldId="263"/>
            <ac:picMk id="5" creationId="{80CCC454-8220-E27F-34B4-DD12C394DAC7}"/>
          </ac:picMkLst>
        </pc:picChg>
        <pc:picChg chg="add mod">
          <ac:chgData name="Terina Rakena" userId="6ad1e841103fb2fd" providerId="LiveId" clId="{B08B5320-9DBC-409C-9054-84A000603A5D}" dt="2022-10-16T09:40:34.013" v="454" actId="1076"/>
          <ac:picMkLst>
            <pc:docMk/>
            <pc:sldMk cId="3893352123" sldId="263"/>
            <ac:picMk id="6" creationId="{A2DB906C-FD01-948C-BBF5-4E158CA2A64D}"/>
          </ac:picMkLst>
        </pc:picChg>
        <pc:picChg chg="add mod">
          <ac:chgData name="Terina Rakena" userId="6ad1e841103fb2fd" providerId="LiveId" clId="{B08B5320-9DBC-409C-9054-84A000603A5D}" dt="2022-10-16T09:53:11.639" v="576" actId="1076"/>
          <ac:picMkLst>
            <pc:docMk/>
            <pc:sldMk cId="3893352123" sldId="263"/>
            <ac:picMk id="8" creationId="{D2A79242-F55D-D67C-AD09-3BE24608CD0A}"/>
          </ac:picMkLst>
        </pc:picChg>
        <pc:picChg chg="add del mod">
          <ac:chgData name="Terina Rakena" userId="6ad1e841103fb2fd" providerId="LiveId" clId="{B08B5320-9DBC-409C-9054-84A000603A5D}" dt="2022-10-16T09:53:06.963" v="572" actId="478"/>
          <ac:picMkLst>
            <pc:docMk/>
            <pc:sldMk cId="3893352123" sldId="263"/>
            <ac:picMk id="9" creationId="{782B6FFE-3DD0-9B20-0B78-46C8BA00B7D8}"/>
          </ac:picMkLst>
        </pc:picChg>
        <pc:picChg chg="add del mod">
          <ac:chgData name="Terina Rakena" userId="6ad1e841103fb2fd" providerId="LiveId" clId="{B08B5320-9DBC-409C-9054-84A000603A5D}" dt="2022-10-16T09:53:09.818" v="575" actId="478"/>
          <ac:picMkLst>
            <pc:docMk/>
            <pc:sldMk cId="3893352123" sldId="263"/>
            <ac:picMk id="10" creationId="{304BCD11-AAD3-0C04-AEEC-45E01DD55161}"/>
          </ac:picMkLst>
        </pc:picChg>
        <pc:picChg chg="add del mod">
          <ac:chgData name="Terina Rakena" userId="6ad1e841103fb2fd" providerId="LiveId" clId="{B08B5320-9DBC-409C-9054-84A000603A5D}" dt="2022-10-16T09:53:05.873" v="571" actId="478"/>
          <ac:picMkLst>
            <pc:docMk/>
            <pc:sldMk cId="3893352123" sldId="263"/>
            <ac:picMk id="11" creationId="{628FAB37-7042-8F7D-ED30-3D6BC620CE15}"/>
          </ac:picMkLst>
        </pc:picChg>
        <pc:picChg chg="add del mod">
          <ac:chgData name="Terina Rakena" userId="6ad1e841103fb2fd" providerId="LiveId" clId="{B08B5320-9DBC-409C-9054-84A000603A5D}" dt="2022-10-16T09:53:09.030" v="574" actId="478"/>
          <ac:picMkLst>
            <pc:docMk/>
            <pc:sldMk cId="3893352123" sldId="263"/>
            <ac:picMk id="12" creationId="{A96EEE2A-1620-F586-E23D-2600749390BA}"/>
          </ac:picMkLst>
        </pc:picChg>
        <pc:picChg chg="add del mod">
          <ac:chgData name="Terina Rakena" userId="6ad1e841103fb2fd" providerId="LiveId" clId="{B08B5320-9DBC-409C-9054-84A000603A5D}" dt="2022-10-16T09:53:03.412" v="570" actId="478"/>
          <ac:picMkLst>
            <pc:docMk/>
            <pc:sldMk cId="3893352123" sldId="263"/>
            <ac:picMk id="13" creationId="{146E762E-99C2-E9C1-E492-A2D2820D63F9}"/>
          </ac:picMkLst>
        </pc:picChg>
        <pc:picChg chg="add del mod ord">
          <ac:chgData name="Terina Rakena" userId="6ad1e841103fb2fd" providerId="LiveId" clId="{B08B5320-9DBC-409C-9054-84A000603A5D}" dt="2022-10-16T09:53:08.237" v="573" actId="478"/>
          <ac:picMkLst>
            <pc:docMk/>
            <pc:sldMk cId="3893352123" sldId="263"/>
            <ac:picMk id="14" creationId="{9D7A93E2-5245-E21E-442E-5085E5B7B15E}"/>
          </ac:picMkLst>
        </pc:picChg>
      </pc:sldChg>
      <pc:sldChg chg="modSp mod">
        <pc:chgData name="Terina Rakena" userId="6ad1e841103fb2fd" providerId="LiveId" clId="{B08B5320-9DBC-409C-9054-84A000603A5D}" dt="2022-10-16T22:01:16.783" v="1111" actId="6549"/>
        <pc:sldMkLst>
          <pc:docMk/>
          <pc:sldMk cId="758149610" sldId="264"/>
        </pc:sldMkLst>
        <pc:spChg chg="mod">
          <ac:chgData name="Terina Rakena" userId="6ad1e841103fb2fd" providerId="LiveId" clId="{B08B5320-9DBC-409C-9054-84A000603A5D}" dt="2022-10-16T21:55:37.614" v="1035" actId="122"/>
          <ac:spMkLst>
            <pc:docMk/>
            <pc:sldMk cId="758149610" sldId="264"/>
            <ac:spMk id="2" creationId="{CB45D098-BEE7-C116-2F41-9E78670E6731}"/>
          </ac:spMkLst>
        </pc:spChg>
        <pc:spChg chg="mod">
          <ac:chgData name="Terina Rakena" userId="6ad1e841103fb2fd" providerId="LiveId" clId="{B08B5320-9DBC-409C-9054-84A000603A5D}" dt="2022-10-16T22:01:16.783" v="1111" actId="6549"/>
          <ac:spMkLst>
            <pc:docMk/>
            <pc:sldMk cId="758149610" sldId="264"/>
            <ac:spMk id="3" creationId="{20181DED-9564-D2CB-3461-B7C9C2080C9B}"/>
          </ac:spMkLst>
        </pc:spChg>
      </pc:sldChg>
      <pc:sldChg chg="addSp delSp modSp add mod ord">
        <pc:chgData name="Terina Rakena" userId="6ad1e841103fb2fd" providerId="LiveId" clId="{B08B5320-9DBC-409C-9054-84A000603A5D}" dt="2022-10-16T10:18:53.956" v="932"/>
        <pc:sldMkLst>
          <pc:docMk/>
          <pc:sldMk cId="395143503" sldId="265"/>
        </pc:sldMkLst>
        <pc:spChg chg="mod">
          <ac:chgData name="Terina Rakena" userId="6ad1e841103fb2fd" providerId="LiveId" clId="{B08B5320-9DBC-409C-9054-84A000603A5D}" dt="2022-10-16T10:18:23.902" v="928" actId="6549"/>
          <ac:spMkLst>
            <pc:docMk/>
            <pc:sldMk cId="395143503" sldId="265"/>
            <ac:spMk id="2" creationId="{1B1E59D7-3C03-6A4F-3C2F-0AB6BEF7CF2C}"/>
          </ac:spMkLst>
        </pc:spChg>
        <pc:spChg chg="mod">
          <ac:chgData name="Terina Rakena" userId="6ad1e841103fb2fd" providerId="LiveId" clId="{B08B5320-9DBC-409C-9054-84A000603A5D}" dt="2022-10-16T10:17:18.178" v="904" actId="1076"/>
          <ac:spMkLst>
            <pc:docMk/>
            <pc:sldMk cId="395143503" sldId="265"/>
            <ac:spMk id="3" creationId="{FDE31C78-8854-3B70-DCD1-49500E7B52A8}"/>
          </ac:spMkLst>
        </pc:spChg>
        <pc:picChg chg="del">
          <ac:chgData name="Terina Rakena" userId="6ad1e841103fb2fd" providerId="LiveId" clId="{B08B5320-9DBC-409C-9054-84A000603A5D}" dt="2022-10-16T10:15:59.211" v="890" actId="478"/>
          <ac:picMkLst>
            <pc:docMk/>
            <pc:sldMk cId="395143503" sldId="265"/>
            <ac:picMk id="4" creationId="{11A7B8AE-1799-C0CC-3EDD-DFB0729610E1}"/>
          </ac:picMkLst>
        </pc:picChg>
        <pc:picChg chg="add mod">
          <ac:chgData name="Terina Rakena" userId="6ad1e841103fb2fd" providerId="LiveId" clId="{B08B5320-9DBC-409C-9054-84A000603A5D}" dt="2022-10-16T10:16:06.882" v="891"/>
          <ac:picMkLst>
            <pc:docMk/>
            <pc:sldMk cId="395143503" sldId="265"/>
            <ac:picMk id="5" creationId="{3560EC59-666B-450F-369B-A00C0B6A8DDF}"/>
          </ac:picMkLst>
        </pc:picChg>
        <pc:picChg chg="add del mod">
          <ac:chgData name="Terina Rakena" userId="6ad1e841103fb2fd" providerId="LiveId" clId="{B08B5320-9DBC-409C-9054-84A000603A5D}" dt="2022-10-16T10:17:18.530" v="905"/>
          <ac:picMkLst>
            <pc:docMk/>
            <pc:sldMk cId="395143503" sldId="265"/>
            <ac:picMk id="6" creationId="{E89EAA29-0480-6EF4-0647-16283EC5F008}"/>
          </ac:picMkLst>
        </pc:picChg>
        <pc:picChg chg="add mod ord modCrop">
          <ac:chgData name="Terina Rakena" userId="6ad1e841103fb2fd" providerId="LiveId" clId="{B08B5320-9DBC-409C-9054-84A000603A5D}" dt="2022-10-16T10:18:35.849" v="930" actId="29295"/>
          <ac:picMkLst>
            <pc:docMk/>
            <pc:sldMk cId="395143503" sldId="265"/>
            <ac:picMk id="7" creationId="{B39A19E5-9207-A636-CD8F-99753EF78D9A}"/>
          </ac:picMkLst>
        </pc:picChg>
      </pc:sldChg>
      <pc:sldChg chg="addSp delSp modSp add mod modNotesTx">
        <pc:chgData name="Terina Rakena" userId="6ad1e841103fb2fd" providerId="LiveId" clId="{B08B5320-9DBC-409C-9054-84A000603A5D}" dt="2022-10-16T09:37:19.174" v="419" actId="1076"/>
        <pc:sldMkLst>
          <pc:docMk/>
          <pc:sldMk cId="1805825757" sldId="266"/>
        </pc:sldMkLst>
        <pc:spChg chg="del">
          <ac:chgData name="Terina Rakena" userId="6ad1e841103fb2fd" providerId="LiveId" clId="{B08B5320-9DBC-409C-9054-84A000603A5D}" dt="2022-10-16T09:31:01.726" v="372" actId="478"/>
          <ac:spMkLst>
            <pc:docMk/>
            <pc:sldMk cId="1805825757" sldId="266"/>
            <ac:spMk id="2" creationId="{CB45D098-BEE7-C116-2F41-9E78670E6731}"/>
          </ac:spMkLst>
        </pc:spChg>
        <pc:spChg chg="del">
          <ac:chgData name="Terina Rakena" userId="6ad1e841103fb2fd" providerId="LiveId" clId="{B08B5320-9DBC-409C-9054-84A000603A5D}" dt="2022-10-16T09:30:56.454" v="370" actId="478"/>
          <ac:spMkLst>
            <pc:docMk/>
            <pc:sldMk cId="1805825757" sldId="266"/>
            <ac:spMk id="3" creationId="{20181DED-9564-D2CB-3461-B7C9C2080C9B}"/>
          </ac:spMkLst>
        </pc:spChg>
        <pc:spChg chg="add del mod">
          <ac:chgData name="Terina Rakena" userId="6ad1e841103fb2fd" providerId="LiveId" clId="{B08B5320-9DBC-409C-9054-84A000603A5D}" dt="2022-10-16T09:30:58.115" v="371" actId="478"/>
          <ac:spMkLst>
            <pc:docMk/>
            <pc:sldMk cId="1805825757" sldId="266"/>
            <ac:spMk id="6" creationId="{9B723B8B-CA89-10F2-EECD-7E8DCF05A70F}"/>
          </ac:spMkLst>
        </pc:spChg>
        <pc:spChg chg="add del mod">
          <ac:chgData name="Terina Rakena" userId="6ad1e841103fb2fd" providerId="LiveId" clId="{B08B5320-9DBC-409C-9054-84A000603A5D}" dt="2022-10-16T09:31:03.759" v="373" actId="478"/>
          <ac:spMkLst>
            <pc:docMk/>
            <pc:sldMk cId="1805825757" sldId="266"/>
            <ac:spMk id="8" creationId="{7D1D67B5-35E0-E109-A6B3-9F2C16B9F605}"/>
          </ac:spMkLst>
        </pc:spChg>
        <pc:spChg chg="add mod">
          <ac:chgData name="Terina Rakena" userId="6ad1e841103fb2fd" providerId="LiveId" clId="{B08B5320-9DBC-409C-9054-84A000603A5D}" dt="2022-10-16T09:32:23.254" v="398" actId="1076"/>
          <ac:spMkLst>
            <pc:docMk/>
            <pc:sldMk cId="1805825757" sldId="266"/>
            <ac:spMk id="9" creationId="{5977F3B6-C2E1-207C-3CA0-CC51DFA67029}"/>
          </ac:spMkLst>
        </pc:spChg>
        <pc:spChg chg="add mod">
          <ac:chgData name="Terina Rakena" userId="6ad1e841103fb2fd" providerId="LiveId" clId="{B08B5320-9DBC-409C-9054-84A000603A5D}" dt="2022-10-16T09:31:35.595" v="375"/>
          <ac:spMkLst>
            <pc:docMk/>
            <pc:sldMk cId="1805825757" sldId="266"/>
            <ac:spMk id="11" creationId="{7FB11DC6-4A6A-9070-A309-4EDAF31B976C}"/>
          </ac:spMkLst>
        </pc:spChg>
        <pc:spChg chg="add mod">
          <ac:chgData name="Terina Rakena" userId="6ad1e841103fb2fd" providerId="LiveId" clId="{B08B5320-9DBC-409C-9054-84A000603A5D}" dt="2022-10-16T09:31:35.595" v="375"/>
          <ac:spMkLst>
            <pc:docMk/>
            <pc:sldMk cId="1805825757" sldId="266"/>
            <ac:spMk id="12" creationId="{A2DF3A82-0E27-EAAA-6C7D-43139AB66580}"/>
          </ac:spMkLst>
        </pc:spChg>
        <pc:spChg chg="add mod">
          <ac:chgData name="Terina Rakena" userId="6ad1e841103fb2fd" providerId="LiveId" clId="{B08B5320-9DBC-409C-9054-84A000603A5D}" dt="2022-10-16T09:37:19.174" v="419" actId="1076"/>
          <ac:spMkLst>
            <pc:docMk/>
            <pc:sldMk cId="1805825757" sldId="266"/>
            <ac:spMk id="13" creationId="{9D8E3099-14B8-80B3-3B03-C8700CC113A3}"/>
          </ac:spMkLst>
        </pc:spChg>
        <pc:picChg chg="del">
          <ac:chgData name="Terina Rakena" userId="6ad1e841103fb2fd" providerId="LiveId" clId="{B08B5320-9DBC-409C-9054-84A000603A5D}" dt="2022-10-16T09:31:06.009" v="374" actId="478"/>
          <ac:picMkLst>
            <pc:docMk/>
            <pc:sldMk cId="1805825757" sldId="266"/>
            <ac:picMk id="4" creationId="{498AE94B-6D25-D3CE-07A3-538A6EB2FAE3}"/>
          </ac:picMkLst>
        </pc:picChg>
        <pc:picChg chg="add mod">
          <ac:chgData name="Terina Rakena" userId="6ad1e841103fb2fd" providerId="LiveId" clId="{B08B5320-9DBC-409C-9054-84A000603A5D}" dt="2022-10-16T09:31:35.595" v="375"/>
          <ac:picMkLst>
            <pc:docMk/>
            <pc:sldMk cId="1805825757" sldId="266"/>
            <ac:picMk id="10" creationId="{172A35B1-379F-BB15-8706-4D9024BE519B}"/>
          </ac:picMkLst>
        </pc:picChg>
      </pc:sldChg>
      <pc:sldChg chg="addSp delSp modSp add mod delAnim modAnim modNotesTx">
        <pc:chgData name="Terina Rakena" userId="6ad1e841103fb2fd" providerId="LiveId" clId="{B08B5320-9DBC-409C-9054-84A000603A5D}" dt="2022-10-16T09:37:09.853" v="418" actId="1076"/>
        <pc:sldMkLst>
          <pc:docMk/>
          <pc:sldMk cId="3578897022" sldId="267"/>
        </pc:sldMkLst>
        <pc:spChg chg="del mod">
          <ac:chgData name="Terina Rakena" userId="6ad1e841103fb2fd" providerId="LiveId" clId="{B08B5320-9DBC-409C-9054-84A000603A5D}" dt="2022-10-16T09:05:39.195" v="288" actId="478"/>
          <ac:spMkLst>
            <pc:docMk/>
            <pc:sldMk cId="3578897022" sldId="267"/>
            <ac:spMk id="2" creationId="{1B1E59D7-3C03-6A4F-3C2F-0AB6BEF7CF2C}"/>
          </ac:spMkLst>
        </pc:spChg>
        <pc:spChg chg="del">
          <ac:chgData name="Terina Rakena" userId="6ad1e841103fb2fd" providerId="LiveId" clId="{B08B5320-9DBC-409C-9054-84A000603A5D}" dt="2022-10-16T09:05:45.217" v="289" actId="478"/>
          <ac:spMkLst>
            <pc:docMk/>
            <pc:sldMk cId="3578897022" sldId="267"/>
            <ac:spMk id="3" creationId="{FDE31C78-8854-3B70-DCD1-49500E7B52A8}"/>
          </ac:spMkLst>
        </pc:spChg>
        <pc:spChg chg="add mod">
          <ac:chgData name="Terina Rakena" userId="6ad1e841103fb2fd" providerId="LiveId" clId="{B08B5320-9DBC-409C-9054-84A000603A5D}" dt="2022-10-16T09:37:09.853" v="418" actId="1076"/>
          <ac:spMkLst>
            <pc:docMk/>
            <pc:sldMk cId="3578897022" sldId="267"/>
            <ac:spMk id="6" creationId="{E957A101-7B2A-AA92-BA1D-6993D8F14F08}"/>
          </ac:spMkLst>
        </pc:spChg>
        <pc:spChg chg="add mod">
          <ac:chgData name="Terina Rakena" userId="6ad1e841103fb2fd" providerId="LiveId" clId="{B08B5320-9DBC-409C-9054-84A000603A5D}" dt="2022-10-16T09:28:40.852" v="351"/>
          <ac:spMkLst>
            <pc:docMk/>
            <pc:sldMk cId="3578897022" sldId="267"/>
            <ac:spMk id="7" creationId="{90D403F5-F73A-1752-DEF4-2E990220C83B}"/>
          </ac:spMkLst>
        </pc:spChg>
        <pc:spChg chg="add mod">
          <ac:chgData name="Terina Rakena" userId="6ad1e841103fb2fd" providerId="LiveId" clId="{B08B5320-9DBC-409C-9054-84A000603A5D}" dt="2022-10-16T09:28:35.932" v="350"/>
          <ac:spMkLst>
            <pc:docMk/>
            <pc:sldMk cId="3578897022" sldId="267"/>
            <ac:spMk id="9" creationId="{56ACB679-BEE7-595A-FE0A-CCDA3AA7944C}"/>
          </ac:spMkLst>
        </pc:spChg>
        <pc:picChg chg="del">
          <ac:chgData name="Terina Rakena" userId="6ad1e841103fb2fd" providerId="LiveId" clId="{B08B5320-9DBC-409C-9054-84A000603A5D}" dt="2022-10-16T09:05:05.395" v="285" actId="478"/>
          <ac:picMkLst>
            <pc:docMk/>
            <pc:sldMk cId="3578897022" sldId="267"/>
            <ac:picMk id="4" creationId="{11A7B8AE-1799-C0CC-3EDD-DFB0729610E1}"/>
          </ac:picMkLst>
        </pc:picChg>
        <pc:picChg chg="add del mod">
          <ac:chgData name="Terina Rakena" userId="6ad1e841103fb2fd" providerId="LiveId" clId="{B08B5320-9DBC-409C-9054-84A000603A5D}" dt="2022-10-16T09:05:32.128" v="287" actId="478"/>
          <ac:picMkLst>
            <pc:docMk/>
            <pc:sldMk cId="3578897022" sldId="267"/>
            <ac:picMk id="5" creationId="{13F91A72-9F84-E963-93D8-6153C8998DB2}"/>
          </ac:picMkLst>
        </pc:picChg>
        <pc:picChg chg="add mod">
          <ac:chgData name="Terina Rakena" userId="6ad1e841103fb2fd" providerId="LiveId" clId="{B08B5320-9DBC-409C-9054-84A000603A5D}" dt="2022-10-16T09:30:19.004" v="369" actId="14100"/>
          <ac:picMkLst>
            <pc:docMk/>
            <pc:sldMk cId="3578897022" sldId="267"/>
            <ac:picMk id="8" creationId="{4D482073-D359-4615-65E3-0E575777426C}"/>
          </ac:picMkLst>
        </pc:picChg>
      </pc:sldChg>
      <pc:sldChg chg="delSp modSp add del mod delAnim modAnim">
        <pc:chgData name="Terina Rakena" userId="6ad1e841103fb2fd" providerId="LiveId" clId="{B08B5320-9DBC-409C-9054-84A000603A5D}" dt="2022-10-16T09:53:42.629" v="590" actId="1076"/>
        <pc:sldMkLst>
          <pc:docMk/>
          <pc:sldMk cId="2070782118" sldId="268"/>
        </pc:sldMkLst>
        <pc:picChg chg="del">
          <ac:chgData name="Terina Rakena" userId="6ad1e841103fb2fd" providerId="LiveId" clId="{B08B5320-9DBC-409C-9054-84A000603A5D}" dt="2022-10-16T09:53:27.178" v="582" actId="478"/>
          <ac:picMkLst>
            <pc:docMk/>
            <pc:sldMk cId="2070782118" sldId="268"/>
            <ac:picMk id="6" creationId="{A2DB906C-FD01-948C-BBF5-4E158CA2A64D}"/>
          </ac:picMkLst>
        </pc:picChg>
        <pc:picChg chg="del">
          <ac:chgData name="Terina Rakena" userId="6ad1e841103fb2fd" providerId="LiveId" clId="{B08B5320-9DBC-409C-9054-84A000603A5D}" dt="2022-10-16T09:53:28.939" v="584" actId="478"/>
          <ac:picMkLst>
            <pc:docMk/>
            <pc:sldMk cId="2070782118" sldId="268"/>
            <ac:picMk id="8" creationId="{D2A79242-F55D-D67C-AD09-3BE24608CD0A}"/>
          </ac:picMkLst>
        </pc:picChg>
        <pc:picChg chg="mod">
          <ac:chgData name="Terina Rakena" userId="6ad1e841103fb2fd" providerId="LiveId" clId="{B08B5320-9DBC-409C-9054-84A000603A5D}" dt="2022-10-16T09:53:33.245" v="587" actId="1076"/>
          <ac:picMkLst>
            <pc:docMk/>
            <pc:sldMk cId="2070782118" sldId="268"/>
            <ac:picMk id="9" creationId="{782B6FFE-3DD0-9B20-0B78-46C8BA00B7D8}"/>
          </ac:picMkLst>
        </pc:picChg>
        <pc:picChg chg="mod">
          <ac:chgData name="Terina Rakena" userId="6ad1e841103fb2fd" providerId="LiveId" clId="{B08B5320-9DBC-409C-9054-84A000603A5D}" dt="2022-10-16T09:53:42.629" v="590" actId="1076"/>
          <ac:picMkLst>
            <pc:docMk/>
            <pc:sldMk cId="2070782118" sldId="268"/>
            <ac:picMk id="10" creationId="{304BCD11-AAD3-0C04-AEEC-45E01DD55161}"/>
          </ac:picMkLst>
        </pc:picChg>
        <pc:picChg chg="del">
          <ac:chgData name="Terina Rakena" userId="6ad1e841103fb2fd" providerId="LiveId" clId="{B08B5320-9DBC-409C-9054-84A000603A5D}" dt="2022-10-16T09:53:21.971" v="579" actId="478"/>
          <ac:picMkLst>
            <pc:docMk/>
            <pc:sldMk cId="2070782118" sldId="268"/>
            <ac:picMk id="11" creationId="{628FAB37-7042-8F7D-ED30-3D6BC620CE15}"/>
          </ac:picMkLst>
        </pc:picChg>
        <pc:picChg chg="del">
          <ac:chgData name="Terina Rakena" userId="6ad1e841103fb2fd" providerId="LiveId" clId="{B08B5320-9DBC-409C-9054-84A000603A5D}" dt="2022-10-16T09:53:23.050" v="580" actId="478"/>
          <ac:picMkLst>
            <pc:docMk/>
            <pc:sldMk cId="2070782118" sldId="268"/>
            <ac:picMk id="12" creationId="{A96EEE2A-1620-F586-E23D-2600749390BA}"/>
          </ac:picMkLst>
        </pc:picChg>
        <pc:picChg chg="del">
          <ac:chgData name="Terina Rakena" userId="6ad1e841103fb2fd" providerId="LiveId" clId="{B08B5320-9DBC-409C-9054-84A000603A5D}" dt="2022-10-16T09:53:19.472" v="577" actId="478"/>
          <ac:picMkLst>
            <pc:docMk/>
            <pc:sldMk cId="2070782118" sldId="268"/>
            <ac:picMk id="13" creationId="{146E762E-99C2-E9C1-E492-A2D2820D63F9}"/>
          </ac:picMkLst>
        </pc:picChg>
        <pc:picChg chg="del">
          <ac:chgData name="Terina Rakena" userId="6ad1e841103fb2fd" providerId="LiveId" clId="{B08B5320-9DBC-409C-9054-84A000603A5D}" dt="2022-10-16T09:53:20.874" v="578" actId="478"/>
          <ac:picMkLst>
            <pc:docMk/>
            <pc:sldMk cId="2070782118" sldId="268"/>
            <ac:picMk id="14" creationId="{9D7A93E2-5245-E21E-442E-5085E5B7B15E}"/>
          </ac:picMkLst>
        </pc:picChg>
      </pc:sldChg>
      <pc:sldChg chg="delSp modSp add mod delAnim modAnim">
        <pc:chgData name="Terina Rakena" userId="6ad1e841103fb2fd" providerId="LiveId" clId="{B08B5320-9DBC-409C-9054-84A000603A5D}" dt="2022-10-16T09:53:57.869" v="597" actId="1076"/>
        <pc:sldMkLst>
          <pc:docMk/>
          <pc:sldMk cId="523320055" sldId="269"/>
        </pc:sldMkLst>
        <pc:picChg chg="del">
          <ac:chgData name="Terina Rakena" userId="6ad1e841103fb2fd" providerId="LiveId" clId="{B08B5320-9DBC-409C-9054-84A000603A5D}" dt="2022-10-16T09:53:49.982" v="594" actId="478"/>
          <ac:picMkLst>
            <pc:docMk/>
            <pc:sldMk cId="523320055" sldId="269"/>
            <ac:picMk id="8" creationId="{D2A79242-F55D-D67C-AD09-3BE24608CD0A}"/>
          </ac:picMkLst>
        </pc:picChg>
        <pc:picChg chg="del">
          <ac:chgData name="Terina Rakena" userId="6ad1e841103fb2fd" providerId="LiveId" clId="{B08B5320-9DBC-409C-9054-84A000603A5D}" dt="2022-10-16T09:53:49.090" v="593" actId="478"/>
          <ac:picMkLst>
            <pc:docMk/>
            <pc:sldMk cId="523320055" sldId="269"/>
            <ac:picMk id="10" creationId="{304BCD11-AAD3-0C04-AEEC-45E01DD55161}"/>
          </ac:picMkLst>
        </pc:picChg>
        <pc:picChg chg="mod">
          <ac:chgData name="Terina Rakena" userId="6ad1e841103fb2fd" providerId="LiveId" clId="{B08B5320-9DBC-409C-9054-84A000603A5D}" dt="2022-10-16T09:53:57.869" v="597" actId="1076"/>
          <ac:picMkLst>
            <pc:docMk/>
            <pc:sldMk cId="523320055" sldId="269"/>
            <ac:picMk id="12" creationId="{A96EEE2A-1620-F586-E23D-2600749390BA}"/>
          </ac:picMkLst>
        </pc:picChg>
        <pc:picChg chg="del">
          <ac:chgData name="Terina Rakena" userId="6ad1e841103fb2fd" providerId="LiveId" clId="{B08B5320-9DBC-409C-9054-84A000603A5D}" dt="2022-10-16T09:53:46.388" v="591" actId="478"/>
          <ac:picMkLst>
            <pc:docMk/>
            <pc:sldMk cId="523320055" sldId="269"/>
            <ac:picMk id="13" creationId="{146E762E-99C2-E9C1-E492-A2D2820D63F9}"/>
          </ac:picMkLst>
        </pc:picChg>
        <pc:picChg chg="del">
          <ac:chgData name="Terina Rakena" userId="6ad1e841103fb2fd" providerId="LiveId" clId="{B08B5320-9DBC-409C-9054-84A000603A5D}" dt="2022-10-16T09:53:47.502" v="592" actId="478"/>
          <ac:picMkLst>
            <pc:docMk/>
            <pc:sldMk cId="523320055" sldId="269"/>
            <ac:picMk id="14" creationId="{9D7A93E2-5245-E21E-442E-5085E5B7B15E}"/>
          </ac:picMkLst>
        </pc:picChg>
      </pc:sldChg>
      <pc:sldChg chg="addSp delSp modSp add mod addAnim delAnim modAnim">
        <pc:chgData name="Terina Rakena" userId="6ad1e841103fb2fd" providerId="LiveId" clId="{B08B5320-9DBC-409C-9054-84A000603A5D}" dt="2022-10-16T09:54:58.642" v="618" actId="1076"/>
        <pc:sldMkLst>
          <pc:docMk/>
          <pc:sldMk cId="4277273264" sldId="270"/>
        </pc:sldMkLst>
        <pc:picChg chg="add del">
          <ac:chgData name="Terina Rakena" userId="6ad1e841103fb2fd" providerId="LiveId" clId="{B08B5320-9DBC-409C-9054-84A000603A5D}" dt="2022-10-16T09:54:08.317" v="602" actId="478"/>
          <ac:picMkLst>
            <pc:docMk/>
            <pc:sldMk cId="4277273264" sldId="270"/>
            <ac:picMk id="5" creationId="{80CCC454-8220-E27F-34B4-DD12C394DAC7}"/>
          </ac:picMkLst>
        </pc:picChg>
        <pc:picChg chg="del">
          <ac:chgData name="Terina Rakena" userId="6ad1e841103fb2fd" providerId="LiveId" clId="{B08B5320-9DBC-409C-9054-84A000603A5D}" dt="2022-10-16T09:54:04.386" v="600" actId="478"/>
          <ac:picMkLst>
            <pc:docMk/>
            <pc:sldMk cId="4277273264" sldId="270"/>
            <ac:picMk id="6" creationId="{A2DB906C-FD01-948C-BBF5-4E158CA2A64D}"/>
          </ac:picMkLst>
        </pc:picChg>
        <pc:picChg chg="del">
          <ac:chgData name="Terina Rakena" userId="6ad1e841103fb2fd" providerId="LiveId" clId="{B08B5320-9DBC-409C-9054-84A000603A5D}" dt="2022-10-16T09:54:49.525" v="614" actId="478"/>
          <ac:picMkLst>
            <pc:docMk/>
            <pc:sldMk cId="4277273264" sldId="270"/>
            <ac:picMk id="8" creationId="{D2A79242-F55D-D67C-AD09-3BE24608CD0A}"/>
          </ac:picMkLst>
        </pc:picChg>
        <pc:picChg chg="del">
          <ac:chgData name="Terina Rakena" userId="6ad1e841103fb2fd" providerId="LiveId" clId="{B08B5320-9DBC-409C-9054-84A000603A5D}" dt="2022-10-16T09:54:03.631" v="599" actId="478"/>
          <ac:picMkLst>
            <pc:docMk/>
            <pc:sldMk cId="4277273264" sldId="270"/>
            <ac:picMk id="9" creationId="{782B6FFE-3DD0-9B20-0B78-46C8BA00B7D8}"/>
          </ac:picMkLst>
        </pc:picChg>
        <pc:picChg chg="del">
          <ac:chgData name="Terina Rakena" userId="6ad1e841103fb2fd" providerId="LiveId" clId="{B08B5320-9DBC-409C-9054-84A000603A5D}" dt="2022-10-16T09:54:48.190" v="613" actId="478"/>
          <ac:picMkLst>
            <pc:docMk/>
            <pc:sldMk cId="4277273264" sldId="270"/>
            <ac:picMk id="10" creationId="{304BCD11-AAD3-0C04-AEEC-45E01DD55161}"/>
          </ac:picMkLst>
        </pc:picChg>
        <pc:picChg chg="del">
          <ac:chgData name="Terina Rakena" userId="6ad1e841103fb2fd" providerId="LiveId" clId="{B08B5320-9DBC-409C-9054-84A000603A5D}" dt="2022-10-16T09:54:02.867" v="598" actId="478"/>
          <ac:picMkLst>
            <pc:docMk/>
            <pc:sldMk cId="4277273264" sldId="270"/>
            <ac:picMk id="11" creationId="{628FAB37-7042-8F7D-ED30-3D6BC620CE15}"/>
          </ac:picMkLst>
        </pc:picChg>
        <pc:picChg chg="del">
          <ac:chgData name="Terina Rakena" userId="6ad1e841103fb2fd" providerId="LiveId" clId="{B08B5320-9DBC-409C-9054-84A000603A5D}" dt="2022-10-16T09:54:47.395" v="612" actId="478"/>
          <ac:picMkLst>
            <pc:docMk/>
            <pc:sldMk cId="4277273264" sldId="270"/>
            <ac:picMk id="12" creationId="{A96EEE2A-1620-F586-E23D-2600749390BA}"/>
          </ac:picMkLst>
        </pc:picChg>
        <pc:picChg chg="mod">
          <ac:chgData name="Terina Rakena" userId="6ad1e841103fb2fd" providerId="LiveId" clId="{B08B5320-9DBC-409C-9054-84A000603A5D}" dt="2022-10-16T09:54:58.642" v="618" actId="1076"/>
          <ac:picMkLst>
            <pc:docMk/>
            <pc:sldMk cId="4277273264" sldId="270"/>
            <ac:picMk id="13" creationId="{146E762E-99C2-E9C1-E492-A2D2820D63F9}"/>
          </ac:picMkLst>
        </pc:picChg>
        <pc:picChg chg="add del mod">
          <ac:chgData name="Terina Rakena" userId="6ad1e841103fb2fd" providerId="LiveId" clId="{B08B5320-9DBC-409C-9054-84A000603A5D}" dt="2022-10-16T09:54:55.131" v="616" actId="1076"/>
          <ac:picMkLst>
            <pc:docMk/>
            <pc:sldMk cId="4277273264" sldId="270"/>
            <ac:picMk id="14" creationId="{9D7A93E2-5245-E21E-442E-5085E5B7B15E}"/>
          </ac:picMkLst>
        </pc:picChg>
      </pc:sldChg>
      <pc:sldChg chg="modSp mod modAnim delDesignElem">
        <pc:chgData name="Terina Rakena" userId="6ad1e841103fb2fd" providerId="LiveId" clId="{B08B5320-9DBC-409C-9054-84A000603A5D}" dt="2022-10-16T10:02:28.836" v="671" actId="207"/>
        <pc:sldMkLst>
          <pc:docMk/>
          <pc:sldMk cId="184781089" sldId="323"/>
        </pc:sldMkLst>
        <pc:spChg chg="mod">
          <ac:chgData name="Terina Rakena" userId="6ad1e841103fb2fd" providerId="LiveId" clId="{B08B5320-9DBC-409C-9054-84A000603A5D}" dt="2022-10-16T10:02:24.884" v="669" actId="207"/>
          <ac:spMkLst>
            <pc:docMk/>
            <pc:sldMk cId="184781089" sldId="323"/>
            <ac:spMk id="6" creationId="{BE45C391-760A-41BD-9B3F-E4EC3F77F605}"/>
          </ac:spMkLst>
        </pc:spChg>
        <pc:spChg chg="mod">
          <ac:chgData name="Terina Rakena" userId="6ad1e841103fb2fd" providerId="LiveId" clId="{B08B5320-9DBC-409C-9054-84A000603A5D}" dt="2022-10-16T10:02:10.108" v="667"/>
          <ac:spMkLst>
            <pc:docMk/>
            <pc:sldMk cId="184781089" sldId="323"/>
            <ac:spMk id="9" creationId="{316BE5B8-F2F6-4BE1-A189-73C0264F59FE}"/>
          </ac:spMkLst>
        </pc:spChg>
        <pc:spChg chg="mod">
          <ac:chgData name="Terina Rakena" userId="6ad1e841103fb2fd" providerId="LiveId" clId="{B08B5320-9DBC-409C-9054-84A000603A5D}" dt="2022-10-16T10:02:26.725" v="670" actId="207"/>
          <ac:spMkLst>
            <pc:docMk/>
            <pc:sldMk cId="184781089" sldId="323"/>
            <ac:spMk id="10" creationId="{D585F007-23F5-14CF-C11F-F80D95C6C44B}"/>
          </ac:spMkLst>
        </pc:spChg>
        <pc:spChg chg="mod">
          <ac:chgData name="Terina Rakena" userId="6ad1e841103fb2fd" providerId="LiveId" clId="{B08B5320-9DBC-409C-9054-84A000603A5D}" dt="2022-10-16T10:02:28.836" v="671" actId="207"/>
          <ac:spMkLst>
            <pc:docMk/>
            <pc:sldMk cId="184781089" sldId="323"/>
            <ac:spMk id="11" creationId="{7975777D-5515-8C64-6F8A-E9A90627BAB8}"/>
          </ac:spMkLst>
        </pc:spChg>
      </pc:sldChg>
      <pc:sldChg chg="del">
        <pc:chgData name="Terina Rakena" userId="6ad1e841103fb2fd" providerId="LiveId" clId="{B08B5320-9DBC-409C-9054-84A000603A5D}" dt="2022-10-16T09:04:12.508" v="281"/>
        <pc:sldMkLst>
          <pc:docMk/>
          <pc:sldMk cId="4125128298" sldId="469"/>
        </pc:sldMkLst>
      </pc:sldChg>
      <pc:sldChg chg="delSp modSp del mod">
        <pc:chgData name="Terina Rakena" userId="6ad1e841103fb2fd" providerId="LiveId" clId="{B08B5320-9DBC-409C-9054-84A000603A5D}" dt="2022-10-16T10:23:36.531" v="962" actId="47"/>
        <pc:sldMkLst>
          <pc:docMk/>
          <pc:sldMk cId="1103160381" sldId="470"/>
        </pc:sldMkLst>
        <pc:spChg chg="mod">
          <ac:chgData name="Terina Rakena" userId="6ad1e841103fb2fd" providerId="LiveId" clId="{B08B5320-9DBC-409C-9054-84A000603A5D}" dt="2022-10-16T10:20:26.441" v="943" actId="14100"/>
          <ac:spMkLst>
            <pc:docMk/>
            <pc:sldMk cId="1103160381" sldId="470"/>
            <ac:spMk id="3" creationId="{0B11B648-8718-4E98-8D27-00F3570668D8}"/>
          </ac:spMkLst>
        </pc:spChg>
        <pc:picChg chg="del">
          <ac:chgData name="Terina Rakena" userId="6ad1e841103fb2fd" providerId="LiveId" clId="{B08B5320-9DBC-409C-9054-84A000603A5D}" dt="2022-10-16T10:20:17.832" v="942" actId="478"/>
          <ac:picMkLst>
            <pc:docMk/>
            <pc:sldMk cId="1103160381" sldId="470"/>
            <ac:picMk id="2" creationId="{B88C1396-E6AE-8E55-914B-6D2B309B4366}"/>
          </ac:picMkLst>
        </pc:picChg>
        <pc:picChg chg="mod">
          <ac:chgData name="Terina Rakena" userId="6ad1e841103fb2fd" providerId="LiveId" clId="{B08B5320-9DBC-409C-9054-84A000603A5D}" dt="2022-10-16T10:20:34.441" v="944" actId="1076"/>
          <ac:picMkLst>
            <pc:docMk/>
            <pc:sldMk cId="1103160381" sldId="470"/>
            <ac:picMk id="4" creationId="{D06DD0B5-563C-4C4C-8238-C731888DAD32}"/>
          </ac:picMkLst>
        </pc:picChg>
      </pc:sldChg>
      <pc:sldChg chg="delSp modSp del mod modAnim">
        <pc:chgData name="Terina Rakena" userId="6ad1e841103fb2fd" providerId="LiveId" clId="{B08B5320-9DBC-409C-9054-84A000603A5D}" dt="2022-10-16T10:25:20.014" v="1017"/>
        <pc:sldMkLst>
          <pc:docMk/>
          <pc:sldMk cId="2702859600" sldId="471"/>
        </pc:sldMkLst>
        <pc:spChg chg="mod">
          <ac:chgData name="Terina Rakena" userId="6ad1e841103fb2fd" providerId="LiveId" clId="{B08B5320-9DBC-409C-9054-84A000603A5D}" dt="2022-10-16T10:25:08.315" v="1016" actId="6549"/>
          <ac:spMkLst>
            <pc:docMk/>
            <pc:sldMk cId="2702859600" sldId="471"/>
            <ac:spMk id="3" creationId="{0B11B648-8718-4E98-8D27-00F3570668D8}"/>
          </ac:spMkLst>
        </pc:spChg>
        <pc:picChg chg="del">
          <ac:chgData name="Terina Rakena" userId="6ad1e841103fb2fd" providerId="LiveId" clId="{B08B5320-9DBC-409C-9054-84A000603A5D}" dt="2022-10-16T10:24:27.655" v="968" actId="478"/>
          <ac:picMkLst>
            <pc:docMk/>
            <pc:sldMk cId="2702859600" sldId="471"/>
            <ac:picMk id="4" creationId="{D06DD0B5-563C-4C4C-8238-C731888DAD32}"/>
          </ac:picMkLst>
        </pc:picChg>
      </pc:sldChg>
      <pc:sldChg chg="delSp modSp del mod delDesignElem">
        <pc:chgData name="Terina Rakena" userId="6ad1e841103fb2fd" providerId="LiveId" clId="{B08B5320-9DBC-409C-9054-84A000603A5D}" dt="2022-10-16T10:02:04.384" v="666" actId="47"/>
        <pc:sldMkLst>
          <pc:docMk/>
          <pc:sldMk cId="971087328" sldId="521"/>
        </pc:sldMkLst>
        <pc:spChg chg="mod">
          <ac:chgData name="Terina Rakena" userId="6ad1e841103fb2fd" providerId="LiveId" clId="{B08B5320-9DBC-409C-9054-84A000603A5D}" dt="2022-10-16T10:00:55.949" v="649" actId="27636"/>
          <ac:spMkLst>
            <pc:docMk/>
            <pc:sldMk cId="971087328" sldId="521"/>
            <ac:spMk id="2" creationId="{3BDB6BE0-B55D-43B7-9CD3-988D5D78B12A}"/>
          </ac:spMkLst>
        </pc:spChg>
        <pc:picChg chg="del">
          <ac:chgData name="Terina Rakena" userId="6ad1e841103fb2fd" providerId="LiveId" clId="{B08B5320-9DBC-409C-9054-84A000603A5D}" dt="2022-10-16T10:00:58.527" v="650" actId="478"/>
          <ac:picMkLst>
            <pc:docMk/>
            <pc:sldMk cId="971087328" sldId="521"/>
            <ac:picMk id="7" creationId="{7B858394-0E26-4BCE-A63F-A487224EFD70}"/>
          </ac:picMkLst>
        </pc:picChg>
      </pc:sldChg>
      <pc:sldChg chg="addSp delSp modSp add mod delAnim">
        <pc:chgData name="Terina Rakena" userId="6ad1e841103fb2fd" providerId="LiveId" clId="{B08B5320-9DBC-409C-9054-84A000603A5D}" dt="2022-10-16T10:02:00.667" v="665" actId="5793"/>
        <pc:sldMkLst>
          <pc:docMk/>
          <pc:sldMk cId="2373409701" sldId="522"/>
        </pc:sldMkLst>
        <pc:spChg chg="del">
          <ac:chgData name="Terina Rakena" userId="6ad1e841103fb2fd" providerId="LiveId" clId="{B08B5320-9DBC-409C-9054-84A000603A5D}" dt="2022-10-16T10:01:09.152" v="654" actId="478"/>
          <ac:spMkLst>
            <pc:docMk/>
            <pc:sldMk cId="2373409701" sldId="522"/>
            <ac:spMk id="2" creationId="{1B1E59D7-3C03-6A4F-3C2F-0AB6BEF7CF2C}"/>
          </ac:spMkLst>
        </pc:spChg>
        <pc:spChg chg="add del mod">
          <ac:chgData name="Terina Rakena" userId="6ad1e841103fb2fd" providerId="LiveId" clId="{B08B5320-9DBC-409C-9054-84A000603A5D}" dt="2022-10-16T10:01:11.728" v="656" actId="478"/>
          <ac:spMkLst>
            <pc:docMk/>
            <pc:sldMk cId="2373409701" sldId="522"/>
            <ac:spMk id="4" creationId="{FEEEAB34-77BD-92AD-FEB6-055D36807151}"/>
          </ac:spMkLst>
        </pc:spChg>
        <pc:spChg chg="add mod">
          <ac:chgData name="Terina Rakena" userId="6ad1e841103fb2fd" providerId="LiveId" clId="{B08B5320-9DBC-409C-9054-84A000603A5D}" dt="2022-10-16T10:01:37.693" v="661" actId="207"/>
          <ac:spMkLst>
            <pc:docMk/>
            <pc:sldMk cId="2373409701" sldId="522"/>
            <ac:spMk id="6" creationId="{D07262A6-B5AF-EE0E-E006-EDE43331CAA9}"/>
          </ac:spMkLst>
        </pc:spChg>
        <pc:spChg chg="del">
          <ac:chgData name="Terina Rakena" userId="6ad1e841103fb2fd" providerId="LiveId" clId="{B08B5320-9DBC-409C-9054-84A000603A5D}" dt="2022-10-16T10:01:10.858" v="655" actId="478"/>
          <ac:spMkLst>
            <pc:docMk/>
            <pc:sldMk cId="2373409701" sldId="522"/>
            <ac:spMk id="7" creationId="{C9E04348-D536-2371-2FC1-D0460DE5B43B}"/>
          </ac:spMkLst>
        </pc:spChg>
        <pc:spChg chg="add mod">
          <ac:chgData name="Terina Rakena" userId="6ad1e841103fb2fd" providerId="LiveId" clId="{B08B5320-9DBC-409C-9054-84A000603A5D}" dt="2022-10-16T10:02:00.667" v="665" actId="5793"/>
          <ac:spMkLst>
            <pc:docMk/>
            <pc:sldMk cId="2373409701" sldId="522"/>
            <ac:spMk id="8" creationId="{DA78E659-C820-C22A-5F03-0EDD057CFA97}"/>
          </ac:spMkLst>
        </pc:spChg>
        <pc:picChg chg="mod">
          <ac:chgData name="Terina Rakena" userId="6ad1e841103fb2fd" providerId="LiveId" clId="{B08B5320-9DBC-409C-9054-84A000603A5D}" dt="2022-10-16T10:01:15.228" v="657" actId="1076"/>
          <ac:picMkLst>
            <pc:docMk/>
            <pc:sldMk cId="2373409701" sldId="522"/>
            <ac:picMk id="5" creationId="{80CCC454-8220-E27F-34B4-DD12C394DAC7}"/>
          </ac:picMkLst>
        </pc:picChg>
        <pc:picChg chg="del">
          <ac:chgData name="Terina Rakena" userId="6ad1e841103fb2fd" providerId="LiveId" clId="{B08B5320-9DBC-409C-9054-84A000603A5D}" dt="2022-10-16T10:01:06.202" v="652" actId="478"/>
          <ac:picMkLst>
            <pc:docMk/>
            <pc:sldMk cId="2373409701" sldId="522"/>
            <ac:picMk id="13" creationId="{146E762E-99C2-E9C1-E492-A2D2820D63F9}"/>
          </ac:picMkLst>
        </pc:picChg>
        <pc:picChg chg="del">
          <ac:chgData name="Terina Rakena" userId="6ad1e841103fb2fd" providerId="LiveId" clId="{B08B5320-9DBC-409C-9054-84A000603A5D}" dt="2022-10-16T10:01:06.867" v="653" actId="478"/>
          <ac:picMkLst>
            <pc:docMk/>
            <pc:sldMk cId="2373409701" sldId="522"/>
            <ac:picMk id="14" creationId="{9D7A93E2-5245-E21E-442E-5085E5B7B15E}"/>
          </ac:picMkLst>
        </pc:picChg>
      </pc:sldChg>
      <pc:sldChg chg="addSp delSp modSp del mod modAnim">
        <pc:chgData name="Terina Rakena" userId="6ad1e841103fb2fd" providerId="LiveId" clId="{B08B5320-9DBC-409C-9054-84A000603A5D}" dt="2022-10-16T10:25:35.046" v="1021"/>
        <pc:sldMkLst>
          <pc:docMk/>
          <pc:sldMk cId="990394801" sldId="523"/>
        </pc:sldMkLst>
        <pc:spChg chg="mod">
          <ac:chgData name="Terina Rakena" userId="6ad1e841103fb2fd" providerId="LiveId" clId="{B08B5320-9DBC-409C-9054-84A000603A5D}" dt="2022-10-16T10:23:53.900" v="967" actId="1076"/>
          <ac:spMkLst>
            <pc:docMk/>
            <pc:sldMk cId="990394801" sldId="523"/>
            <ac:spMk id="3" creationId="{0B11B648-8718-4E98-8D27-00F3570668D8}"/>
          </ac:spMkLst>
        </pc:spChg>
        <pc:picChg chg="add mod">
          <ac:chgData name="Terina Rakena" userId="6ad1e841103fb2fd" providerId="LiveId" clId="{B08B5320-9DBC-409C-9054-84A000603A5D}" dt="2022-10-16T10:23:49.272" v="966"/>
          <ac:picMkLst>
            <pc:docMk/>
            <pc:sldMk cId="990394801" sldId="523"/>
            <ac:picMk id="2" creationId="{5C6D01B3-04EC-98DC-0D09-F8111513CA65}"/>
          </ac:picMkLst>
        </pc:picChg>
        <pc:picChg chg="del">
          <ac:chgData name="Terina Rakena" userId="6ad1e841103fb2fd" providerId="LiveId" clId="{B08B5320-9DBC-409C-9054-84A000603A5D}" dt="2022-10-16T10:23:45.131" v="965" actId="478"/>
          <ac:picMkLst>
            <pc:docMk/>
            <pc:sldMk cId="990394801" sldId="523"/>
            <ac:picMk id="4" creationId="{D06DD0B5-563C-4C4C-8238-C731888DAD32}"/>
          </ac:picMkLst>
        </pc:picChg>
      </pc:sldChg>
      <pc:sldChg chg="delSp modSp del mod modAnim">
        <pc:chgData name="Terina Rakena" userId="6ad1e841103fb2fd" providerId="LiveId" clId="{B08B5320-9DBC-409C-9054-84A000603A5D}" dt="2022-10-16T10:26:39.639" v="1029" actId="27636"/>
        <pc:sldMkLst>
          <pc:docMk/>
          <pc:sldMk cId="2764474319" sldId="524"/>
        </pc:sldMkLst>
        <pc:spChg chg="mod">
          <ac:chgData name="Terina Rakena" userId="6ad1e841103fb2fd" providerId="LiveId" clId="{B08B5320-9DBC-409C-9054-84A000603A5D}" dt="2022-10-16T10:26:39.639" v="1029" actId="27636"/>
          <ac:spMkLst>
            <pc:docMk/>
            <pc:sldMk cId="2764474319" sldId="524"/>
            <ac:spMk id="3" creationId="{0B11B648-8718-4E98-8D27-00F3570668D8}"/>
          </ac:spMkLst>
        </pc:spChg>
        <pc:picChg chg="del">
          <ac:chgData name="Terina Rakena" userId="6ad1e841103fb2fd" providerId="LiveId" clId="{B08B5320-9DBC-409C-9054-84A000603A5D}" dt="2022-10-16T10:26:29.134" v="1027" actId="478"/>
          <ac:picMkLst>
            <pc:docMk/>
            <pc:sldMk cId="2764474319" sldId="524"/>
            <ac:picMk id="4" creationId="{D06DD0B5-563C-4C4C-8238-C731888DAD32}"/>
          </ac:picMkLst>
        </pc:picChg>
      </pc:sldChg>
      <pc:sldChg chg="addSp delSp modSp add mod ord modClrScheme modAnim chgLayout">
        <pc:chgData name="Terina Rakena" userId="6ad1e841103fb2fd" providerId="LiveId" clId="{B08B5320-9DBC-409C-9054-84A000603A5D}" dt="2022-10-16T10:26:06.308" v="1025"/>
        <pc:sldMkLst>
          <pc:docMk/>
          <pc:sldMk cId="877808552" sldId="525"/>
        </pc:sldMkLst>
        <pc:spChg chg="add mod">
          <ac:chgData name="Terina Rakena" userId="6ad1e841103fb2fd" providerId="LiveId" clId="{B08B5320-9DBC-409C-9054-84A000603A5D}" dt="2022-10-16T10:23:32.419" v="961" actId="1076"/>
          <ac:spMkLst>
            <pc:docMk/>
            <pc:sldMk cId="877808552" sldId="525"/>
            <ac:spMk id="2" creationId="{65DCCBB3-B0C5-4BB5-FF2A-5E3DABA1A4F1}"/>
          </ac:spMkLst>
        </pc:spChg>
        <pc:spChg chg="add mod">
          <ac:chgData name="Terina Rakena" userId="6ad1e841103fb2fd" providerId="LiveId" clId="{B08B5320-9DBC-409C-9054-84A000603A5D}" dt="2022-10-16T10:22:21.155" v="955" actId="403"/>
          <ac:spMkLst>
            <pc:docMk/>
            <pc:sldMk cId="877808552" sldId="525"/>
            <ac:spMk id="4" creationId="{390E4B34-56ED-87AA-FC2E-EBE3DB945205}"/>
          </ac:spMkLst>
        </pc:spChg>
        <pc:spChg chg="del">
          <ac:chgData name="Terina Rakena" userId="6ad1e841103fb2fd" providerId="LiveId" clId="{B08B5320-9DBC-409C-9054-84A000603A5D}" dt="2022-10-16T10:21:25.557" v="946" actId="478"/>
          <ac:spMkLst>
            <pc:docMk/>
            <pc:sldMk cId="877808552" sldId="525"/>
            <ac:spMk id="6" creationId="{D07262A6-B5AF-EE0E-E006-EDE43331CAA9}"/>
          </ac:spMkLst>
        </pc:spChg>
        <pc:spChg chg="del">
          <ac:chgData name="Terina Rakena" userId="6ad1e841103fb2fd" providerId="LiveId" clId="{B08B5320-9DBC-409C-9054-84A000603A5D}" dt="2022-10-16T10:21:25.557" v="946" actId="478"/>
          <ac:spMkLst>
            <pc:docMk/>
            <pc:sldMk cId="877808552" sldId="525"/>
            <ac:spMk id="8" creationId="{DA78E659-C820-C22A-5F03-0EDD057CFA97}"/>
          </ac:spMkLst>
        </pc:spChg>
        <pc:picChg chg="add del mod">
          <ac:chgData name="Terina Rakena" userId="6ad1e841103fb2fd" providerId="LiveId" clId="{B08B5320-9DBC-409C-9054-84A000603A5D}" dt="2022-10-16T10:22:56.079" v="956" actId="478"/>
          <ac:picMkLst>
            <pc:docMk/>
            <pc:sldMk cId="877808552" sldId="525"/>
            <ac:picMk id="3" creationId="{7AA92657-829B-62B2-AC12-CE078E6FC9E1}"/>
          </ac:picMkLst>
        </pc:picChg>
        <pc:picChg chg="del">
          <ac:chgData name="Terina Rakena" userId="6ad1e841103fb2fd" providerId="LiveId" clId="{B08B5320-9DBC-409C-9054-84A000603A5D}" dt="2022-10-16T10:21:34.964" v="948" actId="478"/>
          <ac:picMkLst>
            <pc:docMk/>
            <pc:sldMk cId="877808552" sldId="525"/>
            <ac:picMk id="5" creationId="{80CCC454-8220-E27F-34B4-DD12C394DAC7}"/>
          </ac:picMkLst>
        </pc:picChg>
        <pc:picChg chg="add mod">
          <ac:chgData name="Terina Rakena" userId="6ad1e841103fb2fd" providerId="LiveId" clId="{B08B5320-9DBC-409C-9054-84A000603A5D}" dt="2022-10-16T10:23:24.421" v="958"/>
          <ac:picMkLst>
            <pc:docMk/>
            <pc:sldMk cId="877808552" sldId="525"/>
            <ac:picMk id="7" creationId="{0AB19EF0-0968-E33C-14C9-C6B5EFB9C9AC}"/>
          </ac:picMkLst>
        </pc:picChg>
      </pc:sldChg>
      <pc:sldChg chg="delSp add del mod ord">
        <pc:chgData name="Terina Rakena" userId="6ad1e841103fb2fd" providerId="LiveId" clId="{B08B5320-9DBC-409C-9054-84A000603A5D}" dt="2022-10-16T22:55:04.799" v="2145" actId="47"/>
        <pc:sldMkLst>
          <pc:docMk/>
          <pc:sldMk cId="817730386" sldId="526"/>
        </pc:sldMkLst>
        <pc:spChg chg="del">
          <ac:chgData name="Terina Rakena" userId="6ad1e841103fb2fd" providerId="LiveId" clId="{B08B5320-9DBC-409C-9054-84A000603A5D}" dt="2022-10-16T10:27:36.858" v="1034" actId="478"/>
          <ac:spMkLst>
            <pc:docMk/>
            <pc:sldMk cId="817730386" sldId="526"/>
            <ac:spMk id="6" creationId="{D07262A6-B5AF-EE0E-E006-EDE43331CAA9}"/>
          </ac:spMkLst>
        </pc:spChg>
        <pc:spChg chg="del">
          <ac:chgData name="Terina Rakena" userId="6ad1e841103fb2fd" providerId="LiveId" clId="{B08B5320-9DBC-409C-9054-84A000603A5D}" dt="2022-10-16T10:27:34.008" v="1033" actId="478"/>
          <ac:spMkLst>
            <pc:docMk/>
            <pc:sldMk cId="817730386" sldId="526"/>
            <ac:spMk id="8" creationId="{DA78E659-C820-C22A-5F03-0EDD057CFA97}"/>
          </ac:spMkLst>
        </pc:spChg>
      </pc:sldChg>
      <pc:sldChg chg="addSp delSp modSp add mod ord modAnim">
        <pc:chgData name="Terina Rakena" userId="6ad1e841103fb2fd" providerId="LiveId" clId="{B08B5320-9DBC-409C-9054-84A000603A5D}" dt="2022-10-16T22:55:45.137" v="2165" actId="20577"/>
        <pc:sldMkLst>
          <pc:docMk/>
          <pc:sldMk cId="405872375" sldId="527"/>
        </pc:sldMkLst>
        <pc:spChg chg="mod">
          <ac:chgData name="Terina Rakena" userId="6ad1e841103fb2fd" providerId="LiveId" clId="{B08B5320-9DBC-409C-9054-84A000603A5D}" dt="2022-10-16T22:02:34.995" v="1128" actId="20577"/>
          <ac:spMkLst>
            <pc:docMk/>
            <pc:sldMk cId="405872375" sldId="527"/>
            <ac:spMk id="2" creationId="{1B1E59D7-3C03-6A4F-3C2F-0AB6BEF7CF2C}"/>
          </ac:spMkLst>
        </pc:spChg>
        <pc:spChg chg="mod">
          <ac:chgData name="Terina Rakena" userId="6ad1e841103fb2fd" providerId="LiveId" clId="{B08B5320-9DBC-409C-9054-84A000603A5D}" dt="2022-10-16T22:55:45.137" v="2165" actId="20577"/>
          <ac:spMkLst>
            <pc:docMk/>
            <pc:sldMk cId="405872375" sldId="527"/>
            <ac:spMk id="3" creationId="{FDE31C78-8854-3B70-DCD1-49500E7B52A8}"/>
          </ac:spMkLst>
        </pc:spChg>
        <pc:picChg chg="add mod modCrop">
          <ac:chgData name="Terina Rakena" userId="6ad1e841103fb2fd" providerId="LiveId" clId="{B08B5320-9DBC-409C-9054-84A000603A5D}" dt="2022-10-16T22:03:59.234" v="1143" actId="1076"/>
          <ac:picMkLst>
            <pc:docMk/>
            <pc:sldMk cId="405872375" sldId="527"/>
            <ac:picMk id="4" creationId="{F32436D6-E22B-1DC3-0AE8-393C5E4A07DA}"/>
          </ac:picMkLst>
        </pc:picChg>
        <pc:picChg chg="del">
          <ac:chgData name="Terina Rakena" userId="6ad1e841103fb2fd" providerId="LiveId" clId="{B08B5320-9DBC-409C-9054-84A000603A5D}" dt="2022-10-16T22:02:37.466" v="1129" actId="478"/>
          <ac:picMkLst>
            <pc:docMk/>
            <pc:sldMk cId="405872375" sldId="527"/>
            <ac:picMk id="7" creationId="{B39A19E5-9207-A636-CD8F-99753EF78D9A}"/>
          </ac:picMkLst>
        </pc:picChg>
      </pc:sldChg>
      <pc:sldChg chg="modSp add mod">
        <pc:chgData name="Terina Rakena" userId="6ad1e841103fb2fd" providerId="LiveId" clId="{B08B5320-9DBC-409C-9054-84A000603A5D}" dt="2022-10-16T22:30:50.760" v="1498" actId="108"/>
        <pc:sldMkLst>
          <pc:docMk/>
          <pc:sldMk cId="2907094744" sldId="528"/>
        </pc:sldMkLst>
        <pc:spChg chg="mod">
          <ac:chgData name="Terina Rakena" userId="6ad1e841103fb2fd" providerId="LiveId" clId="{B08B5320-9DBC-409C-9054-84A000603A5D}" dt="2022-10-16T22:24:34.785" v="1401" actId="20577"/>
          <ac:spMkLst>
            <pc:docMk/>
            <pc:sldMk cId="2907094744" sldId="528"/>
            <ac:spMk id="2" creationId="{1B1E59D7-3C03-6A4F-3C2F-0AB6BEF7CF2C}"/>
          </ac:spMkLst>
        </pc:spChg>
        <pc:spChg chg="mod">
          <ac:chgData name="Terina Rakena" userId="6ad1e841103fb2fd" providerId="LiveId" clId="{B08B5320-9DBC-409C-9054-84A000603A5D}" dt="2022-10-16T22:30:50.760" v="1498" actId="108"/>
          <ac:spMkLst>
            <pc:docMk/>
            <pc:sldMk cId="2907094744" sldId="528"/>
            <ac:spMk id="3" creationId="{FDE31C78-8854-3B70-DCD1-49500E7B52A8}"/>
          </ac:spMkLst>
        </pc:spChg>
        <pc:picChg chg="mod">
          <ac:chgData name="Terina Rakena" userId="6ad1e841103fb2fd" providerId="LiveId" clId="{B08B5320-9DBC-409C-9054-84A000603A5D}" dt="2022-10-16T22:30:42.033" v="1497" actId="1076"/>
          <ac:picMkLst>
            <pc:docMk/>
            <pc:sldMk cId="2907094744" sldId="528"/>
            <ac:picMk id="5" creationId="{3560EC59-666B-450F-369B-A00C0B6A8DDF}"/>
          </ac:picMkLst>
        </pc:picChg>
      </pc:sldChg>
      <pc:sldChg chg="modSp add mod">
        <pc:chgData name="Terina Rakena" userId="6ad1e841103fb2fd" providerId="LiveId" clId="{B08B5320-9DBC-409C-9054-84A000603A5D}" dt="2022-10-16T22:42:02.558" v="1898" actId="20577"/>
        <pc:sldMkLst>
          <pc:docMk/>
          <pc:sldMk cId="2826256391" sldId="529"/>
        </pc:sldMkLst>
        <pc:spChg chg="mod">
          <ac:chgData name="Terina Rakena" userId="6ad1e841103fb2fd" providerId="LiveId" clId="{B08B5320-9DBC-409C-9054-84A000603A5D}" dt="2022-10-16T22:42:02.558" v="1898" actId="20577"/>
          <ac:spMkLst>
            <pc:docMk/>
            <pc:sldMk cId="2826256391" sldId="529"/>
            <ac:spMk id="2" creationId="{1B1E59D7-3C03-6A4F-3C2F-0AB6BEF7CF2C}"/>
          </ac:spMkLst>
        </pc:spChg>
        <pc:spChg chg="mod">
          <ac:chgData name="Terina Rakena" userId="6ad1e841103fb2fd" providerId="LiveId" clId="{B08B5320-9DBC-409C-9054-84A000603A5D}" dt="2022-10-16T22:41:30.057" v="1886" actId="20577"/>
          <ac:spMkLst>
            <pc:docMk/>
            <pc:sldMk cId="2826256391" sldId="529"/>
            <ac:spMk id="3" creationId="{FDE31C78-8854-3B70-DCD1-49500E7B52A8}"/>
          </ac:spMkLst>
        </pc:spChg>
      </pc:sldChg>
      <pc:sldChg chg="modSp add mod">
        <pc:chgData name="Terina Rakena" userId="6ad1e841103fb2fd" providerId="LiveId" clId="{B08B5320-9DBC-409C-9054-84A000603A5D}" dt="2022-10-16T22:44:20.057" v="2017" actId="20577"/>
        <pc:sldMkLst>
          <pc:docMk/>
          <pc:sldMk cId="2115633657" sldId="530"/>
        </pc:sldMkLst>
        <pc:spChg chg="mod">
          <ac:chgData name="Terina Rakena" userId="6ad1e841103fb2fd" providerId="LiveId" clId="{B08B5320-9DBC-409C-9054-84A000603A5D}" dt="2022-10-16T22:42:45.639" v="1908" actId="20577"/>
          <ac:spMkLst>
            <pc:docMk/>
            <pc:sldMk cId="2115633657" sldId="530"/>
            <ac:spMk id="2" creationId="{1B1E59D7-3C03-6A4F-3C2F-0AB6BEF7CF2C}"/>
          </ac:spMkLst>
        </pc:spChg>
        <pc:spChg chg="mod">
          <ac:chgData name="Terina Rakena" userId="6ad1e841103fb2fd" providerId="LiveId" clId="{B08B5320-9DBC-409C-9054-84A000603A5D}" dt="2022-10-16T22:44:20.057" v="2017" actId="20577"/>
          <ac:spMkLst>
            <pc:docMk/>
            <pc:sldMk cId="2115633657" sldId="530"/>
            <ac:spMk id="3" creationId="{FDE31C78-8854-3B70-DCD1-49500E7B52A8}"/>
          </ac:spMkLst>
        </pc:spChg>
      </pc:sldChg>
      <pc:sldChg chg="modSp add mod modNotesTx">
        <pc:chgData name="Terina Rakena" userId="6ad1e841103fb2fd" providerId="LiveId" clId="{B08B5320-9DBC-409C-9054-84A000603A5D}" dt="2022-10-16T22:51:50.429" v="2111" actId="20577"/>
        <pc:sldMkLst>
          <pc:docMk/>
          <pc:sldMk cId="1749310063" sldId="531"/>
        </pc:sldMkLst>
        <pc:spChg chg="mod">
          <ac:chgData name="Terina Rakena" userId="6ad1e841103fb2fd" providerId="LiveId" clId="{B08B5320-9DBC-409C-9054-84A000603A5D}" dt="2022-10-16T22:49:47.514" v="2039" actId="207"/>
          <ac:spMkLst>
            <pc:docMk/>
            <pc:sldMk cId="1749310063" sldId="531"/>
            <ac:spMk id="2" creationId="{1B1E59D7-3C03-6A4F-3C2F-0AB6BEF7CF2C}"/>
          </ac:spMkLst>
        </pc:spChg>
        <pc:spChg chg="mod">
          <ac:chgData name="Terina Rakena" userId="6ad1e841103fb2fd" providerId="LiveId" clId="{B08B5320-9DBC-409C-9054-84A000603A5D}" dt="2022-10-16T22:51:50.429" v="2111" actId="20577"/>
          <ac:spMkLst>
            <pc:docMk/>
            <pc:sldMk cId="1749310063" sldId="531"/>
            <ac:spMk id="3" creationId="{FDE31C78-8854-3B70-DCD1-49500E7B52A8}"/>
          </ac:spMkLst>
        </pc:spChg>
      </pc:sldChg>
      <pc:sldChg chg="modSp add mod">
        <pc:chgData name="Terina Rakena" userId="6ad1e841103fb2fd" providerId="LiveId" clId="{B08B5320-9DBC-409C-9054-84A000603A5D}" dt="2022-10-16T22:54:56.450" v="2144" actId="12"/>
        <pc:sldMkLst>
          <pc:docMk/>
          <pc:sldMk cId="3487836032" sldId="532"/>
        </pc:sldMkLst>
        <pc:spChg chg="mod">
          <ac:chgData name="Terina Rakena" userId="6ad1e841103fb2fd" providerId="LiveId" clId="{B08B5320-9DBC-409C-9054-84A000603A5D}" dt="2022-10-16T22:53:38.252" v="2138" actId="404"/>
          <ac:spMkLst>
            <pc:docMk/>
            <pc:sldMk cId="3487836032" sldId="532"/>
            <ac:spMk id="2" creationId="{1B1E59D7-3C03-6A4F-3C2F-0AB6BEF7CF2C}"/>
          </ac:spMkLst>
        </pc:spChg>
        <pc:spChg chg="mod">
          <ac:chgData name="Terina Rakena" userId="6ad1e841103fb2fd" providerId="LiveId" clId="{B08B5320-9DBC-409C-9054-84A000603A5D}" dt="2022-10-16T22:54:56.450" v="2144" actId="12"/>
          <ac:spMkLst>
            <pc:docMk/>
            <pc:sldMk cId="3487836032" sldId="532"/>
            <ac:spMk id="3" creationId="{FDE31C78-8854-3B70-DCD1-49500E7B52A8}"/>
          </ac:spMkLst>
        </pc:spChg>
      </pc:sldChg>
      <pc:sldChg chg="modSp add del mod ord">
        <pc:chgData name="Terina Rakena" userId="6ad1e841103fb2fd" providerId="LiveId" clId="{B08B5320-9DBC-409C-9054-84A000603A5D}" dt="2022-10-16T23:05:11.971" v="2204" actId="47"/>
        <pc:sldMkLst>
          <pc:docMk/>
          <pc:sldMk cId="2714190888" sldId="534"/>
        </pc:sldMkLst>
        <pc:spChg chg="mod">
          <ac:chgData name="Terina Rakena" userId="6ad1e841103fb2fd" providerId="LiveId" clId="{B08B5320-9DBC-409C-9054-84A000603A5D}" dt="2022-10-16T22:56:27.223" v="2203" actId="20577"/>
          <ac:spMkLst>
            <pc:docMk/>
            <pc:sldMk cId="2714190888" sldId="534"/>
            <ac:spMk id="2" creationId="{1B1E59D7-3C03-6A4F-3C2F-0AB6BEF7CF2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F4795-01FA-47BA-8F72-00937BEF164E}" type="datetimeFigureOut">
              <a:rPr lang="en-NZ" smtClean="0"/>
              <a:t>16/10/2022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C5E23-4F4D-43A2-9338-28F9BB208252}" type="slidenum">
              <a:rPr lang="en-NZ" smtClean="0"/>
              <a:t>‹#›</a:t>
            </a:fld>
            <a:endParaRPr lang="en-NZ"/>
          </a:p>
        </p:txBody>
      </p:sp>
    </p:spTree>
    <p:extLst>
      <p:ext uri="{BB962C8B-B14F-4D97-AF65-F5344CB8AC3E}">
        <p14:creationId xmlns:p14="http://schemas.microsoft.com/office/powerpoint/2010/main" val="371616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It is said that the first word was a sound, and may have become the foundation for our language. A sigh, a drawing in of a sound, and expulsion out, but </a:t>
            </a:r>
            <a:r>
              <a:rPr lang="en-NZ" dirty="0" err="1"/>
              <a:t>ina</a:t>
            </a:r>
            <a:r>
              <a:rPr lang="en-NZ" dirty="0"/>
              <a:t> cosmic scale. </a:t>
            </a:r>
            <a:r>
              <a:rPr lang="en-NZ" dirty="0" err="1"/>
              <a:t>Wheeeeee</a:t>
            </a:r>
            <a:r>
              <a:rPr lang="en-NZ" dirty="0"/>
              <a:t> ----- </a:t>
            </a:r>
            <a:r>
              <a:rPr lang="en-NZ" dirty="0" err="1"/>
              <a:t>Whuuuuu</a:t>
            </a:r>
            <a:r>
              <a:rPr lang="en-NZ" dirty="0"/>
              <a:t>.  </a:t>
            </a:r>
          </a:p>
          <a:p>
            <a:endParaRPr lang="en-NZ" dirty="0"/>
          </a:p>
          <a:p>
            <a:r>
              <a:rPr lang="en-NZ" dirty="0"/>
              <a:t>Io is said to have existed for all time. We have seen how he brought the universe into existence from chaos. He was never born, hence his name of Io-</a:t>
            </a:r>
            <a:r>
              <a:rPr lang="en-NZ" dirty="0" err="1"/>
              <a:t>matua</a:t>
            </a:r>
            <a:r>
              <a:rPr lang="en-NZ" dirty="0"/>
              <a:t>-</a:t>
            </a:r>
            <a:r>
              <a:rPr lang="en-NZ" dirty="0" err="1"/>
              <a:t>te</a:t>
            </a:r>
            <a:r>
              <a:rPr lang="en-NZ" dirty="0"/>
              <a:t>-kore (Io the Parentless), even as he shall know not death. He took no wife and had no offspring, yet through him all things came into being. As old </a:t>
            </a:r>
            <a:r>
              <a:rPr lang="en-NZ" dirty="0" err="1"/>
              <a:t>Tutakangahau</a:t>
            </a:r>
            <a:r>
              <a:rPr lang="en-NZ" dirty="0"/>
              <a:t>, of </a:t>
            </a:r>
            <a:r>
              <a:rPr lang="en-NZ" dirty="0" err="1"/>
              <a:t>Tuhoe</a:t>
            </a:r>
            <a:r>
              <a:rPr lang="en-NZ" dirty="0"/>
              <a:t>, once said to the writer, ("Nana </a:t>
            </a:r>
            <a:r>
              <a:rPr lang="en-NZ" dirty="0" err="1"/>
              <a:t>i</a:t>
            </a:r>
            <a:r>
              <a:rPr lang="en-NZ" dirty="0"/>
              <a:t> </a:t>
            </a:r>
            <a:r>
              <a:rPr lang="en-NZ" dirty="0" err="1"/>
              <a:t>whakaputa</a:t>
            </a:r>
            <a:r>
              <a:rPr lang="en-NZ" dirty="0"/>
              <a:t> </a:t>
            </a:r>
            <a:r>
              <a:rPr lang="en-NZ" dirty="0" err="1"/>
              <a:t>i</a:t>
            </a:r>
            <a:r>
              <a:rPr lang="en-NZ" dirty="0"/>
              <a:t> </a:t>
            </a:r>
            <a:r>
              <a:rPr lang="en-NZ" dirty="0" err="1"/>
              <a:t>nga</a:t>
            </a:r>
            <a:r>
              <a:rPr lang="en-NZ" dirty="0"/>
              <a:t> atua </a:t>
            </a:r>
            <a:r>
              <a:rPr lang="en-NZ" dirty="0" err="1"/>
              <a:t>katoa</a:t>
            </a:r>
            <a:r>
              <a:rPr lang="en-NZ" dirty="0"/>
              <a:t>; </a:t>
            </a:r>
            <a:r>
              <a:rPr lang="en-NZ" dirty="0" err="1"/>
              <a:t>koia</a:t>
            </a:r>
            <a:r>
              <a:rPr lang="en-NZ" dirty="0"/>
              <a:t> </a:t>
            </a:r>
            <a:r>
              <a:rPr lang="en-NZ" dirty="0" err="1"/>
              <a:t>te</a:t>
            </a:r>
            <a:r>
              <a:rPr lang="en-NZ" dirty="0"/>
              <a:t> </a:t>
            </a:r>
            <a:r>
              <a:rPr lang="en-NZ" dirty="0" err="1"/>
              <a:t>timatanga</a:t>
            </a:r>
            <a:r>
              <a:rPr lang="en-NZ" dirty="0"/>
              <a:t> o </a:t>
            </a:r>
            <a:r>
              <a:rPr lang="en-NZ" dirty="0" err="1"/>
              <a:t>nga</a:t>
            </a:r>
            <a:r>
              <a:rPr lang="en-NZ" dirty="0"/>
              <a:t> atua"). "He caused all gods to appear; he was the beginning of the gods" </a:t>
            </a:r>
          </a:p>
          <a:p>
            <a:endParaRPr lang="en-NZ" dirty="0"/>
          </a:p>
          <a:p>
            <a:r>
              <a:rPr lang="en-NZ" dirty="0"/>
              <a:t>During this conception, two elements were introduced and merged in Io, namely;</a:t>
            </a:r>
          </a:p>
          <a:p>
            <a:pPr marL="171450" indent="-171450">
              <a:buFontTx/>
              <a:buChar char="-"/>
            </a:pPr>
            <a:r>
              <a:rPr lang="en-NZ" dirty="0"/>
              <a:t>Te Ira Tane, or the male essence, which was personified in the celestial being named Hani, or the questing one. </a:t>
            </a:r>
          </a:p>
          <a:p>
            <a:pPr marL="171450" indent="-171450">
              <a:buFontTx/>
              <a:buChar char="-"/>
            </a:pPr>
            <a:r>
              <a:rPr lang="en-NZ" dirty="0"/>
              <a:t>Te Ira </a:t>
            </a:r>
            <a:r>
              <a:rPr lang="en-NZ" dirty="0" err="1"/>
              <a:t>Wahine</a:t>
            </a:r>
            <a:r>
              <a:rPr lang="en-NZ" dirty="0"/>
              <a:t>, or the female essence, which was personified under the name of Puna, the spring well. </a:t>
            </a:r>
          </a:p>
          <a:p>
            <a:pPr marL="0" indent="0">
              <a:buFontTx/>
              <a:buNone/>
            </a:pPr>
            <a:endParaRPr lang="en-NZ" dirty="0"/>
          </a:p>
          <a:p>
            <a:pPr algn="l"/>
            <a:r>
              <a:rPr lang="en-NZ" dirty="0"/>
              <a:t>Already, as part of the evolving process of creation, the association between </a:t>
            </a:r>
            <a:r>
              <a:rPr lang="en-NZ" i="1" dirty="0" err="1"/>
              <a:t>wai</a:t>
            </a:r>
            <a:r>
              <a:rPr lang="en-NZ" i="0" dirty="0"/>
              <a:t> and woman, through the female essence is revealed. I firmly believe that we should treat water and woman the same, with the highest level of care and respect, because of their natural ability to create and sustain life. </a:t>
            </a:r>
          </a:p>
          <a:p>
            <a:endParaRPr lang="en-NZ" dirty="0"/>
          </a:p>
          <a:p>
            <a:r>
              <a:rPr lang="en-NZ" dirty="0"/>
              <a:t>At their creation Hani and Puna were separated in the heavens. They searched for a place where they could embrace </a:t>
            </a:r>
            <a:r>
              <a:rPr lang="en-NZ" dirty="0" err="1"/>
              <a:t>eachother</a:t>
            </a:r>
            <a:r>
              <a:rPr lang="en-NZ"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In their ceaseless search for a place to be together, it was not until the appearance of </a:t>
            </a:r>
            <a:r>
              <a:rPr lang="en-NZ" dirty="0" err="1"/>
              <a:t>Ranginui</a:t>
            </a:r>
            <a:r>
              <a:rPr lang="en-NZ" dirty="0"/>
              <a:t> e </a:t>
            </a:r>
            <a:r>
              <a:rPr lang="en-NZ" dirty="0" err="1"/>
              <a:t>tuu</a:t>
            </a:r>
            <a:r>
              <a:rPr lang="en-NZ" dirty="0"/>
              <a:t> </a:t>
            </a:r>
            <a:r>
              <a:rPr lang="en-NZ" dirty="0" err="1"/>
              <a:t>iho</a:t>
            </a:r>
            <a:r>
              <a:rPr lang="en-NZ" dirty="0"/>
              <a:t> </a:t>
            </a:r>
            <a:r>
              <a:rPr lang="en-NZ" dirty="0" err="1"/>
              <a:t>nei</a:t>
            </a:r>
            <a:r>
              <a:rPr lang="en-NZ" dirty="0"/>
              <a:t> (the great </a:t>
            </a:r>
            <a:r>
              <a:rPr lang="en-NZ" dirty="0" err="1"/>
              <a:t>sjy</a:t>
            </a:r>
            <a:r>
              <a:rPr lang="en-NZ" dirty="0"/>
              <a:t> that stands above)) and Papa </a:t>
            </a:r>
            <a:r>
              <a:rPr lang="en-NZ" dirty="0" err="1"/>
              <a:t>tuu</a:t>
            </a:r>
            <a:r>
              <a:rPr lang="en-NZ" dirty="0"/>
              <a:t> aa </a:t>
            </a:r>
            <a:r>
              <a:rPr lang="en-NZ" dirty="0" err="1"/>
              <a:t>nuku</a:t>
            </a:r>
            <a:r>
              <a:rPr lang="en-NZ" dirty="0"/>
              <a:t> (the earth that lies beneath) that Hani and Puna found the one place in the whole of creation where they could come together. </a:t>
            </a:r>
          </a:p>
          <a:p>
            <a:endParaRPr lang="en-NZ" dirty="0"/>
          </a:p>
        </p:txBody>
      </p:sp>
      <p:sp>
        <p:nvSpPr>
          <p:cNvPr id="4" name="Slide Number Placeholder 3"/>
          <p:cNvSpPr>
            <a:spLocks noGrp="1"/>
          </p:cNvSpPr>
          <p:nvPr>
            <p:ph type="sldNum" sz="quarter" idx="5"/>
          </p:nvPr>
        </p:nvSpPr>
        <p:spPr/>
        <p:txBody>
          <a:bodyPr/>
          <a:lstStyle/>
          <a:p>
            <a:fld id="{ED7C5E23-4F4D-43A2-9338-28F9BB208252}" type="slidenum">
              <a:rPr lang="en-NZ" smtClean="0"/>
              <a:t>3</a:t>
            </a:fld>
            <a:endParaRPr lang="en-NZ"/>
          </a:p>
        </p:txBody>
      </p:sp>
    </p:spTree>
    <p:extLst>
      <p:ext uri="{BB962C8B-B14F-4D97-AF65-F5344CB8AC3E}">
        <p14:creationId xmlns:p14="http://schemas.microsoft.com/office/powerpoint/2010/main" val="330525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After </a:t>
            </a:r>
            <a:r>
              <a:rPr lang="en-NZ" dirty="0" err="1"/>
              <a:t>Rangi</a:t>
            </a:r>
            <a:r>
              <a:rPr lang="en-NZ" dirty="0"/>
              <a:t> and Papa were separated by their sons, </a:t>
            </a:r>
            <a:r>
              <a:rPr lang="en-NZ" dirty="0" err="1"/>
              <a:t>Rangi</a:t>
            </a:r>
            <a:r>
              <a:rPr lang="en-NZ" dirty="0"/>
              <a:t> cried, and his tears flooded the land. To stop this, the sons decided to turn Papa face down, so </a:t>
            </a:r>
            <a:r>
              <a:rPr lang="en-NZ" dirty="0" err="1"/>
              <a:t>Rangi</a:t>
            </a:r>
            <a:r>
              <a:rPr lang="en-NZ" dirty="0"/>
              <a:t> and Papa could no longer see each other's sorrow. </a:t>
            </a:r>
            <a:r>
              <a:rPr lang="en-NZ" dirty="0" err="1"/>
              <a:t>Rūaumoko</a:t>
            </a:r>
            <a:r>
              <a:rPr lang="en-NZ" dirty="0"/>
              <a:t> was at his mother's breast when this happened, so he was carried into the world below. He was given fire for warmth by </a:t>
            </a:r>
            <a:r>
              <a:rPr lang="en-NZ" dirty="0" err="1"/>
              <a:t>Tama</a:t>
            </a:r>
            <a:r>
              <a:rPr lang="en-NZ" dirty="0"/>
              <a:t>-kaka, and his movements below the earth cause earthquakes and volcanoes.</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Calibri" panose="020F0502020204030204" pitchFamily="34" charset="0"/>
                <a:ea typeface="Calibri" panose="020F0502020204030204" pitchFamily="34" charset="0"/>
                <a:cs typeface="Times New Roman" panose="02020603050405020304" pitchFamily="18" charset="0"/>
              </a:rPr>
              <a:t>It is said that Māori attitudes to water stem from whakapapa that traces our beginnings to the separation of the primordial parents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Ranginui</a:t>
            </a:r>
            <a:r>
              <a:rPr lang="en-NZ" sz="1200" dirty="0">
                <a:effectLst/>
                <a:latin typeface="Calibri" panose="020F0502020204030204" pitchFamily="34" charset="0"/>
                <a:ea typeface="Calibri" panose="020F0502020204030204" pitchFamily="34" charset="0"/>
                <a:cs typeface="Times New Roman" panose="02020603050405020304" pitchFamily="18" charset="0"/>
              </a:rPr>
              <a:t> (Sky Father) and Papa-</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tūā</a:t>
            </a:r>
            <a:r>
              <a:rPr lang="en-NZ" sz="1200" dirty="0">
                <a:effectLst/>
                <a:latin typeface="Calibri" panose="020F0502020204030204" pitchFamily="34" charset="0"/>
                <a:ea typeface="Calibri" panose="020F0502020204030204" pitchFamily="34" charset="0"/>
                <a:cs typeface="Times New Roman" panose="02020603050405020304" pitchFamily="18" charset="0"/>
              </a:rPr>
              <a:t>-</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nuku</a:t>
            </a:r>
            <a:r>
              <a:rPr lang="en-NZ" sz="1200" dirty="0">
                <a:effectLst/>
                <a:latin typeface="Calibri" panose="020F0502020204030204" pitchFamily="34" charset="0"/>
                <a:ea typeface="Calibri" panose="020F0502020204030204" pitchFamily="34" charset="0"/>
                <a:cs typeface="Times New Roman" panose="02020603050405020304" pitchFamily="18" charset="0"/>
              </a:rPr>
              <a:t> (Earth Mother).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Calibri" panose="020F0502020204030204" pitchFamily="34" charset="0"/>
                <a:ea typeface="Calibri" panose="020F0502020204030204" pitchFamily="34" charset="0"/>
                <a:cs typeface="Times New Roman" panose="02020603050405020304" pitchFamily="18" charset="0"/>
              </a:rPr>
              <a:t>There is a perpetual grief between the two lovers. It is my view that when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Rangi</a:t>
            </a:r>
            <a:r>
              <a:rPr lang="en-NZ" sz="1200" dirty="0">
                <a:effectLst/>
                <a:latin typeface="Calibri" panose="020F0502020204030204" pitchFamily="34" charset="0"/>
                <a:ea typeface="Calibri" panose="020F0502020204030204" pitchFamily="34" charset="0"/>
                <a:cs typeface="Times New Roman" panose="02020603050405020304" pitchFamily="18" charset="0"/>
              </a:rPr>
              <a:t> mourns for Papa, he cries to express his pain. As his tears falls to the earth, they begin to trickle through the crevices and body of Papa. When his tears are embraced by Papa, and as it runs through her body, the tears/waters become sanctified. The essence of both male and female are joined and the mauri of </a:t>
            </a:r>
            <a:r>
              <a:rPr lang="en-NZ" sz="1200" dirty="0" err="1">
                <a:effectLst/>
                <a:latin typeface="Calibri" panose="020F0502020204030204" pitchFamily="34" charset="0"/>
                <a:ea typeface="Calibri" panose="020F0502020204030204" pitchFamily="34" charset="0"/>
                <a:cs typeface="Times New Roman" panose="02020603050405020304" pitchFamily="18" charset="0"/>
              </a:rPr>
              <a:t>wai</a:t>
            </a:r>
            <a:r>
              <a:rPr lang="en-NZ" sz="1200" dirty="0">
                <a:effectLst/>
                <a:latin typeface="Calibri" panose="020F0502020204030204" pitchFamily="34" charset="0"/>
                <a:ea typeface="Calibri" panose="020F0502020204030204" pitchFamily="34" charset="0"/>
                <a:cs typeface="Times New Roman" panose="02020603050405020304" pitchFamily="18" charset="0"/>
              </a:rPr>
              <a:t> is at its highest potential.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dirty="0">
                <a:solidFill>
                  <a:srgbClr val="000000"/>
                </a:solidFill>
                <a:effectLst/>
                <a:latin typeface="Verdana" panose="020B0604030504040204" pitchFamily="34" charset="0"/>
              </a:rPr>
              <a:t>When the parents of the gods were parted thus, there came the Light, </a:t>
            </a:r>
            <a:r>
              <a:rPr lang="en-NZ" sz="1800" b="0" i="0" dirty="0" err="1">
                <a:solidFill>
                  <a:srgbClr val="000000"/>
                </a:solidFill>
                <a:effectLst/>
                <a:latin typeface="Verdana" panose="020B0604030504040204" pitchFamily="34" charset="0"/>
              </a:rPr>
              <a:t>Awatea</a:t>
            </a:r>
            <a:r>
              <a:rPr lang="en-NZ" sz="1800" b="0" i="0" dirty="0">
                <a:solidFill>
                  <a:srgbClr val="000000"/>
                </a:solidFill>
                <a:effectLst/>
                <a:latin typeface="Verdana" panose="020B0604030504040204" pitchFamily="34" charset="0"/>
              </a:rPr>
              <a:t>, </a:t>
            </a:r>
            <a:r>
              <a:rPr lang="en-NZ" sz="1800" b="0" i="0" dirty="0" err="1">
                <a:solidFill>
                  <a:srgbClr val="000000"/>
                </a:solidFill>
                <a:effectLst/>
                <a:latin typeface="Verdana" panose="020B0604030504040204" pitchFamily="34" charset="0"/>
              </a:rPr>
              <a:t>Ao-Marama</a:t>
            </a:r>
            <a:r>
              <a:rPr lang="en-NZ" sz="1800" b="0" i="0" dirty="0">
                <a:solidFill>
                  <a:srgbClr val="000000"/>
                </a:solidFill>
                <a:effectLst/>
                <a:latin typeface="Verdana" panose="020B0604030504040204" pitchFamily="34" charset="0"/>
              </a:rPr>
              <a: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ED7C5E23-4F4D-43A2-9338-28F9BB208252}" type="slidenum">
              <a:rPr lang="en-NZ" smtClean="0"/>
              <a:t>4</a:t>
            </a:fld>
            <a:endParaRPr lang="en-NZ"/>
          </a:p>
        </p:txBody>
      </p:sp>
    </p:spTree>
    <p:extLst>
      <p:ext uri="{BB962C8B-B14F-4D97-AF65-F5344CB8AC3E}">
        <p14:creationId xmlns:p14="http://schemas.microsoft.com/office/powerpoint/2010/main" val="130811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0" u="none" strike="noStrike" baseline="0" dirty="0">
                <a:solidFill>
                  <a:srgbClr val="000000"/>
                </a:solidFill>
                <a:latin typeface="Calibri" panose="020F0502020204030204" pitchFamily="34" charset="0"/>
              </a:rPr>
              <a:t>Te mana o </a:t>
            </a:r>
            <a:r>
              <a:rPr lang="en-NZ" sz="1800" b="0" i="0" u="none" strike="noStrike" baseline="0" dirty="0" err="1">
                <a:solidFill>
                  <a:srgbClr val="000000"/>
                </a:solidFill>
                <a:latin typeface="Calibri" panose="020F0502020204030204" pitchFamily="34" charset="0"/>
              </a:rPr>
              <a:t>te</a:t>
            </a:r>
            <a:r>
              <a:rPr lang="en-NZ" sz="1800" b="0" i="0" u="none" strike="noStrike" baseline="0" dirty="0">
                <a:solidFill>
                  <a:srgbClr val="000000"/>
                </a:solidFill>
                <a:latin typeface="Calibri" panose="020F0502020204030204" pitchFamily="34" charset="0"/>
              </a:rPr>
              <a:t> Wai didn’t happen overnight. </a:t>
            </a:r>
          </a:p>
          <a:p>
            <a:pPr algn="l"/>
            <a:endParaRPr lang="en-NZ" sz="1800" b="0" i="0" u="none" strike="noStrike" baseline="0" dirty="0">
              <a:solidFill>
                <a:srgbClr val="000000"/>
              </a:solidFill>
              <a:latin typeface="Calibri" panose="020F0502020204030204" pitchFamily="34" charset="0"/>
            </a:endParaRPr>
          </a:p>
          <a:p>
            <a:pPr algn="l"/>
            <a:r>
              <a:rPr lang="en-NZ" sz="1800" b="0" i="0" u="none" strike="noStrike" baseline="0" dirty="0">
                <a:solidFill>
                  <a:srgbClr val="000000"/>
                </a:solidFill>
                <a:latin typeface="Calibri" panose="020F0502020204030204" pitchFamily="34" charset="0"/>
              </a:rPr>
              <a:t>Te Mana o te Wai refers to the vital importance of water. When managing freshwater, it ensures the health and well-being of the water is protected and human health needs are provided for before enabling other uses of water. It expresses the special connection all New Zealanders have with freshwater. </a:t>
            </a:r>
          </a:p>
          <a:p>
            <a:pPr algn="l"/>
            <a:endParaRPr lang="en-NZ" sz="1800" b="0" i="0" u="none" strike="noStrike" baseline="0" dirty="0">
              <a:solidFill>
                <a:srgbClr val="000000"/>
              </a:solidFill>
              <a:latin typeface="Calibri" panose="020F0502020204030204" pitchFamily="34" charset="0"/>
            </a:endParaRPr>
          </a:p>
          <a:p>
            <a:pPr algn="l"/>
            <a:r>
              <a:rPr lang="en-NZ" sz="1800" b="0" i="0" u="none" strike="noStrike" baseline="0" dirty="0">
                <a:solidFill>
                  <a:srgbClr val="000000"/>
                </a:solidFill>
                <a:latin typeface="Calibri" panose="020F0502020204030204" pitchFamily="34" charset="0"/>
              </a:rPr>
              <a:t>By protecting the health and well-being of our freshwater we protect the health and well-being of our people and environments. </a:t>
            </a:r>
          </a:p>
          <a:p>
            <a:pPr algn="l"/>
            <a:endParaRPr lang="en-NZ" sz="1800" b="0" i="0" u="none" strike="noStrike" baseline="0" dirty="0">
              <a:solidFill>
                <a:srgbClr val="000000"/>
              </a:solidFill>
              <a:latin typeface="Calibri" panose="020F0502020204030204" pitchFamily="34" charset="0"/>
            </a:endParaRPr>
          </a:p>
          <a:p>
            <a:pPr algn="l"/>
            <a:r>
              <a:rPr lang="en-NZ" sz="2800" dirty="0"/>
              <a:t>Te Mana o te Wai imposes a hierarchy of obligations by prioritising the health and wellbeing of waterbodies and freshwater ecosystems first. The second priority is the health needs of people (such as drinking water) and the third is the ability of people and communities to provide for their social, economic and cultural wellbeing. </a:t>
            </a:r>
            <a:endParaRPr lang="en-NZ" sz="1800" b="0" i="0" u="none" strike="noStrike" baseline="0" dirty="0">
              <a:solidFill>
                <a:srgbClr val="000000"/>
              </a:solidFill>
              <a:latin typeface="Calibri" panose="020F0502020204030204" pitchFamily="34" charset="0"/>
            </a:endParaRPr>
          </a:p>
          <a:p>
            <a:pPr algn="l"/>
            <a:endParaRPr lang="en-NZ" sz="1800" b="0" i="0" u="none" strike="noStrike" baseline="0" dirty="0">
              <a:solidFill>
                <a:srgbClr val="000000"/>
              </a:solidFill>
              <a:latin typeface="Calibri" panose="020F0502020204030204" pitchFamily="34" charset="0"/>
            </a:endParaRPr>
          </a:p>
          <a:p>
            <a:pPr algn="l"/>
            <a:r>
              <a:rPr lang="en-NZ" sz="1800" b="1" i="0" u="none" strike="noStrike" baseline="0" dirty="0">
                <a:solidFill>
                  <a:srgbClr val="000000"/>
                </a:solidFill>
                <a:latin typeface="Calibri" panose="020F0502020204030204" pitchFamily="34" charset="0"/>
              </a:rPr>
              <a:t>Mana whakahaere: </a:t>
            </a:r>
            <a:r>
              <a:rPr lang="en-NZ" sz="1800" b="0" i="0" u="none" strike="noStrike" baseline="0" dirty="0">
                <a:solidFill>
                  <a:srgbClr val="000000"/>
                </a:solidFill>
                <a:latin typeface="Calibri" panose="020F0502020204030204" pitchFamily="34" charset="0"/>
              </a:rPr>
              <a:t>the power, authority, and obligations of tangata whenua to make decisions that maintain, protect, and sustain the health and well-being of, and their relationship with, freshwater</a:t>
            </a:r>
          </a:p>
          <a:p>
            <a:pPr algn="l"/>
            <a:r>
              <a:rPr lang="en-NZ" sz="1800" b="1" i="0" u="none" strike="noStrike" baseline="0" dirty="0">
                <a:solidFill>
                  <a:srgbClr val="000000"/>
                </a:solidFill>
                <a:latin typeface="Calibri" panose="020F0502020204030204" pitchFamily="34" charset="0"/>
              </a:rPr>
              <a:t>Kaitiakitanga: </a:t>
            </a:r>
            <a:r>
              <a:rPr lang="en-NZ" sz="1800" b="0" i="0" u="none" strike="noStrike" baseline="0" dirty="0">
                <a:solidFill>
                  <a:srgbClr val="000000"/>
                </a:solidFill>
                <a:latin typeface="Calibri" panose="020F0502020204030204" pitchFamily="34" charset="0"/>
              </a:rPr>
              <a:t>the obligation of tangata whenua to preserve, restore, enhance, and sustainably use freshwater for the benefit of present and future generations</a:t>
            </a:r>
          </a:p>
          <a:p>
            <a:pPr algn="l"/>
            <a:r>
              <a:rPr lang="en-NZ" sz="1800" b="1" i="0" u="none" strike="noStrike" baseline="0" dirty="0">
                <a:solidFill>
                  <a:srgbClr val="000000"/>
                </a:solidFill>
                <a:latin typeface="Calibri" panose="020F0502020204030204" pitchFamily="34" charset="0"/>
              </a:rPr>
              <a:t>Manaakitanga: </a:t>
            </a:r>
            <a:r>
              <a:rPr lang="en-NZ" sz="1800" b="0" i="0" u="none" strike="noStrike" baseline="0" dirty="0">
                <a:solidFill>
                  <a:srgbClr val="000000"/>
                </a:solidFill>
                <a:latin typeface="Calibri" panose="020F0502020204030204" pitchFamily="34" charset="0"/>
              </a:rPr>
              <a:t>the process by which tangata whenua show respect, generosity, and care for freshwater and for others</a:t>
            </a:r>
          </a:p>
          <a:p>
            <a:pPr algn="l"/>
            <a:r>
              <a:rPr lang="en-NZ" sz="1800" b="1" i="0" u="none" strike="noStrike" baseline="0" dirty="0">
                <a:solidFill>
                  <a:srgbClr val="000000"/>
                </a:solidFill>
                <a:latin typeface="Calibri" panose="020F0502020204030204" pitchFamily="34" charset="0"/>
              </a:rPr>
              <a:t>Governance: </a:t>
            </a:r>
            <a:r>
              <a:rPr lang="en-NZ" sz="1800" b="0" i="0" u="none" strike="noStrike" baseline="0" dirty="0">
                <a:solidFill>
                  <a:srgbClr val="000000"/>
                </a:solidFill>
                <a:latin typeface="Calibri" panose="020F0502020204030204" pitchFamily="34" charset="0"/>
              </a:rPr>
              <a:t>the responsibility of those with authority for making decisions about freshwater to do so in a way that prioritises the health and well-being of freshwater now and into the future</a:t>
            </a:r>
          </a:p>
          <a:p>
            <a:pPr algn="l"/>
            <a:r>
              <a:rPr lang="en-NZ" sz="1800" b="1" i="0" u="none" strike="noStrike" baseline="0" dirty="0">
                <a:solidFill>
                  <a:srgbClr val="000000"/>
                </a:solidFill>
                <a:latin typeface="Calibri" panose="020F0502020204030204" pitchFamily="34" charset="0"/>
              </a:rPr>
              <a:t>Stewardship: </a:t>
            </a:r>
            <a:r>
              <a:rPr lang="en-NZ" sz="1800" b="0" i="0" u="none" strike="noStrike" baseline="0" dirty="0">
                <a:solidFill>
                  <a:srgbClr val="000000"/>
                </a:solidFill>
                <a:latin typeface="Calibri" panose="020F0502020204030204" pitchFamily="34" charset="0"/>
              </a:rPr>
              <a:t>the obligation of all New Zealanders to manage freshwater in a way that ensures it sustains present and future generations</a:t>
            </a:r>
          </a:p>
          <a:p>
            <a:pPr algn="l"/>
            <a:r>
              <a:rPr lang="en-NZ" sz="1800" b="1" i="0" u="none" strike="noStrike" baseline="0" dirty="0">
                <a:solidFill>
                  <a:srgbClr val="000000"/>
                </a:solidFill>
                <a:latin typeface="Calibri" panose="020F0502020204030204" pitchFamily="34" charset="0"/>
              </a:rPr>
              <a:t>Care and respect: </a:t>
            </a:r>
            <a:r>
              <a:rPr lang="en-NZ" sz="1800" b="0" i="0" u="none" strike="noStrike" baseline="0" dirty="0">
                <a:solidFill>
                  <a:srgbClr val="000000"/>
                </a:solidFill>
                <a:latin typeface="Calibri" panose="020F0502020204030204" pitchFamily="34" charset="0"/>
              </a:rPr>
              <a:t>the responsibility of all New Zealanders to care for freshwater in providing for the health of the nation</a:t>
            </a: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89111-14A7-4AA3-B5DA-E71A14A5D0A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88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3200" dirty="0">
                <a:solidFill>
                  <a:schemeClr val="bg2">
                    <a:lumMod val="20000"/>
                    <a:lumOff val="80000"/>
                  </a:schemeClr>
                </a:solidFill>
                <a:effectLst/>
              </a:rPr>
              <a:t>Life came into being when Te </a:t>
            </a:r>
            <a:r>
              <a:rPr lang="en-NZ" sz="3200" dirty="0" err="1">
                <a:solidFill>
                  <a:schemeClr val="bg2">
                    <a:lumMod val="20000"/>
                    <a:lumOff val="80000"/>
                  </a:schemeClr>
                </a:solidFill>
                <a:effectLst/>
              </a:rPr>
              <a:t>Mākū</a:t>
            </a:r>
            <a:r>
              <a:rPr lang="en-NZ" sz="3200" dirty="0">
                <a:solidFill>
                  <a:schemeClr val="bg2">
                    <a:lumMod val="20000"/>
                    <a:lumOff val="80000"/>
                  </a:schemeClr>
                </a:solidFill>
                <a:effectLst/>
              </a:rPr>
              <a:t> mated with </a:t>
            </a:r>
            <a:r>
              <a:rPr lang="en-NZ" sz="3200" dirty="0" err="1">
                <a:solidFill>
                  <a:schemeClr val="bg2">
                    <a:lumMod val="20000"/>
                    <a:lumOff val="80000"/>
                  </a:schemeClr>
                </a:solidFill>
                <a:effectLst/>
              </a:rPr>
              <a:t>Mahoranuiātea</a:t>
            </a:r>
            <a:r>
              <a:rPr lang="en-NZ" sz="3200" dirty="0">
                <a:solidFill>
                  <a:schemeClr val="bg2">
                    <a:lumMod val="20000"/>
                    <a:lumOff val="80000"/>
                  </a:schemeClr>
                </a:solidFill>
                <a:effectLst/>
              </a:rPr>
              <a:t>, another form of water, and of this </a:t>
            </a:r>
            <a:r>
              <a:rPr lang="en-NZ" sz="3200" dirty="0" err="1">
                <a:solidFill>
                  <a:schemeClr val="bg2">
                    <a:lumMod val="20000"/>
                    <a:lumOff val="80000"/>
                  </a:schemeClr>
                </a:solidFill>
                <a:effectLst/>
              </a:rPr>
              <a:t>Rakinui</a:t>
            </a:r>
            <a:r>
              <a:rPr lang="en-NZ" sz="3200" dirty="0">
                <a:solidFill>
                  <a:schemeClr val="bg2">
                    <a:lumMod val="20000"/>
                    <a:lumOff val="80000"/>
                  </a:schemeClr>
                </a:solidFill>
                <a:effectLst/>
              </a:rPr>
              <a:t> was born. </a:t>
            </a:r>
            <a:r>
              <a:rPr lang="en-NZ" sz="3200" dirty="0" err="1">
                <a:solidFill>
                  <a:schemeClr val="bg2">
                    <a:lumMod val="20000"/>
                    <a:lumOff val="80000"/>
                  </a:schemeClr>
                </a:solidFill>
                <a:effectLst/>
              </a:rPr>
              <a:t>Rakinui</a:t>
            </a:r>
            <a:r>
              <a:rPr lang="en-NZ" sz="3200" dirty="0">
                <a:solidFill>
                  <a:schemeClr val="bg2">
                    <a:lumMod val="20000"/>
                    <a:lumOff val="80000"/>
                  </a:schemeClr>
                </a:solidFill>
                <a:effectLst/>
              </a:rPr>
              <a:t> had two wives, </a:t>
            </a:r>
            <a:r>
              <a:rPr lang="en-NZ" sz="3200" dirty="0" err="1">
                <a:solidFill>
                  <a:schemeClr val="bg2">
                    <a:lumMod val="20000"/>
                    <a:lumOff val="80000"/>
                  </a:schemeClr>
                </a:solidFill>
                <a:effectLst/>
              </a:rPr>
              <a:t>Poharuatepō</a:t>
            </a:r>
            <a:r>
              <a:rPr lang="en-NZ" sz="3200" dirty="0">
                <a:solidFill>
                  <a:schemeClr val="bg2">
                    <a:lumMod val="20000"/>
                    <a:lumOff val="80000"/>
                  </a:schemeClr>
                </a:solidFill>
                <a:effectLst/>
              </a:rPr>
              <a:t> and </a:t>
            </a:r>
            <a:r>
              <a:rPr lang="en-NZ" sz="3200" dirty="0" err="1">
                <a:solidFill>
                  <a:schemeClr val="bg2">
                    <a:lumMod val="20000"/>
                    <a:lumOff val="80000"/>
                  </a:schemeClr>
                </a:solidFill>
                <a:effectLst/>
              </a:rPr>
              <a:t>Papatūānuku</a:t>
            </a:r>
            <a:r>
              <a:rPr lang="en-NZ" sz="3200" dirty="0">
                <a:solidFill>
                  <a:schemeClr val="bg2">
                    <a:lumMod val="20000"/>
                    <a:lumOff val="80000"/>
                  </a:schemeClr>
                </a:solidFill>
                <a:effectLst/>
              </a:rPr>
              <a:t>. From the unions of </a:t>
            </a:r>
            <a:r>
              <a:rPr lang="en-NZ" sz="3200" dirty="0" err="1">
                <a:solidFill>
                  <a:schemeClr val="bg2">
                    <a:lumMod val="20000"/>
                    <a:lumOff val="80000"/>
                  </a:schemeClr>
                </a:solidFill>
                <a:effectLst/>
              </a:rPr>
              <a:t>Rakinui</a:t>
            </a:r>
            <a:r>
              <a:rPr lang="en-NZ" sz="3200" dirty="0">
                <a:solidFill>
                  <a:schemeClr val="bg2">
                    <a:lumMod val="20000"/>
                    <a:lumOff val="80000"/>
                  </a:schemeClr>
                </a:solidFill>
                <a:effectLst/>
              </a:rPr>
              <a:t> came the flora and fauna, the mountains and people. </a:t>
            </a:r>
            <a:r>
              <a:rPr lang="en-NZ" sz="3200" dirty="0" err="1">
                <a:solidFill>
                  <a:schemeClr val="bg2">
                    <a:lumMod val="20000"/>
                    <a:lumOff val="80000"/>
                  </a:schemeClr>
                </a:solidFill>
                <a:effectLst/>
              </a:rPr>
              <a:t>Kāi</a:t>
            </a:r>
            <a:r>
              <a:rPr lang="en-NZ" sz="3200" dirty="0">
                <a:solidFill>
                  <a:schemeClr val="bg2">
                    <a:lumMod val="20000"/>
                    <a:lumOff val="80000"/>
                  </a:schemeClr>
                </a:solidFill>
                <a:effectLst/>
              </a:rPr>
              <a:t> </a:t>
            </a:r>
            <a:r>
              <a:rPr lang="en-NZ" sz="3200" dirty="0" err="1">
                <a:solidFill>
                  <a:schemeClr val="bg2">
                    <a:lumMod val="20000"/>
                    <a:lumOff val="80000"/>
                  </a:schemeClr>
                </a:solidFill>
                <a:effectLst/>
              </a:rPr>
              <a:t>Tahu</a:t>
            </a:r>
            <a:r>
              <a:rPr lang="en-NZ" sz="3200" dirty="0">
                <a:solidFill>
                  <a:schemeClr val="bg2">
                    <a:lumMod val="20000"/>
                    <a:lumOff val="80000"/>
                  </a:schemeClr>
                </a:solidFill>
                <a:effectLst/>
              </a:rPr>
              <a:t> descends from Raki and his wives.</a:t>
            </a:r>
          </a:p>
          <a:p>
            <a:pPr algn="l"/>
            <a:endParaRPr lang="en-NZ" sz="1800" b="0" i="0" u="none" strike="noStrike" baseline="0" dirty="0">
              <a:solidFill>
                <a:srgbClr val="000000"/>
              </a:solidFill>
              <a:latin typeface="Arial Mäori"/>
            </a:endParaRPr>
          </a:p>
          <a:p>
            <a:pPr algn="l"/>
            <a:endParaRPr lang="en-NZ" sz="1800" b="0" i="0" u="none" strike="noStrike" baseline="0" dirty="0">
              <a:solidFill>
                <a:srgbClr val="000000"/>
              </a:solidFill>
              <a:latin typeface="Arial Mäori"/>
            </a:endParaRPr>
          </a:p>
          <a:p>
            <a:pPr algn="l"/>
            <a:r>
              <a:rPr lang="en-NZ" sz="1800" b="0" i="0" u="none" strike="noStrike" baseline="0" dirty="0" err="1">
                <a:solidFill>
                  <a:srgbClr val="000000"/>
                </a:solidFill>
                <a:latin typeface="Arial Mäori"/>
              </a:rPr>
              <a:t>Kāi</a:t>
            </a:r>
            <a:r>
              <a:rPr lang="en-NZ" sz="1800" b="0" i="0" u="none" strike="noStrike" baseline="0" dirty="0">
                <a:solidFill>
                  <a:srgbClr val="000000"/>
                </a:solidFill>
                <a:latin typeface="Arial Mäori"/>
              </a:rPr>
              <a:t> </a:t>
            </a:r>
            <a:r>
              <a:rPr lang="en-NZ" sz="1800" b="0" i="0" u="none" strike="noStrike" baseline="0" dirty="0" err="1">
                <a:solidFill>
                  <a:srgbClr val="000000"/>
                </a:solidFill>
                <a:latin typeface="Arial Mäori"/>
              </a:rPr>
              <a:t>Tahu</a:t>
            </a:r>
            <a:r>
              <a:rPr lang="en-NZ" sz="1800" b="0" i="0" u="none" strike="noStrike" baseline="0" dirty="0">
                <a:solidFill>
                  <a:srgbClr val="000000"/>
                </a:solidFill>
                <a:latin typeface="Arial Mäori"/>
              </a:rPr>
              <a:t> classified water in a number of ways. Some of these categories include:</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a:solidFill>
                  <a:srgbClr val="000000"/>
                </a:solidFill>
                <a:latin typeface="Arial Mäori"/>
              </a:rPr>
              <a:t>Wai-Māori – pure water, water rich in mauri, used for cleansing and for ceremonial purposes.</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a:solidFill>
                  <a:srgbClr val="000000"/>
                </a:solidFill>
                <a:latin typeface="Arial Mäori"/>
              </a:rPr>
              <a:t>Wai-tai – sea water.</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err="1">
                <a:solidFill>
                  <a:srgbClr val="000000"/>
                </a:solidFill>
                <a:latin typeface="Arial Mäori"/>
              </a:rPr>
              <a:t>waimanawa</a:t>
            </a:r>
            <a:r>
              <a:rPr lang="en-NZ" sz="1800" b="0" i="0" u="none" strike="noStrike" baseline="0" dirty="0">
                <a:solidFill>
                  <a:srgbClr val="000000"/>
                </a:solidFill>
                <a:latin typeface="Arial Mäori"/>
              </a:rPr>
              <a:t>-whenua – water from under the </a:t>
            </a:r>
            <a:r>
              <a:rPr lang="en-NZ" sz="1800" b="0" i="0" u="none" strike="noStrike" baseline="0" dirty="0" err="1">
                <a:solidFill>
                  <a:srgbClr val="000000"/>
                </a:solidFill>
                <a:latin typeface="Arial Mäori"/>
              </a:rPr>
              <a:t>land,aquifer</a:t>
            </a:r>
            <a:r>
              <a:rPr lang="en-NZ" sz="1800" b="0" i="0" u="none" strike="noStrike" baseline="0" dirty="0">
                <a:solidFill>
                  <a:srgbClr val="000000"/>
                </a:solidFill>
                <a:latin typeface="Arial Mäori"/>
              </a:rPr>
              <a:t> /springs.</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err="1">
                <a:solidFill>
                  <a:srgbClr val="000000"/>
                </a:solidFill>
                <a:latin typeface="Arial Mäori"/>
              </a:rPr>
              <a:t>waikarakia</a:t>
            </a:r>
            <a:r>
              <a:rPr lang="en-NZ" sz="1800" b="0" i="0" u="none" strike="noStrike" baseline="0" dirty="0">
                <a:solidFill>
                  <a:srgbClr val="000000"/>
                </a:solidFill>
                <a:latin typeface="Arial Mäori"/>
              </a:rPr>
              <a:t> – water for ritual purposes.</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err="1">
                <a:solidFill>
                  <a:srgbClr val="000000"/>
                </a:solidFill>
                <a:latin typeface="Arial Mäori"/>
              </a:rPr>
              <a:t>waitapu</a:t>
            </a:r>
            <a:r>
              <a:rPr lang="en-NZ" sz="1800" b="0" i="0" u="none" strike="noStrike" baseline="0" dirty="0">
                <a:solidFill>
                  <a:srgbClr val="000000"/>
                </a:solidFill>
                <a:latin typeface="Arial Mäori"/>
              </a:rPr>
              <a:t> – sacred water, waters used for ceremonial purposes</a:t>
            </a:r>
          </a:p>
          <a:p>
            <a:pPr algn="l"/>
            <a:endParaRPr lang="en-NZ" sz="1800" b="0" i="0" u="none" strike="noStrike" baseline="0" dirty="0">
              <a:solidFill>
                <a:srgbClr val="000000"/>
              </a:solidFill>
              <a:latin typeface="Arial Mäori"/>
            </a:endParaRPr>
          </a:p>
          <a:p>
            <a:pPr algn="l"/>
            <a:r>
              <a:rPr lang="en-NZ" sz="1800" b="0" i="0" u="none" strike="noStrike" baseline="0" dirty="0">
                <a:solidFill>
                  <a:srgbClr val="000000"/>
                </a:solidFill>
                <a:latin typeface="Arial Mäori"/>
              </a:rPr>
              <a:t>Waterways embody the mana of </a:t>
            </a:r>
            <a:r>
              <a:rPr lang="en-NZ" sz="1800" b="0" i="0" u="none" strike="noStrike" baseline="0" dirty="0" err="1">
                <a:solidFill>
                  <a:srgbClr val="000000"/>
                </a:solidFill>
                <a:latin typeface="Arial Mäori"/>
              </a:rPr>
              <a:t>Kāi</a:t>
            </a:r>
            <a:r>
              <a:rPr lang="en-NZ" sz="1800" b="0" i="0" u="none" strike="noStrike" baseline="0" dirty="0">
                <a:solidFill>
                  <a:srgbClr val="000000"/>
                </a:solidFill>
                <a:latin typeface="Arial Mäori"/>
              </a:rPr>
              <a:t> </a:t>
            </a:r>
            <a:r>
              <a:rPr lang="en-NZ" sz="1800" b="0" i="0" u="none" strike="noStrike" baseline="0" dirty="0" err="1">
                <a:solidFill>
                  <a:srgbClr val="000000"/>
                </a:solidFill>
                <a:latin typeface="Arial Mäori"/>
              </a:rPr>
              <a:t>Tahu</a:t>
            </a:r>
            <a:r>
              <a:rPr lang="en-NZ" sz="1800" b="0" i="0" u="none" strike="noStrike" baseline="0" dirty="0">
                <a:solidFill>
                  <a:srgbClr val="000000"/>
                </a:solidFill>
                <a:latin typeface="Arial Mäori"/>
              </a:rPr>
              <a:t>, regardless of the extent to which they have been manipulated.</a:t>
            </a:r>
          </a:p>
          <a:p>
            <a:pPr algn="l"/>
            <a:r>
              <a:rPr lang="en-NZ" sz="1800" b="0" i="0" u="none" strike="noStrike" baseline="0" dirty="0">
                <a:solidFill>
                  <a:srgbClr val="000000"/>
                </a:solidFill>
                <a:latin typeface="Arial Mäori"/>
              </a:rPr>
              <a:t>The lakes are the source of the South </a:t>
            </a:r>
            <a:r>
              <a:rPr lang="en-NZ" sz="1800" b="0" i="0" u="none" strike="noStrike" baseline="0" dirty="0" err="1">
                <a:solidFill>
                  <a:srgbClr val="000000"/>
                </a:solidFill>
                <a:latin typeface="Arial Mäori"/>
              </a:rPr>
              <a:t>Island‟s</a:t>
            </a:r>
            <a:r>
              <a:rPr lang="en-NZ" sz="1800" b="0" i="0" u="none" strike="noStrike" baseline="0" dirty="0">
                <a:solidFill>
                  <a:srgbClr val="000000"/>
                </a:solidFill>
                <a:latin typeface="Arial Mäori"/>
              </a:rPr>
              <a:t> water and the traditions link the earliest ancestors discovering and naming these great sources of pure water.</a:t>
            </a:r>
          </a:p>
          <a:p>
            <a:pPr algn="l"/>
            <a:endParaRPr lang="en-NZ" sz="1800" b="0" i="0" u="none" strike="noStrike" baseline="0" dirty="0">
              <a:solidFill>
                <a:srgbClr val="000000"/>
              </a:solidFill>
              <a:latin typeface="Arial Mäori"/>
            </a:endParaRPr>
          </a:p>
          <a:p>
            <a:pPr algn="l"/>
            <a:r>
              <a:rPr lang="en-NZ" sz="1800" b="0" i="0" u="none" strike="noStrike" baseline="0" dirty="0">
                <a:solidFill>
                  <a:srgbClr val="000000"/>
                </a:solidFill>
                <a:latin typeface="Arial Mäori"/>
              </a:rPr>
              <a:t>Further to these discovery associations are many tales of personification of the waterways with legendary and ancestral beings. For example the Clutha River is known as the Mata-au which is also the name of the taniwha who resided in Lake Wakatipu; and Waitaki, which means “waters crying”, was considered by many to be a reference to the tears of Aoraki.</a:t>
            </a:r>
          </a:p>
          <a:p>
            <a:pPr algn="l"/>
            <a:r>
              <a:rPr lang="en-NZ" sz="1800" b="0" i="0" u="none" strike="noStrike" baseline="0" dirty="0">
                <a:solidFill>
                  <a:srgbClr val="000000"/>
                </a:solidFill>
                <a:latin typeface="Arial Mäori"/>
              </a:rPr>
              <a:t>Other waterways have direct association with ancestors who have resided within or adjacent to them and it is important to note that every spring that was known to </a:t>
            </a:r>
            <a:r>
              <a:rPr lang="en-NZ" sz="1800" b="0" i="0" u="none" strike="noStrike" baseline="0" dirty="0" err="1">
                <a:solidFill>
                  <a:srgbClr val="000000"/>
                </a:solidFill>
                <a:latin typeface="Arial Mäori"/>
              </a:rPr>
              <a:t>Kāi</a:t>
            </a:r>
            <a:r>
              <a:rPr lang="en-NZ" sz="1800" b="0" i="0" u="none" strike="noStrike" baseline="0" dirty="0">
                <a:solidFill>
                  <a:srgbClr val="000000"/>
                </a:solidFill>
                <a:latin typeface="Arial Mäori"/>
              </a:rPr>
              <a:t> </a:t>
            </a:r>
            <a:r>
              <a:rPr lang="en-NZ" sz="1800" b="0" i="0" u="none" strike="noStrike" baseline="0" dirty="0" err="1">
                <a:solidFill>
                  <a:srgbClr val="000000"/>
                </a:solidFill>
                <a:latin typeface="Arial Mäori"/>
              </a:rPr>
              <a:t>Tahu</a:t>
            </a:r>
            <a:r>
              <a:rPr lang="en-NZ" sz="1800" b="0" i="0" u="none" strike="noStrike" baseline="0" dirty="0">
                <a:solidFill>
                  <a:srgbClr val="000000"/>
                </a:solidFill>
                <a:latin typeface="Arial Mäori"/>
              </a:rPr>
              <a:t> was named and recorded in the oral map of the South Island.</a:t>
            </a:r>
          </a:p>
          <a:p>
            <a:pPr algn="l"/>
            <a:endParaRPr lang="en-NZ" sz="1800" b="0" i="0" u="none" strike="noStrike" baseline="0" dirty="0">
              <a:solidFill>
                <a:srgbClr val="000000"/>
              </a:solidFill>
              <a:latin typeface="Arial Mäo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u="none" strike="noStrike" baseline="0" dirty="0">
                <a:solidFill>
                  <a:srgbClr val="000000"/>
                </a:solidFill>
                <a:latin typeface="Arial Mäori"/>
              </a:rPr>
              <a:t>in one water system, which was viewed as a single entity, there would be areas set aside for food gathering during the appropriate season, another area would be dedicated for religious rituals whilst yet another area may be for daily bathing. Such dedications could be repeated along the course of a single long river.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0" i="0" u="none" strike="noStrike" baseline="0" dirty="0">
              <a:solidFill>
                <a:srgbClr val="000000"/>
              </a:solidFill>
              <a:latin typeface="Arial Mäori"/>
            </a:endParaRPr>
          </a:p>
          <a:p>
            <a:pPr algn="l"/>
            <a:endParaRPr lang="en-NZ" sz="1800" b="0" i="0" u="none" strike="noStrike" baseline="0" dirty="0">
              <a:solidFill>
                <a:srgbClr val="000000"/>
              </a:solidFill>
              <a:latin typeface="Arial Mäori"/>
            </a:endParaRPr>
          </a:p>
          <a:p>
            <a:pPr algn="l"/>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89111-14A7-4AA3-B5DA-E71A14A5D0A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1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89111-14A7-4AA3-B5DA-E71A14A5D0A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864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0" u="none" strike="noStrike" baseline="0" dirty="0" err="1">
                <a:solidFill>
                  <a:srgbClr val="000000"/>
                </a:solidFill>
                <a:latin typeface="Arial Mäori"/>
              </a:rPr>
              <a:t>Kāi</a:t>
            </a:r>
            <a:r>
              <a:rPr lang="en-NZ" sz="1800" b="0" i="0" u="none" strike="noStrike" baseline="0" dirty="0">
                <a:solidFill>
                  <a:srgbClr val="000000"/>
                </a:solidFill>
                <a:latin typeface="Arial Mäori"/>
              </a:rPr>
              <a:t> </a:t>
            </a:r>
            <a:r>
              <a:rPr lang="en-NZ" sz="1800" b="0" i="0" u="none" strike="noStrike" baseline="0" dirty="0" err="1">
                <a:solidFill>
                  <a:srgbClr val="000000"/>
                </a:solidFill>
                <a:latin typeface="Arial Mäori"/>
              </a:rPr>
              <a:t>Tahu</a:t>
            </a:r>
            <a:r>
              <a:rPr lang="en-NZ" sz="1800" b="0" i="0" u="none" strike="noStrike" baseline="0" dirty="0">
                <a:solidFill>
                  <a:srgbClr val="000000"/>
                </a:solidFill>
                <a:latin typeface="Arial Mäori"/>
              </a:rPr>
              <a:t> classified water in a number of ways. Some of these categories include:</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a:solidFill>
                  <a:srgbClr val="000000"/>
                </a:solidFill>
                <a:latin typeface="Arial Mäori"/>
              </a:rPr>
              <a:t>Wai-Māori – pure water, water rich in mauri, used for cleansing and for ceremonial purposes.</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a:solidFill>
                  <a:srgbClr val="000000"/>
                </a:solidFill>
                <a:latin typeface="Arial Mäori"/>
              </a:rPr>
              <a:t>Wai-tai – sea water.</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err="1">
                <a:solidFill>
                  <a:srgbClr val="000000"/>
                </a:solidFill>
                <a:latin typeface="Arial Mäori"/>
              </a:rPr>
              <a:t>waimanawa</a:t>
            </a:r>
            <a:r>
              <a:rPr lang="en-NZ" sz="1800" b="0" i="0" u="none" strike="noStrike" baseline="0" dirty="0">
                <a:solidFill>
                  <a:srgbClr val="000000"/>
                </a:solidFill>
                <a:latin typeface="Arial Mäori"/>
              </a:rPr>
              <a:t>-whenua – water from under the </a:t>
            </a:r>
            <a:r>
              <a:rPr lang="en-NZ" sz="1800" b="0" i="0" u="none" strike="noStrike" baseline="0" dirty="0" err="1">
                <a:solidFill>
                  <a:srgbClr val="000000"/>
                </a:solidFill>
                <a:latin typeface="Arial Mäori"/>
              </a:rPr>
              <a:t>land,aquifer</a:t>
            </a:r>
            <a:r>
              <a:rPr lang="en-NZ" sz="1800" b="0" i="0" u="none" strike="noStrike" baseline="0" dirty="0">
                <a:solidFill>
                  <a:srgbClr val="000000"/>
                </a:solidFill>
                <a:latin typeface="Arial Mäori"/>
              </a:rPr>
              <a:t> /springs.</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err="1">
                <a:solidFill>
                  <a:srgbClr val="000000"/>
                </a:solidFill>
                <a:latin typeface="Arial Mäori"/>
              </a:rPr>
              <a:t>waikarakia</a:t>
            </a:r>
            <a:r>
              <a:rPr lang="en-NZ" sz="1800" b="0" i="0" u="none" strike="noStrike" baseline="0" dirty="0">
                <a:solidFill>
                  <a:srgbClr val="000000"/>
                </a:solidFill>
                <a:latin typeface="Arial Mäori"/>
              </a:rPr>
              <a:t> – water for ritual purposes.</a:t>
            </a:r>
          </a:p>
          <a:p>
            <a:pPr algn="l"/>
            <a:r>
              <a:rPr lang="en-NZ" sz="1800" b="0" i="0" u="none" strike="noStrike" baseline="0" dirty="0">
                <a:solidFill>
                  <a:srgbClr val="000000"/>
                </a:solidFill>
                <a:latin typeface="Wingdings" panose="05000000000000000000" pitchFamily="2" charset="2"/>
              </a:rPr>
              <a:t></a:t>
            </a:r>
            <a:r>
              <a:rPr lang="en-NZ" sz="1800" b="0" i="0" u="none" strike="noStrike" baseline="0" dirty="0" err="1">
                <a:solidFill>
                  <a:srgbClr val="000000"/>
                </a:solidFill>
                <a:latin typeface="Arial Mäori"/>
              </a:rPr>
              <a:t>waitapu</a:t>
            </a:r>
            <a:r>
              <a:rPr lang="en-NZ" sz="1800" b="0" i="0" u="none" strike="noStrike" baseline="0" dirty="0">
                <a:solidFill>
                  <a:srgbClr val="000000"/>
                </a:solidFill>
                <a:latin typeface="Arial Mäori"/>
              </a:rPr>
              <a:t> – sacred water, waters used for ceremonial purposes</a:t>
            </a:r>
          </a:p>
          <a:p>
            <a:pPr algn="l"/>
            <a:endParaRPr lang="en-NZ" sz="1800" b="0" i="0" u="none" strike="noStrike" baseline="0" dirty="0">
              <a:solidFill>
                <a:srgbClr val="000000"/>
              </a:solidFill>
              <a:latin typeface="Arial Mäori"/>
            </a:endParaRPr>
          </a:p>
          <a:p>
            <a:pPr algn="l"/>
            <a:r>
              <a:rPr lang="en-NZ" sz="1800" b="0" i="0" u="none" strike="noStrike" baseline="0" dirty="0">
                <a:solidFill>
                  <a:srgbClr val="000000"/>
                </a:solidFill>
                <a:latin typeface="Arial Mäori"/>
              </a:rPr>
              <a:t>Waterways embody the mana of </a:t>
            </a:r>
            <a:r>
              <a:rPr lang="en-NZ" sz="1800" b="0" i="0" u="none" strike="noStrike" baseline="0" dirty="0" err="1">
                <a:solidFill>
                  <a:srgbClr val="000000"/>
                </a:solidFill>
                <a:latin typeface="Arial Mäori"/>
              </a:rPr>
              <a:t>Kāi</a:t>
            </a:r>
            <a:r>
              <a:rPr lang="en-NZ" sz="1800" b="0" i="0" u="none" strike="noStrike" baseline="0" dirty="0">
                <a:solidFill>
                  <a:srgbClr val="000000"/>
                </a:solidFill>
                <a:latin typeface="Arial Mäori"/>
              </a:rPr>
              <a:t> </a:t>
            </a:r>
            <a:r>
              <a:rPr lang="en-NZ" sz="1800" b="0" i="0" u="none" strike="noStrike" baseline="0" dirty="0" err="1">
                <a:solidFill>
                  <a:srgbClr val="000000"/>
                </a:solidFill>
                <a:latin typeface="Arial Mäori"/>
              </a:rPr>
              <a:t>Tahu</a:t>
            </a:r>
            <a:r>
              <a:rPr lang="en-NZ" sz="1800" b="0" i="0" u="none" strike="noStrike" baseline="0" dirty="0">
                <a:solidFill>
                  <a:srgbClr val="000000"/>
                </a:solidFill>
                <a:latin typeface="Arial Mäori"/>
              </a:rPr>
              <a:t>, regardless of the extent to which they have been manipulated.</a:t>
            </a:r>
          </a:p>
          <a:p>
            <a:pPr algn="l"/>
            <a:r>
              <a:rPr lang="en-NZ" sz="1800" b="0" i="0" u="none" strike="noStrike" baseline="0" dirty="0">
                <a:solidFill>
                  <a:srgbClr val="000000"/>
                </a:solidFill>
                <a:latin typeface="Arial Mäori"/>
              </a:rPr>
              <a:t>The lakes are the source of the South </a:t>
            </a:r>
            <a:r>
              <a:rPr lang="en-NZ" sz="1800" b="0" i="0" u="none" strike="noStrike" baseline="0" dirty="0" err="1">
                <a:solidFill>
                  <a:srgbClr val="000000"/>
                </a:solidFill>
                <a:latin typeface="Arial Mäori"/>
              </a:rPr>
              <a:t>Island‟s</a:t>
            </a:r>
            <a:r>
              <a:rPr lang="en-NZ" sz="1800" b="0" i="0" u="none" strike="noStrike" baseline="0" dirty="0">
                <a:solidFill>
                  <a:srgbClr val="000000"/>
                </a:solidFill>
                <a:latin typeface="Arial Mäori"/>
              </a:rPr>
              <a:t> water and the traditions link the earliest ancestors discovering and naming these great sources of pure water.</a:t>
            </a:r>
          </a:p>
          <a:p>
            <a:pPr algn="l"/>
            <a:endParaRPr lang="en-NZ" sz="1800" b="0" i="0" u="none" strike="noStrike" baseline="0" dirty="0">
              <a:solidFill>
                <a:srgbClr val="000000"/>
              </a:solidFill>
              <a:latin typeface="Arial Mäori"/>
            </a:endParaRPr>
          </a:p>
          <a:p>
            <a:pPr algn="l"/>
            <a:r>
              <a:rPr lang="en-NZ" sz="1800" b="0" i="0" u="none" strike="noStrike" baseline="0" dirty="0">
                <a:solidFill>
                  <a:srgbClr val="000000"/>
                </a:solidFill>
                <a:latin typeface="Arial Mäori"/>
              </a:rPr>
              <a:t>Further to these discovery associations are many tales of personification of the waterways with legendary and ancestral beings. For example the Clutha River is known as the Mata-au which is also the name of the taniwha who resided in Lake Wakatipu; and Waitaki, which means “waters crying”, was considered by many to be a reference to the tears of Aoraki.</a:t>
            </a:r>
          </a:p>
          <a:p>
            <a:pPr algn="l"/>
            <a:r>
              <a:rPr lang="en-NZ" sz="1800" b="0" i="0" u="none" strike="noStrike" baseline="0" dirty="0">
                <a:solidFill>
                  <a:srgbClr val="000000"/>
                </a:solidFill>
                <a:latin typeface="Arial Mäori"/>
              </a:rPr>
              <a:t>Other waterways have direct association with ancestors who have resided within or adjacent to them and it is important to note that every spring that was known to </a:t>
            </a:r>
            <a:r>
              <a:rPr lang="en-NZ" sz="1800" b="0" i="0" u="none" strike="noStrike" baseline="0" dirty="0" err="1">
                <a:solidFill>
                  <a:srgbClr val="000000"/>
                </a:solidFill>
                <a:latin typeface="Arial Mäori"/>
              </a:rPr>
              <a:t>Kāi</a:t>
            </a:r>
            <a:r>
              <a:rPr lang="en-NZ" sz="1800" b="0" i="0" u="none" strike="noStrike" baseline="0" dirty="0">
                <a:solidFill>
                  <a:srgbClr val="000000"/>
                </a:solidFill>
                <a:latin typeface="Arial Mäori"/>
              </a:rPr>
              <a:t> </a:t>
            </a:r>
            <a:r>
              <a:rPr lang="en-NZ" sz="1800" b="0" i="0" u="none" strike="noStrike" baseline="0" dirty="0" err="1">
                <a:solidFill>
                  <a:srgbClr val="000000"/>
                </a:solidFill>
                <a:latin typeface="Arial Mäori"/>
              </a:rPr>
              <a:t>Tahu</a:t>
            </a:r>
            <a:r>
              <a:rPr lang="en-NZ" sz="1800" b="0" i="0" u="none" strike="noStrike" baseline="0" dirty="0">
                <a:solidFill>
                  <a:srgbClr val="000000"/>
                </a:solidFill>
                <a:latin typeface="Arial Mäori"/>
              </a:rPr>
              <a:t> was named and recorded in the oral map of the South Island.</a:t>
            </a:r>
          </a:p>
          <a:p>
            <a:pPr algn="l"/>
            <a:endParaRPr lang="en-NZ" sz="1800" b="0" i="0" u="none" strike="noStrike" baseline="0" dirty="0">
              <a:solidFill>
                <a:srgbClr val="000000"/>
              </a:solidFill>
              <a:latin typeface="Arial Mäo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u="none" strike="noStrike" baseline="0" dirty="0">
                <a:solidFill>
                  <a:srgbClr val="000000"/>
                </a:solidFill>
                <a:latin typeface="Arial Mäori"/>
              </a:rPr>
              <a:t>in one water system, which was viewed as a single entity, there would be areas set aside for food gathering during the appropriate season, another area would be dedicated for religious rituals whilst yet another area may be for daily bathing. Such dedications could be repeated along the course of a single long river.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0" i="0" u="none" strike="noStrike" baseline="0" dirty="0">
              <a:solidFill>
                <a:srgbClr val="000000"/>
              </a:solidFill>
              <a:latin typeface="Arial Mäori"/>
            </a:endParaRPr>
          </a:p>
          <a:p>
            <a:pPr algn="l"/>
            <a:endParaRPr lang="en-NZ" sz="1800" b="0" i="0" u="none" strike="noStrike" baseline="0" dirty="0">
              <a:solidFill>
                <a:srgbClr val="000000"/>
              </a:solidFill>
              <a:latin typeface="Arial Mäori"/>
            </a:endParaRPr>
          </a:p>
          <a:p>
            <a:pPr algn="l"/>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89111-14A7-4AA3-B5DA-E71A14A5D0AB}"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23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Respect water while in your custodianship</a:t>
            </a:r>
          </a:p>
        </p:txBody>
      </p:sp>
      <p:sp>
        <p:nvSpPr>
          <p:cNvPr id="4" name="Slide Number Placeholder 3"/>
          <p:cNvSpPr>
            <a:spLocks noGrp="1"/>
          </p:cNvSpPr>
          <p:nvPr>
            <p:ph type="sldNum" sz="quarter" idx="5"/>
          </p:nvPr>
        </p:nvSpPr>
        <p:spPr/>
        <p:txBody>
          <a:bodyPr/>
          <a:lstStyle/>
          <a:p>
            <a:fld id="{ED7C5E23-4F4D-43A2-9338-28F9BB208252}" type="slidenum">
              <a:rPr lang="en-NZ" smtClean="0"/>
              <a:t>20</a:t>
            </a:fld>
            <a:endParaRPr lang="en-NZ"/>
          </a:p>
        </p:txBody>
      </p:sp>
    </p:spTree>
    <p:extLst>
      <p:ext uri="{BB962C8B-B14F-4D97-AF65-F5344CB8AC3E}">
        <p14:creationId xmlns:p14="http://schemas.microsoft.com/office/powerpoint/2010/main" val="2073467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Respect water while in your custodianship</a:t>
            </a:r>
          </a:p>
        </p:txBody>
      </p:sp>
      <p:sp>
        <p:nvSpPr>
          <p:cNvPr id="4" name="Slide Number Placeholder 3"/>
          <p:cNvSpPr>
            <a:spLocks noGrp="1"/>
          </p:cNvSpPr>
          <p:nvPr>
            <p:ph type="sldNum" sz="quarter" idx="5"/>
          </p:nvPr>
        </p:nvSpPr>
        <p:spPr/>
        <p:txBody>
          <a:bodyPr/>
          <a:lstStyle/>
          <a:p>
            <a:fld id="{ED7C5E23-4F4D-43A2-9338-28F9BB208252}" type="slidenum">
              <a:rPr lang="en-NZ" smtClean="0"/>
              <a:t>21</a:t>
            </a:fld>
            <a:endParaRPr lang="en-NZ"/>
          </a:p>
        </p:txBody>
      </p:sp>
    </p:spTree>
    <p:extLst>
      <p:ext uri="{BB962C8B-B14F-4D97-AF65-F5344CB8AC3E}">
        <p14:creationId xmlns:p14="http://schemas.microsoft.com/office/powerpoint/2010/main" val="2840184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dirty="0"/>
              <a:t>Click to edit presentation title</a:t>
            </a:r>
            <a:endParaRPr lang="en-NZ" dirty="0"/>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dirty="0"/>
              <a:t>Click to add presentor name(s)</a:t>
            </a:r>
            <a:endParaRPr lang="en-NZ" dirty="0"/>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dirty="0"/>
              <a:t>Click to add company name(s)</a:t>
            </a:r>
            <a:endParaRPr lang="en-NZ" dirty="0"/>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20558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D9CE95-85C7-4F55-BDDD-66B37596F9A8}" type="datetimeFigureOut">
              <a:rPr lang="en-NZ" smtClean="0"/>
              <a:t>16/10/2022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417494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D9CE95-85C7-4F55-BDDD-66B37596F9A8}" type="datetimeFigureOut">
              <a:rPr lang="en-NZ" smtClean="0"/>
              <a:t>16/10/2022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15133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9CE95-85C7-4F55-BDDD-66B37596F9A8}" type="datetimeFigureOut">
              <a:rPr lang="en-NZ" smtClean="0"/>
              <a:t>16/10/2022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318294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D9CE95-85C7-4F55-BDDD-66B37596F9A8}" type="datetimeFigureOut">
              <a:rPr lang="en-NZ" smtClean="0"/>
              <a:t>16/10/2022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9382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D9CE95-85C7-4F55-BDDD-66B37596F9A8}" type="datetimeFigureOut">
              <a:rPr lang="en-NZ" smtClean="0"/>
              <a:t>16/10/2022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505795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D9CE95-85C7-4F55-BDDD-66B37596F9A8}" type="datetimeFigureOut">
              <a:rPr lang="en-NZ" smtClean="0"/>
              <a:t>16/10/2022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152521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D9CE95-85C7-4F55-BDDD-66B37596F9A8}" type="datetimeFigureOut">
              <a:rPr lang="en-NZ" smtClean="0"/>
              <a:t>16/10/2022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3533965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D9CE95-85C7-4F55-BDDD-66B37596F9A8}" type="datetimeFigureOut">
              <a:rPr lang="en-NZ" smtClean="0"/>
              <a:t>16/10/2022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37C99A0-9A95-4117-AD62-D3A7F8822F4E}" type="slidenum">
              <a:rPr lang="en-NZ" smtClean="0"/>
              <a:t>‹#›</a:t>
            </a:fld>
            <a:endParaRPr lang="en-NZ"/>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209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D9CE95-85C7-4F55-BDDD-66B37596F9A8}" type="datetimeFigureOut">
              <a:rPr lang="en-NZ" smtClean="0"/>
              <a:t>16/10/2022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3091193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ED9CE95-85C7-4F55-BDDD-66B37596F9A8}" type="datetimeFigureOut">
              <a:rPr lang="en-NZ" smtClean="0"/>
              <a:t>16/10/2022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91725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dirty="0"/>
              <a:t>Click to edit title</a:t>
            </a:r>
            <a:endParaRPr lang="en-NZ" dirty="0"/>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dirty="0"/>
              <a:t>Click to add subtitle</a:t>
            </a:r>
          </a:p>
          <a:p>
            <a:pPr lvl="0"/>
            <a:r>
              <a:rPr lang="mi-NZ" dirty="0"/>
              <a:t>Here if you need it</a:t>
            </a:r>
            <a:endParaRPr lang="en-NZ" dirty="0"/>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177845450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ED9CE95-85C7-4F55-BDDD-66B37596F9A8}" type="datetimeFigureOut">
              <a:rPr lang="en-NZ" smtClean="0"/>
              <a:t>16/10/2022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2973217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D9CE95-85C7-4F55-BDDD-66B37596F9A8}" type="datetimeFigureOut">
              <a:rPr lang="en-NZ" smtClean="0"/>
              <a:t>16/10/2022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2031587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D9CE95-85C7-4F55-BDDD-66B37596F9A8}" type="datetimeFigureOut">
              <a:rPr lang="en-NZ" smtClean="0"/>
              <a:t>16/10/2022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291822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301726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D9CE95-85C7-4F55-BDDD-66B37596F9A8}" type="datetimeFigureOut">
              <a:rPr lang="en-NZ" smtClean="0"/>
              <a:t>16/10/2022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295410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D9CE95-85C7-4F55-BDDD-66B37596F9A8}" type="datetimeFigureOut">
              <a:rPr lang="en-NZ" smtClean="0"/>
              <a:t>16/10/2022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14261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D9CE95-85C7-4F55-BDDD-66B37596F9A8}" type="datetimeFigureOut">
              <a:rPr lang="en-NZ" smtClean="0"/>
              <a:t>16/10/2022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193277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D9CE95-85C7-4F55-BDDD-66B37596F9A8}" type="datetimeFigureOut">
              <a:rPr lang="en-NZ" smtClean="0"/>
              <a:t>16/10/2022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3904851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D9CE95-85C7-4F55-BDDD-66B37596F9A8}" type="datetimeFigureOut">
              <a:rPr lang="en-NZ" smtClean="0"/>
              <a:t>16/10/2022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37C99A0-9A95-4117-AD62-D3A7F8822F4E}" type="slidenum">
              <a:rPr lang="en-NZ" smtClean="0"/>
              <a:t>‹#›</a:t>
            </a:fld>
            <a:endParaRPr lang="en-NZ"/>
          </a:p>
        </p:txBody>
      </p:sp>
    </p:spTree>
    <p:extLst>
      <p:ext uri="{BB962C8B-B14F-4D97-AF65-F5344CB8AC3E}">
        <p14:creationId xmlns:p14="http://schemas.microsoft.com/office/powerpoint/2010/main" val="31896807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8A5E-D86E-873A-48A0-D4B1BF86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77A2191-ECCE-862D-E653-AED36CB2F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0631BC-5996-64C2-0657-8979CF7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BD6C-96E8-43CB-9D79-9C663A8654A2}" type="datetimeFigureOut">
              <a:rPr lang="en-NZ" smtClean="0"/>
              <a:t>16/10/2022</a:t>
            </a:fld>
            <a:endParaRPr lang="en-NZ"/>
          </a:p>
        </p:txBody>
      </p:sp>
      <p:sp>
        <p:nvSpPr>
          <p:cNvPr id="5" name="Footer Placeholder 4">
            <a:extLst>
              <a:ext uri="{FF2B5EF4-FFF2-40B4-BE49-F238E27FC236}">
                <a16:creationId xmlns:a16="http://schemas.microsoft.com/office/drawing/2014/main" id="{0B50B0B2-41C7-1871-81E1-EE12B54D0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C8A606-87D5-1756-77A8-B51B918C8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D5751-DAA3-456B-834F-AA431278AD37}" type="slidenum">
              <a:rPr lang="en-NZ" smtClean="0"/>
              <a:t>‹#›</a:t>
            </a:fld>
            <a:endParaRPr lang="en-NZ"/>
          </a:p>
        </p:txBody>
      </p:sp>
    </p:spTree>
    <p:extLst>
      <p:ext uri="{BB962C8B-B14F-4D97-AF65-F5344CB8AC3E}">
        <p14:creationId xmlns:p14="http://schemas.microsoft.com/office/powerpoint/2010/main" val="1159969098"/>
      </p:ext>
    </p:extLst>
  </p:cSld>
  <p:clrMap bg1="lt1" tx1="dk1" bg2="lt2" tx2="dk2" accent1="accent1" accent2="accent2" accent3="accent3" accent4="accent4" accent5="accent5" accent6="accent6" hlink="hlink" folHlink="folHlink"/>
  <p:sldLayoutIdLst>
    <p:sldLayoutId id="2147483649"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16/10/2022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ED9CE95-85C7-4F55-BDDD-66B37596F9A8}" type="datetimeFigureOut">
              <a:rPr lang="en-NZ" smtClean="0"/>
              <a:t>16/10/2022</a:t>
            </a:fld>
            <a:endParaRPr lang="en-NZ"/>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37C99A0-9A95-4117-AD62-D3A7F8822F4E}" type="slidenum">
              <a:rPr lang="en-NZ" smtClean="0"/>
              <a:t>‹#›</a:t>
            </a:fld>
            <a:endParaRPr lang="en-NZ"/>
          </a:p>
        </p:txBody>
      </p:sp>
    </p:spTree>
    <p:extLst>
      <p:ext uri="{BB962C8B-B14F-4D97-AF65-F5344CB8AC3E}">
        <p14:creationId xmlns:p14="http://schemas.microsoft.com/office/powerpoint/2010/main" val="2133678100"/>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2C912-36E9-82F5-773F-9537EA5E5519}"/>
              </a:ext>
            </a:extLst>
          </p:cNvPr>
          <p:cNvSpPr>
            <a:spLocks noGrp="1"/>
          </p:cNvSpPr>
          <p:nvPr>
            <p:ph type="body" sz="quarter" idx="10"/>
          </p:nvPr>
        </p:nvSpPr>
        <p:spPr/>
        <p:txBody>
          <a:bodyPr/>
          <a:lstStyle/>
          <a:p>
            <a:r>
              <a:rPr lang="en-NZ" dirty="0"/>
              <a:t>Thinking about Te Mana o </a:t>
            </a:r>
            <a:r>
              <a:rPr lang="en-NZ" dirty="0" err="1"/>
              <a:t>te</a:t>
            </a:r>
            <a:r>
              <a:rPr lang="en-NZ" dirty="0"/>
              <a:t> Wai</a:t>
            </a:r>
          </a:p>
        </p:txBody>
      </p:sp>
      <p:sp>
        <p:nvSpPr>
          <p:cNvPr id="3" name="Text Placeholder 2">
            <a:extLst>
              <a:ext uri="{FF2B5EF4-FFF2-40B4-BE49-F238E27FC236}">
                <a16:creationId xmlns:a16="http://schemas.microsoft.com/office/drawing/2014/main" id="{B81C0C9F-87C1-7C00-77DB-C58DBE0B3A6E}"/>
              </a:ext>
            </a:extLst>
          </p:cNvPr>
          <p:cNvSpPr>
            <a:spLocks noGrp="1"/>
          </p:cNvSpPr>
          <p:nvPr>
            <p:ph type="body" sz="quarter" idx="11"/>
          </p:nvPr>
        </p:nvSpPr>
        <p:spPr/>
        <p:txBody>
          <a:bodyPr/>
          <a:lstStyle/>
          <a:p>
            <a:r>
              <a:rPr lang="en-NZ" dirty="0"/>
              <a:t>Julian Williams		</a:t>
            </a:r>
          </a:p>
        </p:txBody>
      </p:sp>
      <p:sp>
        <p:nvSpPr>
          <p:cNvPr id="4" name="Text Placeholder 3">
            <a:extLst>
              <a:ext uri="{FF2B5EF4-FFF2-40B4-BE49-F238E27FC236}">
                <a16:creationId xmlns:a16="http://schemas.microsoft.com/office/drawing/2014/main" id="{887008C0-49D7-EC5F-FDF7-4FB7C3E0C1F1}"/>
              </a:ext>
            </a:extLst>
          </p:cNvPr>
          <p:cNvSpPr>
            <a:spLocks noGrp="1"/>
          </p:cNvSpPr>
          <p:nvPr>
            <p:ph type="body" sz="quarter" idx="12"/>
          </p:nvPr>
        </p:nvSpPr>
        <p:spPr/>
        <p:txBody>
          <a:bodyPr/>
          <a:lstStyle/>
          <a:p>
            <a:r>
              <a:rPr lang="en-NZ" dirty="0"/>
              <a:t>Te Huia Natural Resources Limited</a:t>
            </a:r>
          </a:p>
        </p:txBody>
      </p:sp>
    </p:spTree>
    <p:extLst>
      <p:ext uri="{BB962C8B-B14F-4D97-AF65-F5344CB8AC3E}">
        <p14:creationId xmlns:p14="http://schemas.microsoft.com/office/powerpoint/2010/main" val="345550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9A19E5-9207-A636-CD8F-99753EF78D9A}"/>
              </a:ext>
            </a:extLst>
          </p:cNvPr>
          <p:cNvPicPr>
            <a:picLocks noChangeAspect="1"/>
          </p:cNvPicPr>
          <p:nvPr/>
        </p:nvPicPr>
        <p:blipFill rotWithShape="1">
          <a:blip r:embed="rId2">
            <a:alphaModFix amt="50000"/>
          </a:blip>
          <a:srcRect l="47518" t="1481" b="-1481"/>
          <a:stretch/>
        </p:blipFill>
        <p:spPr>
          <a:xfrm>
            <a:off x="8432800" y="0"/>
            <a:ext cx="3759200" cy="6959600"/>
          </a:xfrm>
          <a:prstGeom prst="rect">
            <a:avLst/>
          </a:prstGeom>
        </p:spPr>
      </p:pic>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390650" y="768045"/>
            <a:ext cx="10801350" cy="570101"/>
          </a:xfrm>
        </p:spPr>
        <p:txBody>
          <a:bodyPr/>
          <a:lstStyle/>
          <a:p>
            <a:r>
              <a:rPr lang="en-US" sz="4000" dirty="0">
                <a:latin typeface="Calibri" panose="020F0502020204030204" pitchFamily="34" charset="0"/>
                <a:cs typeface="Calibri" panose="020F0502020204030204" pitchFamily="34" charset="0"/>
              </a:rPr>
              <a:t>Treaty of Waitangi Settlements </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1390650" y="1561171"/>
            <a:ext cx="7169150" cy="4528784"/>
          </a:xfrm>
        </p:spPr>
        <p:txBody>
          <a:bodyPr>
            <a:normAutofit/>
          </a:bodyPr>
          <a:lstStyle/>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Te </a:t>
            </a:r>
            <a:r>
              <a:rPr lang="en-US" sz="2800" dirty="0" err="1">
                <a:solidFill>
                  <a:schemeClr val="tx1"/>
                </a:solidFill>
                <a:latin typeface="Calibri" panose="020F0502020204030204" pitchFamily="34" charset="0"/>
                <a:cs typeface="Calibri" panose="020F0502020204030204" pitchFamily="34" charset="0"/>
              </a:rPr>
              <a:t>Arawa</a:t>
            </a:r>
            <a:r>
              <a:rPr lang="en-US" sz="2800" dirty="0">
                <a:solidFill>
                  <a:schemeClr val="tx1"/>
                </a:solidFill>
                <a:latin typeface="Calibri" panose="020F0502020204030204" pitchFamily="34" charset="0"/>
                <a:cs typeface="Calibri" panose="020F0502020204030204" pitchFamily="34" charset="0"/>
              </a:rPr>
              <a:t> Lakes 2008</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Waikato River 2010</a:t>
            </a:r>
          </a:p>
          <a:p>
            <a:pPr marL="457200" indent="-457200">
              <a:buFont typeface="Arial" panose="020B0604020202020204" pitchFamily="34" charset="0"/>
              <a:buChar char="•"/>
            </a:pPr>
            <a:r>
              <a:rPr lang="en-US" sz="2800" dirty="0" err="1">
                <a:solidFill>
                  <a:schemeClr val="tx1"/>
                </a:solidFill>
                <a:latin typeface="Calibri" panose="020F0502020204030204" pitchFamily="34" charset="0"/>
                <a:cs typeface="Calibri" panose="020F0502020204030204" pitchFamily="34" charset="0"/>
              </a:rPr>
              <a:t>Waipaa</a:t>
            </a:r>
            <a:r>
              <a:rPr lang="en-US" sz="2800" dirty="0">
                <a:solidFill>
                  <a:schemeClr val="tx1"/>
                </a:solidFill>
                <a:latin typeface="Calibri" panose="020F0502020204030204" pitchFamily="34" charset="0"/>
                <a:cs typeface="Calibri" panose="020F0502020204030204" pitchFamily="34" charset="0"/>
              </a:rPr>
              <a:t> River 2012</a:t>
            </a:r>
          </a:p>
          <a:p>
            <a:pPr marL="457200" indent="-457200">
              <a:buFont typeface="Arial" panose="020B0604020202020204" pitchFamily="34" charset="0"/>
              <a:buChar char="•"/>
            </a:pPr>
            <a:r>
              <a:rPr lang="en-US" sz="2800" dirty="0" err="1">
                <a:solidFill>
                  <a:schemeClr val="tx1"/>
                </a:solidFill>
                <a:latin typeface="Calibri" panose="020F0502020204030204" pitchFamily="34" charset="0"/>
                <a:cs typeface="Calibri" panose="020F0502020204030204" pitchFamily="34" charset="0"/>
              </a:rPr>
              <a:t>Tuhoe</a:t>
            </a:r>
            <a:r>
              <a:rPr lang="en-US" sz="2800" dirty="0">
                <a:solidFill>
                  <a:schemeClr val="tx1"/>
                </a:solidFill>
                <a:latin typeface="Calibri" panose="020F0502020204030204" pitchFamily="34" charset="0"/>
                <a:cs typeface="Calibri" panose="020F0502020204030204" pitchFamily="34" charset="0"/>
              </a:rPr>
              <a:t> Claims Settlement  2014</a:t>
            </a:r>
          </a:p>
          <a:p>
            <a:pPr marL="457200" indent="-457200">
              <a:buFont typeface="Arial" panose="020B0604020202020204" pitchFamily="34" charset="0"/>
              <a:buChar char="•"/>
            </a:pPr>
            <a:r>
              <a:rPr lang="en-US" sz="2800" dirty="0" err="1">
                <a:solidFill>
                  <a:schemeClr val="tx1"/>
                </a:solidFill>
                <a:latin typeface="Calibri" panose="020F0502020204030204" pitchFamily="34" charset="0"/>
                <a:cs typeface="Calibri" panose="020F0502020204030204" pitchFamily="34" charset="0"/>
              </a:rPr>
              <a:t>Tuupuna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Maunga</a:t>
            </a:r>
            <a:r>
              <a:rPr lang="en-US" sz="2800" dirty="0">
                <a:solidFill>
                  <a:schemeClr val="tx1"/>
                </a:solidFill>
                <a:latin typeface="Calibri" panose="020F0502020204030204" pitchFamily="34" charset="0"/>
                <a:cs typeface="Calibri" panose="020F0502020204030204" pitchFamily="34" charset="0"/>
              </a:rPr>
              <a:t> o </a:t>
            </a:r>
            <a:r>
              <a:rPr lang="en-US" sz="2800" dirty="0" err="1">
                <a:solidFill>
                  <a:schemeClr val="tx1"/>
                </a:solidFill>
                <a:latin typeface="Calibri" panose="020F0502020204030204" pitchFamily="34" charset="0"/>
                <a:cs typeface="Calibri" panose="020F0502020204030204" pitchFamily="34" charset="0"/>
              </a:rPr>
              <a:t>Taamaki</a:t>
            </a:r>
            <a:r>
              <a:rPr lang="en-US" sz="2800" dirty="0">
                <a:solidFill>
                  <a:schemeClr val="tx1"/>
                </a:solidFill>
                <a:latin typeface="Calibri" panose="020F0502020204030204" pitchFamily="34" charset="0"/>
                <a:cs typeface="Calibri" panose="020F0502020204030204" pitchFamily="34" charset="0"/>
              </a:rPr>
              <a:t> Makaurau 2014</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Whanganui River (Te Awa </a:t>
            </a:r>
            <a:r>
              <a:rPr lang="en-US" sz="2800" dirty="0" err="1">
                <a:solidFill>
                  <a:schemeClr val="tx1"/>
                </a:solidFill>
                <a:latin typeface="Calibri" panose="020F0502020204030204" pitchFamily="34" charset="0"/>
                <a:cs typeface="Calibri" panose="020F0502020204030204" pitchFamily="34" charset="0"/>
              </a:rPr>
              <a:t>Tupua</a:t>
            </a:r>
            <a:r>
              <a:rPr lang="en-US" sz="2800" dirty="0">
                <a:solidFill>
                  <a:schemeClr val="tx1"/>
                </a:solidFill>
                <a:latin typeface="Calibri" panose="020F0502020204030204" pitchFamily="34" charset="0"/>
                <a:cs typeface="Calibri" panose="020F0502020204030204" pitchFamily="34" charset="0"/>
              </a:rPr>
              <a:t>) 2017 </a:t>
            </a:r>
          </a:p>
        </p:txBody>
      </p:sp>
      <p:pic>
        <p:nvPicPr>
          <p:cNvPr id="5" name="Picture 4">
            <a:extLst>
              <a:ext uri="{FF2B5EF4-FFF2-40B4-BE49-F238E27FC236}">
                <a16:creationId xmlns:a16="http://schemas.microsoft.com/office/drawing/2014/main" id="{3560EC59-666B-450F-369B-A00C0B6A8DDF}"/>
              </a:ext>
            </a:extLst>
          </p:cNvPr>
          <p:cNvPicPr/>
          <p:nvPr/>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514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mountains in the background&#10;&#10;Description automatically generated with medium confidence">
            <a:extLst>
              <a:ext uri="{FF2B5EF4-FFF2-40B4-BE49-F238E27FC236}">
                <a16:creationId xmlns:a16="http://schemas.microsoft.com/office/drawing/2014/main" id="{7B5C9180-7FD0-FF6C-AAD2-5F6E506F30A2}"/>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033" b="8708"/>
          <a:stretch/>
        </p:blipFill>
        <p:spPr>
          <a:xfrm>
            <a:off x="20" y="36697"/>
            <a:ext cx="12191980" cy="6855970"/>
          </a:xfrm>
          <a:prstGeom prst="rect">
            <a:avLst/>
          </a:prstGeom>
        </p:spPr>
      </p:pic>
      <p:sp>
        <p:nvSpPr>
          <p:cNvPr id="9" name="Title 1">
            <a:extLst>
              <a:ext uri="{FF2B5EF4-FFF2-40B4-BE49-F238E27FC236}">
                <a16:creationId xmlns:a16="http://schemas.microsoft.com/office/drawing/2014/main" id="{316BE5B8-F2F6-4BE1-A189-73C0264F59FE}"/>
              </a:ext>
            </a:extLst>
          </p:cNvPr>
          <p:cNvSpPr txBox="1">
            <a:spLocks/>
          </p:cNvSpPr>
          <p:nvPr/>
        </p:nvSpPr>
        <p:spPr>
          <a:xfrm>
            <a:off x="913796" y="105568"/>
            <a:ext cx="10353761"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all" spc="0" normalizeH="0" baseline="0" noProof="0" dirty="0">
                <a:ln>
                  <a:noFill/>
                </a:ln>
                <a:effectLst/>
                <a:uLnTx/>
                <a:uFillTx/>
                <a:latin typeface="Bookman Old Style" panose="02050604050505020204"/>
                <a:ea typeface="+mj-ea"/>
                <a:cs typeface="+mj-cs"/>
              </a:rPr>
              <a:t>Te mana o </a:t>
            </a:r>
            <a:r>
              <a:rPr kumimoji="0" lang="en-US" sz="3200" b="1" i="0" u="none" strike="noStrike" kern="1200" cap="all" spc="0" normalizeH="0" baseline="0" noProof="0" dirty="0" err="1">
                <a:ln>
                  <a:noFill/>
                </a:ln>
                <a:effectLst/>
                <a:uLnTx/>
                <a:uFillTx/>
                <a:latin typeface="Bookman Old Style" panose="02050604050505020204"/>
                <a:ea typeface="+mj-ea"/>
                <a:cs typeface="+mj-cs"/>
              </a:rPr>
              <a:t>te</a:t>
            </a:r>
            <a:r>
              <a:rPr kumimoji="0" lang="en-US" sz="3200" b="1" i="0" u="none" strike="noStrike" kern="1200" cap="all" spc="0" normalizeH="0" baseline="0" noProof="0" dirty="0">
                <a:ln>
                  <a:noFill/>
                </a:ln>
                <a:effectLst/>
                <a:uLnTx/>
                <a:uFillTx/>
                <a:latin typeface="Bookman Old Style" panose="02050604050505020204"/>
                <a:ea typeface="+mj-ea"/>
                <a:cs typeface="+mj-cs"/>
              </a:rPr>
              <a:t> wai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1" i="0" u="none" strike="noStrike" kern="1200" cap="all" spc="0" normalizeH="0" baseline="0" noProof="0" dirty="0">
                <a:ln>
                  <a:noFill/>
                </a:ln>
                <a:solidFill>
                  <a:srgbClr val="00B0F0"/>
                </a:solidFill>
                <a:effectLst/>
                <a:uLnTx/>
                <a:uFillTx/>
                <a:latin typeface="Bookman Old Style" panose="02050604050505020204"/>
                <a:ea typeface="+mj-ea"/>
                <a:cs typeface="+mj-cs"/>
              </a:rPr>
              <a:t>National policy statement for freshwater 2014/2020</a:t>
            </a:r>
          </a:p>
        </p:txBody>
      </p:sp>
      <p:sp>
        <p:nvSpPr>
          <p:cNvPr id="6" name="Content Placeholder 2">
            <a:extLst>
              <a:ext uri="{FF2B5EF4-FFF2-40B4-BE49-F238E27FC236}">
                <a16:creationId xmlns:a16="http://schemas.microsoft.com/office/drawing/2014/main" id="{BE45C391-760A-41BD-9B3F-E4EC3F77F605}"/>
              </a:ext>
            </a:extLst>
          </p:cNvPr>
          <p:cNvSpPr txBox="1">
            <a:spLocks/>
          </p:cNvSpPr>
          <p:nvPr/>
        </p:nvSpPr>
        <p:spPr>
          <a:xfrm>
            <a:off x="230697" y="2096063"/>
            <a:ext cx="3892121" cy="3695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uLnTx/>
                <a:uFillTx/>
                <a:latin typeface="Calibri" panose="020F0502020204030204" pitchFamily="34" charset="0"/>
                <a:cs typeface="Calibri" panose="020F0502020204030204" pitchFamily="34" charset="0"/>
              </a:rPr>
              <a:t>Te Mana o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uLnTx/>
                <a:uFillTx/>
                <a:latin typeface="Calibri" panose="020F0502020204030204" pitchFamily="34" charset="0"/>
                <a:cs typeface="Calibri" panose="020F0502020204030204" pitchFamily="34" charset="0"/>
              </a:rPr>
              <a:t>Te Mauri o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uLnTx/>
                <a:uFillTx/>
                <a:latin typeface="Calibri" panose="020F0502020204030204" pitchFamily="34" charset="0"/>
                <a:cs typeface="Calibri" panose="020F0502020204030204" pitchFamily="34" charset="0"/>
              </a:rPr>
              <a:t>Te Mauri o te Tangata</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uLnTx/>
                <a:uFillTx/>
                <a:latin typeface="Calibri" panose="020F0502020204030204" pitchFamily="34" charset="0"/>
                <a:cs typeface="Calibri" panose="020F0502020204030204" pitchFamily="34" charset="0"/>
              </a:rPr>
              <a:t>Te Mauri o te </a:t>
            </a:r>
            <a:r>
              <a:rPr kumimoji="0" lang="en-US" b="0" i="0" u="none" strike="noStrike" kern="1200" cap="none" spc="0" normalizeH="0" baseline="0" noProof="0" dirty="0" err="1">
                <a:ln>
                  <a:noFill/>
                </a:ln>
                <a:uLnTx/>
                <a:uFillTx/>
                <a:latin typeface="Calibri" panose="020F0502020204030204" pitchFamily="34" charset="0"/>
                <a:cs typeface="Calibri" panose="020F0502020204030204" pitchFamily="34" charset="0"/>
              </a:rPr>
              <a:t>Taiao</a:t>
            </a:r>
            <a:r>
              <a:rPr kumimoji="0" lang="en-US" b="0" i="0" u="none" strike="noStrike" kern="1200" cap="none" spc="0" normalizeH="0" baseline="0" noProof="0" dirty="0">
                <a:ln>
                  <a:noFill/>
                </a:ln>
                <a:uLnTx/>
                <a:uFillTx/>
                <a:latin typeface="Calibri" panose="020F0502020204030204" pitchFamily="34" charset="0"/>
                <a:cs typeface="Calibri" panose="020F0502020204030204" pitchFamily="34" charset="0"/>
              </a:rPr>
              <a:t> </a:t>
            </a:r>
          </a:p>
        </p:txBody>
      </p:sp>
      <p:sp>
        <p:nvSpPr>
          <p:cNvPr id="10" name="Content Placeholder 2">
            <a:extLst>
              <a:ext uri="{FF2B5EF4-FFF2-40B4-BE49-F238E27FC236}">
                <a16:creationId xmlns:a16="http://schemas.microsoft.com/office/drawing/2014/main" id="{D585F007-23F5-14CF-C11F-F80D95C6C44B}"/>
              </a:ext>
            </a:extLst>
          </p:cNvPr>
          <p:cNvSpPr txBox="1">
            <a:spLocks/>
          </p:cNvSpPr>
          <p:nvPr/>
        </p:nvSpPr>
        <p:spPr>
          <a:xfrm>
            <a:off x="3791975" y="2096063"/>
            <a:ext cx="4377373" cy="4474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Ngaa </a:t>
            </a:r>
            <a:r>
              <a:rPr kumimoji="0" lang="en-US"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Matapono</a:t>
            </a: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ki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Mana o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Te Tiriti te </a:t>
            </a:r>
            <a:r>
              <a:rPr kumimoji="0" lang="en-US"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taahuhu</a:t>
            </a: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o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Te mana Motuhake o </a:t>
            </a:r>
            <a:r>
              <a:rPr kumimoji="0" lang="en-US"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ia</a:t>
            </a: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wai o </a:t>
            </a:r>
            <a:r>
              <a:rPr kumimoji="0" lang="en-US"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ia</a:t>
            </a: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iwi ki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Te kaitiakitanga o ngaa hapuu me ngaa iwi ki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Te mana whakahaere o ngaa iwi me ngaa hapuu ki te wai</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7975777D-5515-8C64-6F8A-E9A90627BAB8}"/>
              </a:ext>
            </a:extLst>
          </p:cNvPr>
          <p:cNvSpPr txBox="1">
            <a:spLocks/>
          </p:cNvSpPr>
          <p:nvPr/>
        </p:nvSpPr>
        <p:spPr>
          <a:xfrm>
            <a:off x="8538940" y="2096063"/>
            <a:ext cx="3422363" cy="4474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The six principles</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Mana whakahaere</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Kaitiakitanga</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Manaakitanga</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Governance</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Stewardship</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Care and respect</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8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7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5DCCBB3-B0C5-4BB5-FF2A-5E3DABA1A4F1}"/>
              </a:ext>
            </a:extLst>
          </p:cNvPr>
          <p:cNvSpPr txBox="1">
            <a:spLocks/>
          </p:cNvSpPr>
          <p:nvPr/>
        </p:nvSpPr>
        <p:spPr>
          <a:xfrm>
            <a:off x="2208776" y="1431889"/>
            <a:ext cx="7202239" cy="505540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NZ" sz="2200" b="1" i="0" u="none" strike="noStrike" kern="1200" cap="none" spc="0" normalizeH="0" baseline="0" noProof="0" dirty="0">
                <a:ln>
                  <a:noFill/>
                </a:ln>
                <a:solidFill>
                  <a:srgbClr val="2A5B7F">
                    <a:lumMod val="20000"/>
                    <a:lumOff val="80000"/>
                  </a:srgbClr>
                </a:solidFill>
                <a:effectLst/>
                <a:uLnTx/>
                <a:uFillTx/>
                <a:latin typeface="Calibri" panose="020F0502020204030204" pitchFamily="34" charset="0"/>
                <a:ea typeface="+mn-ea"/>
                <a:cs typeface="Calibri" panose="020F0502020204030204" pitchFamily="34" charset="0"/>
              </a:rPr>
              <a:t>WAI ORA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Te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mā</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 o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te</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wai</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 e rite ana kia kite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i</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ngā</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tapuwae</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 ā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te</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 </a:t>
            </a:r>
            <a:r>
              <a:rPr kumimoji="0" lang="en-NZ" sz="2200" b="0" i="0" u="none" strike="noStrike" kern="1200" cap="none" spc="0" normalizeH="0" baseline="0" noProof="0" dirty="0" err="1">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kōura</a:t>
            </a: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NZ" sz="2200" b="0" i="0" u="none" strike="noStrike" kern="1200" cap="none" spc="0" normalizeH="0" baseline="0" noProof="0" dirty="0">
                <a:ln>
                  <a:noFill/>
                </a:ln>
                <a:solidFill>
                  <a:srgbClr val="9EC544">
                    <a:lumMod val="40000"/>
                    <a:lumOff val="60000"/>
                  </a:srgbClr>
                </a:solidFill>
                <a:effectLst/>
                <a:uLnTx/>
                <a:uFillTx/>
                <a:latin typeface="Calibri" panose="020F0502020204030204" pitchFamily="34" charset="0"/>
                <a:ea typeface="+mn-ea"/>
                <a:cs typeface="Calibri" panose="020F0502020204030204" pitchFamily="34" charset="0"/>
              </a:rPr>
              <a:t>The quality of the water is such that you can see the foot steps of the koura.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NZ" sz="2200" b="1" i="0" u="none" strike="noStrike" kern="1200" cap="none" spc="0" normalizeH="0" baseline="0" noProof="0" dirty="0">
                <a:ln>
                  <a:noFill/>
                </a:ln>
                <a:solidFill>
                  <a:srgbClr val="9A66CA">
                    <a:lumMod val="40000"/>
                    <a:lumOff val="60000"/>
                  </a:srgbClr>
                </a:solidFill>
                <a:effectLst/>
                <a:uLnTx/>
                <a:uFillTx/>
                <a:latin typeface="Calibri" panose="020F0502020204030204" pitchFamily="34" charset="0"/>
                <a:ea typeface="+mn-ea"/>
                <a:cs typeface="Calibri" panose="020F0502020204030204" pitchFamily="34" charset="0"/>
              </a:rPr>
              <a:t>WAI RUA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NZ" sz="2200" b="0" i="0" u="none" strike="noStrike" kern="1200" cap="none" spc="0" normalizeH="0" baseline="0" noProof="0" dirty="0">
                <a:ln>
                  <a:noFill/>
                </a:ln>
                <a:solidFill>
                  <a:srgbClr val="9A66CA">
                    <a:lumMod val="40000"/>
                    <a:lumOff val="60000"/>
                  </a:srgbClr>
                </a:solidFill>
                <a:effectLst/>
                <a:uLnTx/>
                <a:uFillTx/>
                <a:latin typeface="Calibri" panose="020F0502020204030204" pitchFamily="34" charset="0"/>
                <a:ea typeface="+mn-ea"/>
                <a:cs typeface="Calibri" panose="020F0502020204030204" pitchFamily="34" charset="0"/>
              </a:rPr>
              <a:t>Ko </a:t>
            </a:r>
            <a:r>
              <a:rPr kumimoji="0" lang="en-NZ" sz="2200" b="0" i="0" u="none" strike="noStrike" kern="1200" cap="none" spc="0" normalizeH="0" baseline="0" noProof="0" dirty="0" err="1">
                <a:ln>
                  <a:noFill/>
                </a:ln>
                <a:solidFill>
                  <a:srgbClr val="9A66CA">
                    <a:lumMod val="40000"/>
                    <a:lumOff val="60000"/>
                  </a:srgbClr>
                </a:solidFill>
                <a:effectLst/>
                <a:uLnTx/>
                <a:uFillTx/>
                <a:latin typeface="Calibri" panose="020F0502020204030204" pitchFamily="34" charset="0"/>
                <a:ea typeface="+mn-ea"/>
                <a:cs typeface="Calibri" panose="020F0502020204030204" pitchFamily="34" charset="0"/>
              </a:rPr>
              <a:t>ngā</a:t>
            </a:r>
            <a:r>
              <a:rPr kumimoji="0" lang="en-NZ" sz="2200" b="0" i="0" u="none" strike="noStrike" kern="1200" cap="none" spc="0" normalizeH="0" baseline="0" noProof="0" dirty="0">
                <a:ln>
                  <a:noFill/>
                </a:ln>
                <a:solidFill>
                  <a:srgbClr val="9A66CA">
                    <a:lumMod val="40000"/>
                    <a:lumOff val="60000"/>
                  </a:srgbClr>
                </a:solidFill>
                <a:effectLst/>
                <a:uLnTx/>
                <a:uFillTx/>
                <a:latin typeface="Calibri" panose="020F0502020204030204" pitchFamily="34" charset="0"/>
                <a:ea typeface="+mn-ea"/>
                <a:cs typeface="Calibri" panose="020F0502020204030204" pitchFamily="34" charset="0"/>
              </a:rPr>
              <a:t> roto ko au, ko au </a:t>
            </a:r>
            <a:r>
              <a:rPr kumimoji="0" lang="en-NZ" sz="2200" b="0" i="0" u="none" strike="noStrike" kern="1200" cap="none" spc="0" normalizeH="0" baseline="0" noProof="0" dirty="0" err="1">
                <a:ln>
                  <a:noFill/>
                </a:ln>
                <a:solidFill>
                  <a:srgbClr val="9A66CA">
                    <a:lumMod val="40000"/>
                    <a:lumOff val="60000"/>
                  </a:srgbClr>
                </a:solidFill>
                <a:effectLst/>
                <a:uLnTx/>
                <a:uFillTx/>
                <a:latin typeface="Calibri" panose="020F0502020204030204" pitchFamily="34" charset="0"/>
                <a:ea typeface="+mn-ea"/>
                <a:cs typeface="Calibri" panose="020F0502020204030204" pitchFamily="34" charset="0"/>
              </a:rPr>
              <a:t>ngā</a:t>
            </a:r>
            <a:r>
              <a:rPr kumimoji="0" lang="en-NZ" sz="2200" b="0" i="0" u="none" strike="noStrike" kern="1200" cap="none" spc="0" normalizeH="0" baseline="0" noProof="0" dirty="0">
                <a:ln>
                  <a:noFill/>
                </a:ln>
                <a:solidFill>
                  <a:srgbClr val="9A66CA">
                    <a:lumMod val="40000"/>
                    <a:lumOff val="60000"/>
                  </a:srgbClr>
                </a:solidFill>
                <a:effectLst/>
                <a:uLnTx/>
                <a:uFillTx/>
                <a:latin typeface="Calibri" panose="020F0502020204030204" pitchFamily="34" charset="0"/>
                <a:ea typeface="+mn-ea"/>
                <a:cs typeface="Calibri" panose="020F0502020204030204" pitchFamily="34" charset="0"/>
              </a:rPr>
              <a:t> roto - I am the Lakes and the Lakes are me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NZ" sz="2200" b="1" i="0" u="none" strike="noStrike" kern="1200" cap="none" spc="0" normalizeH="0" baseline="0" noProof="0" dirty="0">
                <a:ln>
                  <a:noFill/>
                </a:ln>
                <a:solidFill>
                  <a:srgbClr val="DE9C3C">
                    <a:lumMod val="40000"/>
                    <a:lumOff val="60000"/>
                  </a:srgbClr>
                </a:solidFill>
                <a:effectLst/>
                <a:uLnTx/>
                <a:uFillTx/>
                <a:latin typeface="Calibri" panose="020F0502020204030204" pitchFamily="34" charset="0"/>
                <a:ea typeface="+mn-ea"/>
                <a:cs typeface="Calibri" panose="020F0502020204030204" pitchFamily="34" charset="0"/>
              </a:rPr>
              <a:t>WAI ATA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NZ" sz="2200" b="0" i="0" u="none" strike="noStrike" kern="1200" cap="none" spc="0" normalizeH="0" baseline="0" noProof="0" dirty="0" err="1">
                <a:ln>
                  <a:noFill/>
                </a:ln>
                <a:solidFill>
                  <a:srgbClr val="DE9C3C">
                    <a:lumMod val="40000"/>
                    <a:lumOff val="60000"/>
                  </a:srgbClr>
                </a:solidFill>
                <a:effectLst/>
                <a:uLnTx/>
                <a:uFillTx/>
                <a:latin typeface="Calibri" panose="020F0502020204030204" pitchFamily="34" charset="0"/>
                <a:ea typeface="+mn-ea"/>
                <a:cs typeface="Calibri" panose="020F0502020204030204" pitchFamily="34" charset="0"/>
              </a:rPr>
              <a:t>Waiata</a:t>
            </a:r>
            <a:r>
              <a:rPr kumimoji="0" lang="en-NZ" sz="2200" b="0" i="0" u="none" strike="noStrike" kern="1200" cap="none" spc="0" normalizeH="0" baseline="0" noProof="0" dirty="0">
                <a:ln>
                  <a:noFill/>
                </a:ln>
                <a:solidFill>
                  <a:srgbClr val="DE9C3C">
                    <a:lumMod val="40000"/>
                    <a:lumOff val="60000"/>
                  </a:srgbClr>
                </a:solidFill>
                <a:effectLst/>
                <a:uLnTx/>
                <a:uFillTx/>
                <a:latin typeface="Calibri" panose="020F0502020204030204" pitchFamily="34" charset="0"/>
                <a:ea typeface="+mn-ea"/>
                <a:cs typeface="Calibri" panose="020F0502020204030204" pitchFamily="34" charset="0"/>
              </a:rPr>
              <a:t> relates to the “rhythm of </a:t>
            </a:r>
            <a:r>
              <a:rPr kumimoji="0" lang="en-NZ" sz="2200" b="0" i="0" u="none" strike="noStrike" kern="1200" cap="none" spc="0" normalizeH="0" baseline="0" noProof="0" dirty="0" err="1">
                <a:ln>
                  <a:noFill/>
                </a:ln>
                <a:solidFill>
                  <a:srgbClr val="DE9C3C">
                    <a:lumMod val="40000"/>
                    <a:lumOff val="60000"/>
                  </a:srgbClr>
                </a:solidFill>
                <a:effectLst/>
                <a:uLnTx/>
                <a:uFillTx/>
                <a:latin typeface="Calibri" panose="020F0502020204030204" pitchFamily="34" charset="0"/>
                <a:ea typeface="+mn-ea"/>
                <a:cs typeface="Calibri" panose="020F0502020204030204" pitchFamily="34" charset="0"/>
              </a:rPr>
              <a:t>wai</a:t>
            </a:r>
            <a:r>
              <a:rPr kumimoji="0" lang="en-NZ" sz="2200" b="0" i="0" u="none" strike="noStrike" kern="1200" cap="none" spc="0" normalizeH="0" baseline="0" noProof="0" dirty="0">
                <a:ln>
                  <a:noFill/>
                </a:ln>
                <a:solidFill>
                  <a:srgbClr val="DE9C3C">
                    <a:lumMod val="40000"/>
                    <a:lumOff val="60000"/>
                  </a:srgbClr>
                </a:solidFill>
                <a:effectLst/>
                <a:uLnTx/>
                <a:uFillTx/>
                <a:latin typeface="Calibri" panose="020F0502020204030204" pitchFamily="34" charset="0"/>
                <a:ea typeface="+mn-ea"/>
                <a:cs typeface="Calibri" panose="020F0502020204030204" pitchFamily="34" charset="0"/>
              </a:rPr>
              <a:t> as embodied and transmitted through </a:t>
            </a:r>
            <a:r>
              <a:rPr kumimoji="0" lang="en-NZ" sz="2200" b="0" i="0" u="none" strike="noStrike" kern="1200" cap="none" spc="0" normalizeH="0" baseline="0" noProof="0" dirty="0" err="1">
                <a:ln>
                  <a:noFill/>
                </a:ln>
                <a:solidFill>
                  <a:srgbClr val="DE9C3C">
                    <a:lumMod val="40000"/>
                    <a:lumOff val="60000"/>
                  </a:srgbClr>
                </a:solidFill>
                <a:effectLst/>
                <a:uLnTx/>
                <a:uFillTx/>
                <a:latin typeface="Calibri" panose="020F0502020204030204" pitchFamily="34" charset="0"/>
                <a:ea typeface="+mn-ea"/>
                <a:cs typeface="Calibri" panose="020F0502020204030204" pitchFamily="34" charset="0"/>
              </a:rPr>
              <a:t>waiata</a:t>
            </a:r>
            <a:r>
              <a:rPr kumimoji="0" lang="en-NZ" sz="2200" b="0" i="0" u="none" strike="noStrike" kern="1200" cap="none" spc="0" normalizeH="0" baseline="0" noProof="0" dirty="0">
                <a:ln>
                  <a:noFill/>
                </a:ln>
                <a:solidFill>
                  <a:srgbClr val="DE9C3C">
                    <a:lumMod val="40000"/>
                    <a:lumOff val="60000"/>
                  </a:srgbClr>
                </a:solidFill>
                <a:effectLst/>
                <a:uLnTx/>
                <a:uFillTx/>
                <a:latin typeface="Calibri" panose="020F0502020204030204" pitchFamily="34" charset="0"/>
                <a:ea typeface="+mn-ea"/>
                <a:cs typeface="Calibri" panose="020F0502020204030204" pitchFamily="34" charset="0"/>
              </a:rPr>
              <a:t>”.</a:t>
            </a:r>
          </a:p>
        </p:txBody>
      </p:sp>
      <p:sp>
        <p:nvSpPr>
          <p:cNvPr id="4" name="Title 1">
            <a:extLst>
              <a:ext uri="{FF2B5EF4-FFF2-40B4-BE49-F238E27FC236}">
                <a16:creationId xmlns:a16="http://schemas.microsoft.com/office/drawing/2014/main" id="{390E4B34-56ED-87AA-FC2E-EBE3DB945205}"/>
              </a:ext>
            </a:extLst>
          </p:cNvPr>
          <p:cNvSpPr txBox="1">
            <a:spLocks/>
          </p:cNvSpPr>
          <p:nvPr/>
        </p:nvSpPr>
        <p:spPr>
          <a:xfrm>
            <a:off x="913796" y="105568"/>
            <a:ext cx="10353761"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spcAft>
                <a:spcPts val="600"/>
              </a:spcAft>
              <a:defRPr/>
            </a:pPr>
            <a:r>
              <a:rPr lang="en-US" sz="3200" dirty="0">
                <a:solidFill>
                  <a:schemeClr val="tx2"/>
                </a:solidFill>
                <a:effectLst/>
                <a:latin typeface="Calibri" panose="020F0502020204030204" pitchFamily="34" charset="0"/>
                <a:cs typeface="Calibri" panose="020F0502020204030204" pitchFamily="34" charset="0"/>
              </a:rPr>
              <a:t>Wai Ora, Wai </a:t>
            </a:r>
            <a:r>
              <a:rPr lang="en-US" sz="3200" dirty="0" err="1">
                <a:solidFill>
                  <a:schemeClr val="tx2"/>
                </a:solidFill>
                <a:effectLst/>
                <a:latin typeface="Calibri" panose="020F0502020204030204" pitchFamily="34" charset="0"/>
                <a:cs typeface="Calibri" panose="020F0502020204030204" pitchFamily="34" charset="0"/>
              </a:rPr>
              <a:t>Rua</a:t>
            </a:r>
            <a:r>
              <a:rPr lang="en-US" sz="3200" dirty="0">
                <a:solidFill>
                  <a:schemeClr val="tx2"/>
                </a:solidFill>
                <a:effectLst/>
                <a:latin typeface="Calibri" panose="020F0502020204030204" pitchFamily="34" charset="0"/>
                <a:cs typeface="Calibri" panose="020F0502020204030204" pitchFamily="34" charset="0"/>
              </a:rPr>
              <a:t>, wai </a:t>
            </a:r>
            <a:r>
              <a:rPr lang="en-US" sz="3200" dirty="0" err="1">
                <a:solidFill>
                  <a:schemeClr val="tx2"/>
                </a:solidFill>
                <a:effectLst/>
                <a:latin typeface="Calibri" panose="020F0502020204030204" pitchFamily="34" charset="0"/>
                <a:cs typeface="Calibri" panose="020F0502020204030204" pitchFamily="34" charset="0"/>
              </a:rPr>
              <a:t>ata</a:t>
            </a:r>
            <a:endParaRPr lang="en-US" sz="3200" dirty="0">
              <a:solidFill>
                <a:schemeClr val="tx2"/>
              </a:solidFill>
              <a:effectLst/>
              <a:latin typeface="Calibri" panose="020F0502020204030204" pitchFamily="34" charset="0"/>
              <a:cs typeface="Calibri" panose="020F0502020204030204" pitchFamily="34" charset="0"/>
            </a:endParaRPr>
          </a:p>
          <a:p>
            <a:pPr>
              <a:spcAft>
                <a:spcPts val="600"/>
              </a:spcAft>
              <a:defRPr/>
            </a:pPr>
            <a:r>
              <a:rPr lang="en-US" sz="2400" dirty="0">
                <a:solidFill>
                  <a:srgbClr val="FFFF00"/>
                </a:solidFill>
                <a:effectLst/>
                <a:latin typeface="Calibri" panose="020F0502020204030204" pitchFamily="34" charset="0"/>
                <a:cs typeface="Calibri" panose="020F0502020204030204" pitchFamily="34" charset="0"/>
              </a:rPr>
              <a:t>Te Arawa</a:t>
            </a:r>
          </a:p>
        </p:txBody>
      </p:sp>
      <p:pic>
        <p:nvPicPr>
          <p:cNvPr id="7" name="Picture 6">
            <a:extLst>
              <a:ext uri="{FF2B5EF4-FFF2-40B4-BE49-F238E27FC236}">
                <a16:creationId xmlns:a16="http://schemas.microsoft.com/office/drawing/2014/main" id="{0AB19EF0-0968-E33C-14C9-C6B5EFB9C9AC}"/>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778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11B648-8718-4E98-8D27-00F3570668D8}"/>
              </a:ext>
            </a:extLst>
          </p:cNvPr>
          <p:cNvSpPr>
            <a:spLocks noGrp="1"/>
          </p:cNvSpPr>
          <p:nvPr>
            <p:ph idx="1"/>
          </p:nvPr>
        </p:nvSpPr>
        <p:spPr>
          <a:xfrm>
            <a:off x="1375410" y="1537447"/>
            <a:ext cx="10515600" cy="4868106"/>
          </a:xfrm>
        </p:spPr>
        <p:txBody>
          <a:bodyPr>
            <a:normAutofit/>
          </a:bodyPr>
          <a:lstStyle/>
          <a:p>
            <a:pPr marL="0" indent="0">
              <a:spcAft>
                <a:spcPts val="1200"/>
              </a:spcAft>
              <a:buNone/>
            </a:pPr>
            <a:r>
              <a:rPr lang="en-NZ" sz="2400" dirty="0">
                <a:solidFill>
                  <a:schemeClr val="bg2">
                    <a:lumMod val="20000"/>
                    <a:lumOff val="80000"/>
                  </a:schemeClr>
                </a:solidFill>
                <a:effectLst/>
                <a:latin typeface="Calibri" panose="020F0502020204030204" pitchFamily="34" charset="0"/>
                <a:cs typeface="Calibri" panose="020F0502020204030204" pitchFamily="34" charset="0"/>
              </a:rPr>
              <a:t>Water descends from our creation beliefs. The first mention of water is Te </a:t>
            </a:r>
            <a:r>
              <a:rPr lang="en-NZ" sz="2400" dirty="0" err="1">
                <a:solidFill>
                  <a:schemeClr val="bg2">
                    <a:lumMod val="20000"/>
                    <a:lumOff val="80000"/>
                  </a:schemeClr>
                </a:solidFill>
                <a:effectLst/>
                <a:latin typeface="Calibri" panose="020F0502020204030204" pitchFamily="34" charset="0"/>
                <a:cs typeface="Calibri" panose="020F0502020204030204" pitchFamily="34" charset="0"/>
              </a:rPr>
              <a:t>Mākū</a:t>
            </a:r>
            <a:r>
              <a:rPr lang="en-NZ" sz="2400" dirty="0">
                <a:solidFill>
                  <a:schemeClr val="bg2">
                    <a:lumMod val="20000"/>
                    <a:lumOff val="80000"/>
                  </a:schemeClr>
                </a:solidFill>
                <a:effectLst/>
                <a:latin typeface="Calibri" panose="020F0502020204030204" pitchFamily="34" charset="0"/>
                <a:cs typeface="Calibri" panose="020F0502020204030204" pitchFamily="34" charset="0"/>
              </a:rPr>
              <a:t> (moisture). </a:t>
            </a:r>
          </a:p>
          <a:p>
            <a:pPr marL="0" indent="0">
              <a:spcAft>
                <a:spcPts val="1200"/>
              </a:spcAft>
              <a:buNone/>
            </a:pPr>
            <a:r>
              <a:rPr lang="en-NZ" sz="2400" dirty="0" err="1">
                <a:solidFill>
                  <a:schemeClr val="accent1">
                    <a:lumMod val="40000"/>
                    <a:lumOff val="60000"/>
                  </a:schemeClr>
                </a:solidFill>
                <a:effectLst/>
                <a:latin typeface="Calibri" panose="020F0502020204030204" pitchFamily="34" charset="0"/>
                <a:cs typeface="Calibri" panose="020F0502020204030204" pitchFamily="34" charset="0"/>
              </a:rPr>
              <a:t>Kāi</a:t>
            </a:r>
            <a:r>
              <a:rPr lang="en-NZ" sz="2400" dirty="0">
                <a:solidFill>
                  <a:schemeClr val="accent1">
                    <a:lumMod val="40000"/>
                    <a:lumOff val="60000"/>
                  </a:schemeClr>
                </a:solidFill>
                <a:effectLst/>
                <a:latin typeface="Calibri" panose="020F0502020204030204" pitchFamily="34" charset="0"/>
                <a:cs typeface="Calibri" panose="020F0502020204030204" pitchFamily="34" charset="0"/>
              </a:rPr>
              <a:t> </a:t>
            </a:r>
            <a:r>
              <a:rPr lang="en-NZ" sz="2400" dirty="0" err="1">
                <a:solidFill>
                  <a:schemeClr val="accent1">
                    <a:lumMod val="40000"/>
                    <a:lumOff val="60000"/>
                  </a:schemeClr>
                </a:solidFill>
                <a:effectLst/>
                <a:latin typeface="Calibri" panose="020F0502020204030204" pitchFamily="34" charset="0"/>
                <a:cs typeface="Calibri" panose="020F0502020204030204" pitchFamily="34" charset="0"/>
              </a:rPr>
              <a:t>Tahu</a:t>
            </a:r>
            <a:r>
              <a:rPr lang="en-NZ" sz="2400" dirty="0">
                <a:solidFill>
                  <a:schemeClr val="accent1">
                    <a:lumMod val="40000"/>
                    <a:lumOff val="60000"/>
                  </a:schemeClr>
                </a:solidFill>
                <a:effectLst/>
                <a:latin typeface="Calibri" panose="020F0502020204030204" pitchFamily="34" charset="0"/>
                <a:cs typeface="Calibri" panose="020F0502020204030204" pitchFamily="34" charset="0"/>
              </a:rPr>
              <a:t> is therefore bound to the waters of Te Wai Pounamu through whakapapa.</a:t>
            </a:r>
          </a:p>
          <a:p>
            <a:pPr marL="0" indent="0">
              <a:spcAft>
                <a:spcPts val="1200"/>
              </a:spcAft>
              <a:buNone/>
            </a:pPr>
            <a:r>
              <a:rPr lang="en-NZ" sz="2400" dirty="0" err="1">
                <a:solidFill>
                  <a:schemeClr val="accent4">
                    <a:lumMod val="40000"/>
                    <a:lumOff val="60000"/>
                  </a:schemeClr>
                </a:solidFill>
                <a:effectLst/>
                <a:latin typeface="Calibri" panose="020F0502020204030204" pitchFamily="34" charset="0"/>
                <a:cs typeface="Calibri" panose="020F0502020204030204" pitchFamily="34" charset="0"/>
              </a:rPr>
              <a:t>Kāi</a:t>
            </a:r>
            <a:r>
              <a:rPr lang="en-NZ" sz="2400" dirty="0">
                <a:solidFill>
                  <a:schemeClr val="accent4">
                    <a:lumMod val="40000"/>
                    <a:lumOff val="60000"/>
                  </a:schemeClr>
                </a:solidFill>
                <a:effectLst/>
                <a:latin typeface="Calibri" panose="020F0502020204030204" pitchFamily="34" charset="0"/>
                <a:cs typeface="Calibri" panose="020F0502020204030204" pitchFamily="34" charset="0"/>
              </a:rPr>
              <a:t> </a:t>
            </a:r>
            <a:r>
              <a:rPr lang="en-NZ" sz="2400" dirty="0" err="1">
                <a:solidFill>
                  <a:schemeClr val="accent4">
                    <a:lumMod val="40000"/>
                    <a:lumOff val="60000"/>
                  </a:schemeClr>
                </a:solidFill>
                <a:effectLst/>
                <a:latin typeface="Calibri" panose="020F0502020204030204" pitchFamily="34" charset="0"/>
                <a:cs typeface="Calibri" panose="020F0502020204030204" pitchFamily="34" charset="0"/>
              </a:rPr>
              <a:t>Tahu</a:t>
            </a:r>
            <a:r>
              <a:rPr lang="en-NZ" sz="2400" dirty="0">
                <a:solidFill>
                  <a:schemeClr val="accent4">
                    <a:lumMod val="40000"/>
                    <a:lumOff val="60000"/>
                  </a:schemeClr>
                </a:solidFill>
                <a:effectLst/>
                <a:latin typeface="Calibri" panose="020F0502020204030204" pitchFamily="34" charset="0"/>
                <a:cs typeface="Calibri" panose="020F0502020204030204" pitchFamily="34" charset="0"/>
              </a:rPr>
              <a:t> are connected through spiritual beliefs with the atua and the environment created by those atua. The mana and </a:t>
            </a:r>
            <a:r>
              <a:rPr lang="en-NZ" sz="2400" dirty="0" err="1">
                <a:solidFill>
                  <a:schemeClr val="accent4">
                    <a:lumMod val="40000"/>
                    <a:lumOff val="60000"/>
                  </a:schemeClr>
                </a:solidFill>
                <a:effectLst/>
                <a:latin typeface="Calibri" panose="020F0502020204030204" pitchFamily="34" charset="0"/>
                <a:cs typeface="Calibri" panose="020F0502020204030204" pitchFamily="34" charset="0"/>
              </a:rPr>
              <a:t>hauora</a:t>
            </a:r>
            <a:r>
              <a:rPr lang="en-NZ" sz="2400" dirty="0">
                <a:solidFill>
                  <a:schemeClr val="accent4">
                    <a:lumMod val="40000"/>
                    <a:lumOff val="60000"/>
                  </a:schemeClr>
                </a:solidFill>
                <a:effectLst/>
                <a:latin typeface="Calibri" panose="020F0502020204030204" pitchFamily="34" charset="0"/>
                <a:cs typeface="Calibri" panose="020F0502020204030204" pitchFamily="34" charset="0"/>
              </a:rPr>
              <a:t> of </a:t>
            </a:r>
            <a:r>
              <a:rPr lang="en-NZ" sz="2400" dirty="0" err="1">
                <a:solidFill>
                  <a:schemeClr val="accent4">
                    <a:lumMod val="40000"/>
                    <a:lumOff val="60000"/>
                  </a:schemeClr>
                </a:solidFill>
                <a:effectLst/>
                <a:latin typeface="Calibri" panose="020F0502020204030204" pitchFamily="34" charset="0"/>
                <a:cs typeface="Calibri" panose="020F0502020204030204" pitchFamily="34" charset="0"/>
              </a:rPr>
              <a:t>Kāi</a:t>
            </a:r>
            <a:r>
              <a:rPr lang="en-NZ" sz="2400" dirty="0">
                <a:solidFill>
                  <a:schemeClr val="accent4">
                    <a:lumMod val="40000"/>
                    <a:lumOff val="60000"/>
                  </a:schemeClr>
                </a:solidFill>
                <a:effectLst/>
                <a:latin typeface="Calibri" panose="020F0502020204030204" pitchFamily="34" charset="0"/>
                <a:cs typeface="Calibri" panose="020F0502020204030204" pitchFamily="34" charset="0"/>
              </a:rPr>
              <a:t> </a:t>
            </a:r>
            <a:r>
              <a:rPr lang="en-NZ" sz="2400" dirty="0" err="1">
                <a:solidFill>
                  <a:schemeClr val="accent4">
                    <a:lumMod val="40000"/>
                    <a:lumOff val="60000"/>
                  </a:schemeClr>
                </a:solidFill>
                <a:effectLst/>
                <a:latin typeface="Calibri" panose="020F0502020204030204" pitchFamily="34" charset="0"/>
                <a:cs typeface="Calibri" panose="020F0502020204030204" pitchFamily="34" charset="0"/>
              </a:rPr>
              <a:t>Tahu</a:t>
            </a:r>
            <a:r>
              <a:rPr lang="en-NZ" sz="2400" dirty="0">
                <a:solidFill>
                  <a:schemeClr val="accent4">
                    <a:lumMod val="40000"/>
                    <a:lumOff val="60000"/>
                  </a:schemeClr>
                </a:solidFill>
                <a:effectLst/>
                <a:latin typeface="Calibri" panose="020F0502020204030204" pitchFamily="34" charset="0"/>
                <a:cs typeface="Calibri" panose="020F0502020204030204" pitchFamily="34" charset="0"/>
              </a:rPr>
              <a:t> is inextricably interwoven with the mana and </a:t>
            </a:r>
            <a:r>
              <a:rPr lang="en-NZ" sz="2400" dirty="0" err="1">
                <a:solidFill>
                  <a:schemeClr val="accent4">
                    <a:lumMod val="40000"/>
                    <a:lumOff val="60000"/>
                  </a:schemeClr>
                </a:solidFill>
                <a:effectLst/>
                <a:latin typeface="Calibri" panose="020F0502020204030204" pitchFamily="34" charset="0"/>
                <a:cs typeface="Calibri" panose="020F0502020204030204" pitchFamily="34" charset="0"/>
              </a:rPr>
              <a:t>hauora</a:t>
            </a:r>
            <a:r>
              <a:rPr lang="en-NZ" sz="2400" dirty="0">
                <a:solidFill>
                  <a:schemeClr val="accent4">
                    <a:lumMod val="40000"/>
                    <a:lumOff val="60000"/>
                  </a:schemeClr>
                </a:solidFill>
                <a:effectLst/>
                <a:latin typeface="Calibri" panose="020F0502020204030204" pitchFamily="34" charset="0"/>
                <a:cs typeface="Calibri" panose="020F0502020204030204" pitchFamily="34" charset="0"/>
              </a:rPr>
              <a:t> of waterways.</a:t>
            </a:r>
          </a:p>
          <a:p>
            <a:pPr marL="0" indent="0">
              <a:spcAft>
                <a:spcPts val="1200"/>
              </a:spcAft>
              <a:buNone/>
            </a:pPr>
            <a:r>
              <a:rPr lang="en-NZ" sz="2400" dirty="0">
                <a:solidFill>
                  <a:schemeClr val="accent6">
                    <a:lumMod val="40000"/>
                    <a:lumOff val="60000"/>
                  </a:schemeClr>
                </a:solidFill>
                <a:effectLst/>
                <a:latin typeface="Calibri" panose="020F0502020204030204" pitchFamily="34" charset="0"/>
                <a:cs typeface="Calibri" panose="020F0502020204030204" pitchFamily="34" charset="0"/>
              </a:rPr>
              <a:t>A water body with an intact mauri is able to sustain healthy ecosystems. Therefore, the well-being of our people depends on the well-being of river, stream and wetland ecosystem.</a:t>
            </a:r>
          </a:p>
        </p:txBody>
      </p:sp>
      <p:sp>
        <p:nvSpPr>
          <p:cNvPr id="5" name="Title 1">
            <a:extLst>
              <a:ext uri="{FF2B5EF4-FFF2-40B4-BE49-F238E27FC236}">
                <a16:creationId xmlns:a16="http://schemas.microsoft.com/office/drawing/2014/main" id="{8AD63C19-4A8E-3589-0E25-778A0D2863AB}"/>
              </a:ext>
            </a:extLst>
          </p:cNvPr>
          <p:cNvSpPr txBox="1">
            <a:spLocks/>
          </p:cNvSpPr>
          <p:nvPr/>
        </p:nvSpPr>
        <p:spPr>
          <a:xfrm>
            <a:off x="913796" y="105568"/>
            <a:ext cx="10353761"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all" spc="0" normalizeH="0" baseline="0" noProof="0" dirty="0">
                <a:ln>
                  <a:noFill/>
                </a:ln>
                <a:solidFill>
                  <a:prstClr val="white"/>
                </a:solidFill>
                <a:effectLst>
                  <a:outerShdw blurRad="50800" dist="63500" dir="2700000" algn="tl" rotWithShape="0">
                    <a:srgbClr val="000000">
                      <a:alpha val="48000"/>
                    </a:srgbClr>
                  </a:outerShdw>
                </a:effectLst>
                <a:uLnTx/>
                <a:uFillTx/>
                <a:latin typeface="Bookman Old Style" panose="02050604050505020204"/>
                <a:ea typeface="+mj-ea"/>
                <a:cs typeface="+mj-cs"/>
              </a:rPr>
              <a:t>Te mana o te wai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1" i="0" u="none" strike="noStrike" kern="1200" cap="all" spc="0" normalizeH="0" baseline="0" noProof="0" dirty="0">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Kai </a:t>
            </a:r>
            <a:r>
              <a:rPr kumimoji="0" lang="en-US" sz="1600" b="1" i="0" u="none" strike="noStrike" kern="1200" cap="all" spc="0" normalizeH="0" baseline="0" noProof="0" dirty="0" err="1">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Tahu</a:t>
            </a:r>
            <a:r>
              <a:rPr kumimoji="0" lang="en-US" sz="1600" b="1" i="0" u="none" strike="noStrike" kern="1200" cap="all" spc="0" normalizeH="0" baseline="0" noProof="0" dirty="0">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 ki </a:t>
            </a:r>
            <a:r>
              <a:rPr kumimoji="0" lang="en-US" sz="1600" b="1" i="0" u="none" strike="noStrike" kern="1200" cap="all" spc="0" normalizeH="0" baseline="0" noProof="0" dirty="0" err="1">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Otakou</a:t>
            </a:r>
            <a:r>
              <a:rPr kumimoji="0" lang="en-US" sz="1600" b="1" i="0" u="none" strike="noStrike" kern="1200" cap="all" spc="0" normalizeH="0" baseline="0" noProof="0" dirty="0">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 (Otago rohe)</a:t>
            </a:r>
          </a:p>
        </p:txBody>
      </p:sp>
      <p:pic>
        <p:nvPicPr>
          <p:cNvPr id="2" name="Picture 1">
            <a:extLst>
              <a:ext uri="{FF2B5EF4-FFF2-40B4-BE49-F238E27FC236}">
                <a16:creationId xmlns:a16="http://schemas.microsoft.com/office/drawing/2014/main" id="{5C6D01B3-04EC-98DC-0D09-F8111513CA65}"/>
              </a:ext>
            </a:extLst>
          </p:cNvPr>
          <p:cNvPicPr/>
          <p:nvPr/>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90394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11B648-8718-4E98-8D27-00F3570668D8}"/>
              </a:ext>
            </a:extLst>
          </p:cNvPr>
          <p:cNvSpPr>
            <a:spLocks noGrp="1"/>
          </p:cNvSpPr>
          <p:nvPr>
            <p:ph idx="1"/>
          </p:nvPr>
        </p:nvSpPr>
        <p:spPr>
          <a:xfrm>
            <a:off x="642551" y="1537457"/>
            <a:ext cx="11019859" cy="4868106"/>
          </a:xfrm>
        </p:spPr>
        <p:txBody>
          <a:bodyPr>
            <a:noAutofit/>
          </a:bodyPr>
          <a:lstStyle/>
          <a:p>
            <a:pPr marL="0" indent="0">
              <a:lnSpc>
                <a:spcPct val="150000"/>
              </a:lnSpc>
              <a:spcAft>
                <a:spcPts val="1200"/>
              </a:spcAft>
              <a:buNone/>
            </a:pPr>
            <a:r>
              <a:rPr lang="en-NZ" dirty="0" err="1">
                <a:solidFill>
                  <a:schemeClr val="bg2">
                    <a:lumMod val="20000"/>
                    <a:lumOff val="80000"/>
                  </a:schemeClr>
                </a:solidFill>
                <a:effectLst/>
                <a:latin typeface="Calibri" panose="020F0502020204030204" pitchFamily="34" charset="0"/>
                <a:cs typeface="Calibri" panose="020F0502020204030204" pitchFamily="34" charset="0"/>
              </a:rPr>
              <a:t>Ngati</a:t>
            </a:r>
            <a:r>
              <a:rPr lang="en-NZ" dirty="0">
                <a:solidFill>
                  <a:schemeClr val="bg2">
                    <a:lumMod val="20000"/>
                    <a:lumOff val="80000"/>
                  </a:schemeClr>
                </a:solidFill>
                <a:effectLst/>
                <a:latin typeface="Calibri" panose="020F0502020204030204" pitchFamily="34" charset="0"/>
                <a:cs typeface="Calibri" panose="020F0502020204030204" pitchFamily="34" charset="0"/>
              </a:rPr>
              <a:t> Hine see water as having a specific life force that sustains all others. This life force, called “mauri”, must be kept healthy if that water is to uphold the ecosystem around it.</a:t>
            </a:r>
          </a:p>
          <a:p>
            <a:pPr marL="0" indent="0">
              <a:lnSpc>
                <a:spcPct val="150000"/>
              </a:lnSpc>
              <a:spcAft>
                <a:spcPts val="1200"/>
              </a:spcAft>
              <a:buNone/>
            </a:pPr>
            <a:r>
              <a:rPr lang="en-NZ" dirty="0">
                <a:solidFill>
                  <a:schemeClr val="accent1">
                    <a:lumMod val="40000"/>
                    <a:lumOff val="60000"/>
                  </a:schemeClr>
                </a:solidFill>
                <a:effectLst/>
                <a:latin typeface="Calibri" panose="020F0502020204030204" pitchFamily="34" charset="0"/>
                <a:cs typeface="Calibri" panose="020F0502020204030204" pitchFamily="34" charset="0"/>
              </a:rPr>
              <a:t>The mauri of one body of water is not the same as that of another. Thus, if mauri from one body were to mix with that of another, both risk damage to themselves and the  surrounding environment.</a:t>
            </a:r>
          </a:p>
          <a:p>
            <a:pPr marL="0" indent="0">
              <a:lnSpc>
                <a:spcPct val="150000"/>
              </a:lnSpc>
              <a:spcAft>
                <a:spcPts val="1200"/>
              </a:spcAft>
              <a:buNone/>
            </a:pPr>
            <a:r>
              <a:rPr lang="en-NZ" dirty="0">
                <a:solidFill>
                  <a:schemeClr val="accent4">
                    <a:lumMod val="40000"/>
                    <a:lumOff val="60000"/>
                  </a:schemeClr>
                </a:solidFill>
                <a:effectLst/>
                <a:latin typeface="Calibri" panose="020F0502020204030204" pitchFamily="34" charset="0"/>
                <a:cs typeface="Calibri" panose="020F0502020204030204" pitchFamily="34" charset="0"/>
              </a:rPr>
              <a:t>As it pertains to waterways, nature’s word is final. Water is to be left where nature put it and as pure as nature made it.</a:t>
            </a:r>
          </a:p>
          <a:p>
            <a:pPr marL="0" indent="0">
              <a:lnSpc>
                <a:spcPct val="150000"/>
              </a:lnSpc>
              <a:spcAft>
                <a:spcPts val="1200"/>
              </a:spcAft>
              <a:buNone/>
            </a:pPr>
            <a:r>
              <a:rPr lang="en-NZ" dirty="0">
                <a:solidFill>
                  <a:schemeClr val="accent6">
                    <a:lumMod val="40000"/>
                    <a:lumOff val="60000"/>
                  </a:schemeClr>
                </a:solidFill>
                <a:effectLst/>
                <a:latin typeface="Calibri" panose="020F0502020204030204" pitchFamily="34" charset="0"/>
                <a:cs typeface="Calibri" panose="020F0502020204030204" pitchFamily="34" charset="0"/>
              </a:rPr>
              <a:t>All natural water has value and sustains some form of life. Water is a sacred resource to Ngāti Hine, to be given the highest level of protection.</a:t>
            </a:r>
          </a:p>
        </p:txBody>
      </p:sp>
      <p:sp>
        <p:nvSpPr>
          <p:cNvPr id="5" name="Title 1">
            <a:extLst>
              <a:ext uri="{FF2B5EF4-FFF2-40B4-BE49-F238E27FC236}">
                <a16:creationId xmlns:a16="http://schemas.microsoft.com/office/drawing/2014/main" id="{8AD63C19-4A8E-3589-0E25-778A0D2863AB}"/>
              </a:ext>
            </a:extLst>
          </p:cNvPr>
          <p:cNvSpPr txBox="1">
            <a:spLocks/>
          </p:cNvSpPr>
          <p:nvPr/>
        </p:nvSpPr>
        <p:spPr>
          <a:xfrm>
            <a:off x="913796" y="105568"/>
            <a:ext cx="10353761"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all" spc="0" normalizeH="0" baseline="0" noProof="0" dirty="0">
                <a:ln>
                  <a:noFill/>
                </a:ln>
                <a:solidFill>
                  <a:prstClr val="white"/>
                </a:solidFill>
                <a:effectLst>
                  <a:outerShdw blurRad="50800" dist="63500" dir="2700000" algn="tl" rotWithShape="0">
                    <a:srgbClr val="000000">
                      <a:alpha val="48000"/>
                    </a:srgbClr>
                  </a:outerShdw>
                </a:effectLst>
                <a:uLnTx/>
                <a:uFillTx/>
                <a:latin typeface="Bookman Old Style" panose="02050604050505020204"/>
                <a:ea typeface="+mj-ea"/>
                <a:cs typeface="+mj-cs"/>
              </a:rPr>
              <a:t>Te mana o te wai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1" i="0" u="none" strike="noStrike" kern="1200" cap="all" spc="0" normalizeH="0" baseline="0" noProof="0" dirty="0">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Ngaati </a:t>
            </a:r>
            <a:r>
              <a:rPr kumimoji="0" lang="en-US" sz="1600" b="1" i="0" u="none" strike="noStrike" kern="1200" cap="all" spc="0" normalizeH="0" baseline="0" noProof="0" dirty="0" err="1">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hine</a:t>
            </a:r>
            <a:endParaRPr kumimoji="0" lang="en-US" sz="1600" b="1" i="0" u="none" strike="noStrike" kern="1200" cap="all" spc="0" normalizeH="0" baseline="0" noProof="0" dirty="0">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endParaRPr>
          </a:p>
        </p:txBody>
      </p:sp>
    </p:spTree>
    <p:extLst>
      <p:ext uri="{BB962C8B-B14F-4D97-AF65-F5344CB8AC3E}">
        <p14:creationId xmlns:p14="http://schemas.microsoft.com/office/powerpoint/2010/main" val="270285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11B648-8718-4E98-8D27-00F3570668D8}"/>
              </a:ext>
            </a:extLst>
          </p:cNvPr>
          <p:cNvSpPr>
            <a:spLocks noGrp="1"/>
          </p:cNvSpPr>
          <p:nvPr>
            <p:ph idx="1"/>
          </p:nvPr>
        </p:nvSpPr>
        <p:spPr>
          <a:xfrm>
            <a:off x="541329" y="1265607"/>
            <a:ext cx="5414628" cy="5214975"/>
          </a:xfrm>
        </p:spPr>
        <p:txBody>
          <a:bodyPr>
            <a:normAutofit lnSpcReduction="10000"/>
          </a:bodyPr>
          <a:lstStyle/>
          <a:p>
            <a:pPr marL="0" indent="0">
              <a:buNone/>
            </a:pPr>
            <a:r>
              <a:rPr lang="en-NZ" dirty="0">
                <a:solidFill>
                  <a:schemeClr val="tx2"/>
                </a:solidFill>
                <a:effectLst/>
              </a:rPr>
              <a:t>“The Waikato River is our tupuna (ancestor) which has mana (spiritual authority and power) and in turn represents the mana and mauri (life force) of Waikato-Tainui. </a:t>
            </a:r>
          </a:p>
          <a:p>
            <a:pPr marL="0" indent="0">
              <a:buNone/>
            </a:pPr>
            <a:r>
              <a:rPr lang="en-NZ" dirty="0">
                <a:solidFill>
                  <a:schemeClr val="tx2"/>
                </a:solidFill>
                <a:effectLst/>
              </a:rPr>
              <a:t>The Waikato River is a single indivisible being that flows from Te Taheke Hukahuka to Te Puuaha o Waikato (the mouth) and includes its waters, banks and beds (and all minerals under them) and its streams, waterways, tributaries, lakes, aquatic fisheries, vegetation, flood plains, wetlands, islands, springs, water column, airspace and substratum as well as its metaphysical being…”</a:t>
            </a:r>
          </a:p>
          <a:p>
            <a:pPr marL="0" indent="0">
              <a:buNone/>
            </a:pPr>
            <a:endParaRPr lang="en-NZ" dirty="0">
              <a:solidFill>
                <a:schemeClr val="tx2"/>
              </a:solidFill>
              <a:effectLst/>
            </a:endParaRPr>
          </a:p>
        </p:txBody>
      </p:sp>
      <p:sp>
        <p:nvSpPr>
          <p:cNvPr id="5" name="Title 1">
            <a:extLst>
              <a:ext uri="{FF2B5EF4-FFF2-40B4-BE49-F238E27FC236}">
                <a16:creationId xmlns:a16="http://schemas.microsoft.com/office/drawing/2014/main" id="{8AD63C19-4A8E-3589-0E25-778A0D2863AB}"/>
              </a:ext>
            </a:extLst>
          </p:cNvPr>
          <p:cNvSpPr txBox="1">
            <a:spLocks/>
          </p:cNvSpPr>
          <p:nvPr/>
        </p:nvSpPr>
        <p:spPr>
          <a:xfrm>
            <a:off x="913796" y="105568"/>
            <a:ext cx="10353761"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all" spc="0" normalizeH="0" baseline="0" noProof="0" dirty="0">
                <a:ln>
                  <a:noFill/>
                </a:ln>
                <a:solidFill>
                  <a:prstClr val="white"/>
                </a:solidFill>
                <a:effectLst>
                  <a:outerShdw blurRad="50800" dist="63500" dir="2700000" algn="tl" rotWithShape="0">
                    <a:srgbClr val="000000">
                      <a:alpha val="48000"/>
                    </a:srgbClr>
                  </a:outerShdw>
                </a:effectLst>
                <a:uLnTx/>
                <a:uFillTx/>
                <a:latin typeface="Bookman Old Style" panose="02050604050505020204"/>
                <a:ea typeface="+mj-ea"/>
                <a:cs typeface="+mj-cs"/>
              </a:rPr>
              <a:t>Te mana o te AWA</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1" i="0" u="none" strike="noStrike" kern="1200" cap="all" spc="0" normalizeH="0" baseline="0" noProof="0" dirty="0">
                <a:ln>
                  <a:noFill/>
                </a:ln>
                <a:solidFill>
                  <a:srgbClr val="FFFF00"/>
                </a:solidFill>
                <a:effectLst>
                  <a:outerShdw blurRad="50800" dist="63500" dir="2700000" algn="tl" rotWithShape="0">
                    <a:srgbClr val="000000">
                      <a:alpha val="48000"/>
                    </a:srgbClr>
                  </a:outerShdw>
                </a:effectLst>
                <a:uLnTx/>
                <a:uFillTx/>
                <a:latin typeface="Bookman Old Style" panose="02050604050505020204"/>
                <a:ea typeface="+mj-ea"/>
                <a:cs typeface="+mj-cs"/>
              </a:rPr>
              <a:t>Waikato-Tainui</a:t>
            </a:r>
          </a:p>
        </p:txBody>
      </p:sp>
      <p:pic>
        <p:nvPicPr>
          <p:cNvPr id="2" name="Picture 1">
            <a:extLst>
              <a:ext uri="{FF2B5EF4-FFF2-40B4-BE49-F238E27FC236}">
                <a16:creationId xmlns:a16="http://schemas.microsoft.com/office/drawing/2014/main" id="{AF01B1A4-6A59-3258-A3F6-2CBF9AB20EDD}"/>
              </a:ext>
            </a:extLst>
          </p:cNvPr>
          <p:cNvPicPr>
            <a:picLocks noChangeAspect="1"/>
          </p:cNvPicPr>
          <p:nvPr/>
        </p:nvPicPr>
        <p:blipFill>
          <a:blip r:embed="rId3"/>
          <a:stretch>
            <a:fillRect/>
          </a:stretch>
        </p:blipFill>
        <p:spPr>
          <a:xfrm>
            <a:off x="5955958" y="1265607"/>
            <a:ext cx="6032082" cy="5333242"/>
          </a:xfrm>
          <a:prstGeom prst="rect">
            <a:avLst/>
          </a:prstGeom>
        </p:spPr>
      </p:pic>
    </p:spTree>
    <p:extLst>
      <p:ext uri="{BB962C8B-B14F-4D97-AF65-F5344CB8AC3E}">
        <p14:creationId xmlns:p14="http://schemas.microsoft.com/office/powerpoint/2010/main" val="276447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390650" y="768045"/>
            <a:ext cx="10801350" cy="570101"/>
          </a:xfrm>
        </p:spPr>
        <p:txBody>
          <a:bodyPr/>
          <a:lstStyle/>
          <a:p>
            <a:r>
              <a:rPr lang="en-US" sz="4000" dirty="0">
                <a:latin typeface="Calibri" panose="020F0502020204030204" pitchFamily="34" charset="0"/>
                <a:cs typeface="Calibri" panose="020F0502020204030204" pitchFamily="34" charset="0"/>
              </a:rPr>
              <a:t>General Advice</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1390650" y="1561171"/>
            <a:ext cx="7169150" cy="4528784"/>
          </a:xfrm>
        </p:spPr>
        <p:txBody>
          <a:bodyPr>
            <a:normAutofit/>
          </a:bodyPr>
          <a:lstStyle/>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Protect the </a:t>
            </a:r>
            <a:r>
              <a:rPr lang="en-US" sz="2800" i="1" dirty="0">
                <a:solidFill>
                  <a:schemeClr val="tx1"/>
                </a:solidFill>
                <a:latin typeface="Calibri" panose="020F0502020204030204" pitchFamily="34" charset="0"/>
                <a:cs typeface="Calibri" panose="020F0502020204030204" pitchFamily="34" charset="0"/>
              </a:rPr>
              <a:t>mauri </a:t>
            </a:r>
            <a:r>
              <a:rPr lang="en-US" sz="2800" dirty="0">
                <a:solidFill>
                  <a:schemeClr val="tx1"/>
                </a:solidFill>
                <a:latin typeface="Calibri" panose="020F0502020204030204" pitchFamily="34" charset="0"/>
                <a:cs typeface="Calibri" panose="020F0502020204030204" pitchFamily="34" charset="0"/>
              </a:rPr>
              <a:t>of </a:t>
            </a:r>
            <a:r>
              <a:rPr lang="en-US" sz="2800" i="1" dirty="0" err="1">
                <a:solidFill>
                  <a:schemeClr val="tx1"/>
                </a:solidFill>
                <a:latin typeface="Calibri" panose="020F0502020204030204" pitchFamily="34" charset="0"/>
                <a:cs typeface="Calibri" panose="020F0502020204030204" pitchFamily="34" charset="0"/>
              </a:rPr>
              <a:t>wai</a:t>
            </a:r>
            <a:r>
              <a:rPr lang="en-US" sz="2800" i="1" dirty="0">
                <a:solidFill>
                  <a:schemeClr val="tx1"/>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Make it swimmable</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Access to healthy </a:t>
            </a:r>
            <a:r>
              <a:rPr lang="en-US" sz="2800" i="1" dirty="0">
                <a:solidFill>
                  <a:schemeClr val="tx1"/>
                </a:solidFill>
                <a:latin typeface="Calibri" panose="020F0502020204030204" pitchFamily="34" charset="0"/>
                <a:cs typeface="Calibri" panose="020F0502020204030204" pitchFamily="34" charset="0"/>
              </a:rPr>
              <a:t>kai</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Preserve rights and interests to freshwater</a:t>
            </a: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Cultural matters</a:t>
            </a:r>
          </a:p>
          <a:p>
            <a:pPr marL="457200" indent="-45720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560EC59-666B-450F-369B-A00C0B6A8DDF}"/>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32436D6-E22B-1DC3-0AE8-393C5E4A07DA}"/>
              </a:ext>
            </a:extLst>
          </p:cNvPr>
          <p:cNvPicPr>
            <a:picLocks noChangeAspect="1"/>
          </p:cNvPicPr>
          <p:nvPr/>
        </p:nvPicPr>
        <p:blipFill rotWithShape="1">
          <a:blip r:embed="rId4">
            <a:alphaModFix amt="70000"/>
            <a:duotone>
              <a:schemeClr val="accent4">
                <a:shade val="45000"/>
                <a:satMod val="135000"/>
              </a:schemeClr>
              <a:prstClr val="white"/>
            </a:duotone>
          </a:blip>
          <a:srcRect l="19" r="-6237" b="-1208"/>
          <a:stretch/>
        </p:blipFill>
        <p:spPr>
          <a:xfrm>
            <a:off x="8559800" y="0"/>
            <a:ext cx="3352800" cy="6464300"/>
          </a:xfrm>
          <a:prstGeom prst="rect">
            <a:avLst/>
          </a:prstGeom>
          <a:effectLst>
            <a:softEdge rad="63500"/>
          </a:effectLst>
        </p:spPr>
      </p:pic>
    </p:spTree>
    <p:extLst>
      <p:ext uri="{BB962C8B-B14F-4D97-AF65-F5344CB8AC3E}">
        <p14:creationId xmlns:p14="http://schemas.microsoft.com/office/powerpoint/2010/main" val="405872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390650" y="254470"/>
            <a:ext cx="10801350" cy="570101"/>
          </a:xfrm>
        </p:spPr>
        <p:txBody>
          <a:bodyPr/>
          <a:lstStyle/>
          <a:p>
            <a:r>
              <a:rPr lang="en-US" sz="4000" dirty="0">
                <a:latin typeface="Calibri" panose="020F0502020204030204" pitchFamily="34" charset="0"/>
                <a:cs typeface="Calibri" panose="020F0502020204030204" pitchFamily="34" charset="0"/>
              </a:rPr>
              <a:t>COMMUNICATION</a:t>
            </a:r>
          </a:p>
          <a:p>
            <a:r>
              <a:rPr lang="en-US" sz="2400" dirty="0">
                <a:solidFill>
                  <a:srgbClr val="00B0F0"/>
                </a:solidFill>
                <a:latin typeface="Calibri" panose="020F0502020204030204" pitchFamily="34" charset="0"/>
                <a:cs typeface="Calibri" panose="020F0502020204030204" pitchFamily="34" charset="0"/>
              </a:rPr>
              <a:t>He aha </a:t>
            </a:r>
            <a:r>
              <a:rPr lang="en-US" sz="2400" dirty="0" err="1">
                <a:solidFill>
                  <a:srgbClr val="00B0F0"/>
                </a:solidFill>
                <a:latin typeface="Calibri" panose="020F0502020204030204" pitchFamily="34" charset="0"/>
                <a:cs typeface="Calibri" panose="020F0502020204030204" pitchFamily="34" charset="0"/>
              </a:rPr>
              <a:t>te</a:t>
            </a:r>
            <a:r>
              <a:rPr lang="en-US" sz="2400" dirty="0">
                <a:solidFill>
                  <a:srgbClr val="00B0F0"/>
                </a:solidFill>
                <a:latin typeface="Calibri" panose="020F0502020204030204" pitchFamily="34" charset="0"/>
                <a:cs typeface="Calibri" panose="020F0502020204030204" pitchFamily="34" charset="0"/>
              </a:rPr>
              <a:t> kai o </a:t>
            </a:r>
            <a:r>
              <a:rPr lang="en-US" sz="2400" dirty="0" err="1">
                <a:solidFill>
                  <a:srgbClr val="00B0F0"/>
                </a:solidFill>
                <a:latin typeface="Calibri" panose="020F0502020204030204" pitchFamily="34" charset="0"/>
                <a:cs typeface="Calibri" panose="020F0502020204030204" pitchFamily="34" charset="0"/>
              </a:rPr>
              <a:t>te</a:t>
            </a:r>
            <a:r>
              <a:rPr lang="en-US" sz="2400" dirty="0">
                <a:solidFill>
                  <a:srgbClr val="00B0F0"/>
                </a:solidFill>
                <a:latin typeface="Calibri" panose="020F0502020204030204" pitchFamily="34" charset="0"/>
                <a:cs typeface="Calibri" panose="020F0502020204030204" pitchFamily="34" charset="0"/>
              </a:rPr>
              <a:t> </a:t>
            </a:r>
            <a:r>
              <a:rPr lang="en-US" sz="2400" dirty="0" err="1">
                <a:solidFill>
                  <a:srgbClr val="00B0F0"/>
                </a:solidFill>
                <a:latin typeface="Calibri" panose="020F0502020204030204" pitchFamily="34" charset="0"/>
                <a:cs typeface="Calibri" panose="020F0502020204030204" pitchFamily="34" charset="0"/>
              </a:rPr>
              <a:t>rangatatira</a:t>
            </a:r>
            <a:r>
              <a:rPr lang="en-US" sz="2400" dirty="0">
                <a:solidFill>
                  <a:srgbClr val="00B0F0"/>
                </a:solidFill>
                <a:latin typeface="Calibri" panose="020F0502020204030204" pitchFamily="34" charset="0"/>
                <a:cs typeface="Calibri" panose="020F0502020204030204" pitchFamily="34" charset="0"/>
              </a:rPr>
              <a:t>? He </a:t>
            </a:r>
            <a:r>
              <a:rPr lang="en-US" sz="2400" dirty="0" err="1">
                <a:solidFill>
                  <a:srgbClr val="00B0F0"/>
                </a:solidFill>
                <a:latin typeface="Calibri" panose="020F0502020204030204" pitchFamily="34" charset="0"/>
                <a:cs typeface="Calibri" panose="020F0502020204030204" pitchFamily="34" charset="0"/>
              </a:rPr>
              <a:t>koorero</a:t>
            </a:r>
            <a:r>
              <a:rPr lang="en-US" sz="2400" dirty="0">
                <a:solidFill>
                  <a:srgbClr val="00B0F0"/>
                </a:solidFill>
                <a:latin typeface="Calibri" panose="020F0502020204030204" pitchFamily="34" charset="0"/>
                <a:cs typeface="Calibri" panose="020F0502020204030204" pitchFamily="34" charset="0"/>
              </a:rPr>
              <a:t>, he </a:t>
            </a:r>
            <a:r>
              <a:rPr lang="en-US" sz="2400" dirty="0" err="1">
                <a:solidFill>
                  <a:srgbClr val="00B0F0"/>
                </a:solidFill>
                <a:latin typeface="Calibri" panose="020F0502020204030204" pitchFamily="34" charset="0"/>
                <a:cs typeface="Calibri" panose="020F0502020204030204" pitchFamily="34" charset="0"/>
              </a:rPr>
              <a:t>koorero</a:t>
            </a:r>
            <a:endParaRPr lang="en-US" sz="2400" dirty="0">
              <a:solidFill>
                <a:srgbClr val="00B0F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1390650" y="1561171"/>
            <a:ext cx="7169150" cy="4528784"/>
          </a:xfrm>
        </p:spPr>
        <p:txBody>
          <a:bodyPr>
            <a:normAutofit/>
          </a:bodyPr>
          <a:lstStyle/>
          <a:p>
            <a:r>
              <a:rPr lang="en-NZ" sz="2000" dirty="0">
                <a:solidFill>
                  <a:schemeClr val="tx1"/>
                </a:solidFill>
                <a:latin typeface="Calibri" panose="020F0502020204030204" pitchFamily="34" charset="0"/>
                <a:cs typeface="Calibri" panose="020F0502020204030204" pitchFamily="34" charset="0"/>
              </a:rPr>
              <a:t>Do your homework before making contact</a:t>
            </a:r>
          </a:p>
          <a:p>
            <a:pPr lvl="1"/>
            <a:r>
              <a:rPr lang="en-NZ" sz="2000" dirty="0">
                <a:latin typeface="Calibri" panose="020F0502020204030204" pitchFamily="34" charset="0"/>
                <a:cs typeface="Calibri" panose="020F0502020204030204" pitchFamily="34" charset="0"/>
              </a:rPr>
              <a:t>What are current issues in their space</a:t>
            </a:r>
          </a:p>
          <a:p>
            <a:pPr lvl="1"/>
            <a:r>
              <a:rPr lang="en-NZ" sz="2000" dirty="0">
                <a:latin typeface="Calibri" panose="020F0502020204030204" pitchFamily="34" charset="0"/>
                <a:cs typeface="Calibri" panose="020F0502020204030204" pitchFamily="34" charset="0"/>
              </a:rPr>
              <a:t>Who do I need to talk to, who can give guidance</a:t>
            </a:r>
          </a:p>
          <a:p>
            <a:r>
              <a:rPr lang="en-NZ" sz="2000" dirty="0">
                <a:solidFill>
                  <a:schemeClr val="tx1"/>
                </a:solidFill>
                <a:latin typeface="Calibri" panose="020F0502020204030204" pitchFamily="34" charset="0"/>
                <a:cs typeface="Calibri" panose="020F0502020204030204" pitchFamily="34" charset="0"/>
              </a:rPr>
              <a:t>Establish a connection – focus on context before content</a:t>
            </a:r>
          </a:p>
          <a:p>
            <a:r>
              <a:rPr lang="en-NZ" sz="2000" dirty="0">
                <a:solidFill>
                  <a:schemeClr val="tx1"/>
                </a:solidFill>
                <a:latin typeface="Calibri" panose="020F0502020204030204" pitchFamily="34" charset="0"/>
                <a:cs typeface="Calibri" panose="020F0502020204030204" pitchFamily="34" charset="0"/>
              </a:rPr>
              <a:t>Early consultation and engagement is good practice</a:t>
            </a:r>
          </a:p>
          <a:p>
            <a:pPr lvl="1"/>
            <a:r>
              <a:rPr lang="en-NZ" sz="2000" dirty="0">
                <a:latin typeface="Calibri" panose="020F0502020204030204" pitchFamily="34" charset="0"/>
                <a:cs typeface="Calibri" panose="020F0502020204030204" pitchFamily="34" charset="0"/>
              </a:rPr>
              <a:t>No surprises approach</a:t>
            </a:r>
          </a:p>
          <a:p>
            <a:pPr lvl="1"/>
            <a:r>
              <a:rPr lang="en-NZ" sz="2000" dirty="0">
                <a:latin typeface="Calibri" panose="020F0502020204030204" pitchFamily="34" charset="0"/>
                <a:cs typeface="Calibri" panose="020F0502020204030204" pitchFamily="34" charset="0"/>
              </a:rPr>
              <a:t>Full disclosure of information </a:t>
            </a:r>
          </a:p>
          <a:p>
            <a:pPr indent="-228600"/>
            <a:r>
              <a:rPr lang="en-NZ" dirty="0">
                <a:solidFill>
                  <a:schemeClr val="tx1"/>
                </a:solidFill>
                <a:latin typeface="Calibri" panose="020F0502020204030204" pitchFamily="34" charset="0"/>
                <a:cs typeface="Calibri" panose="020F0502020204030204" pitchFamily="34" charset="0"/>
              </a:rPr>
              <a:t>Quality of information to support decisions</a:t>
            </a:r>
          </a:p>
          <a:p>
            <a:r>
              <a:rPr lang="en-NZ" sz="2000" dirty="0">
                <a:solidFill>
                  <a:schemeClr val="tx1"/>
                </a:solidFill>
                <a:latin typeface="Calibri" panose="020F0502020204030204" pitchFamily="34" charset="0"/>
                <a:cs typeface="Calibri" panose="020F0502020204030204" pitchFamily="34" charset="0"/>
              </a:rPr>
              <a:t>Koha </a:t>
            </a:r>
            <a:r>
              <a:rPr lang="en-NZ" sz="2000" dirty="0" err="1">
                <a:solidFill>
                  <a:schemeClr val="tx1"/>
                </a:solidFill>
                <a:latin typeface="Calibri" panose="020F0502020204030204" pitchFamily="34" charset="0"/>
                <a:cs typeface="Calibri" panose="020F0502020204030204" pitchFamily="34" charset="0"/>
              </a:rPr>
              <a:t>atu</a:t>
            </a:r>
            <a:r>
              <a:rPr lang="en-NZ" sz="2000" dirty="0">
                <a:solidFill>
                  <a:schemeClr val="tx1"/>
                </a:solidFill>
                <a:latin typeface="Calibri" panose="020F0502020204030204" pitchFamily="34" charset="0"/>
                <a:cs typeface="Calibri" panose="020F0502020204030204" pitchFamily="34" charset="0"/>
              </a:rPr>
              <a:t> – Koha </a:t>
            </a:r>
            <a:r>
              <a:rPr lang="en-NZ" sz="2000" dirty="0" err="1">
                <a:solidFill>
                  <a:schemeClr val="tx1"/>
                </a:solidFill>
                <a:latin typeface="Calibri" panose="020F0502020204030204" pitchFamily="34" charset="0"/>
                <a:cs typeface="Calibri" panose="020F0502020204030204" pitchFamily="34" charset="0"/>
              </a:rPr>
              <a:t>mai</a:t>
            </a:r>
            <a:endParaRPr lang="en-NZ" sz="2000" dirty="0">
              <a:solidFill>
                <a:schemeClr val="tx1"/>
              </a:solidFill>
              <a:latin typeface="Calibri" panose="020F0502020204030204" pitchFamily="34" charset="0"/>
              <a:cs typeface="Calibri" panose="020F0502020204030204" pitchFamily="34" charset="0"/>
            </a:endParaRPr>
          </a:p>
          <a:p>
            <a:pPr lvl="1"/>
            <a:r>
              <a:rPr lang="en-NZ" sz="2000" dirty="0">
                <a:latin typeface="Calibri" panose="020F0502020204030204" pitchFamily="34" charset="0"/>
                <a:cs typeface="Calibri" panose="020F0502020204030204" pitchFamily="34" charset="0"/>
              </a:rPr>
              <a:t>Resourcing</a:t>
            </a:r>
          </a:p>
          <a:p>
            <a:pPr marL="457200" indent="-45720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560EC59-666B-450F-369B-A00C0B6A8DDF}"/>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32436D6-E22B-1DC3-0AE8-393C5E4A07DA}"/>
              </a:ext>
            </a:extLst>
          </p:cNvPr>
          <p:cNvPicPr>
            <a:picLocks noChangeAspect="1"/>
          </p:cNvPicPr>
          <p:nvPr/>
        </p:nvPicPr>
        <p:blipFill rotWithShape="1">
          <a:blip r:embed="rId4">
            <a:alphaModFix amt="70000"/>
            <a:duotone>
              <a:schemeClr val="accent4">
                <a:shade val="45000"/>
                <a:satMod val="135000"/>
              </a:schemeClr>
              <a:prstClr val="white"/>
            </a:duotone>
          </a:blip>
          <a:srcRect l="19" r="-6237" b="-1208"/>
          <a:stretch/>
        </p:blipFill>
        <p:spPr>
          <a:xfrm>
            <a:off x="8559800" y="0"/>
            <a:ext cx="3352800" cy="6464300"/>
          </a:xfrm>
          <a:prstGeom prst="rect">
            <a:avLst/>
          </a:prstGeom>
          <a:effectLst>
            <a:softEdge rad="63500"/>
          </a:effectLst>
        </p:spPr>
      </p:pic>
    </p:spTree>
    <p:extLst>
      <p:ext uri="{BB962C8B-B14F-4D97-AF65-F5344CB8AC3E}">
        <p14:creationId xmlns:p14="http://schemas.microsoft.com/office/powerpoint/2010/main" val="2907094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390650" y="254470"/>
            <a:ext cx="10801350" cy="570101"/>
          </a:xfrm>
        </p:spPr>
        <p:txBody>
          <a:bodyPr/>
          <a:lstStyle/>
          <a:p>
            <a:r>
              <a:rPr lang="en-US" sz="4000" dirty="0">
                <a:latin typeface="Calibri" panose="020F0502020204030204" pitchFamily="34" charset="0"/>
                <a:cs typeface="Calibri" panose="020F0502020204030204" pitchFamily="34" charset="0"/>
              </a:rPr>
              <a:t>ABSTRACTION</a:t>
            </a:r>
          </a:p>
          <a:p>
            <a:endParaRPr lang="en-US" sz="2400" dirty="0">
              <a:solidFill>
                <a:srgbClr val="00B0F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1390650" y="1561171"/>
            <a:ext cx="7169150" cy="4528784"/>
          </a:xfrm>
        </p:spPr>
        <p:txBody>
          <a:bodyPr>
            <a:noAutofit/>
          </a:bodyPr>
          <a:lstStyle/>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Ask for an appropriate area to be designated for ‘take’</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Consider surroundings </a:t>
            </a:r>
            <a:r>
              <a:rPr lang="en-NZ" dirty="0" err="1">
                <a:solidFill>
                  <a:schemeClr val="tx1"/>
                </a:solidFill>
                <a:latin typeface="Calibri" panose="020F0502020204030204" pitchFamily="34" charset="0"/>
                <a:cs typeface="Calibri" panose="020F0502020204030204" pitchFamily="34" charset="0"/>
              </a:rPr>
              <a:t>e.g</a:t>
            </a:r>
            <a:r>
              <a:rPr lang="en-NZ" dirty="0">
                <a:solidFill>
                  <a:schemeClr val="tx1"/>
                </a:solidFill>
                <a:latin typeface="Calibri" panose="020F0502020204030204" pitchFamily="34" charset="0"/>
                <a:cs typeface="Calibri" panose="020F0502020204030204" pitchFamily="34" charset="0"/>
              </a:rPr>
              <a:t> </a:t>
            </a:r>
            <a:r>
              <a:rPr lang="en-NZ" dirty="0" err="1">
                <a:solidFill>
                  <a:schemeClr val="tx1"/>
                </a:solidFill>
                <a:latin typeface="Calibri" panose="020F0502020204030204" pitchFamily="34" charset="0"/>
                <a:cs typeface="Calibri" panose="020F0502020204030204" pitchFamily="34" charset="0"/>
              </a:rPr>
              <a:t>waahi</a:t>
            </a:r>
            <a:r>
              <a:rPr lang="en-NZ" dirty="0">
                <a:solidFill>
                  <a:schemeClr val="tx1"/>
                </a:solidFill>
                <a:latin typeface="Calibri" panose="020F0502020204030204" pitchFamily="34" charset="0"/>
                <a:cs typeface="Calibri" panose="020F0502020204030204" pitchFamily="34" charset="0"/>
              </a:rPr>
              <a:t> </a:t>
            </a:r>
            <a:r>
              <a:rPr lang="en-NZ" dirty="0" err="1">
                <a:solidFill>
                  <a:schemeClr val="tx1"/>
                </a:solidFill>
                <a:latin typeface="Calibri" panose="020F0502020204030204" pitchFamily="34" charset="0"/>
                <a:cs typeface="Calibri" panose="020F0502020204030204" pitchFamily="34" charset="0"/>
              </a:rPr>
              <a:t>tapu</a:t>
            </a:r>
            <a:r>
              <a:rPr lang="en-NZ" dirty="0">
                <a:solidFill>
                  <a:schemeClr val="tx1"/>
                </a:solidFill>
                <a:latin typeface="Calibri" panose="020F0502020204030204" pitchFamily="34" charset="0"/>
                <a:cs typeface="Calibri" panose="020F0502020204030204" pitchFamily="34" charset="0"/>
              </a:rPr>
              <a:t>, other activities</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Historical context to area e.g. flooding, erosion </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Apply tikanga to support water use, if an inappropriate space.</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Consider preferred area by Iwi </a:t>
            </a:r>
            <a:r>
              <a:rPr lang="en-NZ" dirty="0" err="1">
                <a:solidFill>
                  <a:schemeClr val="tx1"/>
                </a:solidFill>
                <a:latin typeface="Calibri" panose="020F0502020204030204" pitchFamily="34" charset="0"/>
                <a:cs typeface="Calibri" panose="020F0502020204030204" pitchFamily="34" charset="0"/>
              </a:rPr>
              <a:t>Maaori</a:t>
            </a:r>
            <a:r>
              <a:rPr lang="en-NZ" dirty="0">
                <a:solidFill>
                  <a:schemeClr val="tx1"/>
                </a:solidFill>
                <a:latin typeface="Calibri" panose="020F0502020204030204" pitchFamily="34" charset="0"/>
                <a:cs typeface="Calibri" panose="020F0502020204030204" pitchFamily="34" charset="0"/>
              </a:rPr>
              <a:t> i.e. river, lake, stream, </a:t>
            </a:r>
            <a:r>
              <a:rPr lang="en-NZ" dirty="0" err="1">
                <a:solidFill>
                  <a:schemeClr val="tx1"/>
                </a:solidFill>
                <a:latin typeface="Calibri" panose="020F0502020204030204" pitchFamily="34" charset="0"/>
                <a:cs typeface="Calibri" panose="020F0502020204030204" pitchFamily="34" charset="0"/>
              </a:rPr>
              <a:t>puna</a:t>
            </a:r>
            <a:r>
              <a:rPr lang="en-NZ" dirty="0">
                <a:solidFill>
                  <a:schemeClr val="tx1"/>
                </a:solidFill>
                <a:latin typeface="Calibri" panose="020F0502020204030204" pitchFamily="34" charset="0"/>
                <a:cs typeface="Calibri" panose="020F0502020204030204" pitchFamily="34" charset="0"/>
              </a:rPr>
              <a:t> </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Acknowledging anomalies, acknowledging unexplained</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Consider seasonal or periodic events</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Provide for customary activities </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Acknowledge whakapapa, taniwha, </a:t>
            </a:r>
            <a:r>
              <a:rPr lang="en-NZ" dirty="0" err="1">
                <a:solidFill>
                  <a:schemeClr val="tx1"/>
                </a:solidFill>
                <a:latin typeface="Calibri" panose="020F0502020204030204" pitchFamily="34" charset="0"/>
                <a:cs typeface="Calibri" panose="020F0502020204030204" pitchFamily="34" charset="0"/>
              </a:rPr>
              <a:t>ingoa</a:t>
            </a:r>
            <a:r>
              <a:rPr lang="en-NZ" dirty="0">
                <a:solidFill>
                  <a:schemeClr val="tx1"/>
                </a:solidFill>
                <a:latin typeface="Calibri" panose="020F0502020204030204" pitchFamily="34" charset="0"/>
                <a:cs typeface="Calibri" panose="020F0502020204030204" pitchFamily="34" charset="0"/>
              </a:rPr>
              <a:t> </a:t>
            </a:r>
            <a:r>
              <a:rPr lang="en-NZ" dirty="0" err="1">
                <a:solidFill>
                  <a:schemeClr val="tx1"/>
                </a:solidFill>
                <a:latin typeface="Calibri" panose="020F0502020204030204" pitchFamily="34" charset="0"/>
                <a:cs typeface="Calibri" panose="020F0502020204030204" pitchFamily="34" charset="0"/>
              </a:rPr>
              <a:t>tūturu</a:t>
            </a:r>
            <a:r>
              <a:rPr lang="en-NZ" dirty="0">
                <a:solidFill>
                  <a:schemeClr val="tx1"/>
                </a:solidFill>
                <a:latin typeface="Calibri" panose="020F0502020204030204" pitchFamily="34" charset="0"/>
                <a:cs typeface="Calibri" panose="020F0502020204030204" pitchFamily="34" charset="0"/>
              </a:rPr>
              <a:t>, </a:t>
            </a:r>
            <a:r>
              <a:rPr lang="en-NZ" dirty="0" err="1">
                <a:solidFill>
                  <a:schemeClr val="tx1"/>
                </a:solidFill>
                <a:latin typeface="Calibri" panose="020F0502020204030204" pitchFamily="34" charset="0"/>
                <a:cs typeface="Calibri" panose="020F0502020204030204" pitchFamily="34" charset="0"/>
              </a:rPr>
              <a:t>urupa</a:t>
            </a:r>
            <a:r>
              <a:rPr lang="en-NZ" dirty="0">
                <a:solidFill>
                  <a:schemeClr val="tx1"/>
                </a:solidFill>
                <a:latin typeface="Calibri" panose="020F0502020204030204" pitchFamily="34" charset="0"/>
                <a:cs typeface="Calibri" panose="020F0502020204030204" pitchFamily="34" charset="0"/>
              </a:rPr>
              <a:t> etc</a:t>
            </a:r>
          </a:p>
          <a:p>
            <a:pPr marL="285750" indent="-285750">
              <a:spcBef>
                <a:spcPts val="1200"/>
              </a:spcBef>
            </a:pPr>
            <a:endParaRPr lang="en-NZ"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560EC59-666B-450F-369B-A00C0B6A8DDF}"/>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32436D6-E22B-1DC3-0AE8-393C5E4A07DA}"/>
              </a:ext>
            </a:extLst>
          </p:cNvPr>
          <p:cNvPicPr>
            <a:picLocks noChangeAspect="1"/>
          </p:cNvPicPr>
          <p:nvPr/>
        </p:nvPicPr>
        <p:blipFill rotWithShape="1">
          <a:blip r:embed="rId4">
            <a:alphaModFix amt="70000"/>
            <a:duotone>
              <a:schemeClr val="accent4">
                <a:shade val="45000"/>
                <a:satMod val="135000"/>
              </a:schemeClr>
              <a:prstClr val="white"/>
            </a:duotone>
          </a:blip>
          <a:srcRect l="19" r="-6237" b="-1208"/>
          <a:stretch/>
        </p:blipFill>
        <p:spPr>
          <a:xfrm>
            <a:off x="8559800" y="0"/>
            <a:ext cx="3352800" cy="6464300"/>
          </a:xfrm>
          <a:prstGeom prst="rect">
            <a:avLst/>
          </a:prstGeom>
          <a:effectLst>
            <a:softEdge rad="63500"/>
          </a:effectLst>
        </p:spPr>
      </p:pic>
    </p:spTree>
    <p:extLst>
      <p:ext uri="{BB962C8B-B14F-4D97-AF65-F5344CB8AC3E}">
        <p14:creationId xmlns:p14="http://schemas.microsoft.com/office/powerpoint/2010/main" val="282625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390650" y="254470"/>
            <a:ext cx="10801350" cy="570101"/>
          </a:xfrm>
        </p:spPr>
        <p:txBody>
          <a:bodyPr/>
          <a:lstStyle/>
          <a:p>
            <a:r>
              <a:rPr lang="en-US" sz="4000" dirty="0">
                <a:latin typeface="Calibri" panose="020F0502020204030204" pitchFamily="34" charset="0"/>
                <a:cs typeface="Calibri" panose="020F0502020204030204" pitchFamily="34" charset="0"/>
              </a:rPr>
              <a:t>DISCHARGE</a:t>
            </a:r>
            <a:endParaRPr lang="en-US" sz="2400" dirty="0">
              <a:solidFill>
                <a:srgbClr val="00B0F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1390650" y="1561171"/>
            <a:ext cx="7613650" cy="4528784"/>
          </a:xfrm>
        </p:spPr>
        <p:txBody>
          <a:bodyPr>
            <a:noAutofit/>
          </a:bodyPr>
          <a:lstStyle/>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Ask for an appropriate area to discharge to</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Seek cultural designation for discharge</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Eliminate discharges of contaminants to waterways, wetlands, springs</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Don’t rely on mixing zones – creates exclusive areas</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Environmental purification versus cultural/spiritual purification</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Consider tikanga to be applied to make matters “</a:t>
            </a:r>
            <a:r>
              <a:rPr lang="en-NZ" dirty="0" err="1">
                <a:solidFill>
                  <a:schemeClr val="tx1"/>
                </a:solidFill>
                <a:latin typeface="Calibri" panose="020F0502020204030204" pitchFamily="34" charset="0"/>
                <a:cs typeface="Calibri" panose="020F0502020204030204" pitchFamily="34" charset="0"/>
              </a:rPr>
              <a:t>noa</a:t>
            </a:r>
            <a:r>
              <a:rPr lang="en-NZ" dirty="0">
                <a:solidFill>
                  <a:schemeClr val="tx1"/>
                </a:solidFill>
                <a:latin typeface="Calibri" panose="020F0502020204030204" pitchFamily="34" charset="0"/>
                <a:cs typeface="Calibri" panose="020F0502020204030204" pitchFamily="34" charset="0"/>
              </a:rPr>
              <a:t>”</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Minimise discharge structures. They are akin to objects piercing the veins of an ancestor</a:t>
            </a:r>
          </a:p>
          <a:p>
            <a:pPr marL="285750" indent="-285750">
              <a:spcBef>
                <a:spcPts val="1200"/>
              </a:spcBef>
            </a:pPr>
            <a:r>
              <a:rPr lang="en-NZ" dirty="0">
                <a:solidFill>
                  <a:schemeClr val="tx1"/>
                </a:solidFill>
                <a:latin typeface="Calibri" panose="020F0502020204030204" pitchFamily="34" charset="0"/>
                <a:cs typeface="Calibri" panose="020F0502020204030204" pitchFamily="34" charset="0"/>
              </a:rPr>
              <a:t>Manage discharge energy i.e. reverberation, bruising</a:t>
            </a:r>
          </a:p>
          <a:p>
            <a:pPr marL="285750" indent="-285750">
              <a:spcBef>
                <a:spcPts val="1200"/>
              </a:spcBef>
            </a:pPr>
            <a:endParaRPr lang="en-NZ"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560EC59-666B-450F-369B-A00C0B6A8DDF}"/>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32436D6-E22B-1DC3-0AE8-393C5E4A07DA}"/>
              </a:ext>
            </a:extLst>
          </p:cNvPr>
          <p:cNvPicPr>
            <a:picLocks noChangeAspect="1"/>
          </p:cNvPicPr>
          <p:nvPr/>
        </p:nvPicPr>
        <p:blipFill rotWithShape="1">
          <a:blip r:embed="rId4">
            <a:alphaModFix amt="70000"/>
            <a:duotone>
              <a:schemeClr val="accent4">
                <a:shade val="45000"/>
                <a:satMod val="135000"/>
              </a:schemeClr>
              <a:prstClr val="white"/>
            </a:duotone>
          </a:blip>
          <a:srcRect l="19" r="-6237" b="-1208"/>
          <a:stretch/>
        </p:blipFill>
        <p:spPr>
          <a:xfrm>
            <a:off x="8559800" y="0"/>
            <a:ext cx="3352800" cy="6464300"/>
          </a:xfrm>
          <a:prstGeom prst="rect">
            <a:avLst/>
          </a:prstGeom>
          <a:effectLst>
            <a:softEdge rad="63500"/>
          </a:effectLst>
        </p:spPr>
      </p:pic>
    </p:spTree>
    <p:extLst>
      <p:ext uri="{BB962C8B-B14F-4D97-AF65-F5344CB8AC3E}">
        <p14:creationId xmlns:p14="http://schemas.microsoft.com/office/powerpoint/2010/main" val="2115633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AE94B-6D25-D3CE-07A3-538A6EB2FAE3}"/>
              </a:ext>
            </a:extLst>
          </p:cNvPr>
          <p:cNvPicPr>
            <a:picLocks noChangeAspect="1"/>
          </p:cNvPicPr>
          <p:nvPr/>
        </p:nvPicPr>
        <p:blipFill rotWithShape="1">
          <a:blip r:embed="rId2">
            <a:alphaModFix amt="85000"/>
          </a:blip>
          <a:srcRect t="36491" r="-1" b="25551"/>
          <a:stretch/>
        </p:blipFill>
        <p:spPr>
          <a:xfrm>
            <a:off x="20" y="2030"/>
            <a:ext cx="12191980" cy="6855970"/>
          </a:xfrm>
          <a:prstGeom prst="rect">
            <a:avLst/>
          </a:prstGeom>
        </p:spPr>
      </p:pic>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pPr algn="ctr"/>
            <a:r>
              <a:rPr lang="en-US" dirty="0">
                <a:solidFill>
                  <a:schemeClr val="tx1"/>
                </a:solidFill>
              </a:rPr>
              <a:t>What do I want you to absorb today?</a:t>
            </a:r>
          </a:p>
        </p:txBody>
      </p:sp>
      <p:sp>
        <p:nvSpPr>
          <p:cNvPr id="3" name="Text Placeholder 2">
            <a:extLst>
              <a:ext uri="{FF2B5EF4-FFF2-40B4-BE49-F238E27FC236}">
                <a16:creationId xmlns:a16="http://schemas.microsoft.com/office/drawing/2014/main" id="{20181DED-9564-D2CB-3461-B7C9C2080C9B}"/>
              </a:ext>
            </a:extLst>
          </p:cNvPr>
          <p:cNvSpPr>
            <a:spLocks noGrp="1"/>
          </p:cNvSpPr>
          <p:nvPr>
            <p:ph type="body" sz="quarter" idx="12"/>
          </p:nvPr>
        </p:nvSpPr>
        <p:spPr/>
        <p:txBody>
          <a:bodyPr>
            <a:normAutofit/>
          </a:bodyPr>
          <a:lstStyle/>
          <a:p>
            <a:pPr marL="342900" indent="-342900">
              <a:lnSpc>
                <a:spcPct val="150000"/>
              </a:lnSpc>
              <a:buFont typeface="Arial" panose="020B0604020202020204" pitchFamily="34" charset="0"/>
              <a:buChar char="•"/>
            </a:pPr>
            <a:r>
              <a:rPr lang="en-US" sz="2800" i="1" dirty="0">
                <a:latin typeface="Calibri" panose="020F0502020204030204" pitchFamily="34" charset="0"/>
                <a:cs typeface="Calibri" panose="020F0502020204030204" pitchFamily="34" charset="0"/>
              </a:rPr>
              <a:t>‘Wai’  </a:t>
            </a:r>
            <a:r>
              <a:rPr lang="en-US" sz="2800" dirty="0">
                <a:latin typeface="Calibri" panose="020F0502020204030204" pitchFamily="34" charset="0"/>
                <a:cs typeface="Calibri" panose="020F0502020204030204" pitchFamily="34" charset="0"/>
              </a:rPr>
              <a:t>is a taonga</a:t>
            </a: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YOU are part of a collective responsibility to ‘Te Mana o </a:t>
            </a:r>
            <a:r>
              <a:rPr lang="en-US" sz="2800" dirty="0" err="1">
                <a:latin typeface="Calibri" panose="020F0502020204030204" pitchFamily="34" charset="0"/>
                <a:cs typeface="Calibri" panose="020F0502020204030204" pitchFamily="34" charset="0"/>
              </a:rPr>
              <a:t>te</a:t>
            </a:r>
            <a:r>
              <a:rPr lang="en-US" sz="2800" dirty="0">
                <a:latin typeface="Calibri" panose="020F0502020204030204" pitchFamily="34" charset="0"/>
                <a:cs typeface="Calibri" panose="020F0502020204030204" pitchFamily="34" charset="0"/>
              </a:rPr>
              <a:t> Wai’</a:t>
            </a: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You can support Iwi </a:t>
            </a:r>
            <a:r>
              <a:rPr lang="en-US" sz="2800" dirty="0" err="1">
                <a:latin typeface="Calibri" panose="020F0502020204030204" pitchFamily="34" charset="0"/>
                <a:cs typeface="Calibri" panose="020F0502020204030204" pitchFamily="34" charset="0"/>
              </a:rPr>
              <a:t>Maaori</a:t>
            </a:r>
            <a:r>
              <a:rPr lang="en-US" sz="2800" dirty="0">
                <a:latin typeface="Calibri" panose="020F0502020204030204" pitchFamily="34" charset="0"/>
                <a:cs typeface="Calibri" panose="020F0502020204030204" pitchFamily="34" charset="0"/>
              </a:rPr>
              <a:t> to implement their aspirations; and </a:t>
            </a: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To know that you are already contributing to ‘Te Mana o </a:t>
            </a:r>
            <a:r>
              <a:rPr lang="en-US" sz="2800" dirty="0" err="1">
                <a:latin typeface="Calibri" panose="020F0502020204030204" pitchFamily="34" charset="0"/>
                <a:cs typeface="Calibri" panose="020F0502020204030204" pitchFamily="34" charset="0"/>
              </a:rPr>
              <a:t>te</a:t>
            </a:r>
            <a:r>
              <a:rPr lang="en-US" sz="2800" dirty="0">
                <a:latin typeface="Calibri" panose="020F0502020204030204" pitchFamily="34" charset="0"/>
                <a:cs typeface="Calibri" panose="020F0502020204030204" pitchFamily="34" charset="0"/>
              </a:rPr>
              <a:t> Wai’</a:t>
            </a:r>
          </a:p>
        </p:txBody>
      </p:sp>
    </p:spTree>
    <p:extLst>
      <p:ext uri="{BB962C8B-B14F-4D97-AF65-F5344CB8AC3E}">
        <p14:creationId xmlns:p14="http://schemas.microsoft.com/office/powerpoint/2010/main" val="758149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390650" y="254470"/>
            <a:ext cx="10801350" cy="570101"/>
          </a:xfrm>
        </p:spPr>
        <p:txBody>
          <a:bodyPr/>
          <a:lstStyle/>
          <a:p>
            <a:r>
              <a:rPr lang="en-US" sz="4000" dirty="0">
                <a:solidFill>
                  <a:srgbClr val="0070C0"/>
                </a:solidFill>
                <a:latin typeface="Calibri" panose="020F0502020204030204" pitchFamily="34" charset="0"/>
                <a:cs typeface="Calibri" panose="020F0502020204030204" pitchFamily="34" charset="0"/>
              </a:rPr>
              <a:t>CONVEYANCE</a:t>
            </a:r>
            <a:endParaRPr lang="en-US" sz="2400" dirty="0">
              <a:solidFill>
                <a:srgbClr val="0070C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1390650" y="1561171"/>
            <a:ext cx="7613650" cy="4528784"/>
          </a:xfrm>
        </p:spPr>
        <p:txBody>
          <a:bodyPr>
            <a:noAutofit/>
          </a:bodyPr>
          <a:lstStyle/>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Pipes to be conducive to the environment</a:t>
            </a:r>
          </a:p>
          <a:p>
            <a:pPr marL="285750" indent="-285750">
              <a:spcBef>
                <a:spcPts val="1200"/>
              </a:spcBef>
            </a:pPr>
            <a:r>
              <a:rPr lang="en-US" dirty="0" err="1">
                <a:solidFill>
                  <a:schemeClr val="tx1"/>
                </a:solidFill>
                <a:latin typeface="Calibri" panose="020F0502020204030204" pitchFamily="34" charset="0"/>
                <a:cs typeface="Calibri" panose="020F0502020204030204" pitchFamily="34" charset="0"/>
              </a:rPr>
              <a:t>Maximise</a:t>
            </a:r>
            <a:r>
              <a:rPr lang="en-US" dirty="0">
                <a:solidFill>
                  <a:schemeClr val="tx1"/>
                </a:solidFill>
                <a:latin typeface="Calibri" panose="020F0502020204030204" pitchFamily="34" charset="0"/>
                <a:cs typeface="Calibri" panose="020F0502020204030204" pitchFamily="34" charset="0"/>
              </a:rPr>
              <a:t> gradients to </a:t>
            </a:r>
            <a:r>
              <a:rPr lang="en-US" dirty="0" err="1">
                <a:solidFill>
                  <a:schemeClr val="tx1"/>
                </a:solidFill>
                <a:latin typeface="Calibri" panose="020F0502020204030204" pitchFamily="34" charset="0"/>
                <a:cs typeface="Calibri" panose="020F0502020204030204" pitchFamily="34" charset="0"/>
              </a:rPr>
              <a:t>minimise</a:t>
            </a:r>
            <a:r>
              <a:rPr lang="en-US" dirty="0">
                <a:solidFill>
                  <a:schemeClr val="tx1"/>
                </a:solidFill>
                <a:latin typeface="Calibri" panose="020F0502020204030204" pitchFamily="34" charset="0"/>
                <a:cs typeface="Calibri" panose="020F0502020204030204" pitchFamily="34" charset="0"/>
              </a:rPr>
              <a:t> energy loss</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Construction, earthworks and laying of pipes to consider historic space</a:t>
            </a:r>
          </a:p>
          <a:p>
            <a:pPr marL="342900" indent="-342900">
              <a:spcBef>
                <a:spcPts val="1200"/>
              </a:spcBef>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Digging</a:t>
            </a:r>
          </a:p>
          <a:p>
            <a:pPr marL="342900" indent="-342900">
              <a:spcBef>
                <a:spcPts val="1200"/>
              </a:spcBef>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Directional drilling</a:t>
            </a:r>
          </a:p>
          <a:p>
            <a:pPr marL="342900" indent="-342900">
              <a:spcBef>
                <a:spcPts val="1200"/>
              </a:spcBef>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Protocols</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Impervious surfaces limit natural cycle of water to pass through Papa</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Mapping of water truck supply areas</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Preferably not on </a:t>
            </a:r>
            <a:r>
              <a:rPr lang="en-US" dirty="0" err="1">
                <a:solidFill>
                  <a:schemeClr val="tx1"/>
                </a:solidFill>
                <a:latin typeface="Calibri" panose="020F0502020204030204" pitchFamily="34" charset="0"/>
                <a:cs typeface="Calibri" panose="020F0502020204030204" pitchFamily="34" charset="0"/>
              </a:rPr>
              <a:t>Maaori</a:t>
            </a:r>
            <a:r>
              <a:rPr lang="en-US" dirty="0">
                <a:solidFill>
                  <a:schemeClr val="tx1"/>
                </a:solidFill>
                <a:latin typeface="Calibri" panose="020F0502020204030204" pitchFamily="34" charset="0"/>
                <a:cs typeface="Calibri" panose="020F0502020204030204" pitchFamily="34" charset="0"/>
              </a:rPr>
              <a:t> owned land, unless agreed</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Low impact materials</a:t>
            </a:r>
          </a:p>
        </p:txBody>
      </p:sp>
      <p:pic>
        <p:nvPicPr>
          <p:cNvPr id="5" name="Picture 4">
            <a:extLst>
              <a:ext uri="{FF2B5EF4-FFF2-40B4-BE49-F238E27FC236}">
                <a16:creationId xmlns:a16="http://schemas.microsoft.com/office/drawing/2014/main" id="{3560EC59-666B-450F-369B-A00C0B6A8DDF}"/>
              </a:ext>
            </a:extLst>
          </p:cNvPr>
          <p:cNvPicPr/>
          <p:nvPr/>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32436D6-E22B-1DC3-0AE8-393C5E4A07DA}"/>
              </a:ext>
            </a:extLst>
          </p:cNvPr>
          <p:cNvPicPr>
            <a:picLocks noChangeAspect="1"/>
          </p:cNvPicPr>
          <p:nvPr/>
        </p:nvPicPr>
        <p:blipFill rotWithShape="1">
          <a:blip r:embed="rId5">
            <a:alphaModFix amt="70000"/>
            <a:duotone>
              <a:schemeClr val="accent4">
                <a:shade val="45000"/>
                <a:satMod val="135000"/>
              </a:schemeClr>
              <a:prstClr val="white"/>
            </a:duotone>
          </a:blip>
          <a:srcRect l="19" r="-6237" b="-1208"/>
          <a:stretch/>
        </p:blipFill>
        <p:spPr>
          <a:xfrm>
            <a:off x="8559800" y="0"/>
            <a:ext cx="3352800" cy="6464300"/>
          </a:xfrm>
          <a:prstGeom prst="rect">
            <a:avLst/>
          </a:prstGeom>
          <a:effectLst>
            <a:softEdge rad="63500"/>
          </a:effectLst>
        </p:spPr>
      </p:pic>
    </p:spTree>
    <p:extLst>
      <p:ext uri="{BB962C8B-B14F-4D97-AF65-F5344CB8AC3E}">
        <p14:creationId xmlns:p14="http://schemas.microsoft.com/office/powerpoint/2010/main" val="174931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390650" y="254470"/>
            <a:ext cx="7423150" cy="1421930"/>
          </a:xfrm>
        </p:spPr>
        <p:txBody>
          <a:bodyPr/>
          <a:lstStyle/>
          <a:p>
            <a:r>
              <a:rPr lang="en-US" sz="4000" dirty="0">
                <a:solidFill>
                  <a:srgbClr val="0070C0"/>
                </a:solidFill>
                <a:latin typeface="Calibri" panose="020F0502020204030204" pitchFamily="34" charset="0"/>
                <a:cs typeface="Calibri" panose="020F0502020204030204" pitchFamily="34" charset="0"/>
              </a:rPr>
              <a:t>WASTEWATER</a:t>
            </a:r>
          </a:p>
          <a:p>
            <a:r>
              <a:rPr lang="en-US" sz="2000" dirty="0">
                <a:solidFill>
                  <a:srgbClr val="00B0F0"/>
                </a:solidFill>
                <a:latin typeface="Calibri" panose="020F0502020204030204" pitchFamily="34" charset="0"/>
                <a:cs typeface="Calibri" panose="020F0502020204030204" pitchFamily="34" charset="0"/>
              </a:rPr>
              <a:t>Human waste is “</a:t>
            </a:r>
            <a:r>
              <a:rPr lang="en-US" sz="2000" dirty="0" err="1">
                <a:solidFill>
                  <a:srgbClr val="00B0F0"/>
                </a:solidFill>
                <a:latin typeface="Calibri" panose="020F0502020204030204" pitchFamily="34" charset="0"/>
                <a:cs typeface="Calibri" panose="020F0502020204030204" pitchFamily="34" charset="0"/>
              </a:rPr>
              <a:t>tapu</a:t>
            </a:r>
            <a:r>
              <a:rPr lang="en-US" sz="2000" dirty="0">
                <a:solidFill>
                  <a:srgbClr val="00B0F0"/>
                </a:solidFill>
                <a:latin typeface="Calibri" panose="020F0502020204030204" pitchFamily="34" charset="0"/>
                <a:cs typeface="Calibri" panose="020F0502020204030204" pitchFamily="34" charset="0"/>
              </a:rPr>
              <a:t>” (unsafe/dirty/bad) and this needs to be converted to </a:t>
            </a:r>
            <a:r>
              <a:rPr lang="en-US" sz="2000" dirty="0" err="1">
                <a:solidFill>
                  <a:srgbClr val="00B0F0"/>
                </a:solidFill>
                <a:latin typeface="Calibri" panose="020F0502020204030204" pitchFamily="34" charset="0"/>
                <a:cs typeface="Calibri" panose="020F0502020204030204" pitchFamily="34" charset="0"/>
              </a:rPr>
              <a:t>noa</a:t>
            </a:r>
            <a:r>
              <a:rPr lang="en-US" sz="2000" dirty="0">
                <a:solidFill>
                  <a:srgbClr val="00B0F0"/>
                </a:solidFill>
                <a:latin typeface="Calibri" panose="020F0502020204030204" pitchFamily="34" charset="0"/>
                <a:cs typeface="Calibri" panose="020F0502020204030204" pitchFamily="34" charset="0"/>
              </a:rPr>
              <a:t> (safe/clean/good) prior to water contact</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1428750" y="2074746"/>
            <a:ext cx="7613650" cy="4528784"/>
          </a:xfrm>
        </p:spPr>
        <p:txBody>
          <a:bodyPr>
            <a:noAutofit/>
          </a:bodyPr>
          <a:lstStyle/>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Mortuary waste to be separated from general wastewater</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Best available forms of treatment </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Trucked mortuary waste to avoid cultural spaces</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Wastewater discharges are regarded as “offensive” and “disgusting”</a:t>
            </a:r>
          </a:p>
          <a:p>
            <a:pPr marL="285750" indent="-285750">
              <a:spcBef>
                <a:spcPts val="1200"/>
              </a:spcBef>
            </a:pPr>
            <a:r>
              <a:rPr lang="en-US" dirty="0" err="1">
                <a:solidFill>
                  <a:schemeClr val="tx1"/>
                </a:solidFill>
                <a:latin typeface="Calibri" panose="020F0502020204030204" pitchFamily="34" charset="0"/>
                <a:cs typeface="Calibri" panose="020F0502020204030204" pitchFamily="34" charset="0"/>
              </a:rPr>
              <a:t>Kaitangata</a:t>
            </a:r>
            <a:r>
              <a:rPr lang="en-US" dirty="0">
                <a:solidFill>
                  <a:schemeClr val="tx1"/>
                </a:solidFill>
                <a:latin typeface="Calibri" panose="020F0502020204030204" pitchFamily="34" charset="0"/>
                <a:cs typeface="Calibri" panose="020F0502020204030204" pitchFamily="34" charset="0"/>
              </a:rPr>
              <a:t> principle – </a:t>
            </a:r>
            <a:r>
              <a:rPr lang="en-US" dirty="0" err="1">
                <a:solidFill>
                  <a:schemeClr val="tx1"/>
                </a:solidFill>
                <a:latin typeface="Calibri" panose="020F0502020204030204" pitchFamily="34" charset="0"/>
                <a:cs typeface="Calibri" panose="020F0502020204030204" pitchFamily="34" charset="0"/>
              </a:rPr>
              <a:t>Mahinga</a:t>
            </a:r>
            <a:r>
              <a:rPr lang="en-US" dirty="0">
                <a:solidFill>
                  <a:schemeClr val="tx1"/>
                </a:solidFill>
                <a:latin typeface="Calibri" panose="020F0502020204030204" pitchFamily="34" charset="0"/>
                <a:cs typeface="Calibri" panose="020F0502020204030204" pitchFamily="34" charset="0"/>
              </a:rPr>
              <a:t> Kai</a:t>
            </a:r>
          </a:p>
          <a:p>
            <a:pPr marL="285750" indent="-285750">
              <a:spcBef>
                <a:spcPts val="1200"/>
              </a:spcBef>
            </a:pPr>
            <a:r>
              <a:rPr lang="en-US" dirty="0">
                <a:solidFill>
                  <a:schemeClr val="tx1"/>
                </a:solidFill>
                <a:latin typeface="Calibri" panose="020F0502020204030204" pitchFamily="34" charset="0"/>
                <a:cs typeface="Calibri" panose="020F0502020204030204" pitchFamily="34" charset="0"/>
              </a:rPr>
              <a:t>Tikanga to provide for cultural/spiritual </a:t>
            </a:r>
            <a:r>
              <a:rPr lang="en-US" dirty="0" err="1">
                <a:solidFill>
                  <a:schemeClr val="tx1"/>
                </a:solidFill>
                <a:latin typeface="Calibri" panose="020F0502020204030204" pitchFamily="34" charset="0"/>
                <a:cs typeface="Calibri" panose="020F0502020204030204" pitchFamily="34" charset="0"/>
              </a:rPr>
              <a:t>purficiation</a:t>
            </a:r>
            <a:endParaRPr lang="en-US"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560EC59-666B-450F-369B-A00C0B6A8DDF}"/>
              </a:ext>
            </a:extLst>
          </p:cNvPr>
          <p:cNvPicPr/>
          <p:nvPr/>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32436D6-E22B-1DC3-0AE8-393C5E4A07DA}"/>
              </a:ext>
            </a:extLst>
          </p:cNvPr>
          <p:cNvPicPr>
            <a:picLocks noChangeAspect="1"/>
          </p:cNvPicPr>
          <p:nvPr/>
        </p:nvPicPr>
        <p:blipFill rotWithShape="1">
          <a:blip r:embed="rId5">
            <a:alphaModFix amt="70000"/>
            <a:duotone>
              <a:schemeClr val="accent4">
                <a:shade val="45000"/>
                <a:satMod val="135000"/>
              </a:schemeClr>
              <a:prstClr val="white"/>
            </a:duotone>
          </a:blip>
          <a:srcRect l="19" r="-6237" b="-1208"/>
          <a:stretch/>
        </p:blipFill>
        <p:spPr>
          <a:xfrm>
            <a:off x="8559800" y="0"/>
            <a:ext cx="3352800" cy="6464300"/>
          </a:xfrm>
          <a:prstGeom prst="rect">
            <a:avLst/>
          </a:prstGeom>
          <a:effectLst>
            <a:softEdge rad="63500"/>
          </a:effectLst>
        </p:spPr>
      </p:pic>
    </p:spTree>
    <p:extLst>
      <p:ext uri="{BB962C8B-B14F-4D97-AF65-F5344CB8AC3E}">
        <p14:creationId xmlns:p14="http://schemas.microsoft.com/office/powerpoint/2010/main" val="3487836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2C912-36E9-82F5-773F-9537EA5E5519}"/>
              </a:ext>
            </a:extLst>
          </p:cNvPr>
          <p:cNvSpPr>
            <a:spLocks noGrp="1"/>
          </p:cNvSpPr>
          <p:nvPr>
            <p:ph type="body" sz="quarter" idx="10"/>
          </p:nvPr>
        </p:nvSpPr>
        <p:spPr/>
        <p:txBody>
          <a:bodyPr/>
          <a:lstStyle/>
          <a:p>
            <a:r>
              <a:rPr lang="en-NZ" dirty="0"/>
              <a:t>Thinking about Te Mana o </a:t>
            </a:r>
            <a:r>
              <a:rPr lang="en-NZ" dirty="0" err="1"/>
              <a:t>te</a:t>
            </a:r>
            <a:r>
              <a:rPr lang="en-NZ" dirty="0"/>
              <a:t> Wai</a:t>
            </a:r>
          </a:p>
        </p:txBody>
      </p:sp>
      <p:sp>
        <p:nvSpPr>
          <p:cNvPr id="3" name="Text Placeholder 2">
            <a:extLst>
              <a:ext uri="{FF2B5EF4-FFF2-40B4-BE49-F238E27FC236}">
                <a16:creationId xmlns:a16="http://schemas.microsoft.com/office/drawing/2014/main" id="{B81C0C9F-87C1-7C00-77DB-C58DBE0B3A6E}"/>
              </a:ext>
            </a:extLst>
          </p:cNvPr>
          <p:cNvSpPr>
            <a:spLocks noGrp="1"/>
          </p:cNvSpPr>
          <p:nvPr>
            <p:ph type="body" sz="quarter" idx="11"/>
          </p:nvPr>
        </p:nvSpPr>
        <p:spPr/>
        <p:txBody>
          <a:bodyPr/>
          <a:lstStyle/>
          <a:p>
            <a:r>
              <a:rPr lang="en-NZ" dirty="0"/>
              <a:t>Julian Williams		</a:t>
            </a:r>
          </a:p>
        </p:txBody>
      </p:sp>
      <p:sp>
        <p:nvSpPr>
          <p:cNvPr id="4" name="Text Placeholder 3">
            <a:extLst>
              <a:ext uri="{FF2B5EF4-FFF2-40B4-BE49-F238E27FC236}">
                <a16:creationId xmlns:a16="http://schemas.microsoft.com/office/drawing/2014/main" id="{887008C0-49D7-EC5F-FDF7-4FB7C3E0C1F1}"/>
              </a:ext>
            </a:extLst>
          </p:cNvPr>
          <p:cNvSpPr>
            <a:spLocks noGrp="1"/>
          </p:cNvSpPr>
          <p:nvPr>
            <p:ph type="body" sz="quarter" idx="12"/>
          </p:nvPr>
        </p:nvSpPr>
        <p:spPr/>
        <p:txBody>
          <a:bodyPr/>
          <a:lstStyle/>
          <a:p>
            <a:r>
              <a:rPr lang="en-NZ" dirty="0"/>
              <a:t>Te Huia Natural Resources Limited</a:t>
            </a:r>
          </a:p>
        </p:txBody>
      </p:sp>
    </p:spTree>
    <p:extLst>
      <p:ext uri="{BB962C8B-B14F-4D97-AF65-F5344CB8AC3E}">
        <p14:creationId xmlns:p14="http://schemas.microsoft.com/office/powerpoint/2010/main" val="299476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957A101-7B2A-AA92-BA1D-6993D8F14F08}"/>
              </a:ext>
            </a:extLst>
          </p:cNvPr>
          <p:cNvSpPr txBox="1">
            <a:spLocks/>
          </p:cNvSpPr>
          <p:nvPr/>
        </p:nvSpPr>
        <p:spPr>
          <a:xfrm>
            <a:off x="662940" y="1952862"/>
            <a:ext cx="115290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Te Kore						        The formless void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Kotahi te </a:t>
            </a:r>
            <a:r>
              <a:rPr kumimoji="0" lang="en-NZ"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kī</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The one unspoken thought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Kotahi te </a:t>
            </a:r>
            <a:r>
              <a:rPr kumimoji="0" lang="en-NZ"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kōrero</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The one spoken word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Kotahi te wānanga				        	</a:t>
            </a:r>
            <a:r>
              <a:rPr kumimoji="0" lang="en-NZ" sz="24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The one sacred assembly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Te kore </a:t>
            </a:r>
            <a:r>
              <a:rPr kumimoji="0" lang="en-NZ"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whiwhia</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The intangible formless void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Te Kore </a:t>
            </a:r>
            <a:r>
              <a:rPr kumimoji="0" lang="en-NZ"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makiki</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NZ"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hī</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NZ"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rere</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The formless void pierced by  							                      a line extending into space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NZ" sz="2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Makaka</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The sacred curve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Ka puta ō Io					                     The supreme being</a:t>
            </a:r>
          </a:p>
        </p:txBody>
      </p:sp>
      <p:sp>
        <p:nvSpPr>
          <p:cNvPr id="7" name="Title 1">
            <a:extLst>
              <a:ext uri="{FF2B5EF4-FFF2-40B4-BE49-F238E27FC236}">
                <a16:creationId xmlns:a16="http://schemas.microsoft.com/office/drawing/2014/main" id="{90D403F5-F73A-1752-DEF4-2E990220C83B}"/>
              </a:ext>
            </a:extLst>
          </p:cNvPr>
          <p:cNvSpPr txBox="1">
            <a:spLocks/>
          </p:cNvSpPr>
          <p:nvPr/>
        </p:nvSpPr>
        <p:spPr>
          <a:xfrm>
            <a:off x="-592039" y="553800"/>
            <a:ext cx="6025498" cy="11686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NZ" sz="4000" b="1"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Te </a:t>
            </a:r>
            <a:r>
              <a:rPr kumimoji="0" lang="en-NZ" sz="4000" b="1" i="0" u="none" strike="noStrike" kern="1200" cap="none" spc="0" normalizeH="0" baseline="0" noProof="0" dirty="0" err="1">
                <a:ln>
                  <a:noFill/>
                </a:ln>
                <a:solidFill>
                  <a:schemeClr val="tx2"/>
                </a:solidFill>
                <a:effectLst/>
                <a:uLnTx/>
                <a:uFillTx/>
                <a:latin typeface="Calibri" panose="020F0502020204030204" pitchFamily="34" charset="0"/>
                <a:cs typeface="Calibri" panose="020F0502020204030204" pitchFamily="34" charset="0"/>
              </a:rPr>
              <a:t>Timatanga</a:t>
            </a:r>
            <a:endParaRPr kumimoji="0" lang="en-NZ" sz="2400" b="1"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D482073-D359-4615-65E3-0E575777426C}"/>
              </a:ext>
            </a:extLst>
          </p:cNvPr>
          <p:cNvPicPr/>
          <p:nvPr/>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4198900" y="10"/>
            <a:ext cx="2469117" cy="6857990"/>
          </a:xfrm>
          <a:prstGeom prst="rect">
            <a:avLst/>
          </a:prstGeom>
          <a:noFill/>
          <a:effectLst/>
          <a:extLst>
            <a:ext uri="{53640926-AAD7-44D8-BBD7-CCE9431645EC}">
              <a14:shadowObscured xmlns:a14="http://schemas.microsoft.com/office/drawing/2010/main"/>
            </a:ext>
          </a:extLst>
        </p:spPr>
      </p:pic>
      <p:sp>
        <p:nvSpPr>
          <p:cNvPr id="9" name="Title 1">
            <a:extLst>
              <a:ext uri="{FF2B5EF4-FFF2-40B4-BE49-F238E27FC236}">
                <a16:creationId xmlns:a16="http://schemas.microsoft.com/office/drawing/2014/main" id="{56ACB679-BEE7-595A-FE0A-CCDA3AA7944C}"/>
              </a:ext>
            </a:extLst>
          </p:cNvPr>
          <p:cNvSpPr txBox="1">
            <a:spLocks/>
          </p:cNvSpPr>
          <p:nvPr/>
        </p:nvSpPr>
        <p:spPr>
          <a:xfrm>
            <a:off x="6096000" y="553800"/>
            <a:ext cx="6025498" cy="11686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NZ" sz="4000" cap="none" dirty="0">
                <a:solidFill>
                  <a:schemeClr val="tx2"/>
                </a:solidFill>
                <a:effectLst/>
                <a:latin typeface="Calibri" panose="020F0502020204030204" pitchFamily="34" charset="0"/>
                <a:cs typeface="Calibri" panose="020F0502020204030204" pitchFamily="34" charset="0"/>
              </a:rPr>
              <a:t>The Beginning</a:t>
            </a:r>
            <a:endParaRPr kumimoji="0" lang="en-NZ" sz="2400" b="1"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889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4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4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nodeType="afterEffect">
                                  <p:stCondLst>
                                    <p:cond delay="40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p:stCondLst>
                              <p:cond delay="16000"/>
                            </p:stCondLst>
                            <p:childTnLst>
                              <p:par>
                                <p:cTn id="20" presetID="1" presetClass="entr" presetSubtype="0" fill="hold" nodeType="afterEffect">
                                  <p:stCondLst>
                                    <p:cond delay="400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p:stCondLst>
                              <p:cond delay="20000"/>
                            </p:stCondLst>
                            <p:childTnLst>
                              <p:par>
                                <p:cTn id="23" presetID="1" presetClass="entr" presetSubtype="0" fill="hold" nodeType="afterEffect">
                                  <p:stCondLst>
                                    <p:cond delay="40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p:stCondLst>
                              <p:cond delay="24000"/>
                            </p:stCondLst>
                            <p:childTnLst>
                              <p:par>
                                <p:cTn id="26" presetID="1" presetClass="entr" presetSubtype="0" fill="hold" nodeType="afterEffect">
                                  <p:stCondLst>
                                    <p:cond delay="400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par>
                          <p:cTn id="28" fill="hold">
                            <p:stCondLst>
                              <p:cond delay="28000"/>
                            </p:stCondLst>
                            <p:childTnLst>
                              <p:par>
                                <p:cTn id="29" presetID="1" presetClass="exit"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hidden"/>
                                      </p:to>
                                    </p:set>
                                  </p:childTnLst>
                                </p:cTn>
                              </p:par>
                            </p:childTnLst>
                          </p:cTn>
                        </p:par>
                        <p:par>
                          <p:cTn id="31" fill="hold">
                            <p:stCondLst>
                              <p:cond delay="29000"/>
                            </p:stCondLst>
                            <p:childTnLst>
                              <p:par>
                                <p:cTn id="32" presetID="1" presetClass="exit" presetSubtype="0" fill="hold" grpId="0" nodeType="afterEffect">
                                  <p:stCondLst>
                                    <p:cond delay="1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77F3B6-C2E1-207C-3CA0-CC51DFA67029}"/>
              </a:ext>
            </a:extLst>
          </p:cNvPr>
          <p:cNvSpPr txBox="1">
            <a:spLocks/>
          </p:cNvSpPr>
          <p:nvPr/>
        </p:nvSpPr>
        <p:spPr>
          <a:xfrm>
            <a:off x="7200900" y="609600"/>
            <a:ext cx="4521200" cy="13263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err="1">
                <a:ln>
                  <a:noFill/>
                </a:ln>
                <a:solidFill>
                  <a:sysClr val="window" lastClr="FFFFFF"/>
                </a:solidFill>
                <a:effectLst/>
                <a:uLnTx/>
                <a:uFillTx/>
                <a:latin typeface="Calibri" panose="020F0502020204030204" pitchFamily="34" charset="0"/>
                <a:cs typeface="Calibri" panose="020F0502020204030204" pitchFamily="34" charset="0"/>
              </a:rPr>
              <a:t>Rangi</a:t>
            </a:r>
            <a:r>
              <a:rPr kumimoji="0" lang="en-US" sz="4000"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rPr>
              <a:t> </a:t>
            </a:r>
            <a:r>
              <a:rPr kumimoji="0" lang="en-US" sz="4000" i="0" u="none" strike="noStrike" kern="1200" cap="none" spc="0" normalizeH="0" baseline="0" noProof="0" dirty="0" err="1">
                <a:ln>
                  <a:noFill/>
                </a:ln>
                <a:solidFill>
                  <a:sysClr val="window" lastClr="FFFFFF"/>
                </a:solidFill>
                <a:effectLst/>
                <a:uLnTx/>
                <a:uFillTx/>
                <a:latin typeface="Calibri" panose="020F0502020204030204" pitchFamily="34" charset="0"/>
                <a:cs typeface="Calibri" panose="020F0502020204030204" pitchFamily="34" charset="0"/>
              </a:rPr>
              <a:t>raaua</a:t>
            </a:r>
            <a:r>
              <a:rPr kumimoji="0" lang="en-US" sz="4000" i="0" u="none" strike="noStrike" kern="1200" cap="none" spc="0" normalizeH="0" baseline="0" noProof="0" dirty="0">
                <a:ln>
                  <a:noFill/>
                </a:ln>
                <a:solidFill>
                  <a:sysClr val="window" lastClr="FFFFFF"/>
                </a:solidFill>
                <a:effectLst/>
                <a:uLnTx/>
                <a:uFillTx/>
                <a:latin typeface="Calibri" panose="020F0502020204030204" pitchFamily="34" charset="0"/>
                <a:cs typeface="Calibri" panose="020F0502020204030204" pitchFamily="34" charset="0"/>
              </a:rPr>
              <a:t> ko Papa</a:t>
            </a:r>
          </a:p>
        </p:txBody>
      </p:sp>
      <p:pic>
        <p:nvPicPr>
          <p:cNvPr id="10" name="Picture 9">
            <a:extLst>
              <a:ext uri="{FF2B5EF4-FFF2-40B4-BE49-F238E27FC236}">
                <a16:creationId xmlns:a16="http://schemas.microsoft.com/office/drawing/2014/main" id="{172A35B1-379F-BB15-8706-4D9024BE519B}"/>
              </a:ext>
            </a:extLst>
          </p:cNvPr>
          <p:cNvPicPr>
            <a:picLocks noChangeAspect="1"/>
          </p:cNvPicPr>
          <p:nvPr/>
        </p:nvPicPr>
        <p:blipFill rotWithShape="1">
          <a:blip r:embed="rId3"/>
          <a:srcRect l="20743" r="6844"/>
          <a:stretch/>
        </p:blipFill>
        <p:spPr>
          <a:xfrm>
            <a:off x="20" y="10"/>
            <a:ext cx="755292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TextBox 10">
            <a:extLst>
              <a:ext uri="{FF2B5EF4-FFF2-40B4-BE49-F238E27FC236}">
                <a16:creationId xmlns:a16="http://schemas.microsoft.com/office/drawing/2014/main" id="{7FB11DC6-4A6A-9070-A309-4EDAF31B976C}"/>
              </a:ext>
            </a:extLst>
          </p:cNvPr>
          <p:cNvSpPr txBox="1"/>
          <p:nvPr/>
        </p:nvSpPr>
        <p:spPr>
          <a:xfrm>
            <a:off x="8154444" y="2096064"/>
            <a:ext cx="3113112" cy="3695136"/>
          </a:xfrm>
          <a:prstGeom prst="rect">
            <a:avLst/>
          </a:prstGeom>
        </p:spPr>
        <p:txBody>
          <a:bodyPr vert="horz" lIns="91440" tIns="45720" rIns="91440" bIns="45720" rtlCol="0">
            <a:normAutofit/>
          </a:bodyPr>
          <a:lstStyle/>
          <a:p>
            <a:pPr>
              <a:lnSpc>
                <a:spcPct val="110000"/>
              </a:lnSpc>
              <a:spcAft>
                <a:spcPts val="600"/>
              </a:spcAft>
              <a:defRPr/>
            </a:pPr>
            <a:endParaRPr lang="en-US" sz="2000" i="1" dirty="0">
              <a:solidFill>
                <a:prstClr val="white"/>
              </a:solidFill>
              <a:effectLst>
                <a:outerShdw blurRad="50800" dist="38100" dir="2700000" algn="tl" rotWithShape="0">
                  <a:srgbClr val="000000">
                    <a:alpha val="48000"/>
                  </a:srgbClr>
                </a:outerShdw>
              </a:effectLst>
              <a:latin typeface="Rockwell" panose="02060603020205020403"/>
            </a:endParaRPr>
          </a:p>
          <a:p>
            <a:pPr>
              <a:lnSpc>
                <a:spcPct val="110000"/>
              </a:lnSpc>
              <a:spcAft>
                <a:spcPts val="600"/>
              </a:spcAft>
              <a:defRPr/>
            </a:pPr>
            <a:r>
              <a:rPr lang="en-US" sz="2000" dirty="0">
                <a:solidFill>
                  <a:prstClr val="white"/>
                </a:solidFill>
                <a:effectLst>
                  <a:outerShdw blurRad="50800" dist="38100" dir="2700000" algn="tl" rotWithShape="0">
                    <a:srgbClr val="000000">
                      <a:alpha val="48000"/>
                    </a:srgbClr>
                  </a:outerShdw>
                </a:effectLst>
                <a:latin typeface="Rockwell" panose="02060603020205020403"/>
              </a:rPr>
              <a:t>With the separation of Rangi and Papa, </a:t>
            </a:r>
            <a:r>
              <a:rPr lang="en-US" sz="2000" i="1" dirty="0">
                <a:solidFill>
                  <a:prstClr val="white"/>
                </a:solidFill>
                <a:effectLst>
                  <a:outerShdw blurRad="50800" dist="38100" dir="2700000" algn="tl" rotWithShape="0">
                    <a:srgbClr val="000000">
                      <a:alpha val="48000"/>
                    </a:srgbClr>
                  </a:outerShdw>
                </a:effectLst>
                <a:latin typeface="Rockwell" panose="02060603020205020403"/>
              </a:rPr>
              <a:t>Wai</a:t>
            </a:r>
            <a:r>
              <a:rPr lang="en-US" sz="2000" dirty="0">
                <a:solidFill>
                  <a:prstClr val="white"/>
                </a:solidFill>
                <a:effectLst>
                  <a:outerShdw blurRad="50800" dist="38100" dir="2700000" algn="tl" rotWithShape="0">
                    <a:srgbClr val="000000">
                      <a:alpha val="48000"/>
                    </a:srgbClr>
                  </a:outerShdw>
                </a:effectLst>
                <a:latin typeface="Rockwell" panose="02060603020205020403"/>
              </a:rPr>
              <a:t> is used through a new expression.  An expression of </a:t>
            </a:r>
            <a:r>
              <a:rPr lang="en-US" sz="2000" i="1" dirty="0">
                <a:solidFill>
                  <a:prstClr val="white"/>
                </a:solidFill>
                <a:effectLst>
                  <a:outerShdw blurRad="50800" dist="38100" dir="2700000" algn="tl" rotWithShape="0">
                    <a:srgbClr val="000000">
                      <a:alpha val="48000"/>
                    </a:srgbClr>
                  </a:outerShdw>
                </a:effectLst>
                <a:latin typeface="Rockwell" panose="02060603020205020403"/>
              </a:rPr>
              <a:t>aroha</a:t>
            </a:r>
            <a:r>
              <a:rPr lang="en-US" sz="2000" dirty="0">
                <a:solidFill>
                  <a:prstClr val="white"/>
                </a:solidFill>
                <a:effectLst>
                  <a:outerShdw blurRad="50800" dist="38100" dir="2700000" algn="tl" rotWithShape="0">
                    <a:srgbClr val="000000">
                      <a:alpha val="48000"/>
                    </a:srgbClr>
                  </a:outerShdw>
                </a:effectLst>
                <a:latin typeface="Rockwell" panose="02060603020205020403"/>
              </a:rPr>
              <a:t>, and a yearning for loved ones.  </a:t>
            </a:r>
          </a:p>
        </p:txBody>
      </p:sp>
      <p:sp>
        <p:nvSpPr>
          <p:cNvPr id="12" name="AutoShape 2" descr="Tanemahuta">
            <a:extLst>
              <a:ext uri="{FF2B5EF4-FFF2-40B4-BE49-F238E27FC236}">
                <a16:creationId xmlns:a16="http://schemas.microsoft.com/office/drawing/2014/main" id="{A2DF3A82-0E27-EAAA-6C7D-43139AB665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defRPr/>
            </a:pPr>
            <a:endParaRPr lang="en-NZ">
              <a:solidFill>
                <a:prstClr val="white"/>
              </a:solidFill>
              <a:latin typeface="Rockwell" panose="02060603020205020403"/>
            </a:endParaRPr>
          </a:p>
        </p:txBody>
      </p:sp>
      <p:sp>
        <p:nvSpPr>
          <p:cNvPr id="13" name="TextBox 12">
            <a:extLst>
              <a:ext uri="{FF2B5EF4-FFF2-40B4-BE49-F238E27FC236}">
                <a16:creationId xmlns:a16="http://schemas.microsoft.com/office/drawing/2014/main" id="{9D8E3099-14B8-80B3-3B03-C8700CC113A3}"/>
              </a:ext>
            </a:extLst>
          </p:cNvPr>
          <p:cNvSpPr txBox="1"/>
          <p:nvPr/>
        </p:nvSpPr>
        <p:spPr>
          <a:xfrm>
            <a:off x="6485090" y="6384074"/>
            <a:ext cx="3817283" cy="369332"/>
          </a:xfrm>
          <a:prstGeom prst="rect">
            <a:avLst/>
          </a:prstGeom>
          <a:noFill/>
        </p:spPr>
        <p:txBody>
          <a:bodyPr wrap="square" rtlCol="0">
            <a:spAutoFit/>
          </a:bodyPr>
          <a:lstStyle/>
          <a:p>
            <a:pPr defTabSz="457200">
              <a:spcAft>
                <a:spcPts val="600"/>
              </a:spcAft>
              <a:defRPr/>
            </a:pPr>
            <a:r>
              <a:rPr lang="en-NZ" i="1" dirty="0" err="1">
                <a:solidFill>
                  <a:prstClr val="white"/>
                </a:solidFill>
                <a:latin typeface="Rockwell" panose="02060603020205020403"/>
              </a:rPr>
              <a:t>Naa</a:t>
            </a:r>
            <a:r>
              <a:rPr lang="en-NZ" i="1" dirty="0">
                <a:solidFill>
                  <a:prstClr val="white"/>
                </a:solidFill>
                <a:latin typeface="Rockwell" panose="02060603020205020403"/>
              </a:rPr>
              <a:t> </a:t>
            </a:r>
            <a:r>
              <a:rPr lang="en-NZ" i="1" dirty="0" err="1">
                <a:solidFill>
                  <a:prstClr val="white"/>
                </a:solidFill>
                <a:latin typeface="Rockwell" panose="02060603020205020403"/>
              </a:rPr>
              <a:t>shanstudio</a:t>
            </a:r>
            <a:endParaRPr lang="en-NZ" i="1" dirty="0">
              <a:solidFill>
                <a:prstClr val="white"/>
              </a:solidFill>
              <a:latin typeface="Rockwell" panose="02060603020205020403"/>
            </a:endParaRPr>
          </a:p>
        </p:txBody>
      </p:sp>
    </p:spTree>
    <p:extLst>
      <p:ext uri="{BB962C8B-B14F-4D97-AF65-F5344CB8AC3E}">
        <p14:creationId xmlns:p14="http://schemas.microsoft.com/office/powerpoint/2010/main" val="180582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125003" y="210953"/>
            <a:ext cx="4539197" cy="570101"/>
          </a:xfrm>
        </p:spPr>
        <p:txBody>
          <a:bodyPr/>
          <a:lstStyle/>
          <a:p>
            <a:r>
              <a:rPr lang="en-US" dirty="0">
                <a:latin typeface="Calibri" panose="020F0502020204030204" pitchFamily="34" charset="0"/>
                <a:cs typeface="Calibri" panose="020F0502020204030204" pitchFamily="34" charset="0"/>
              </a:rPr>
              <a:t>Te </a:t>
            </a:r>
            <a:r>
              <a:rPr lang="en-US" dirty="0" err="1">
                <a:latin typeface="Calibri" panose="020F0502020204030204" pitchFamily="34" charset="0"/>
                <a:cs typeface="Calibri" panose="020F0502020204030204" pitchFamily="34" charset="0"/>
              </a:rPr>
              <a:t>Ao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Marama</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0CCC454-8220-E27F-34B4-DD12C394DAC7}"/>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4629159" y="10"/>
            <a:ext cx="2469117" cy="6857990"/>
          </a:xfrm>
          <a:prstGeom prst="rect">
            <a:avLst/>
          </a:prstGeom>
          <a:noFill/>
          <a:effectLst/>
          <a:extLst>
            <a:ext uri="{53640926-AAD7-44D8-BBD7-CCE9431645EC}">
              <a14:shadowObscured xmlns:a14="http://schemas.microsoft.com/office/drawing/2010/main"/>
            </a:ext>
          </a:extLst>
        </p:spPr>
      </p:pic>
      <p:pic>
        <p:nvPicPr>
          <p:cNvPr id="6" name="Picture 5" descr="H:\River Pics\sunken - new zealand eels album cover.jpg">
            <a:extLst>
              <a:ext uri="{FF2B5EF4-FFF2-40B4-BE49-F238E27FC236}">
                <a16:creationId xmlns:a16="http://schemas.microsoft.com/office/drawing/2014/main" id="{A2DB906C-FD01-948C-BBF5-4E158CA2A6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942"/>
          <a:stretch/>
        </p:blipFill>
        <p:spPr bwMode="auto">
          <a:xfrm>
            <a:off x="1125003" y="1562098"/>
            <a:ext cx="4059936" cy="418937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C9E04348-D536-2371-2FC1-D0460DE5B43B}"/>
              </a:ext>
            </a:extLst>
          </p:cNvPr>
          <p:cNvSpPr txBox="1">
            <a:spLocks/>
          </p:cNvSpPr>
          <p:nvPr/>
        </p:nvSpPr>
        <p:spPr>
          <a:xfrm>
            <a:off x="7098276" y="250450"/>
            <a:ext cx="4539197" cy="5701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World of Light</a:t>
            </a:r>
          </a:p>
        </p:txBody>
      </p:sp>
      <p:pic>
        <p:nvPicPr>
          <p:cNvPr id="8" name="Picture 7">
            <a:extLst>
              <a:ext uri="{FF2B5EF4-FFF2-40B4-BE49-F238E27FC236}">
                <a16:creationId xmlns:a16="http://schemas.microsoft.com/office/drawing/2014/main" id="{D2A79242-F55D-D67C-AD09-3BE24608CD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949" r="-1" b="-1"/>
          <a:stretch/>
        </p:blipFill>
        <p:spPr bwMode="auto">
          <a:xfrm>
            <a:off x="7303480" y="1562098"/>
            <a:ext cx="4454151" cy="43414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35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125003" y="210953"/>
            <a:ext cx="4539197" cy="570101"/>
          </a:xfrm>
        </p:spPr>
        <p:txBody>
          <a:bodyPr/>
          <a:lstStyle/>
          <a:p>
            <a:r>
              <a:rPr lang="en-US" dirty="0">
                <a:latin typeface="Calibri" panose="020F0502020204030204" pitchFamily="34" charset="0"/>
                <a:cs typeface="Calibri" panose="020F0502020204030204" pitchFamily="34" charset="0"/>
              </a:rPr>
              <a:t>Te </a:t>
            </a:r>
            <a:r>
              <a:rPr lang="en-US" dirty="0" err="1">
                <a:latin typeface="Calibri" panose="020F0502020204030204" pitchFamily="34" charset="0"/>
                <a:cs typeface="Calibri" panose="020F0502020204030204" pitchFamily="34" charset="0"/>
              </a:rPr>
              <a:t>Ao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Marama</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0CCC454-8220-E27F-34B4-DD12C394DAC7}"/>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4629159" y="10"/>
            <a:ext cx="2469117" cy="6857990"/>
          </a:xfrm>
          <a:prstGeom prst="rect">
            <a:avLst/>
          </a:prstGeom>
          <a:noFill/>
          <a:effectLst/>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C9E04348-D536-2371-2FC1-D0460DE5B43B}"/>
              </a:ext>
            </a:extLst>
          </p:cNvPr>
          <p:cNvSpPr txBox="1">
            <a:spLocks/>
          </p:cNvSpPr>
          <p:nvPr/>
        </p:nvSpPr>
        <p:spPr>
          <a:xfrm>
            <a:off x="7098276" y="250450"/>
            <a:ext cx="4539197" cy="5701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World of Light</a:t>
            </a:r>
          </a:p>
        </p:txBody>
      </p:sp>
      <p:pic>
        <p:nvPicPr>
          <p:cNvPr id="9" name="Picture 5" descr="Text, letter&#10;&#10;Description automatically generated">
            <a:extLst>
              <a:ext uri="{FF2B5EF4-FFF2-40B4-BE49-F238E27FC236}">
                <a16:creationId xmlns:a16="http://schemas.microsoft.com/office/drawing/2014/main" id="{782B6FFE-3DD0-9B20-0B78-46C8BA00B7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44" r="2" b="11799"/>
          <a:stretch/>
        </p:blipFill>
        <p:spPr bwMode="auto">
          <a:xfrm>
            <a:off x="550285" y="1106520"/>
            <a:ext cx="5113915" cy="5751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close-up of a document&#10;&#10;Description automatically generated with low confidence">
            <a:extLst>
              <a:ext uri="{FF2B5EF4-FFF2-40B4-BE49-F238E27FC236}">
                <a16:creationId xmlns:a16="http://schemas.microsoft.com/office/drawing/2014/main" id="{304BCD11-AAD3-0C04-AEEC-45E01DD551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55" r="27144"/>
          <a:stretch/>
        </p:blipFill>
        <p:spPr bwMode="auto">
          <a:xfrm>
            <a:off x="7339576" y="954464"/>
            <a:ext cx="4591005" cy="59035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7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125003" y="210953"/>
            <a:ext cx="4539197" cy="570101"/>
          </a:xfrm>
        </p:spPr>
        <p:txBody>
          <a:bodyPr/>
          <a:lstStyle/>
          <a:p>
            <a:r>
              <a:rPr lang="en-US" dirty="0">
                <a:latin typeface="Calibri" panose="020F0502020204030204" pitchFamily="34" charset="0"/>
                <a:cs typeface="Calibri" panose="020F0502020204030204" pitchFamily="34" charset="0"/>
              </a:rPr>
              <a:t>Te </a:t>
            </a:r>
            <a:r>
              <a:rPr lang="en-US" dirty="0" err="1">
                <a:latin typeface="Calibri" panose="020F0502020204030204" pitchFamily="34" charset="0"/>
                <a:cs typeface="Calibri" panose="020F0502020204030204" pitchFamily="34" charset="0"/>
              </a:rPr>
              <a:t>Ao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Marama</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0CCC454-8220-E27F-34B4-DD12C394DAC7}"/>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4629159" y="10"/>
            <a:ext cx="2469117" cy="6857990"/>
          </a:xfrm>
          <a:prstGeom prst="rect">
            <a:avLst/>
          </a:prstGeom>
          <a:noFill/>
          <a:effectLst/>
          <a:extLst>
            <a:ext uri="{53640926-AAD7-44D8-BBD7-CCE9431645EC}">
              <a14:shadowObscured xmlns:a14="http://schemas.microsoft.com/office/drawing/2010/main"/>
            </a:ext>
          </a:extLst>
        </p:spPr>
      </p:pic>
      <p:pic>
        <p:nvPicPr>
          <p:cNvPr id="6" name="Picture 5" descr="H:\River Pics\sunken - new zealand eels album cover.jpg">
            <a:extLst>
              <a:ext uri="{FF2B5EF4-FFF2-40B4-BE49-F238E27FC236}">
                <a16:creationId xmlns:a16="http://schemas.microsoft.com/office/drawing/2014/main" id="{A2DB906C-FD01-948C-BBF5-4E158CA2A6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942"/>
          <a:stretch/>
        </p:blipFill>
        <p:spPr bwMode="auto">
          <a:xfrm>
            <a:off x="1125003" y="1562098"/>
            <a:ext cx="4059936" cy="418937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C9E04348-D536-2371-2FC1-D0460DE5B43B}"/>
              </a:ext>
            </a:extLst>
          </p:cNvPr>
          <p:cNvSpPr txBox="1">
            <a:spLocks/>
          </p:cNvSpPr>
          <p:nvPr/>
        </p:nvSpPr>
        <p:spPr>
          <a:xfrm>
            <a:off x="7098276" y="250450"/>
            <a:ext cx="4539197" cy="5701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World of Light</a:t>
            </a:r>
          </a:p>
        </p:txBody>
      </p:sp>
      <p:pic>
        <p:nvPicPr>
          <p:cNvPr id="9" name="Picture 5" descr="Text, letter&#10;&#10;Description automatically generated">
            <a:extLst>
              <a:ext uri="{FF2B5EF4-FFF2-40B4-BE49-F238E27FC236}">
                <a16:creationId xmlns:a16="http://schemas.microsoft.com/office/drawing/2014/main" id="{782B6FFE-3DD0-9B20-0B78-46C8BA00B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44" r="2" b="11799"/>
          <a:stretch/>
        </p:blipFill>
        <p:spPr bwMode="auto">
          <a:xfrm>
            <a:off x="749802" y="1106520"/>
            <a:ext cx="5113915" cy="5751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1974 waka taua">
            <a:extLst>
              <a:ext uri="{FF2B5EF4-FFF2-40B4-BE49-F238E27FC236}">
                <a16:creationId xmlns:a16="http://schemas.microsoft.com/office/drawing/2014/main" id="{628FAB37-7042-8F7D-ED30-3D6BC620CE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892" r="18845" b="1"/>
          <a:stretch/>
        </p:blipFill>
        <p:spPr bwMode="auto">
          <a:xfrm>
            <a:off x="1037161" y="1115794"/>
            <a:ext cx="4539196" cy="57422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Julian\Pictures\Waikato River\Chase for a Bride.jpg">
            <a:extLst>
              <a:ext uri="{FF2B5EF4-FFF2-40B4-BE49-F238E27FC236}">
                <a16:creationId xmlns:a16="http://schemas.microsoft.com/office/drawing/2014/main" id="{A96EEE2A-1620-F586-E23D-2600749390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92" r="6293" b="-2"/>
          <a:stretch/>
        </p:blipFill>
        <p:spPr bwMode="auto">
          <a:xfrm>
            <a:off x="7076829" y="1115794"/>
            <a:ext cx="4757769" cy="44711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32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125003" y="210953"/>
            <a:ext cx="4539197" cy="570101"/>
          </a:xfrm>
        </p:spPr>
        <p:txBody>
          <a:bodyPr/>
          <a:lstStyle/>
          <a:p>
            <a:r>
              <a:rPr lang="en-US" dirty="0">
                <a:latin typeface="Calibri" panose="020F0502020204030204" pitchFamily="34" charset="0"/>
                <a:cs typeface="Calibri" panose="020F0502020204030204" pitchFamily="34" charset="0"/>
              </a:rPr>
              <a:t>Te </a:t>
            </a:r>
            <a:r>
              <a:rPr lang="en-US" dirty="0" err="1">
                <a:latin typeface="Calibri" panose="020F0502020204030204" pitchFamily="34" charset="0"/>
                <a:cs typeface="Calibri" panose="020F0502020204030204" pitchFamily="34" charset="0"/>
              </a:rPr>
              <a:t>Ao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Marama</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0CCC454-8220-E27F-34B4-DD12C394DAC7}"/>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4629159" y="10"/>
            <a:ext cx="2469117" cy="6857990"/>
          </a:xfrm>
          <a:prstGeom prst="rect">
            <a:avLst/>
          </a:prstGeom>
          <a:noFill/>
          <a:effectLst/>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C9E04348-D536-2371-2FC1-D0460DE5B43B}"/>
              </a:ext>
            </a:extLst>
          </p:cNvPr>
          <p:cNvSpPr txBox="1">
            <a:spLocks/>
          </p:cNvSpPr>
          <p:nvPr/>
        </p:nvSpPr>
        <p:spPr>
          <a:xfrm>
            <a:off x="7098276" y="250450"/>
            <a:ext cx="4539197" cy="5701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World of Light</a:t>
            </a:r>
          </a:p>
        </p:txBody>
      </p:sp>
      <p:pic>
        <p:nvPicPr>
          <p:cNvPr id="13" name="Content Placeholder 6">
            <a:extLst>
              <a:ext uri="{FF2B5EF4-FFF2-40B4-BE49-F238E27FC236}">
                <a16:creationId xmlns:a16="http://schemas.microsoft.com/office/drawing/2014/main" id="{146E762E-99C2-E9C1-E492-A2D2820D63F9}"/>
              </a:ext>
            </a:extLst>
          </p:cNvPr>
          <p:cNvPicPr>
            <a:picLocks noChangeAspect="1"/>
          </p:cNvPicPr>
          <p:nvPr/>
        </p:nvPicPr>
        <p:blipFill rotWithShape="1">
          <a:blip r:embed="rId4"/>
          <a:srcRect r="2" b="5571"/>
          <a:stretch/>
        </p:blipFill>
        <p:spPr>
          <a:xfrm>
            <a:off x="1125003" y="1061219"/>
            <a:ext cx="4059935" cy="5585828"/>
          </a:xfrm>
          <a:prstGeom prst="rect">
            <a:avLst/>
          </a:prstGeom>
        </p:spPr>
      </p:pic>
      <p:pic>
        <p:nvPicPr>
          <p:cNvPr id="14" name="Picture 13">
            <a:extLst>
              <a:ext uri="{FF2B5EF4-FFF2-40B4-BE49-F238E27FC236}">
                <a16:creationId xmlns:a16="http://schemas.microsoft.com/office/drawing/2014/main" id="{9D7A93E2-5245-E21E-442E-5085E5B7B15E}"/>
              </a:ext>
            </a:extLst>
          </p:cNvPr>
          <p:cNvPicPr>
            <a:picLocks noChangeAspect="1"/>
          </p:cNvPicPr>
          <p:nvPr/>
        </p:nvPicPr>
        <p:blipFill>
          <a:blip r:embed="rId5">
            <a:alphaModFix amt="85000"/>
          </a:blip>
          <a:stretch>
            <a:fillRect/>
          </a:stretch>
        </p:blipFill>
        <p:spPr>
          <a:xfrm>
            <a:off x="7250912" y="645350"/>
            <a:ext cx="4632961" cy="6858000"/>
          </a:xfrm>
          <a:prstGeom prst="rect">
            <a:avLst/>
          </a:prstGeom>
        </p:spPr>
      </p:pic>
    </p:spTree>
    <p:extLst>
      <p:ext uri="{BB962C8B-B14F-4D97-AF65-F5344CB8AC3E}">
        <p14:creationId xmlns:p14="http://schemas.microsoft.com/office/powerpoint/2010/main" val="427727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CCC454-8220-E27F-34B4-DD12C394DAC7}"/>
              </a:ext>
            </a:extLst>
          </p:cNvPr>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l="46737" t="2454" r="-3" b="6189"/>
          <a:stretch/>
        </p:blipFill>
        <p:spPr bwMode="auto">
          <a:xfrm>
            <a:off x="-781041" y="10"/>
            <a:ext cx="2469117" cy="6857990"/>
          </a:xfrm>
          <a:prstGeom prst="rect">
            <a:avLst/>
          </a:prstGeom>
          <a:noFill/>
          <a:effectLst/>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D07262A6-B5AF-EE0E-E006-EDE43331CAA9}"/>
              </a:ext>
            </a:extLst>
          </p:cNvPr>
          <p:cNvSpPr txBox="1">
            <a:spLocks/>
          </p:cNvSpPr>
          <p:nvPr/>
        </p:nvSpPr>
        <p:spPr>
          <a:xfrm>
            <a:off x="2341724" y="260907"/>
            <a:ext cx="8161176" cy="1286160"/>
          </a:xfrm>
          <a:prstGeom prst="rect">
            <a:avLst/>
          </a:prstGeom>
        </p:spPr>
        <p:txBody>
          <a:bodyPr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solidFill>
                  <a:schemeClr val="accent4"/>
                </a:solidFill>
              </a:rPr>
              <a:t>Resource Management Act 1991</a:t>
            </a:r>
          </a:p>
        </p:txBody>
      </p:sp>
      <p:sp>
        <p:nvSpPr>
          <p:cNvPr id="8" name="Content Placeholder 10">
            <a:extLst>
              <a:ext uri="{FF2B5EF4-FFF2-40B4-BE49-F238E27FC236}">
                <a16:creationId xmlns:a16="http://schemas.microsoft.com/office/drawing/2014/main" id="{DA78E659-C820-C22A-5F03-0EDD057CFA97}"/>
              </a:ext>
            </a:extLst>
          </p:cNvPr>
          <p:cNvSpPr txBox="1">
            <a:spLocks/>
          </p:cNvSpPr>
          <p:nvPr/>
        </p:nvSpPr>
        <p:spPr>
          <a:xfrm>
            <a:off x="1334069" y="1928255"/>
            <a:ext cx="1085793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All persons exercising functions and powers under the Resource Management Act must:</a:t>
            </a:r>
          </a:p>
          <a:p>
            <a:pPr marL="0" indent="0">
              <a:buFont typeface="Arial" panose="020B0604020202020204" pitchFamily="34" charset="0"/>
              <a:buNone/>
            </a:pPr>
            <a:endParaRPr lang="en-US" sz="1050" dirty="0">
              <a:latin typeface="Calibri" panose="020F0502020204030204" pitchFamily="34" charset="0"/>
              <a:cs typeface="Calibri" panose="020F0502020204030204" pitchFamily="34" charset="0"/>
            </a:endParaRPr>
          </a:p>
          <a:p>
            <a:pPr lvl="1">
              <a:spcBef>
                <a:spcPts val="600"/>
              </a:spcBef>
              <a:spcAft>
                <a:spcPts val="600"/>
              </a:spcAft>
            </a:pPr>
            <a:r>
              <a:rPr lang="en-US" i="1" dirty="0">
                <a:latin typeface="Calibri" panose="020F0502020204030204" pitchFamily="34" charset="0"/>
                <a:cs typeface="Calibri" panose="020F0502020204030204" pitchFamily="34" charset="0"/>
              </a:rPr>
              <a:t>‘</a:t>
            </a:r>
            <a:r>
              <a:rPr lang="en-US" i="1" dirty="0" err="1">
                <a:latin typeface="Calibri" panose="020F0502020204030204" pitchFamily="34" charset="0"/>
                <a:cs typeface="Calibri" panose="020F0502020204030204" pitchFamily="34" charset="0"/>
              </a:rPr>
              <a:t>recognise</a:t>
            </a:r>
            <a:r>
              <a:rPr lang="en-US" i="1" dirty="0">
                <a:latin typeface="Calibri" panose="020F0502020204030204" pitchFamily="34" charset="0"/>
                <a:cs typeface="Calibri" panose="020F0502020204030204" pitchFamily="34" charset="0"/>
              </a:rPr>
              <a:t> and provide’ </a:t>
            </a:r>
            <a:r>
              <a:rPr lang="en-US" dirty="0">
                <a:latin typeface="Calibri" panose="020F0502020204030204" pitchFamily="34" charset="0"/>
                <a:cs typeface="Calibri" panose="020F0502020204030204" pitchFamily="34" charset="0"/>
              </a:rPr>
              <a:t>for 6(e) the relationship of </a:t>
            </a:r>
            <a:r>
              <a:rPr lang="en-US" dirty="0" err="1">
                <a:latin typeface="Calibri" panose="020F0502020204030204" pitchFamily="34" charset="0"/>
                <a:cs typeface="Calibri" panose="020F0502020204030204" pitchFamily="34" charset="0"/>
              </a:rPr>
              <a:t>Maori</a:t>
            </a:r>
            <a:r>
              <a:rPr lang="en-US" dirty="0">
                <a:latin typeface="Calibri" panose="020F0502020204030204" pitchFamily="34" charset="0"/>
                <a:cs typeface="Calibri" panose="020F0502020204030204" pitchFamily="34" charset="0"/>
              </a:rPr>
              <a:t> and their culture and traditions with their ancestral lands, water, sites, </a:t>
            </a:r>
            <a:r>
              <a:rPr lang="en-US" dirty="0" err="1">
                <a:latin typeface="Calibri" panose="020F0502020204030204" pitchFamily="34" charset="0"/>
                <a:cs typeface="Calibri" panose="020F0502020204030204" pitchFamily="34" charset="0"/>
              </a:rPr>
              <a:t>waahi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tapu</a:t>
            </a:r>
            <a:r>
              <a:rPr lang="en-US" dirty="0">
                <a:latin typeface="Calibri" panose="020F0502020204030204" pitchFamily="34" charset="0"/>
                <a:cs typeface="Calibri" panose="020F0502020204030204" pitchFamily="34" charset="0"/>
              </a:rPr>
              <a:t>, and other taonga.</a:t>
            </a:r>
          </a:p>
          <a:p>
            <a:pPr lvl="1">
              <a:spcBef>
                <a:spcPts val="600"/>
              </a:spcBef>
              <a:spcAft>
                <a:spcPts val="600"/>
              </a:spcAft>
            </a:pPr>
            <a:r>
              <a:rPr lang="en-US" i="1" dirty="0">
                <a:latin typeface="Calibri" panose="020F0502020204030204" pitchFamily="34" charset="0"/>
                <a:cs typeface="Calibri" panose="020F0502020204030204" pitchFamily="34" charset="0"/>
              </a:rPr>
              <a:t>'have particular regard to’ </a:t>
            </a:r>
            <a:r>
              <a:rPr lang="en-US" dirty="0">
                <a:latin typeface="Calibri" panose="020F0502020204030204" pitchFamily="34" charset="0"/>
                <a:cs typeface="Calibri" panose="020F0502020204030204" pitchFamily="34" charset="0"/>
              </a:rPr>
              <a:t>section 7(a) </a:t>
            </a:r>
            <a:r>
              <a:rPr lang="en-US" dirty="0" err="1">
                <a:latin typeface="Calibri" panose="020F0502020204030204" pitchFamily="34" charset="0"/>
                <a:cs typeface="Calibri" panose="020F0502020204030204" pitchFamily="34" charset="0"/>
              </a:rPr>
              <a:t>kaitiakitanga</a:t>
            </a:r>
            <a:r>
              <a:rPr lang="en-US" dirty="0">
                <a:latin typeface="Calibri" panose="020F0502020204030204" pitchFamily="34" charset="0"/>
                <a:cs typeface="Calibri" panose="020F0502020204030204" pitchFamily="34" charset="0"/>
              </a:rPr>
              <a:t>.</a:t>
            </a:r>
          </a:p>
          <a:p>
            <a:pPr lvl="1">
              <a:spcBef>
                <a:spcPts val="600"/>
              </a:spcBef>
              <a:spcAft>
                <a:spcPts val="600"/>
              </a:spcAft>
            </a:pPr>
            <a:r>
              <a:rPr lang="en-US" i="1" dirty="0">
                <a:latin typeface="Calibri" panose="020F0502020204030204" pitchFamily="34" charset="0"/>
                <a:cs typeface="Calibri" panose="020F0502020204030204" pitchFamily="34" charset="0"/>
              </a:rPr>
              <a:t>‘take into account’ </a:t>
            </a:r>
            <a:r>
              <a:rPr lang="en-US" dirty="0">
                <a:latin typeface="Calibri" panose="020F0502020204030204" pitchFamily="34" charset="0"/>
                <a:cs typeface="Calibri" panose="020F0502020204030204" pitchFamily="34" charset="0"/>
              </a:rPr>
              <a:t>the principles of the Treaty of Waitangi.</a:t>
            </a:r>
          </a:p>
          <a:p>
            <a:pPr marL="457200" lvl="1" indent="0">
              <a:buNone/>
            </a:pPr>
            <a:endParaRPr lang="en-US" dirty="0">
              <a:latin typeface="Calibri" panose="020F0502020204030204" pitchFamily="34" charset="0"/>
              <a:cs typeface="Calibri" panose="020F0502020204030204" pitchFamily="34" charset="0"/>
            </a:endParaRPr>
          </a:p>
          <a:p>
            <a:pPr marL="457200" lvl="1" indent="0" algn="ctr">
              <a:buFont typeface="Arial" panose="020B0604020202020204" pitchFamily="34" charset="0"/>
              <a:buNone/>
            </a:pPr>
            <a:r>
              <a:rPr lang="en-US" b="1" i="1" dirty="0">
                <a:latin typeface="Calibri" panose="020F0502020204030204" pitchFamily="34" charset="0"/>
                <a:cs typeface="Calibri" panose="020F0502020204030204" pitchFamily="34" charset="0"/>
              </a:rPr>
              <a:t>Avoid, Remedy, Mitigate</a:t>
            </a:r>
            <a:endParaRPr lang="en-NZ"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340970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itle Slide">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d53b97b-cfb5-43fb-98c8-420dca68bc0c">
      <UserInfo>
        <DisplayName>Katrina Guy</DisplayName>
        <AccountId>19</AccountId>
        <AccountType/>
      </UserInfo>
      <UserInfo>
        <DisplayName>Gillian Blythe</DisplayName>
        <AccountId>145</AccountId>
        <AccountType/>
      </UserInfo>
    </SharedWithUsers>
    <lcf76f155ced4ddcb4097134ff3c332f xmlns="1bf58d84-5e20-4a41-aa73-0a6f7670ae44">
      <Terms xmlns="http://schemas.microsoft.com/office/infopath/2007/PartnerControls"/>
    </lcf76f155ced4ddcb4097134ff3c332f>
    <TaxCatchAll xmlns="ed53b97b-cfb5-43fb-98c8-420dca68bc0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B8B422-5282-451E-8EED-F88E351792B4}">
  <ds:schemaRefs>
    <ds:schemaRef ds:uri="http://schemas.microsoft.com/office/2006/metadata/properties"/>
    <ds:schemaRef ds:uri="http://schemas.microsoft.com/office/infopath/2007/PartnerControls"/>
    <ds:schemaRef ds:uri="ed53b97b-cfb5-43fb-98c8-420dca68bc0c"/>
    <ds:schemaRef ds:uri="1bf58d84-5e20-4a41-aa73-0a6f7670ae44"/>
  </ds:schemaRefs>
</ds:datastoreItem>
</file>

<file path=customXml/itemProps2.xml><?xml version="1.0" encoding="utf-8"?>
<ds:datastoreItem xmlns:ds="http://schemas.openxmlformats.org/officeDocument/2006/customXml" ds:itemID="{FDB19568-55C3-4BC3-A428-7D9D689C7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58d84-5e20-4a41-aa73-0a6f7670ae44"/>
    <ds:schemaRef ds:uri="ed53b97b-cfb5-43fb-98c8-420dca68b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68C8F2-30F3-448A-B03E-9A940E33D1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6654</TotalTime>
  <Words>2877</Words>
  <Application>Microsoft Office PowerPoint</Application>
  <PresentationFormat>Widescreen</PresentationFormat>
  <Paragraphs>225</Paragraphs>
  <Slides>22</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Arial Mäori</vt:lpstr>
      <vt:lpstr>Bookman Old Style</vt:lpstr>
      <vt:lpstr>Calibri</vt:lpstr>
      <vt:lpstr>Proxima Nova</vt:lpstr>
      <vt:lpstr>Rockwell</vt:lpstr>
      <vt:lpstr>Verdana</vt:lpstr>
      <vt:lpstr>Wingdings</vt:lpstr>
      <vt:lpstr>Title Slide</vt:lpstr>
      <vt:lpstr>Content Slides</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Williams</dc:creator>
  <cp:lastModifiedBy>Terina Rakena</cp:lastModifiedBy>
  <cp:revision>5</cp:revision>
  <dcterms:created xsi:type="dcterms:W3CDTF">2022-05-04T02:33:18Z</dcterms:created>
  <dcterms:modified xsi:type="dcterms:W3CDTF">2022-10-16T23:05:22Z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MediaServiceImageTags">
    <vt:lpwstr/>
  </property>
</Properties>
</file>