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16"/>
  </p:notesMasterIdLst>
  <p:sldIdLst>
    <p:sldId id="258" r:id="rId6"/>
    <p:sldId id="266" r:id="rId7"/>
    <p:sldId id="263" r:id="rId8"/>
    <p:sldId id="269" r:id="rId9"/>
    <p:sldId id="274" r:id="rId10"/>
    <p:sldId id="273" r:id="rId11"/>
    <p:sldId id="270" r:id="rId12"/>
    <p:sldId id="268" r:id="rId13"/>
    <p:sldId id="271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3"/>
    <a:srgbClr val="2A88B5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09572-7B3B-42A3-BDD5-ABD715AE63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2ED0C4-6330-4040-A721-D0E6F13BD7DC}">
      <dgm:prSet phldrT="[Text]"/>
      <dgm:spPr/>
      <dgm:t>
        <a:bodyPr/>
        <a:lstStyle/>
        <a:p>
          <a:r>
            <a:rPr lang="en-AU" dirty="0"/>
            <a:t>Storming</a:t>
          </a:r>
        </a:p>
      </dgm:t>
    </dgm:pt>
    <dgm:pt modelId="{6C80C8FE-166D-406D-B1AF-7DC0A74DBE0A}" type="parTrans" cxnId="{369C69B9-4DFB-42C1-B89B-5F6092E2E3BC}">
      <dgm:prSet/>
      <dgm:spPr/>
      <dgm:t>
        <a:bodyPr/>
        <a:lstStyle/>
        <a:p>
          <a:endParaRPr lang="en-AU"/>
        </a:p>
      </dgm:t>
    </dgm:pt>
    <dgm:pt modelId="{7854BF3E-C294-49D4-AB35-B442FE506908}" type="sibTrans" cxnId="{369C69B9-4DFB-42C1-B89B-5F6092E2E3BC}">
      <dgm:prSet/>
      <dgm:spPr/>
      <dgm:t>
        <a:bodyPr/>
        <a:lstStyle/>
        <a:p>
          <a:endParaRPr lang="en-AU"/>
        </a:p>
      </dgm:t>
    </dgm:pt>
    <dgm:pt modelId="{4ED530D8-B7CD-42F0-BA6F-A6B14CA9577F}">
      <dgm:prSet phldrT="[Text]"/>
      <dgm:spPr/>
      <dgm:t>
        <a:bodyPr/>
        <a:lstStyle/>
        <a:p>
          <a:r>
            <a:rPr lang="en-AU" dirty="0"/>
            <a:t>Forming</a:t>
          </a:r>
        </a:p>
      </dgm:t>
    </dgm:pt>
    <dgm:pt modelId="{DBE28A80-253D-4C25-8B33-4670C724AB9B}" type="parTrans" cxnId="{4D10709D-F0D5-46C2-AD78-7B99717E08BD}">
      <dgm:prSet/>
      <dgm:spPr/>
      <dgm:t>
        <a:bodyPr/>
        <a:lstStyle/>
        <a:p>
          <a:endParaRPr lang="en-AU"/>
        </a:p>
      </dgm:t>
    </dgm:pt>
    <dgm:pt modelId="{B0BDF324-9980-46EA-9B5F-C41C379C0FA2}" type="sibTrans" cxnId="{4D10709D-F0D5-46C2-AD78-7B99717E08BD}">
      <dgm:prSet/>
      <dgm:spPr/>
      <dgm:t>
        <a:bodyPr/>
        <a:lstStyle/>
        <a:p>
          <a:endParaRPr lang="en-AU"/>
        </a:p>
      </dgm:t>
    </dgm:pt>
    <dgm:pt modelId="{C5ACDCE8-AC76-43DB-A70D-63D31F027EC6}">
      <dgm:prSet phldrT="[Text]"/>
      <dgm:spPr/>
      <dgm:t>
        <a:bodyPr/>
        <a:lstStyle/>
        <a:p>
          <a:r>
            <a:rPr lang="en-AU" dirty="0"/>
            <a:t>Norming</a:t>
          </a:r>
        </a:p>
      </dgm:t>
    </dgm:pt>
    <dgm:pt modelId="{4945082F-BAD7-4415-AD63-604972E2E152}" type="parTrans" cxnId="{49EF64E6-CBE0-4A09-B93C-D977DE5B9E6A}">
      <dgm:prSet/>
      <dgm:spPr/>
      <dgm:t>
        <a:bodyPr/>
        <a:lstStyle/>
        <a:p>
          <a:endParaRPr lang="en-AU"/>
        </a:p>
      </dgm:t>
    </dgm:pt>
    <dgm:pt modelId="{879F5664-C836-4049-8BB2-3F278E9D931E}" type="sibTrans" cxnId="{49EF64E6-CBE0-4A09-B93C-D977DE5B9E6A}">
      <dgm:prSet/>
      <dgm:spPr/>
      <dgm:t>
        <a:bodyPr/>
        <a:lstStyle/>
        <a:p>
          <a:endParaRPr lang="en-AU"/>
        </a:p>
      </dgm:t>
    </dgm:pt>
    <dgm:pt modelId="{92B7D090-830F-4BB2-BDBB-0884E9BE30B6}">
      <dgm:prSet phldrT="[Text]"/>
      <dgm:spPr/>
      <dgm:t>
        <a:bodyPr/>
        <a:lstStyle/>
        <a:p>
          <a:r>
            <a:rPr lang="en-AU" dirty="0"/>
            <a:t>Performing</a:t>
          </a:r>
        </a:p>
      </dgm:t>
    </dgm:pt>
    <dgm:pt modelId="{9CE00823-89C8-44D3-9D41-0EA15B782FC3}" type="parTrans" cxnId="{BE5923AA-F035-477C-A305-51C4A9834C37}">
      <dgm:prSet/>
      <dgm:spPr/>
      <dgm:t>
        <a:bodyPr/>
        <a:lstStyle/>
        <a:p>
          <a:endParaRPr lang="en-AU"/>
        </a:p>
      </dgm:t>
    </dgm:pt>
    <dgm:pt modelId="{DD1EAB8E-CA9A-4831-89DD-C8DAF92394FF}" type="sibTrans" cxnId="{BE5923AA-F035-477C-A305-51C4A9834C37}">
      <dgm:prSet/>
      <dgm:spPr/>
      <dgm:t>
        <a:bodyPr/>
        <a:lstStyle/>
        <a:p>
          <a:endParaRPr lang="en-AU"/>
        </a:p>
      </dgm:t>
    </dgm:pt>
    <dgm:pt modelId="{EFDF3B90-22DF-454C-B34F-ED068E86063A}">
      <dgm:prSet phldrT="[Text]"/>
      <dgm:spPr/>
      <dgm:t>
        <a:bodyPr/>
        <a:lstStyle/>
        <a:p>
          <a:r>
            <a:rPr lang="en-AU" dirty="0"/>
            <a:t>Transforming</a:t>
          </a:r>
        </a:p>
      </dgm:t>
    </dgm:pt>
    <dgm:pt modelId="{0C2F4D06-9DC0-4FA5-B9BF-1D59582892AC}" type="parTrans" cxnId="{228980E2-E4F2-45AA-A623-214AC32914AE}">
      <dgm:prSet/>
      <dgm:spPr/>
      <dgm:t>
        <a:bodyPr/>
        <a:lstStyle/>
        <a:p>
          <a:endParaRPr lang="en-AU"/>
        </a:p>
      </dgm:t>
    </dgm:pt>
    <dgm:pt modelId="{D71BA6E2-B896-46AC-B349-51C9574BCBE3}" type="sibTrans" cxnId="{228980E2-E4F2-45AA-A623-214AC32914AE}">
      <dgm:prSet/>
      <dgm:spPr/>
      <dgm:t>
        <a:bodyPr/>
        <a:lstStyle/>
        <a:p>
          <a:endParaRPr lang="en-AU"/>
        </a:p>
      </dgm:t>
    </dgm:pt>
    <dgm:pt modelId="{6CCEFB96-7B9E-4171-B646-577C06817DFC}" type="pres">
      <dgm:prSet presAssocID="{EE809572-7B3B-42A3-BDD5-ABD715AE634C}" presName="CompostProcess" presStyleCnt="0">
        <dgm:presLayoutVars>
          <dgm:dir/>
          <dgm:resizeHandles val="exact"/>
        </dgm:presLayoutVars>
      </dgm:prSet>
      <dgm:spPr/>
    </dgm:pt>
    <dgm:pt modelId="{EC37E95A-BFC5-4B24-8CBC-6B72FA6273D0}" type="pres">
      <dgm:prSet presAssocID="{EE809572-7B3B-42A3-BDD5-ABD715AE634C}" presName="arrow" presStyleLbl="bgShp" presStyleIdx="0" presStyleCnt="1" custScaleX="117647" custLinFactNeighborX="-122"/>
      <dgm:spPr/>
    </dgm:pt>
    <dgm:pt modelId="{4B1B0317-8126-43DF-A493-F5BA254307CD}" type="pres">
      <dgm:prSet presAssocID="{EE809572-7B3B-42A3-BDD5-ABD715AE634C}" presName="linearProcess" presStyleCnt="0"/>
      <dgm:spPr/>
    </dgm:pt>
    <dgm:pt modelId="{2463ECA7-D38F-4D16-BDB5-6640C2E0F342}" type="pres">
      <dgm:prSet presAssocID="{E22ED0C4-6330-4040-A721-D0E6F13BD7DC}" presName="textNode" presStyleLbl="node1" presStyleIdx="0" presStyleCnt="5">
        <dgm:presLayoutVars>
          <dgm:bulletEnabled val="1"/>
        </dgm:presLayoutVars>
      </dgm:prSet>
      <dgm:spPr/>
    </dgm:pt>
    <dgm:pt modelId="{E9690C8A-A2AF-4B97-9892-E28D2D423804}" type="pres">
      <dgm:prSet presAssocID="{7854BF3E-C294-49D4-AB35-B442FE506908}" presName="sibTrans" presStyleCnt="0"/>
      <dgm:spPr/>
    </dgm:pt>
    <dgm:pt modelId="{5114A496-ACEC-4770-BC30-136CF863F77D}" type="pres">
      <dgm:prSet presAssocID="{4ED530D8-B7CD-42F0-BA6F-A6B14CA9577F}" presName="textNode" presStyleLbl="node1" presStyleIdx="1" presStyleCnt="5">
        <dgm:presLayoutVars>
          <dgm:bulletEnabled val="1"/>
        </dgm:presLayoutVars>
      </dgm:prSet>
      <dgm:spPr/>
    </dgm:pt>
    <dgm:pt modelId="{286274FC-5B5A-4BE8-921B-305DDD44C9D8}" type="pres">
      <dgm:prSet presAssocID="{B0BDF324-9980-46EA-9B5F-C41C379C0FA2}" presName="sibTrans" presStyleCnt="0"/>
      <dgm:spPr/>
    </dgm:pt>
    <dgm:pt modelId="{5F5D4284-94FD-4B75-9B26-642DDE11C8B1}" type="pres">
      <dgm:prSet presAssocID="{C5ACDCE8-AC76-43DB-A70D-63D31F027EC6}" presName="textNode" presStyleLbl="node1" presStyleIdx="2" presStyleCnt="5">
        <dgm:presLayoutVars>
          <dgm:bulletEnabled val="1"/>
        </dgm:presLayoutVars>
      </dgm:prSet>
      <dgm:spPr/>
    </dgm:pt>
    <dgm:pt modelId="{22EA9C63-DDEB-4B36-BD9F-10A10831E6B7}" type="pres">
      <dgm:prSet presAssocID="{879F5664-C836-4049-8BB2-3F278E9D931E}" presName="sibTrans" presStyleCnt="0"/>
      <dgm:spPr/>
    </dgm:pt>
    <dgm:pt modelId="{261F2B78-5E78-404F-926A-9A247FCB36AE}" type="pres">
      <dgm:prSet presAssocID="{92B7D090-830F-4BB2-BDBB-0884E9BE30B6}" presName="textNode" presStyleLbl="node1" presStyleIdx="3" presStyleCnt="5">
        <dgm:presLayoutVars>
          <dgm:bulletEnabled val="1"/>
        </dgm:presLayoutVars>
      </dgm:prSet>
      <dgm:spPr/>
    </dgm:pt>
    <dgm:pt modelId="{B9B1EB97-BFB5-4D06-ABCB-18112E59FDE6}" type="pres">
      <dgm:prSet presAssocID="{DD1EAB8E-CA9A-4831-89DD-C8DAF92394FF}" presName="sibTrans" presStyleCnt="0"/>
      <dgm:spPr/>
    </dgm:pt>
    <dgm:pt modelId="{9AF3B3AD-D52B-46F2-8D94-D3CDC78F98A0}" type="pres">
      <dgm:prSet presAssocID="{EFDF3B90-22DF-454C-B34F-ED068E86063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D10709D-F0D5-46C2-AD78-7B99717E08BD}" srcId="{EE809572-7B3B-42A3-BDD5-ABD715AE634C}" destId="{4ED530D8-B7CD-42F0-BA6F-A6B14CA9577F}" srcOrd="1" destOrd="0" parTransId="{DBE28A80-253D-4C25-8B33-4670C724AB9B}" sibTransId="{B0BDF324-9980-46EA-9B5F-C41C379C0FA2}"/>
    <dgm:cxn modelId="{BE5923AA-F035-477C-A305-51C4A9834C37}" srcId="{EE809572-7B3B-42A3-BDD5-ABD715AE634C}" destId="{92B7D090-830F-4BB2-BDBB-0884E9BE30B6}" srcOrd="3" destOrd="0" parTransId="{9CE00823-89C8-44D3-9D41-0EA15B782FC3}" sibTransId="{DD1EAB8E-CA9A-4831-89DD-C8DAF92394FF}"/>
    <dgm:cxn modelId="{B6822FB9-25A6-40DF-B1F5-599CCD95AA65}" type="presOf" srcId="{C5ACDCE8-AC76-43DB-A70D-63D31F027EC6}" destId="{5F5D4284-94FD-4B75-9B26-642DDE11C8B1}" srcOrd="0" destOrd="0" presId="urn:microsoft.com/office/officeart/2005/8/layout/hProcess9"/>
    <dgm:cxn modelId="{369C69B9-4DFB-42C1-B89B-5F6092E2E3BC}" srcId="{EE809572-7B3B-42A3-BDD5-ABD715AE634C}" destId="{E22ED0C4-6330-4040-A721-D0E6F13BD7DC}" srcOrd="0" destOrd="0" parTransId="{6C80C8FE-166D-406D-B1AF-7DC0A74DBE0A}" sibTransId="{7854BF3E-C294-49D4-AB35-B442FE506908}"/>
    <dgm:cxn modelId="{126E0ED2-5D0F-415D-A8F2-3FF1FF9F36FA}" type="presOf" srcId="{EFDF3B90-22DF-454C-B34F-ED068E86063A}" destId="{9AF3B3AD-D52B-46F2-8D94-D3CDC78F98A0}" srcOrd="0" destOrd="0" presId="urn:microsoft.com/office/officeart/2005/8/layout/hProcess9"/>
    <dgm:cxn modelId="{BE963CD7-AEF5-4B4F-B7CB-09921027EB99}" type="presOf" srcId="{4ED530D8-B7CD-42F0-BA6F-A6B14CA9577F}" destId="{5114A496-ACEC-4770-BC30-136CF863F77D}" srcOrd="0" destOrd="0" presId="urn:microsoft.com/office/officeart/2005/8/layout/hProcess9"/>
    <dgm:cxn modelId="{35722CD8-F90F-45F8-BF7B-72793B872157}" type="presOf" srcId="{EE809572-7B3B-42A3-BDD5-ABD715AE634C}" destId="{6CCEFB96-7B9E-4171-B646-577C06817DFC}" srcOrd="0" destOrd="0" presId="urn:microsoft.com/office/officeart/2005/8/layout/hProcess9"/>
    <dgm:cxn modelId="{C38496DB-9B35-49E6-A389-1EDF182C308E}" type="presOf" srcId="{E22ED0C4-6330-4040-A721-D0E6F13BD7DC}" destId="{2463ECA7-D38F-4D16-BDB5-6640C2E0F342}" srcOrd="0" destOrd="0" presId="urn:microsoft.com/office/officeart/2005/8/layout/hProcess9"/>
    <dgm:cxn modelId="{228980E2-E4F2-45AA-A623-214AC32914AE}" srcId="{EE809572-7B3B-42A3-BDD5-ABD715AE634C}" destId="{EFDF3B90-22DF-454C-B34F-ED068E86063A}" srcOrd="4" destOrd="0" parTransId="{0C2F4D06-9DC0-4FA5-B9BF-1D59582892AC}" sibTransId="{D71BA6E2-B896-46AC-B349-51C9574BCBE3}"/>
    <dgm:cxn modelId="{49EF64E6-CBE0-4A09-B93C-D977DE5B9E6A}" srcId="{EE809572-7B3B-42A3-BDD5-ABD715AE634C}" destId="{C5ACDCE8-AC76-43DB-A70D-63D31F027EC6}" srcOrd="2" destOrd="0" parTransId="{4945082F-BAD7-4415-AD63-604972E2E152}" sibTransId="{879F5664-C836-4049-8BB2-3F278E9D931E}"/>
    <dgm:cxn modelId="{05FF29F1-AE04-4E85-8DD9-87A0A35E60E5}" type="presOf" srcId="{92B7D090-830F-4BB2-BDBB-0884E9BE30B6}" destId="{261F2B78-5E78-404F-926A-9A247FCB36AE}" srcOrd="0" destOrd="0" presId="urn:microsoft.com/office/officeart/2005/8/layout/hProcess9"/>
    <dgm:cxn modelId="{AC9AB061-EA06-4EF9-B8CC-64FC4B6593A6}" type="presParOf" srcId="{6CCEFB96-7B9E-4171-B646-577C06817DFC}" destId="{EC37E95A-BFC5-4B24-8CBC-6B72FA6273D0}" srcOrd="0" destOrd="0" presId="urn:microsoft.com/office/officeart/2005/8/layout/hProcess9"/>
    <dgm:cxn modelId="{B70CBAF2-7786-4764-8F8C-FE38F0904A9D}" type="presParOf" srcId="{6CCEFB96-7B9E-4171-B646-577C06817DFC}" destId="{4B1B0317-8126-43DF-A493-F5BA254307CD}" srcOrd="1" destOrd="0" presId="urn:microsoft.com/office/officeart/2005/8/layout/hProcess9"/>
    <dgm:cxn modelId="{12C2A120-0F4F-4F12-8296-1AC2BBB83E29}" type="presParOf" srcId="{4B1B0317-8126-43DF-A493-F5BA254307CD}" destId="{2463ECA7-D38F-4D16-BDB5-6640C2E0F342}" srcOrd="0" destOrd="0" presId="urn:microsoft.com/office/officeart/2005/8/layout/hProcess9"/>
    <dgm:cxn modelId="{E2275B42-B4C3-4C8C-BE7B-66008E42B7FE}" type="presParOf" srcId="{4B1B0317-8126-43DF-A493-F5BA254307CD}" destId="{E9690C8A-A2AF-4B97-9892-E28D2D423804}" srcOrd="1" destOrd="0" presId="urn:microsoft.com/office/officeart/2005/8/layout/hProcess9"/>
    <dgm:cxn modelId="{F1A5026D-361C-4A0E-A524-DFFDC3EA84FB}" type="presParOf" srcId="{4B1B0317-8126-43DF-A493-F5BA254307CD}" destId="{5114A496-ACEC-4770-BC30-136CF863F77D}" srcOrd="2" destOrd="0" presId="urn:microsoft.com/office/officeart/2005/8/layout/hProcess9"/>
    <dgm:cxn modelId="{8FFCBEB5-2945-414D-9B77-5C05AC99623A}" type="presParOf" srcId="{4B1B0317-8126-43DF-A493-F5BA254307CD}" destId="{286274FC-5B5A-4BE8-921B-305DDD44C9D8}" srcOrd="3" destOrd="0" presId="urn:microsoft.com/office/officeart/2005/8/layout/hProcess9"/>
    <dgm:cxn modelId="{8A364706-A192-4062-8C19-6467BDAC10E6}" type="presParOf" srcId="{4B1B0317-8126-43DF-A493-F5BA254307CD}" destId="{5F5D4284-94FD-4B75-9B26-642DDE11C8B1}" srcOrd="4" destOrd="0" presId="urn:microsoft.com/office/officeart/2005/8/layout/hProcess9"/>
    <dgm:cxn modelId="{C744F9FB-1B7D-4039-A6B4-EDE6BA7EC98F}" type="presParOf" srcId="{4B1B0317-8126-43DF-A493-F5BA254307CD}" destId="{22EA9C63-DDEB-4B36-BD9F-10A10831E6B7}" srcOrd="5" destOrd="0" presId="urn:microsoft.com/office/officeart/2005/8/layout/hProcess9"/>
    <dgm:cxn modelId="{32E1FD60-969E-4674-9A6E-1E8D48FE30AD}" type="presParOf" srcId="{4B1B0317-8126-43DF-A493-F5BA254307CD}" destId="{261F2B78-5E78-404F-926A-9A247FCB36AE}" srcOrd="6" destOrd="0" presId="urn:microsoft.com/office/officeart/2005/8/layout/hProcess9"/>
    <dgm:cxn modelId="{093A6C33-90A1-4F8A-8258-F8B3B3B262B4}" type="presParOf" srcId="{4B1B0317-8126-43DF-A493-F5BA254307CD}" destId="{B9B1EB97-BFB5-4D06-ABCB-18112E59FDE6}" srcOrd="7" destOrd="0" presId="urn:microsoft.com/office/officeart/2005/8/layout/hProcess9"/>
    <dgm:cxn modelId="{C4B28284-7E52-4B44-B29C-64FA31DA8464}" type="presParOf" srcId="{4B1B0317-8126-43DF-A493-F5BA254307CD}" destId="{9AF3B3AD-D52B-46F2-8D94-D3CDC78F98A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74D95B-6CAB-4DF6-ACFA-591D2182EC4A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64DF7F-BD81-44CA-9AE8-8D6C159F1038}">
      <dgm:prSet/>
      <dgm:spPr/>
      <dgm:t>
        <a:bodyPr/>
        <a:lstStyle/>
        <a:p>
          <a:r>
            <a:rPr lang="en-AU" dirty="0"/>
            <a:t>2/3</a:t>
          </a:r>
          <a:r>
            <a:rPr lang="en-AU" baseline="30000" dirty="0"/>
            <a:t>rd</a:t>
          </a:r>
          <a:r>
            <a:rPr lang="en-AU" dirty="0"/>
            <a:t> of our people are locally based</a:t>
          </a:r>
          <a:endParaRPr lang="en-US" dirty="0"/>
        </a:p>
      </dgm:t>
    </dgm:pt>
    <dgm:pt modelId="{C5C90C7A-B69B-41A4-B608-D513AB45D60E}" type="parTrans" cxnId="{0DE674C1-0441-494E-96BD-528AB6E0C755}">
      <dgm:prSet/>
      <dgm:spPr/>
      <dgm:t>
        <a:bodyPr/>
        <a:lstStyle/>
        <a:p>
          <a:endParaRPr lang="en-US"/>
        </a:p>
      </dgm:t>
    </dgm:pt>
    <dgm:pt modelId="{94797E86-AF10-4137-80E8-1F0131E87214}" type="sibTrans" cxnId="{0DE674C1-0441-494E-96BD-528AB6E0C755}">
      <dgm:prSet/>
      <dgm:spPr/>
      <dgm:t>
        <a:bodyPr/>
        <a:lstStyle/>
        <a:p>
          <a:endParaRPr lang="en-US"/>
        </a:p>
      </dgm:t>
    </dgm:pt>
    <dgm:pt modelId="{FC99C575-2F1E-4778-90EB-D2862EBDF8A7}">
      <dgm:prSet/>
      <dgm:spPr/>
      <dgm:t>
        <a:bodyPr/>
        <a:lstStyle/>
        <a:p>
          <a:r>
            <a:rPr lang="en-AU" dirty="0"/>
            <a:t>15 Workplaces for &gt;30 people throughout Scotland</a:t>
          </a:r>
          <a:endParaRPr lang="en-US" dirty="0"/>
        </a:p>
      </dgm:t>
    </dgm:pt>
    <dgm:pt modelId="{F4D81B5A-CF16-4BE7-8A56-99D3FF51C082}" type="parTrans" cxnId="{BB75CD48-4975-4977-A7E5-915190049823}">
      <dgm:prSet/>
      <dgm:spPr/>
      <dgm:t>
        <a:bodyPr/>
        <a:lstStyle/>
        <a:p>
          <a:endParaRPr lang="en-US"/>
        </a:p>
      </dgm:t>
    </dgm:pt>
    <dgm:pt modelId="{46D19F41-EBC0-464B-94EF-C3BB8422882B}" type="sibTrans" cxnId="{BB75CD48-4975-4977-A7E5-915190049823}">
      <dgm:prSet/>
      <dgm:spPr/>
      <dgm:t>
        <a:bodyPr/>
        <a:lstStyle/>
        <a:p>
          <a:endParaRPr lang="en-US"/>
        </a:p>
      </dgm:t>
    </dgm:pt>
    <dgm:pt modelId="{FCD612BD-676F-4F0A-AF84-CE44320071C7}" type="pres">
      <dgm:prSet presAssocID="{1274D95B-6CAB-4DF6-ACFA-591D2182EC4A}" presName="diagram" presStyleCnt="0">
        <dgm:presLayoutVars>
          <dgm:dir/>
          <dgm:resizeHandles/>
        </dgm:presLayoutVars>
      </dgm:prSet>
      <dgm:spPr/>
    </dgm:pt>
    <dgm:pt modelId="{E89527A2-67EF-4D73-A2BB-411F6470B596}" type="pres">
      <dgm:prSet presAssocID="{C064DF7F-BD81-44CA-9AE8-8D6C159F1038}" presName="firstNode" presStyleLbl="node1" presStyleIdx="0" presStyleCnt="2">
        <dgm:presLayoutVars>
          <dgm:bulletEnabled val="1"/>
        </dgm:presLayoutVars>
      </dgm:prSet>
      <dgm:spPr/>
    </dgm:pt>
    <dgm:pt modelId="{121DA99E-7FCB-4EB5-8A3D-34C3C1BB64DC}" type="pres">
      <dgm:prSet presAssocID="{94797E86-AF10-4137-80E8-1F0131E87214}" presName="sibTrans" presStyleLbl="sibTrans2D1" presStyleIdx="0" presStyleCnt="1"/>
      <dgm:spPr/>
    </dgm:pt>
    <dgm:pt modelId="{14AB1958-73AB-4FE9-9222-6D2DE71C7727}" type="pres">
      <dgm:prSet presAssocID="{FC99C575-2F1E-4778-90EB-D2862EBDF8A7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BEE91538-545F-48E2-9FE9-07D3A6688744}" type="presOf" srcId="{94797E86-AF10-4137-80E8-1F0131E87214}" destId="{121DA99E-7FCB-4EB5-8A3D-34C3C1BB64DC}" srcOrd="0" destOrd="0" presId="urn:microsoft.com/office/officeart/2005/8/layout/bProcess2"/>
    <dgm:cxn modelId="{BB75CD48-4975-4977-A7E5-915190049823}" srcId="{1274D95B-6CAB-4DF6-ACFA-591D2182EC4A}" destId="{FC99C575-2F1E-4778-90EB-D2862EBDF8A7}" srcOrd="1" destOrd="0" parTransId="{F4D81B5A-CF16-4BE7-8A56-99D3FF51C082}" sibTransId="{46D19F41-EBC0-464B-94EF-C3BB8422882B}"/>
    <dgm:cxn modelId="{24284C7E-0ED3-4AA1-876E-8DF2A76FC68B}" type="presOf" srcId="{FC99C575-2F1E-4778-90EB-D2862EBDF8A7}" destId="{14AB1958-73AB-4FE9-9222-6D2DE71C7727}" srcOrd="0" destOrd="0" presId="urn:microsoft.com/office/officeart/2005/8/layout/bProcess2"/>
    <dgm:cxn modelId="{94CB25B1-A5FB-4D86-B0B3-3479125BF3BE}" type="presOf" srcId="{C064DF7F-BD81-44CA-9AE8-8D6C159F1038}" destId="{E89527A2-67EF-4D73-A2BB-411F6470B596}" srcOrd="0" destOrd="0" presId="urn:microsoft.com/office/officeart/2005/8/layout/bProcess2"/>
    <dgm:cxn modelId="{0DE674C1-0441-494E-96BD-528AB6E0C755}" srcId="{1274D95B-6CAB-4DF6-ACFA-591D2182EC4A}" destId="{C064DF7F-BD81-44CA-9AE8-8D6C159F1038}" srcOrd="0" destOrd="0" parTransId="{C5C90C7A-B69B-41A4-B608-D513AB45D60E}" sibTransId="{94797E86-AF10-4137-80E8-1F0131E87214}"/>
    <dgm:cxn modelId="{B52D91FA-8E5E-481F-9D0A-B3734A5FF5B7}" type="presOf" srcId="{1274D95B-6CAB-4DF6-ACFA-591D2182EC4A}" destId="{FCD612BD-676F-4F0A-AF84-CE44320071C7}" srcOrd="0" destOrd="0" presId="urn:microsoft.com/office/officeart/2005/8/layout/bProcess2"/>
    <dgm:cxn modelId="{96B30606-A253-4B73-9B93-FCA7F5DEFEEB}" type="presParOf" srcId="{FCD612BD-676F-4F0A-AF84-CE44320071C7}" destId="{E89527A2-67EF-4D73-A2BB-411F6470B596}" srcOrd="0" destOrd="0" presId="urn:microsoft.com/office/officeart/2005/8/layout/bProcess2"/>
    <dgm:cxn modelId="{D8EBAF37-5CEE-4804-88F8-C2DF018F9692}" type="presParOf" srcId="{FCD612BD-676F-4F0A-AF84-CE44320071C7}" destId="{121DA99E-7FCB-4EB5-8A3D-34C3C1BB64DC}" srcOrd="1" destOrd="0" presId="urn:microsoft.com/office/officeart/2005/8/layout/bProcess2"/>
    <dgm:cxn modelId="{90DDCDBB-A8E1-4EED-943A-A4B82DE692D2}" type="presParOf" srcId="{FCD612BD-676F-4F0A-AF84-CE44320071C7}" destId="{14AB1958-73AB-4FE9-9222-6D2DE71C7727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7E95A-BFC5-4B24-8CBC-6B72FA6273D0}">
      <dsp:nvSpPr>
        <dsp:cNvPr id="0" name=""/>
        <dsp:cNvSpPr/>
      </dsp:nvSpPr>
      <dsp:spPr>
        <a:xfrm>
          <a:off x="0" y="0"/>
          <a:ext cx="10292074" cy="22298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3ECA7-D38F-4D16-BDB5-6640C2E0F342}">
      <dsp:nvSpPr>
        <dsp:cNvPr id="0" name=""/>
        <dsp:cNvSpPr/>
      </dsp:nvSpPr>
      <dsp:spPr>
        <a:xfrm>
          <a:off x="690" y="668957"/>
          <a:ext cx="1865565" cy="891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Storming</a:t>
          </a:r>
        </a:p>
      </dsp:txBody>
      <dsp:txXfrm>
        <a:off x="44231" y="712498"/>
        <a:ext cx="1778483" cy="804860"/>
      </dsp:txXfrm>
    </dsp:sp>
    <dsp:sp modelId="{5114A496-ACEC-4770-BC30-136CF863F77D}">
      <dsp:nvSpPr>
        <dsp:cNvPr id="0" name=""/>
        <dsp:cNvSpPr/>
      </dsp:nvSpPr>
      <dsp:spPr>
        <a:xfrm>
          <a:off x="2106974" y="668957"/>
          <a:ext cx="1865565" cy="891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Forming</a:t>
          </a:r>
        </a:p>
      </dsp:txBody>
      <dsp:txXfrm>
        <a:off x="2150515" y="712498"/>
        <a:ext cx="1778483" cy="804860"/>
      </dsp:txXfrm>
    </dsp:sp>
    <dsp:sp modelId="{5F5D4284-94FD-4B75-9B26-642DDE11C8B1}">
      <dsp:nvSpPr>
        <dsp:cNvPr id="0" name=""/>
        <dsp:cNvSpPr/>
      </dsp:nvSpPr>
      <dsp:spPr>
        <a:xfrm>
          <a:off x="4213257" y="668957"/>
          <a:ext cx="1865565" cy="891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Norming</a:t>
          </a:r>
        </a:p>
      </dsp:txBody>
      <dsp:txXfrm>
        <a:off x="4256798" y="712498"/>
        <a:ext cx="1778483" cy="804860"/>
      </dsp:txXfrm>
    </dsp:sp>
    <dsp:sp modelId="{261F2B78-5E78-404F-926A-9A247FCB36AE}">
      <dsp:nvSpPr>
        <dsp:cNvPr id="0" name=""/>
        <dsp:cNvSpPr/>
      </dsp:nvSpPr>
      <dsp:spPr>
        <a:xfrm>
          <a:off x="6319540" y="668957"/>
          <a:ext cx="1865565" cy="891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Performing</a:t>
          </a:r>
        </a:p>
      </dsp:txBody>
      <dsp:txXfrm>
        <a:off x="6363081" y="712498"/>
        <a:ext cx="1778483" cy="804860"/>
      </dsp:txXfrm>
    </dsp:sp>
    <dsp:sp modelId="{9AF3B3AD-D52B-46F2-8D94-D3CDC78F98A0}">
      <dsp:nvSpPr>
        <dsp:cNvPr id="0" name=""/>
        <dsp:cNvSpPr/>
      </dsp:nvSpPr>
      <dsp:spPr>
        <a:xfrm>
          <a:off x="8425823" y="668957"/>
          <a:ext cx="1865565" cy="891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Transforming</a:t>
          </a:r>
        </a:p>
      </dsp:txBody>
      <dsp:txXfrm>
        <a:off x="8469364" y="712498"/>
        <a:ext cx="1778483" cy="804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527A2-67EF-4D73-A2BB-411F6470B596}">
      <dsp:nvSpPr>
        <dsp:cNvPr id="0" name=""/>
        <dsp:cNvSpPr/>
      </dsp:nvSpPr>
      <dsp:spPr>
        <a:xfrm>
          <a:off x="859" y="366954"/>
          <a:ext cx="2816045" cy="2816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2/3</a:t>
          </a:r>
          <a:r>
            <a:rPr lang="en-AU" sz="2300" kern="1200" baseline="30000" dirty="0"/>
            <a:t>rd</a:t>
          </a:r>
          <a:r>
            <a:rPr lang="en-AU" sz="2300" kern="1200" dirty="0"/>
            <a:t> of our people are locally based</a:t>
          </a:r>
          <a:endParaRPr lang="en-US" sz="2300" kern="1200" dirty="0"/>
        </a:p>
      </dsp:txBody>
      <dsp:txXfrm>
        <a:off x="413259" y="779354"/>
        <a:ext cx="1991245" cy="1991245"/>
      </dsp:txXfrm>
    </dsp:sp>
    <dsp:sp modelId="{121DA99E-7FCB-4EB5-8A3D-34C3C1BB64DC}">
      <dsp:nvSpPr>
        <dsp:cNvPr id="0" name=""/>
        <dsp:cNvSpPr/>
      </dsp:nvSpPr>
      <dsp:spPr>
        <a:xfrm rot="5400000">
          <a:off x="3049228" y="1401851"/>
          <a:ext cx="985615" cy="746251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B1958-73AB-4FE9-9222-6D2DE71C7727}">
      <dsp:nvSpPr>
        <dsp:cNvPr id="0" name=""/>
        <dsp:cNvSpPr/>
      </dsp:nvSpPr>
      <dsp:spPr>
        <a:xfrm>
          <a:off x="4224927" y="366954"/>
          <a:ext cx="2816045" cy="2816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15 Workplaces for &gt;30 people throughout Scotland</a:t>
          </a:r>
          <a:endParaRPr lang="en-US" sz="2300" kern="1200" dirty="0"/>
        </a:p>
      </dsp:txBody>
      <dsp:txXfrm>
        <a:off x="4637327" y="779354"/>
        <a:ext cx="1991245" cy="1991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4E7CA-0508-4C2F-8CC8-66C74C1542F2}" type="datetimeFigureOut">
              <a:rPr lang="en-AU" smtClean="0"/>
              <a:t>17/10/2022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5AA3D-0C6D-4E1F-966F-D5455FE073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547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EFE3D-E789-6D14-B69F-DF4C943E2AA5}"/>
              </a:ext>
            </a:extLst>
          </p:cNvPr>
          <p:cNvSpPr/>
          <p:nvPr userDrawn="1"/>
        </p:nvSpPr>
        <p:spPr>
          <a:xfrm>
            <a:off x="1" y="0"/>
            <a:ext cx="12192000" cy="311413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F5EB1545-BB27-216B-1E9A-A68B4959F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59" y="5763030"/>
            <a:ext cx="2445918" cy="682174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9A65656-E3D7-2612-C6AD-4466958D3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3627363"/>
            <a:ext cx="10801350" cy="1526876"/>
          </a:xfrm>
        </p:spPr>
        <p:txBody>
          <a:bodyPr>
            <a:norm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  <a:endParaRPr lang="en-NZ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E84F63-AC7F-BCA2-2E87-1D2557F42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114136"/>
            <a:ext cx="10801350" cy="40544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mi-NZ" dirty="0"/>
              <a:t>Click to add presentor name(s)</a:t>
            </a:r>
            <a:endParaRPr lang="en-NZ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DDD1C2B-F27A-037D-953A-4C2BA5C6B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5822742"/>
            <a:ext cx="5132387" cy="405441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 dirty="0"/>
              <a:t>Click to add company name(s)</a:t>
            </a:r>
            <a:endParaRPr lang="en-NZ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892C2C-CFDC-3579-CE70-17A9BFD0768E}"/>
              </a:ext>
            </a:extLst>
          </p:cNvPr>
          <p:cNvCxnSpPr/>
          <p:nvPr userDrawn="1"/>
        </p:nvCxnSpPr>
        <p:spPr>
          <a:xfrm>
            <a:off x="9549709" y="5763030"/>
            <a:ext cx="0" cy="7493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559255D-1248-9152-F6A3-4F7C22D78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1560" r="1247" b="5999"/>
          <a:stretch/>
        </p:blipFill>
        <p:spPr>
          <a:xfrm rot="10800000">
            <a:off x="0" y="-1"/>
            <a:ext cx="12192000" cy="236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F64F5-3274-8EFC-C52C-0E6C1F4651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0992" y="5248049"/>
            <a:ext cx="2043659" cy="16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EE0E78-65F0-F7BE-ABED-BE96981BB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0483"/>
            <a:ext cx="10515600" cy="787814"/>
          </a:xfrm>
        </p:spPr>
        <p:txBody>
          <a:bodyPr anchor="t">
            <a:norm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1E2E4DB-B440-E5F2-F2D8-F49219F84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763963"/>
            <a:ext cx="3869703" cy="91065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mi-NZ" dirty="0"/>
              <a:t>Click to add subtitle</a:t>
            </a:r>
          </a:p>
          <a:p>
            <a:pPr lvl="0"/>
            <a:r>
              <a:rPr lang="mi-NZ" dirty="0"/>
              <a:t>Here if you need it</a:t>
            </a:r>
            <a:endParaRPr lang="en-N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3F2061-93CD-AE10-18C7-A8F208574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1560" r="1247" b="5999"/>
          <a:stretch/>
        </p:blipFill>
        <p:spPr>
          <a:xfrm rot="10800000">
            <a:off x="0" y="-1"/>
            <a:ext cx="12192000" cy="2369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CD139E-86DC-3DB2-EEB8-F9AA4FE066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1316" y="5237836"/>
            <a:ext cx="2056313" cy="16201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E3B5F1-96CE-2285-2214-E09C17EDF66C}"/>
              </a:ext>
            </a:extLst>
          </p:cNvPr>
          <p:cNvCxnSpPr/>
          <p:nvPr userDrawn="1"/>
        </p:nvCxnSpPr>
        <p:spPr>
          <a:xfrm>
            <a:off x="9549709" y="5763030"/>
            <a:ext cx="0" cy="7493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CA733AFB-CCBC-3014-8B14-E188ED7AC1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59" y="5763030"/>
            <a:ext cx="2435088" cy="6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4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C3CAF26-245F-98F0-7C42-226DDB5899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768045"/>
            <a:ext cx="10801350" cy="5701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3FE55A0-6591-2432-34F1-B11F89B09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1561171"/>
            <a:ext cx="10801350" cy="452878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 dirty="0"/>
              <a:t>Click to add content</a:t>
            </a:r>
            <a:endParaRPr lang="en-NZ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0FEC8AD-B8DC-AEA5-C4D5-48310A619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82" y="6089955"/>
            <a:ext cx="1558594" cy="4346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78FE8-6634-7261-9936-4AF9AAB7AD30}"/>
              </a:ext>
            </a:extLst>
          </p:cNvPr>
          <p:cNvCxnSpPr/>
          <p:nvPr userDrawn="1"/>
        </p:nvCxnSpPr>
        <p:spPr>
          <a:xfrm>
            <a:off x="10487473" y="5887801"/>
            <a:ext cx="0" cy="7493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E580326-9E48-BD74-2583-F5180CDC09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05179" y="5712253"/>
            <a:ext cx="1376509" cy="10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C44D7D-ECF3-D24E-D424-CBEEA76979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7943" y="5712253"/>
            <a:ext cx="1383746" cy="10902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73CB9-0926-220D-61C4-2BE8FB9ED901}"/>
              </a:ext>
            </a:extLst>
          </p:cNvPr>
          <p:cNvCxnSpPr/>
          <p:nvPr userDrawn="1"/>
        </p:nvCxnSpPr>
        <p:spPr>
          <a:xfrm>
            <a:off x="10487473" y="5887801"/>
            <a:ext cx="0" cy="749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46270A1E-9738-DAE1-718F-54215AB073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82" y="6089955"/>
            <a:ext cx="1558904" cy="434697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C17AF304-211B-62E3-E433-1947AD3A4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768045"/>
            <a:ext cx="10801350" cy="5701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988B2F1-936C-A68C-D6D6-BEC9855A58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1561171"/>
            <a:ext cx="10801350" cy="452878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mi-NZ" dirty="0"/>
              <a:t>Click to add content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726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18A5E-D86E-873A-48A0-D4B1BF86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A2191-ECCE-862D-E653-AED36CB2F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631BC-5996-64C2-0657-8979CF7AC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BD6C-96E8-43CB-9D79-9C663A8654A2}" type="datetimeFigureOut">
              <a:rPr lang="en-NZ" smtClean="0"/>
              <a:t>17/10/2022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0B0B2-41C7-1871-81E1-EE12B54D0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A606-87D5-1756-77A8-B51B918C8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5751-DAA3-456B-834F-AA431278AD37}" type="slidenum">
              <a:rPr lang="en-NZ" smtClean="0"/>
              <a:t>‹#›</a:t>
            </a:fld>
            <a:endParaRPr lang="en-NZ"/>
          </a:p>
        </p:txBody>
      </p:sp>
      <p:sp>
        <p:nvSpPr>
          <p:cNvPr id="7" name="MSIPCMContentMarking" descr="{&quot;HashCode&quot;:-630716540,&quot;Placement&quot;:&quot;Footer&quot;,&quot;Top&quot;:506.127167,&quot;Left&quot;:0.0,&quot;SlideWidth&quot;:960,&quot;SlideHeight&quot;:540}">
            <a:extLst>
              <a:ext uri="{FF2B5EF4-FFF2-40B4-BE49-F238E27FC236}">
                <a16:creationId xmlns:a16="http://schemas.microsoft.com/office/drawing/2014/main" id="{72ADC73C-A2E6-4A2E-B3D7-36ED185E0387}"/>
              </a:ext>
            </a:extLst>
          </p:cNvPr>
          <p:cNvSpPr txBox="1"/>
          <p:nvPr userDrawn="1"/>
        </p:nvSpPr>
        <p:spPr>
          <a:xfrm>
            <a:off x="0" y="6427815"/>
            <a:ext cx="1029299" cy="43018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Arial" panose="020B0604020202020204" pitchFamily="34" charset="0"/>
              </a:rPr>
              <a:t>SW Internal
General</a:t>
            </a:r>
          </a:p>
        </p:txBody>
      </p:sp>
    </p:spTree>
    <p:extLst>
      <p:ext uri="{BB962C8B-B14F-4D97-AF65-F5344CB8AC3E}">
        <p14:creationId xmlns:p14="http://schemas.microsoft.com/office/powerpoint/2010/main" val="115996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47DC0-649D-E114-044B-A8D5C26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CE76-1939-00C1-536C-98A864000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D00E-4898-6235-E67A-95561B461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E3AE-010B-4803-950B-65FA340740F5}" type="datetimeFigureOut">
              <a:rPr lang="en-NZ" smtClean="0"/>
              <a:t>17/10/2022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30CC7-01AF-8D1D-BD24-9FB1217F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751E-055D-6BA5-8F5C-8084137D8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BDA0-1A31-43F9-8F2C-2C4F2F718C3C}" type="slidenum">
              <a:rPr lang="en-NZ" smtClean="0"/>
              <a:t>‹#›</a:t>
            </a:fld>
            <a:endParaRPr lang="en-NZ"/>
          </a:p>
        </p:txBody>
      </p:sp>
      <p:sp>
        <p:nvSpPr>
          <p:cNvPr id="7" name="MSIPCMContentMarking" descr="{&quot;HashCode&quot;:-630716540,&quot;Placement&quot;:&quot;Footer&quot;,&quot;Top&quot;:506.127167,&quot;Left&quot;:0.0,&quot;SlideWidth&quot;:960,&quot;SlideHeight&quot;:540}">
            <a:extLst>
              <a:ext uri="{FF2B5EF4-FFF2-40B4-BE49-F238E27FC236}">
                <a16:creationId xmlns:a16="http://schemas.microsoft.com/office/drawing/2014/main" id="{90162CBF-1A52-4F24-B3F9-D48BC7C0126B}"/>
              </a:ext>
            </a:extLst>
          </p:cNvPr>
          <p:cNvSpPr txBox="1"/>
          <p:nvPr userDrawn="1"/>
        </p:nvSpPr>
        <p:spPr>
          <a:xfrm>
            <a:off x="0" y="6427815"/>
            <a:ext cx="1029299" cy="43018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Arial" panose="020B0604020202020204" pitchFamily="34" charset="0"/>
              </a:rPr>
              <a:t>SW Internal
General</a:t>
            </a:r>
          </a:p>
        </p:txBody>
      </p:sp>
    </p:spTree>
    <p:extLst>
      <p:ext uri="{BB962C8B-B14F-4D97-AF65-F5344CB8AC3E}">
        <p14:creationId xmlns:p14="http://schemas.microsoft.com/office/powerpoint/2010/main" val="41175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4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2C912-36E9-82F5-773F-9537EA5E5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Transition and Transformation – Lived Experiences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0C9F-87C1-7C00-77DB-C58DBE0B3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dirty="0"/>
              <a:t>Allan MacMaster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D38AD-17AF-41CA-94B3-6D0C21A05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0" y="5604113"/>
            <a:ext cx="1947782" cy="9148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BE04E9-07F2-4179-B66F-A24E48F29822}"/>
              </a:ext>
            </a:extLst>
          </p:cNvPr>
          <p:cNvSpPr/>
          <p:nvPr/>
        </p:nvSpPr>
        <p:spPr>
          <a:xfrm>
            <a:off x="0" y="6429080"/>
            <a:ext cx="961534" cy="40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50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45D098-BEE7-C116-2F41-9E78670E6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3429000"/>
            <a:ext cx="10801350" cy="570101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3BA71-F616-4CE8-9CA9-96892872D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80" y="5979159"/>
            <a:ext cx="1042684" cy="6676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2AF8D1-6007-41D9-9E87-6722A2AE3C36}"/>
              </a:ext>
            </a:extLst>
          </p:cNvPr>
          <p:cNvSpPr/>
          <p:nvPr/>
        </p:nvSpPr>
        <p:spPr>
          <a:xfrm>
            <a:off x="57151" y="6353175"/>
            <a:ext cx="895580" cy="485775"/>
          </a:xfrm>
          <a:prstGeom prst="rect">
            <a:avLst/>
          </a:prstGeom>
          <a:solidFill>
            <a:srgbClr val="0067A3"/>
          </a:solidFill>
          <a:ln>
            <a:solidFill>
              <a:srgbClr val="006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14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6B0362-D4CB-4EA8-BB92-4903C9E56D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Trusted to care for the water                          on which we depend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7AF03-BEF8-4FC0-9DB0-5F4DA21336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r>
              <a:rPr lang="en-AU" dirty="0"/>
              <a:t>771 million people lack access to safe water </a:t>
            </a:r>
          </a:p>
          <a:p>
            <a:endParaRPr lang="en-AU" dirty="0"/>
          </a:p>
          <a:p>
            <a:r>
              <a:rPr lang="en-AU" dirty="0"/>
              <a:t>200 million people walk &gt;5km to gather water</a:t>
            </a:r>
          </a:p>
          <a:p>
            <a:endParaRPr lang="en-AU" dirty="0"/>
          </a:p>
          <a:p>
            <a:r>
              <a:rPr lang="en-AU" dirty="0"/>
              <a:t>By 2050 half the world population face water shortages</a:t>
            </a:r>
          </a:p>
          <a:p>
            <a:endParaRPr lang="en-AU" dirty="0"/>
          </a:p>
          <a:p>
            <a:endParaRPr lang="en-AU" sz="3600" b="1" dirty="0">
              <a:solidFill>
                <a:schemeClr val="tx2"/>
              </a:solidFill>
            </a:endParaRPr>
          </a:p>
          <a:p>
            <a:r>
              <a:rPr lang="en-AU" sz="3600" b="1" dirty="0">
                <a:solidFill>
                  <a:schemeClr val="tx2"/>
                </a:solidFill>
              </a:rPr>
              <a:t>How far would you walk for water?</a:t>
            </a:r>
          </a:p>
          <a:p>
            <a:endParaRPr lang="en-AU" dirty="0"/>
          </a:p>
          <a:p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39AC7B-F018-4B19-8586-163BA2856852}"/>
              </a:ext>
            </a:extLst>
          </p:cNvPr>
          <p:cNvGrpSpPr/>
          <p:nvPr/>
        </p:nvGrpSpPr>
        <p:grpSpPr>
          <a:xfrm>
            <a:off x="8153400" y="980145"/>
            <a:ext cx="3067049" cy="4050329"/>
            <a:chOff x="8153400" y="980145"/>
            <a:chExt cx="3067049" cy="40503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83718F-0727-410F-9085-AAEA9B509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3400" y="1963425"/>
              <a:ext cx="3067049" cy="306704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8" name="Picture 4" descr="Home">
              <a:extLst>
                <a:ext uri="{FF2B5EF4-FFF2-40B4-BE49-F238E27FC236}">
                  <a16:creationId xmlns:a16="http://schemas.microsoft.com/office/drawing/2014/main" id="{2D405945-0717-417D-B2AC-501710591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5449" y="980145"/>
              <a:ext cx="1905000" cy="58102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88554E1-64E8-45BD-A458-84323D480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59" t="10536" r="7700" b="15417"/>
          <a:stretch/>
        </p:blipFill>
        <p:spPr>
          <a:xfrm>
            <a:off x="971551" y="2291876"/>
            <a:ext cx="3212970" cy="2045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1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Transition and Transformation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2B612-8CA5-4199-B286-D648CA20385A}"/>
              </a:ext>
            </a:extLst>
          </p:cNvPr>
          <p:cNvSpPr/>
          <p:nvPr/>
        </p:nvSpPr>
        <p:spPr>
          <a:xfrm>
            <a:off x="57151" y="6353175"/>
            <a:ext cx="895580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F71FA8-EB6E-4529-A2D5-935E44B13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451591"/>
              </p:ext>
            </p:extLst>
          </p:nvPr>
        </p:nvGraphicFramePr>
        <p:xfrm>
          <a:off x="1310958" y="2639672"/>
          <a:ext cx="10292080" cy="222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Circular 7">
            <a:extLst>
              <a:ext uri="{FF2B5EF4-FFF2-40B4-BE49-F238E27FC236}">
                <a16:creationId xmlns:a16="http://schemas.microsoft.com/office/drawing/2014/main" id="{54223BE4-29DB-42AF-B053-E43F618375AD}"/>
              </a:ext>
            </a:extLst>
          </p:cNvPr>
          <p:cNvSpPr/>
          <p:nvPr/>
        </p:nvSpPr>
        <p:spPr>
          <a:xfrm rot="16200000">
            <a:off x="1800445" y="1333034"/>
            <a:ext cx="3611438" cy="3620578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6200034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20F9372F-547B-42C4-AA81-3DE993BEABFB}"/>
              </a:ext>
            </a:extLst>
          </p:cNvPr>
          <p:cNvSpPr/>
          <p:nvPr/>
        </p:nvSpPr>
        <p:spPr>
          <a:xfrm rot="5400000" flipV="1">
            <a:off x="6206933" y="2696972"/>
            <a:ext cx="3611438" cy="3620578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6200034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E29ADCA-2F4E-4270-B5CD-46A3B8CA6278}"/>
              </a:ext>
            </a:extLst>
          </p:cNvPr>
          <p:cNvSpPr txBox="1">
            <a:spLocks/>
          </p:cNvSpPr>
          <p:nvPr/>
        </p:nvSpPr>
        <p:spPr>
          <a:xfrm>
            <a:off x="2116138" y="4426407"/>
            <a:ext cx="10801350" cy="570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Transition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26832B3-A28D-4399-A9BB-FFEECB7B54C6}"/>
              </a:ext>
            </a:extLst>
          </p:cNvPr>
          <p:cNvSpPr txBox="1">
            <a:spLocks/>
          </p:cNvSpPr>
          <p:nvPr/>
        </p:nvSpPr>
        <p:spPr>
          <a:xfrm>
            <a:off x="3099546" y="2512693"/>
            <a:ext cx="10801350" cy="570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Transformation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3DF46-362E-4E4A-A5B1-D95991B5192E}"/>
              </a:ext>
            </a:extLst>
          </p:cNvPr>
          <p:cNvSpPr txBox="1"/>
          <p:nvPr/>
        </p:nvSpPr>
        <p:spPr>
          <a:xfrm>
            <a:off x="628650" y="6143625"/>
            <a:ext cx="276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/>
              <a:t>Bruce Tuckman – 1965, Stages of group development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AFFF65E-563F-4865-85E8-19E23C6FACEC}"/>
              </a:ext>
            </a:extLst>
          </p:cNvPr>
          <p:cNvSpPr txBox="1">
            <a:spLocks/>
          </p:cNvSpPr>
          <p:nvPr/>
        </p:nvSpPr>
        <p:spPr>
          <a:xfrm>
            <a:off x="2766847" y="2473044"/>
            <a:ext cx="1855787" cy="570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1990-2002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FB560DBB-1DB1-41D6-A315-207568E1D292}"/>
              </a:ext>
            </a:extLst>
          </p:cNvPr>
          <p:cNvSpPr txBox="1">
            <a:spLocks/>
          </p:cNvSpPr>
          <p:nvPr/>
        </p:nvSpPr>
        <p:spPr>
          <a:xfrm>
            <a:off x="7300022" y="4924266"/>
            <a:ext cx="1855787" cy="570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2002-2010</a:t>
            </a:r>
          </a:p>
        </p:txBody>
      </p:sp>
    </p:spTree>
    <p:extLst>
      <p:ext uri="{BB962C8B-B14F-4D97-AF65-F5344CB8AC3E}">
        <p14:creationId xmlns:p14="http://schemas.microsoft.com/office/powerpoint/2010/main" val="38933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7" grpId="0">
        <p:bldAsOne/>
      </p:bldGraphic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Themes from Water Reforms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2B612-8CA5-4199-B286-D648CA20385A}"/>
              </a:ext>
            </a:extLst>
          </p:cNvPr>
          <p:cNvSpPr/>
          <p:nvPr/>
        </p:nvSpPr>
        <p:spPr>
          <a:xfrm>
            <a:off x="57151" y="6353175"/>
            <a:ext cx="895580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FB4061-706A-4E23-BAD8-C2CDD31897F9}"/>
              </a:ext>
            </a:extLst>
          </p:cNvPr>
          <p:cNvGrpSpPr/>
          <p:nvPr/>
        </p:nvGrpSpPr>
        <p:grpSpPr>
          <a:xfrm>
            <a:off x="1255713" y="1928698"/>
            <a:ext cx="2952748" cy="3174348"/>
            <a:chOff x="1409700" y="1964444"/>
            <a:chExt cx="2952748" cy="31743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1191C9-967A-4B09-9E7A-EC053BA4657B}"/>
                </a:ext>
              </a:extLst>
            </p:cNvPr>
            <p:cNvSpPr txBox="1"/>
            <p:nvPr/>
          </p:nvSpPr>
          <p:spPr>
            <a:xfrm>
              <a:off x="1409700" y="1964444"/>
              <a:ext cx="2952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tx2"/>
                  </a:solidFill>
                </a:rPr>
                <a:t>Scotland</a:t>
              </a:r>
              <a:endParaRPr lang="en-AU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35F3D5-93DE-4FDA-838F-45BDAFB7F8BA}"/>
                </a:ext>
              </a:extLst>
            </p:cNvPr>
            <p:cNvSpPr txBox="1"/>
            <p:nvPr/>
          </p:nvSpPr>
          <p:spPr>
            <a:xfrm>
              <a:off x="1652587" y="4738682"/>
              <a:ext cx="2466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2"/>
                  </a:solidFill>
                </a:defRPr>
              </a:lvl1pPr>
            </a:lstStyle>
            <a:p>
              <a:r>
                <a:rPr lang="en-AU" sz="2000" dirty="0"/>
                <a:t>Referendum</a:t>
              </a:r>
            </a:p>
          </p:txBody>
        </p:sp>
        <p:pic>
          <p:nvPicPr>
            <p:cNvPr id="1026" name="Picture 2" descr="6,051 Private Road Signs Stock Photos, Pictures &amp; Royalty-Free Images -  iStock">
              <a:extLst>
                <a:ext uri="{FF2B5EF4-FFF2-40B4-BE49-F238E27FC236}">
                  <a16:creationId xmlns:a16="http://schemas.microsoft.com/office/drawing/2014/main" id="{99EDD47E-0E69-4F08-9ABF-A2AAE3E44B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49" b="6492"/>
            <a:stretch/>
          </p:blipFill>
          <p:spPr bwMode="auto">
            <a:xfrm>
              <a:off x="1457325" y="2664646"/>
              <a:ext cx="2857499" cy="1600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AA4F5E-B315-4EB8-A077-ADD9478473A7}"/>
              </a:ext>
            </a:extLst>
          </p:cNvPr>
          <p:cNvGrpSpPr/>
          <p:nvPr/>
        </p:nvGrpSpPr>
        <p:grpSpPr>
          <a:xfrm>
            <a:off x="4925613" y="1904771"/>
            <a:ext cx="2857500" cy="3198275"/>
            <a:chOff x="4925613" y="1904771"/>
            <a:chExt cx="2857500" cy="31982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636E0B-8B0F-4B27-BBEF-78A4B27DCE80}"/>
                </a:ext>
              </a:extLst>
            </p:cNvPr>
            <p:cNvSpPr txBox="1"/>
            <p:nvPr/>
          </p:nvSpPr>
          <p:spPr>
            <a:xfrm>
              <a:off x="4925614" y="1904771"/>
              <a:ext cx="28574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2"/>
                  </a:solidFill>
                </a:defRPr>
              </a:lvl1pPr>
            </a:lstStyle>
            <a:p>
              <a:r>
                <a:rPr lang="en-AU" sz="2000" dirty="0"/>
                <a:t>Ireland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594B0A-CAA2-4F3E-A2EC-89F44874DFE7}"/>
                </a:ext>
              </a:extLst>
            </p:cNvPr>
            <p:cNvSpPr txBox="1"/>
            <p:nvPr/>
          </p:nvSpPr>
          <p:spPr>
            <a:xfrm>
              <a:off x="4925613" y="4702936"/>
              <a:ext cx="2857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tx2"/>
                  </a:solidFill>
                </a:rPr>
                <a:t>Water Charges</a:t>
              </a:r>
            </a:p>
          </p:txBody>
        </p:sp>
        <p:pic>
          <p:nvPicPr>
            <p:cNvPr id="1028" name="Picture 4" descr="Water charges: Almost 100 protests across Republic of Ireland - BBC News">
              <a:extLst>
                <a:ext uri="{FF2B5EF4-FFF2-40B4-BE49-F238E27FC236}">
                  <a16:creationId xmlns:a16="http://schemas.microsoft.com/office/drawing/2014/main" id="{A1D25232-7BF5-4DC6-AB29-6B021F4BD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613" y="2628900"/>
              <a:ext cx="2857500" cy="1600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02DE8D-7429-4435-ACA7-864B1F0D0CF6}"/>
              </a:ext>
            </a:extLst>
          </p:cNvPr>
          <p:cNvGrpSpPr/>
          <p:nvPr/>
        </p:nvGrpSpPr>
        <p:grpSpPr>
          <a:xfrm>
            <a:off x="8368506" y="1904771"/>
            <a:ext cx="2952748" cy="3198275"/>
            <a:chOff x="8368506" y="1904771"/>
            <a:chExt cx="2952748" cy="31982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84E866-73B7-418F-B44E-024D93AAC57E}"/>
                </a:ext>
              </a:extLst>
            </p:cNvPr>
            <p:cNvSpPr txBox="1"/>
            <p:nvPr/>
          </p:nvSpPr>
          <p:spPr>
            <a:xfrm>
              <a:off x="8368506" y="1904771"/>
              <a:ext cx="2952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2"/>
                  </a:solidFill>
                </a:defRPr>
              </a:lvl1pPr>
            </a:lstStyle>
            <a:p>
              <a:r>
                <a:rPr lang="en-AU" sz="2000" dirty="0"/>
                <a:t>South Australia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CD3DDE-313F-491A-B565-64254CDA6BFE}"/>
                </a:ext>
              </a:extLst>
            </p:cNvPr>
            <p:cNvSpPr txBox="1"/>
            <p:nvPr/>
          </p:nvSpPr>
          <p:spPr>
            <a:xfrm>
              <a:off x="8411368" y="4702936"/>
              <a:ext cx="2857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tx2"/>
                  </a:solidFill>
                </a:rPr>
                <a:t>Failing Assets</a:t>
              </a:r>
            </a:p>
          </p:txBody>
        </p:sp>
        <p:pic>
          <p:nvPicPr>
            <p:cNvPr id="1030" name="Picture 6" descr="Cardboard cutout Substitute Ian Hunter turns up to burst water mains in  Adelaide — but where's the real Water Minister? | The Advertiser">
              <a:extLst>
                <a:ext uri="{FF2B5EF4-FFF2-40B4-BE49-F238E27FC236}">
                  <a16:creationId xmlns:a16="http://schemas.microsoft.com/office/drawing/2014/main" id="{8384C0FD-1722-4662-A2F8-56EB6A1C2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0893" y="2628900"/>
              <a:ext cx="2847975" cy="1600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88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Organisational</a:t>
            </a:r>
            <a:r>
              <a:rPr lang="en-US" dirty="0"/>
              <a:t> Context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2B612-8CA5-4199-B286-D648CA20385A}"/>
              </a:ext>
            </a:extLst>
          </p:cNvPr>
          <p:cNvSpPr/>
          <p:nvPr/>
        </p:nvSpPr>
        <p:spPr>
          <a:xfrm>
            <a:off x="57151" y="6353175"/>
            <a:ext cx="895580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25075-E212-4A82-87DF-2F81BE88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896" y="2754729"/>
            <a:ext cx="2246441" cy="2979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52F702-C521-4E43-801E-C5A729C09990}"/>
              </a:ext>
            </a:extLst>
          </p:cNvPr>
          <p:cNvSpPr/>
          <p:nvPr/>
        </p:nvSpPr>
        <p:spPr>
          <a:xfrm>
            <a:off x="977515" y="1651249"/>
            <a:ext cx="5598160" cy="134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/>
              <a:t>National </a:t>
            </a:r>
            <a:r>
              <a:rPr lang="en-AU" sz="1600" dirty="0"/>
              <a:t>(Direction)</a:t>
            </a:r>
          </a:p>
          <a:p>
            <a:r>
              <a:rPr lang="en-AU" sz="1600" dirty="0"/>
              <a:t>Driving standards and consistency</a:t>
            </a:r>
          </a:p>
          <a:p>
            <a:endParaRPr lang="en-AU" sz="1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834BD2-2A3D-4EA1-B0E5-1ACA9EACC6B0}"/>
              </a:ext>
            </a:extLst>
          </p:cNvPr>
          <p:cNvSpPr/>
          <p:nvPr/>
        </p:nvSpPr>
        <p:spPr>
          <a:xfrm>
            <a:off x="952731" y="3071746"/>
            <a:ext cx="5598160" cy="134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/>
              <a:t>Regional </a:t>
            </a:r>
            <a:r>
              <a:rPr lang="en-AU" sz="1600" dirty="0"/>
              <a:t>(Management)</a:t>
            </a:r>
          </a:p>
          <a:p>
            <a:r>
              <a:rPr lang="en-AU" sz="1600" dirty="0"/>
              <a:t>Target performance and best practice</a:t>
            </a:r>
            <a:endParaRPr lang="en-AU" sz="20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ED18C7-CAF1-4098-8D62-F5270D24AA69}"/>
              </a:ext>
            </a:extLst>
          </p:cNvPr>
          <p:cNvSpPr/>
          <p:nvPr/>
        </p:nvSpPr>
        <p:spPr>
          <a:xfrm>
            <a:off x="952731" y="4492243"/>
            <a:ext cx="5598160" cy="1341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b="1" dirty="0"/>
              <a:t>Local </a:t>
            </a:r>
            <a:r>
              <a:rPr lang="en-AU" sz="1600" dirty="0"/>
              <a:t>(Delivery)</a:t>
            </a:r>
          </a:p>
          <a:p>
            <a:r>
              <a:rPr lang="en-AU" sz="1600" dirty="0"/>
              <a:t>Front line ownership of customer and assets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018CF7-E29A-4DF9-8F9B-D0BCD63A9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21" y="483352"/>
            <a:ext cx="2436842" cy="3126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Playbook outline">
            <a:extLst>
              <a:ext uri="{FF2B5EF4-FFF2-40B4-BE49-F238E27FC236}">
                <a16:creationId xmlns:a16="http://schemas.microsoft.com/office/drawing/2014/main" id="{6C79F58F-AEFE-408B-987B-4A6D4F163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7370" y="1840329"/>
            <a:ext cx="914400" cy="914400"/>
          </a:xfrm>
          <a:prstGeom prst="rect">
            <a:avLst/>
          </a:prstGeom>
        </p:spPr>
      </p:pic>
      <p:pic>
        <p:nvPicPr>
          <p:cNvPr id="11" name="Graphic 10" descr="Bar graph with upward trend outline">
            <a:extLst>
              <a:ext uri="{FF2B5EF4-FFF2-40B4-BE49-F238E27FC236}">
                <a16:creationId xmlns:a16="http://schemas.microsoft.com/office/drawing/2014/main" id="{9F611197-2653-45BF-A552-7E757A5DC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07370" y="3285106"/>
            <a:ext cx="914400" cy="914400"/>
          </a:xfrm>
          <a:prstGeom prst="rect">
            <a:avLst/>
          </a:prstGeom>
        </p:spPr>
      </p:pic>
      <p:pic>
        <p:nvPicPr>
          <p:cNvPr id="13" name="Graphic 12" descr="Construction worker male outline">
            <a:extLst>
              <a:ext uri="{FF2B5EF4-FFF2-40B4-BE49-F238E27FC236}">
                <a16:creationId xmlns:a16="http://schemas.microsoft.com/office/drawing/2014/main" id="{B006549E-428C-490F-82FC-ACDDD503A8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6583" y="47056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4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Delivery in Local Communities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2B612-8CA5-4199-B286-D648CA20385A}"/>
              </a:ext>
            </a:extLst>
          </p:cNvPr>
          <p:cNvSpPr/>
          <p:nvPr/>
        </p:nvSpPr>
        <p:spPr>
          <a:xfrm>
            <a:off x="57151" y="6353175"/>
            <a:ext cx="895580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2" name="Picture 4" descr="Scottish Water Offices - Dumfries - Dextra Group">
            <a:extLst>
              <a:ext uri="{FF2B5EF4-FFF2-40B4-BE49-F238E27FC236}">
                <a16:creationId xmlns:a16="http://schemas.microsoft.com/office/drawing/2014/main" id="{672D737B-4E14-4353-936A-6A2B3DC99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2234875"/>
            <a:ext cx="290531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ottish Water, Laighpark">
            <a:extLst>
              <a:ext uri="{FF2B5EF4-FFF2-40B4-BE49-F238E27FC236}">
                <a16:creationId xmlns:a16="http://schemas.microsoft.com/office/drawing/2014/main" id="{19B524FF-17C4-4C67-9203-DCA4AA10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547682"/>
            <a:ext cx="2788654" cy="1342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titled">
            <a:extLst>
              <a:ext uri="{FF2B5EF4-FFF2-40B4-BE49-F238E27FC236}">
                <a16:creationId xmlns:a16="http://schemas.microsoft.com/office/drawing/2014/main" id="{AC036575-889E-4354-8458-F95DD41EB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4323064"/>
            <a:ext cx="2905315" cy="1581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8" name="Text Placeholder 2">
            <a:extLst>
              <a:ext uri="{FF2B5EF4-FFF2-40B4-BE49-F238E27FC236}">
                <a16:creationId xmlns:a16="http://schemas.microsoft.com/office/drawing/2014/main" id="{4A56668F-2D0B-2D75-9777-FCCA45D29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896025"/>
              </p:ext>
            </p:extLst>
          </p:nvPr>
        </p:nvGraphicFramePr>
        <p:xfrm>
          <a:off x="801688" y="1889760"/>
          <a:ext cx="7041832" cy="354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1783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Delivery for Local Communities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2B612-8CA5-4199-B286-D648CA20385A}"/>
              </a:ext>
            </a:extLst>
          </p:cNvPr>
          <p:cNvSpPr/>
          <p:nvPr/>
        </p:nvSpPr>
        <p:spPr>
          <a:xfrm>
            <a:off x="57151" y="6353175"/>
            <a:ext cx="895580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5F3D5-93DE-4FDA-838F-45BDAFB7F8BA}"/>
              </a:ext>
            </a:extLst>
          </p:cNvPr>
          <p:cNvSpPr txBox="1"/>
          <p:nvPr/>
        </p:nvSpPr>
        <p:spPr>
          <a:xfrm>
            <a:off x="2200275" y="5393292"/>
            <a:ext cx="18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Volunteering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594B0A-CAA2-4F3E-A2EC-89F44874DFE7}"/>
              </a:ext>
            </a:extLst>
          </p:cNvPr>
          <p:cNvSpPr txBox="1"/>
          <p:nvPr/>
        </p:nvSpPr>
        <p:spPr>
          <a:xfrm>
            <a:off x="4813300" y="5845432"/>
            <a:ext cx="23947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Knowledge of Vulnerable Customer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D3DDE-313F-491A-B565-64254CDA6BFE}"/>
              </a:ext>
            </a:extLst>
          </p:cNvPr>
          <p:cNvSpPr txBox="1"/>
          <p:nvPr/>
        </p:nvSpPr>
        <p:spPr>
          <a:xfrm>
            <a:off x="1067031" y="6399430"/>
            <a:ext cx="267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tx2"/>
                </a:solidFill>
              </a:rPr>
              <a:t>School Education</a:t>
            </a:r>
          </a:p>
        </p:txBody>
      </p:sp>
      <p:pic>
        <p:nvPicPr>
          <p:cNvPr id="17" name="Picture 10" descr="C:\Users\gibsont\AppData\Local\Microsoft\Windows\Temporary Internet Files\Content.Outlook\SLPHFHVS\Screenshot_20180306-124903.png">
            <a:extLst>
              <a:ext uri="{FF2B5EF4-FFF2-40B4-BE49-F238E27FC236}">
                <a16:creationId xmlns:a16="http://schemas.microsoft.com/office/drawing/2014/main" id="{D5A2188D-3CD3-48B1-86AA-53304BBB5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45" y="1667669"/>
            <a:ext cx="2224109" cy="3953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DE3309-9723-4FE5-ACBC-A8D3537FDFE4}"/>
              </a:ext>
            </a:extLst>
          </p:cNvPr>
          <p:cNvSpPr txBox="1"/>
          <p:nvPr/>
        </p:nvSpPr>
        <p:spPr>
          <a:xfrm>
            <a:off x="7998952" y="4285296"/>
            <a:ext cx="36334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tx2"/>
                </a:solidFill>
              </a:rPr>
              <a:t>Volunteering Environmental / Conservation</a:t>
            </a:r>
          </a:p>
        </p:txBody>
      </p:sp>
      <p:pic>
        <p:nvPicPr>
          <p:cNvPr id="19" name="Picture 6" descr="IMG_7279">
            <a:extLst>
              <a:ext uri="{FF2B5EF4-FFF2-40B4-BE49-F238E27FC236}">
                <a16:creationId xmlns:a16="http://schemas.microsoft.com/office/drawing/2014/main" id="{6DE50262-2B51-4AEA-A813-E7DD41DE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731" y="1667669"/>
            <a:ext cx="3071813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eachGrove2">
            <a:extLst>
              <a:ext uri="{FF2B5EF4-FFF2-40B4-BE49-F238E27FC236}">
                <a16:creationId xmlns:a16="http://schemas.microsoft.com/office/drawing/2014/main" id="{2ECD4399-1A93-45AE-93A2-17FB0023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5194" y="1667669"/>
            <a:ext cx="3563937" cy="238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5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F2B612-8CA5-4199-B286-D648CA20385A}"/>
              </a:ext>
            </a:extLst>
          </p:cNvPr>
          <p:cNvSpPr/>
          <p:nvPr/>
        </p:nvSpPr>
        <p:spPr>
          <a:xfrm>
            <a:off x="57151" y="6353175"/>
            <a:ext cx="895580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AE6C66-319B-4242-B192-7E835141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31" y="1594961"/>
            <a:ext cx="3427412" cy="4325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DB05D5-1497-4969-B12E-D28C89BE7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022" y="1451004"/>
            <a:ext cx="3358337" cy="4405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A4CC1A-0939-4FA8-910B-338DCB17D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056" y="1514764"/>
            <a:ext cx="2183547" cy="4405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67068E2-2D18-43CC-9D09-AAD3D7C4B304}"/>
              </a:ext>
            </a:extLst>
          </p:cNvPr>
          <p:cNvSpPr txBox="1">
            <a:spLocks/>
          </p:cNvSpPr>
          <p:nvPr/>
        </p:nvSpPr>
        <p:spPr>
          <a:xfrm>
            <a:off x="820738" y="367346"/>
            <a:ext cx="10801350" cy="570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Performance improvement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87705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Trusted to care for the water                          on which we depend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F2B612-8CA5-4199-B286-D648CA20385A}"/>
              </a:ext>
            </a:extLst>
          </p:cNvPr>
          <p:cNvSpPr/>
          <p:nvPr/>
        </p:nvSpPr>
        <p:spPr>
          <a:xfrm>
            <a:off x="57151" y="6353175"/>
            <a:ext cx="895580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F7D1C596-5F69-4BBC-997E-1E83994F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025" y="768045"/>
            <a:ext cx="1363287" cy="1575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D9B8BE-28FD-4198-A920-CCFAB4984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81" y="1935204"/>
            <a:ext cx="6060826" cy="4528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859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Custom 1">
      <a:dk1>
        <a:srgbClr val="000000"/>
      </a:dk1>
      <a:lt1>
        <a:srgbClr val="FFFFFF"/>
      </a:lt1>
      <a:dk2>
        <a:srgbClr val="0067A3"/>
      </a:dk2>
      <a:lt2>
        <a:srgbClr val="E7F1F2"/>
      </a:lt2>
      <a:accent1>
        <a:srgbClr val="2A88B5"/>
      </a:accent1>
      <a:accent2>
        <a:srgbClr val="89CAEB"/>
      </a:accent2>
      <a:accent3>
        <a:srgbClr val="E7F1F2"/>
      </a:accent3>
      <a:accent4>
        <a:srgbClr val="0066A3"/>
      </a:accent4>
      <a:accent5>
        <a:srgbClr val="062F77"/>
      </a:accent5>
      <a:accent6>
        <a:srgbClr val="A5DFDD"/>
      </a:accent6>
      <a:hlink>
        <a:srgbClr val="009100"/>
      </a:hlink>
      <a:folHlink>
        <a:srgbClr val="85DFD0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Custom 1">
      <a:dk1>
        <a:srgbClr val="000000"/>
      </a:dk1>
      <a:lt1>
        <a:srgbClr val="FFFFFF"/>
      </a:lt1>
      <a:dk2>
        <a:srgbClr val="0067A3"/>
      </a:dk2>
      <a:lt2>
        <a:srgbClr val="E7F1F2"/>
      </a:lt2>
      <a:accent1>
        <a:srgbClr val="2A88B5"/>
      </a:accent1>
      <a:accent2>
        <a:srgbClr val="89CAEB"/>
      </a:accent2>
      <a:accent3>
        <a:srgbClr val="E7F1F2"/>
      </a:accent3>
      <a:accent4>
        <a:srgbClr val="0066A3"/>
      </a:accent4>
      <a:accent5>
        <a:srgbClr val="062F77"/>
      </a:accent5>
      <a:accent6>
        <a:srgbClr val="A5DFDD"/>
      </a:accent6>
      <a:hlink>
        <a:srgbClr val="009100"/>
      </a:hlink>
      <a:folHlink>
        <a:srgbClr val="85DFD0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53b97b-cfb5-43fb-98c8-420dca68bc0c">
      <UserInfo>
        <DisplayName>Katrina Guy</DisplayName>
        <AccountId>19</AccountId>
        <AccountType/>
      </UserInfo>
      <UserInfo>
        <DisplayName>Gillian Blythe</DisplayName>
        <AccountId>145</AccountId>
        <AccountType/>
      </UserInfo>
    </SharedWithUsers>
    <lcf76f155ced4ddcb4097134ff3c332f xmlns="1bf58d84-5e20-4a41-aa73-0a6f7670ae44">
      <Terms xmlns="http://schemas.microsoft.com/office/infopath/2007/PartnerControls"/>
    </lcf76f155ced4ddcb4097134ff3c332f>
    <TaxCatchAll xmlns="ed53b97b-cfb5-43fb-98c8-420dca68bc0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D83D971FAD04DB2639AA82678211A" ma:contentTypeVersion="16" ma:contentTypeDescription="Create a new document." ma:contentTypeScope="" ma:versionID="c62304dd76f6b7d5ed8e2c9594665c1d">
  <xsd:schema xmlns:xsd="http://www.w3.org/2001/XMLSchema" xmlns:xs="http://www.w3.org/2001/XMLSchema" xmlns:p="http://schemas.microsoft.com/office/2006/metadata/properties" xmlns:ns2="1bf58d84-5e20-4a41-aa73-0a6f7670ae44" xmlns:ns3="ed53b97b-cfb5-43fb-98c8-420dca68bc0c" targetNamespace="http://schemas.microsoft.com/office/2006/metadata/properties" ma:root="true" ma:fieldsID="788901bc87c6534e3c103d3a989455eb" ns2:_="" ns3:_="">
    <xsd:import namespace="1bf58d84-5e20-4a41-aa73-0a6f7670ae44"/>
    <xsd:import namespace="ed53b97b-cfb5-43fb-98c8-420dca68b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58d84-5e20-4a41-aa73-0a6f7670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e5db3c-8ba6-4bd5-be1c-b4e1caae56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3b97b-cfb5-43fb-98c8-420dca68bc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7a1829-6093-4983-9065-48e89054a285}" ma:internalName="TaxCatchAll" ma:showField="CatchAllData" ma:web="ed53b97b-cfb5-43fb-98c8-420dca68bc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B8B422-5282-451E-8EED-F88E351792B4}">
  <ds:schemaRefs>
    <ds:schemaRef ds:uri="http://schemas.microsoft.com/office/2006/metadata/properties"/>
    <ds:schemaRef ds:uri="http://schemas.microsoft.com/office/infopath/2007/PartnerControls"/>
    <ds:schemaRef ds:uri="ed53b97b-cfb5-43fb-98c8-420dca68bc0c"/>
    <ds:schemaRef ds:uri="1bf58d84-5e20-4a41-aa73-0a6f7670ae44"/>
  </ds:schemaRefs>
</ds:datastoreItem>
</file>

<file path=customXml/itemProps2.xml><?xml version="1.0" encoding="utf-8"?>
<ds:datastoreItem xmlns:ds="http://schemas.openxmlformats.org/officeDocument/2006/customXml" ds:itemID="{FDB19568-55C3-4BC3-A428-7D9D689C7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f58d84-5e20-4a41-aa73-0a6f7670ae44"/>
    <ds:schemaRef ds:uri="ed53b97b-cfb5-43fb-98c8-420dca68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68C8F2-30F3-448A-B03E-9A940E33D1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165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Proxima Nova</vt:lpstr>
      <vt:lpstr>Title Slide</vt:lpstr>
      <vt:lpstr>Content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 Elwood</dc:creator>
  <cp:lastModifiedBy>MacMaster, Allan [C]</cp:lastModifiedBy>
  <cp:revision>18</cp:revision>
  <dcterms:created xsi:type="dcterms:W3CDTF">2022-05-04T02:33:18Z</dcterms:created>
  <dcterms:modified xsi:type="dcterms:W3CDTF">2022-10-17T19:04:13Z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0x01010035FD83D971FAD04DB2639AA82678211A</vt:lpwstr>
  </property>
  <property fmtid="{D5CDD505-2E9C-101B-9397-08002B2CF9AE}" pid="3" name="MediaServiceImageTags">
    <vt:lpwstr/>
  </property>
  <property fmtid="{D5CDD505-2E9C-101B-9397-08002B2CF9AE}" pid="4" name="MSIP_Label_329195c1-9c36-48a3-ab81-3f312605d3c4_Enabled">
    <vt:lpwstr>true</vt:lpwstr>
  </property>
  <property fmtid="{D5CDD505-2E9C-101B-9397-08002B2CF9AE}" pid="5" name="MSIP_Label_329195c1-9c36-48a3-ab81-3f312605d3c4_SetDate">
    <vt:lpwstr>2022-10-13T17:48:20Z</vt:lpwstr>
  </property>
  <property fmtid="{D5CDD505-2E9C-101B-9397-08002B2CF9AE}" pid="6" name="MSIP_Label_329195c1-9c36-48a3-ab81-3f312605d3c4_Method">
    <vt:lpwstr>Privileged</vt:lpwstr>
  </property>
  <property fmtid="{D5CDD505-2E9C-101B-9397-08002B2CF9AE}" pid="7" name="MSIP_Label_329195c1-9c36-48a3-ab81-3f312605d3c4_Name">
    <vt:lpwstr>329195c1-9c36-48a3-ab81-3f312605d3c4</vt:lpwstr>
  </property>
  <property fmtid="{D5CDD505-2E9C-101B-9397-08002B2CF9AE}" pid="8" name="MSIP_Label_329195c1-9c36-48a3-ab81-3f312605d3c4_SiteId">
    <vt:lpwstr>f90bd2e7-b5c0-4b25-9e27-226ff8b6c17b</vt:lpwstr>
  </property>
  <property fmtid="{D5CDD505-2E9C-101B-9397-08002B2CF9AE}" pid="9" name="MSIP_Label_329195c1-9c36-48a3-ab81-3f312605d3c4_ActionId">
    <vt:lpwstr>ebb5940e-a2bd-464e-9a07-191d205e707a</vt:lpwstr>
  </property>
  <property fmtid="{D5CDD505-2E9C-101B-9397-08002B2CF9AE}" pid="10" name="MSIP_Label_329195c1-9c36-48a3-ab81-3f312605d3c4_ContentBits">
    <vt:lpwstr>2</vt:lpwstr>
  </property>
</Properties>
</file>