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8" r:id="rId6"/>
    <p:sldMasterId id="2147483674" r:id="rId7"/>
  </p:sldMasterIdLst>
  <p:notesMasterIdLst>
    <p:notesMasterId r:id="rId30"/>
  </p:notesMasterIdLst>
  <p:handoutMasterIdLst>
    <p:handoutMasterId r:id="rId31"/>
  </p:handoutMasterIdLst>
  <p:sldIdLst>
    <p:sldId id="257" r:id="rId8"/>
    <p:sldId id="300" r:id="rId9"/>
    <p:sldId id="262" r:id="rId10"/>
    <p:sldId id="296" r:id="rId11"/>
    <p:sldId id="301" r:id="rId12"/>
    <p:sldId id="304" r:id="rId13"/>
    <p:sldId id="319" r:id="rId14"/>
    <p:sldId id="302" r:id="rId15"/>
    <p:sldId id="305" r:id="rId16"/>
    <p:sldId id="306" r:id="rId17"/>
    <p:sldId id="307" r:id="rId18"/>
    <p:sldId id="308" r:id="rId19"/>
    <p:sldId id="309" r:id="rId20"/>
    <p:sldId id="310" r:id="rId21"/>
    <p:sldId id="312" r:id="rId22"/>
    <p:sldId id="313" r:id="rId23"/>
    <p:sldId id="314" r:id="rId24"/>
    <p:sldId id="315" r:id="rId25"/>
    <p:sldId id="316" r:id="rId26"/>
    <p:sldId id="317" r:id="rId27"/>
    <p:sldId id="318" r:id="rId28"/>
    <p:sldId id="284" r:id="rId2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6D9"/>
    <a:srgbClr val="DABA86"/>
    <a:srgbClr val="EED7D9"/>
    <a:srgbClr val="25303E"/>
    <a:srgbClr val="B98427"/>
    <a:srgbClr val="232E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65421" autoAdjust="0"/>
  </p:normalViewPr>
  <p:slideViewPr>
    <p:cSldViewPr snapToGrid="0" snapToObjects="1">
      <p:cViewPr varScale="1">
        <p:scale>
          <a:sx n="99" d="100"/>
          <a:sy n="99" d="100"/>
        </p:scale>
        <p:origin x="88" y="3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79" d="100"/>
          <a:sy n="79" d="100"/>
        </p:scale>
        <p:origin x="306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a:innerShdw dist="266700">
                <a:prstClr val="black">
                  <a:alpha val="20000"/>
                </a:prstClr>
              </a:inn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Arial" charset="0"/>
                    <a:cs typeface="Bold"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E7D-824B-BA63-381FC4388808}"/>
            </c:ext>
          </c:extLst>
        </c:ser>
        <c:ser>
          <c:idx val="1"/>
          <c:order val="1"/>
          <c:tx>
            <c:strRef>
              <c:f>Sheet1!$C$1</c:f>
              <c:strCache>
                <c:ptCount val="1"/>
                <c:pt idx="0">
                  <c:v>Series 2</c:v>
                </c:pt>
              </c:strCache>
            </c:strRef>
          </c:tx>
          <c:spPr>
            <a:solidFill>
              <a:schemeClr val="accent2"/>
            </a:solidFill>
            <a:ln>
              <a:noFill/>
            </a:ln>
            <a:effectLst>
              <a:innerShdw dist="266700">
                <a:prstClr val="black">
                  <a:alpha val="20000"/>
                </a:prstClr>
              </a:inn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Arial" charset="0"/>
                    <a:cs typeface="Bold"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E7D-824B-BA63-381FC4388808}"/>
            </c:ext>
          </c:extLst>
        </c:ser>
        <c:ser>
          <c:idx val="2"/>
          <c:order val="2"/>
          <c:tx>
            <c:strRef>
              <c:f>Sheet1!$D$1</c:f>
              <c:strCache>
                <c:ptCount val="1"/>
                <c:pt idx="0">
                  <c:v>Series 3</c:v>
                </c:pt>
              </c:strCache>
            </c:strRef>
          </c:tx>
          <c:spPr>
            <a:solidFill>
              <a:schemeClr val="accent3"/>
            </a:solidFill>
            <a:ln>
              <a:noFill/>
            </a:ln>
            <a:effectLst>
              <a:innerShdw dist="266700">
                <a:prstClr val="black">
                  <a:alpha val="20000"/>
                </a:prstClr>
              </a:inn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Arial" charset="0"/>
                    <a:cs typeface="Bold"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E7D-824B-BA63-381FC4388808}"/>
            </c:ext>
          </c:extLst>
        </c:ser>
        <c:dLbls>
          <c:showLegendKey val="0"/>
          <c:showVal val="1"/>
          <c:showCatName val="0"/>
          <c:showSerName val="0"/>
          <c:showPercent val="0"/>
          <c:showBubbleSize val="0"/>
        </c:dLbls>
        <c:gapWidth val="219"/>
        <c:axId val="35799040"/>
        <c:axId val="35800576"/>
      </c:barChart>
      <c:catAx>
        <c:axId val="3579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50" b="0" i="0" u="none" strike="noStrike" kern="1200" baseline="0">
                <a:solidFill>
                  <a:schemeClr val="tx1"/>
                </a:solidFill>
                <a:latin typeface="+mn-lt"/>
                <a:ea typeface="Arial" charset="0"/>
                <a:cs typeface="Bold" pitchFamily="2" charset="77"/>
              </a:defRPr>
            </a:pPr>
            <a:endParaRPr lang="en-US"/>
          </a:p>
        </c:txPr>
        <c:crossAx val="35800576"/>
        <c:crosses val="autoZero"/>
        <c:auto val="1"/>
        <c:lblAlgn val="ctr"/>
        <c:lblOffset val="100"/>
        <c:noMultiLvlLbl val="0"/>
      </c:catAx>
      <c:valAx>
        <c:axId val="35800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solidFill>
                <a:latin typeface="Arial" panose="020B0604020202020204" pitchFamily="34" charset="0"/>
                <a:ea typeface="Arial" charset="0"/>
                <a:cs typeface="Bold" pitchFamily="2" charset="77"/>
              </a:defRPr>
            </a:pPr>
            <a:endParaRPr lang="en-US"/>
          </a:p>
        </c:txPr>
        <c:crossAx val="357990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850" b="0" i="0" u="none" strike="noStrike" kern="1200" baseline="0">
                <a:solidFill>
                  <a:schemeClr val="tx1"/>
                </a:solidFill>
                <a:latin typeface="Bold" pitchFamily="2" charset="77"/>
                <a:ea typeface="Arial" charset="0"/>
                <a:cs typeface="Bold" pitchFamily="2" charset="77"/>
              </a:defRPr>
            </a:pPr>
            <a:endParaRPr lang="en-US"/>
          </a:p>
        </c:txPr>
      </c:legendEntry>
      <c:legendEntry>
        <c:idx val="1"/>
        <c:txPr>
          <a:bodyPr rot="0" spcFirstLastPara="1" vertOverflow="ellipsis" vert="horz" wrap="square" anchor="ctr" anchorCtr="1"/>
          <a:lstStyle/>
          <a:p>
            <a:pPr>
              <a:defRPr sz="850" b="0" i="0" u="none" strike="noStrike" kern="1200" baseline="0">
                <a:solidFill>
                  <a:schemeClr val="tx1"/>
                </a:solidFill>
                <a:latin typeface="Bold" pitchFamily="2" charset="77"/>
                <a:ea typeface="Arial" charset="0"/>
                <a:cs typeface="Bold" pitchFamily="2" charset="77"/>
              </a:defRPr>
            </a:pPr>
            <a:endParaRPr lang="en-US"/>
          </a:p>
        </c:txPr>
      </c:legendEntry>
      <c:legendEntry>
        <c:idx val="2"/>
        <c:txPr>
          <a:bodyPr rot="0" spcFirstLastPara="1" vertOverflow="ellipsis" vert="horz" wrap="square" anchor="ctr" anchorCtr="1"/>
          <a:lstStyle/>
          <a:p>
            <a:pPr>
              <a:defRPr sz="850" b="0" i="0" u="none" strike="noStrike" kern="1200" baseline="0">
                <a:solidFill>
                  <a:schemeClr val="tx1"/>
                </a:solidFill>
                <a:latin typeface="Bold" pitchFamily="2" charset="77"/>
                <a:ea typeface="Arial" charset="0"/>
                <a:cs typeface="Bold" pitchFamily="2" charset="77"/>
              </a:defRPr>
            </a:pPr>
            <a:endParaRPr lang="en-US"/>
          </a:p>
        </c:txPr>
      </c:legendEntry>
      <c:overlay val="0"/>
      <c:spPr>
        <a:noFill/>
        <a:ln>
          <a:noFill/>
        </a:ln>
        <a:effectLst/>
      </c:spPr>
      <c:txPr>
        <a:bodyPr rot="0" spcFirstLastPara="1" vertOverflow="ellipsis" vert="horz" wrap="square" anchor="ctr" anchorCtr="1"/>
        <a:lstStyle/>
        <a:p>
          <a:pPr>
            <a:defRPr sz="850" b="0" i="0" u="none" strike="noStrike" kern="1200" baseline="0">
              <a:solidFill>
                <a:schemeClr val="tx1"/>
              </a:solidFill>
              <a:latin typeface="Bold" pitchFamily="2" charset="77"/>
              <a:ea typeface="Arial" charset="0"/>
              <a:cs typeface="Bold" pitchFamily="2" charset="77"/>
            </a:defRPr>
          </a:pPr>
          <a:endParaRPr lang="en-US"/>
        </a:p>
      </c:txPr>
    </c:legend>
    <c:plotVisOnly val="1"/>
    <c:dispBlanksAs val="gap"/>
    <c:showDLblsOverMax val="0"/>
  </c:chart>
  <c:spPr>
    <a:noFill/>
    <a:ln>
      <a:noFill/>
    </a:ln>
    <a:effectLst/>
  </c:spPr>
  <c:txPr>
    <a:bodyPr/>
    <a:lstStyle/>
    <a:p>
      <a:pPr>
        <a:defRPr sz="1300" baseline="0">
          <a:solidFill>
            <a:srgbClr val="646366"/>
          </a:solidFill>
          <a:latin typeface="Bold" pitchFamily="2" charset="77"/>
          <a:ea typeface="Arial" charset="0"/>
          <a:cs typeface="Arial"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761676748987299"/>
          <c:y val="0.13917572400645301"/>
          <c:w val="0.38161148878261902"/>
          <c:h val="0.81570496397150505"/>
        </c:manualLayout>
      </c:layout>
      <c:doughnutChart>
        <c:varyColors val="1"/>
        <c:ser>
          <c:idx val="0"/>
          <c:order val="0"/>
          <c:tx>
            <c:strRef>
              <c:f>Sheet1!$B$1</c:f>
              <c:strCache>
                <c:ptCount val="1"/>
                <c:pt idx="0">
                  <c:v>Sales</c:v>
                </c:pt>
              </c:strCache>
            </c:strRef>
          </c:tx>
          <c:spPr>
            <a:ln>
              <a:noFill/>
            </a:ln>
          </c:spPr>
          <c:dPt>
            <c:idx val="0"/>
            <c:bubble3D val="0"/>
            <c:spPr>
              <a:solidFill>
                <a:srgbClr val="232E3C"/>
              </a:solidFill>
              <a:ln w="19050">
                <a:noFill/>
              </a:ln>
              <a:effectLst/>
            </c:spPr>
            <c:extLst>
              <c:ext xmlns:c16="http://schemas.microsoft.com/office/drawing/2014/chart" uri="{C3380CC4-5D6E-409C-BE32-E72D297353CC}">
                <c16:uniqueId val="{00000001-E9E4-ED4B-A1E4-632D94A9EACD}"/>
              </c:ext>
            </c:extLst>
          </c:dPt>
          <c:dPt>
            <c:idx val="1"/>
            <c:bubble3D val="0"/>
            <c:spPr>
              <a:solidFill>
                <a:srgbClr val="EED7D9"/>
              </a:solidFill>
              <a:ln w="19050">
                <a:noFill/>
              </a:ln>
              <a:effectLst/>
            </c:spPr>
            <c:extLst>
              <c:ext xmlns:c16="http://schemas.microsoft.com/office/drawing/2014/chart" uri="{C3380CC4-5D6E-409C-BE32-E72D297353CC}">
                <c16:uniqueId val="{00000003-E9E4-ED4B-A1E4-632D94A9EACD}"/>
              </c:ext>
            </c:extLst>
          </c:dPt>
          <c:dPt>
            <c:idx val="2"/>
            <c:bubble3D val="0"/>
            <c:spPr>
              <a:solidFill>
                <a:srgbClr val="C6C7C8"/>
              </a:solidFill>
              <a:ln w="19050">
                <a:noFill/>
              </a:ln>
              <a:effectLst/>
            </c:spPr>
            <c:extLst>
              <c:ext xmlns:c16="http://schemas.microsoft.com/office/drawing/2014/chart" uri="{C3380CC4-5D6E-409C-BE32-E72D297353CC}">
                <c16:uniqueId val="{00000005-E9E4-ED4B-A1E4-632D94A9EACD}"/>
              </c:ext>
            </c:extLst>
          </c:dPt>
          <c:dPt>
            <c:idx val="3"/>
            <c:bubble3D val="0"/>
            <c:spPr>
              <a:solidFill>
                <a:srgbClr val="D9BA86"/>
              </a:solidFill>
              <a:ln w="19050">
                <a:noFill/>
              </a:ln>
              <a:effectLst/>
            </c:spPr>
            <c:extLst>
              <c:ext xmlns:c16="http://schemas.microsoft.com/office/drawing/2014/chart" uri="{C3380CC4-5D6E-409C-BE32-E72D297353CC}">
                <c16:uniqueId val="{00000007-E9E4-ED4B-A1E4-632D94A9EACD}"/>
              </c:ext>
            </c:extLst>
          </c:dPt>
          <c:dPt>
            <c:idx val="4"/>
            <c:bubble3D val="0"/>
            <c:spPr>
              <a:solidFill>
                <a:srgbClr val="B98427"/>
              </a:solidFill>
              <a:ln w="19050">
                <a:noFill/>
              </a:ln>
              <a:effectLst/>
            </c:spPr>
            <c:extLst>
              <c:ext xmlns:c16="http://schemas.microsoft.com/office/drawing/2014/chart" uri="{C3380CC4-5D6E-409C-BE32-E72D297353CC}">
                <c16:uniqueId val="{00000009-E9E4-ED4B-A1E4-632D94A9EACD}"/>
              </c:ext>
            </c:extLst>
          </c:dPt>
          <c:cat>
            <c:numRef>
              <c:f>Sheet1!$A$2:$A$6</c:f>
              <c:numCache>
                <c:formatCode>General</c:formatCode>
                <c:ptCount val="5"/>
                <c:pt idx="0">
                  <c:v>2020</c:v>
                </c:pt>
                <c:pt idx="1">
                  <c:v>2019</c:v>
                </c:pt>
                <c:pt idx="2">
                  <c:v>2018</c:v>
                </c:pt>
                <c:pt idx="3">
                  <c:v>2017</c:v>
                </c:pt>
                <c:pt idx="4">
                  <c:v>2016</c:v>
                </c:pt>
              </c:numCache>
            </c:numRef>
          </c:cat>
          <c:val>
            <c:numRef>
              <c:f>Sheet1!$B$2:$B$6</c:f>
              <c:numCache>
                <c:formatCode>General</c:formatCode>
                <c:ptCount val="5"/>
                <c:pt idx="0">
                  <c:v>5.8</c:v>
                </c:pt>
                <c:pt idx="1">
                  <c:v>3.2</c:v>
                </c:pt>
                <c:pt idx="2">
                  <c:v>1.4</c:v>
                </c:pt>
                <c:pt idx="3">
                  <c:v>1.2</c:v>
                </c:pt>
                <c:pt idx="4">
                  <c:v>1.7</c:v>
                </c:pt>
              </c:numCache>
            </c:numRef>
          </c:val>
          <c:extLst>
            <c:ext xmlns:c16="http://schemas.microsoft.com/office/drawing/2014/chart" uri="{C3380CC4-5D6E-409C-BE32-E72D297353CC}">
              <c16:uniqueId val="{0000000A-E9E4-ED4B-A1E4-632D94A9EACD}"/>
            </c:ext>
          </c:extLst>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r"/>
      <c:layout>
        <c:manualLayout>
          <c:xMode val="edge"/>
          <c:yMode val="edge"/>
          <c:x val="0.73218091104493499"/>
          <c:y val="0.22085741386409802"/>
          <c:w val="9.184730515207544E-2"/>
          <c:h val="0.62333001822669654"/>
        </c:manualLayout>
      </c:layout>
      <c:overlay val="0"/>
      <c:spPr>
        <a:noFill/>
        <a:ln>
          <a:noFill/>
        </a:ln>
        <a:effectLst/>
      </c:spPr>
      <c:txPr>
        <a:bodyPr rot="0" spcFirstLastPara="1" vertOverflow="ellipsis" vert="horz" wrap="square" anchor="ctr" anchorCtr="1"/>
        <a:lstStyle/>
        <a:p>
          <a:pPr>
            <a:defRPr lang="en-NZ" sz="1197" b="0" i="0" u="none" strike="noStrike" kern="1200" baseline="0" noProof="0">
              <a:solidFill>
                <a:schemeClr val="tx1"/>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lang="en-NZ" noProof="0">
          <a:latin typeface="Arial" charset="0"/>
          <a:ea typeface="Arial" charset="0"/>
          <a:cs typeface="Arial"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0E71F1-5124-496B-965E-8CA6D6F9E71F}"/>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B05A7EFA-E586-43FB-A576-C01374DDA31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6A620A5-097B-4E84-B265-D08945C807D7}" type="datetimeFigureOut">
              <a:rPr lang="en-NZ" smtClean="0"/>
              <a:t>17/10/2022</a:t>
            </a:fld>
            <a:endParaRPr lang="en-NZ"/>
          </a:p>
        </p:txBody>
      </p:sp>
      <p:sp>
        <p:nvSpPr>
          <p:cNvPr id="4" name="Footer Placeholder 3">
            <a:extLst>
              <a:ext uri="{FF2B5EF4-FFF2-40B4-BE49-F238E27FC236}">
                <a16:creationId xmlns:a16="http://schemas.microsoft.com/office/drawing/2014/main" id="{55A9B094-87A6-4843-9CB8-1D64FCFF4472}"/>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E1ACE18D-486B-4EC0-9AD8-D31CA8F3350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1F253BE-9C64-42F2-ACD5-609462E780AE}" type="slidenum">
              <a:rPr lang="en-NZ" smtClean="0"/>
              <a:t>‹#›</a:t>
            </a:fld>
            <a:endParaRPr lang="en-NZ"/>
          </a:p>
        </p:txBody>
      </p:sp>
    </p:spTree>
    <p:extLst>
      <p:ext uri="{BB962C8B-B14F-4D97-AF65-F5344CB8AC3E}">
        <p14:creationId xmlns:p14="http://schemas.microsoft.com/office/powerpoint/2010/main" val="33491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C3E322E-1A8B-2548-92C3-0651A9376261}" type="datetimeFigureOut">
              <a:rPr lang="en-US" smtClean="0"/>
              <a:t>10/17/2022</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8D13957-9A68-9044-B5A4-E91A828C9594}" type="slidenum">
              <a:rPr lang="en-US" smtClean="0"/>
              <a:t>‹#›</a:t>
            </a:fld>
            <a:endParaRPr lang="en-US" dirty="0"/>
          </a:p>
        </p:txBody>
      </p:sp>
    </p:spTree>
    <p:extLst>
      <p:ext uri="{BB962C8B-B14F-4D97-AF65-F5344CB8AC3E}">
        <p14:creationId xmlns:p14="http://schemas.microsoft.com/office/powerpoint/2010/main" val="3416358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D13957-9A68-9044-B5A4-E91A828C9594}" type="slidenum">
              <a:rPr lang="en-US" smtClean="0"/>
              <a:t>1</a:t>
            </a:fld>
            <a:endParaRPr lang="en-US" dirty="0"/>
          </a:p>
        </p:txBody>
      </p:sp>
    </p:spTree>
    <p:extLst>
      <p:ext uri="{BB962C8B-B14F-4D97-AF65-F5344CB8AC3E}">
        <p14:creationId xmlns:p14="http://schemas.microsoft.com/office/powerpoint/2010/main" val="589905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NZ" b="0" dirty="0"/>
          </a:p>
        </p:txBody>
      </p:sp>
      <p:sp>
        <p:nvSpPr>
          <p:cNvPr id="4" name="Slide Number Placeholder 3"/>
          <p:cNvSpPr>
            <a:spLocks noGrp="1"/>
          </p:cNvSpPr>
          <p:nvPr>
            <p:ph type="sldNum" sz="quarter" idx="5"/>
          </p:nvPr>
        </p:nvSpPr>
        <p:spPr/>
        <p:txBody>
          <a:bodyPr/>
          <a:lstStyle/>
          <a:p>
            <a:fld id="{78D13957-9A68-9044-B5A4-E91A828C9594}" type="slidenum">
              <a:rPr lang="en-US" smtClean="0"/>
              <a:t>10</a:t>
            </a:fld>
            <a:endParaRPr lang="en-US" dirty="0"/>
          </a:p>
        </p:txBody>
      </p:sp>
    </p:spTree>
    <p:extLst>
      <p:ext uri="{BB962C8B-B14F-4D97-AF65-F5344CB8AC3E}">
        <p14:creationId xmlns:p14="http://schemas.microsoft.com/office/powerpoint/2010/main" val="984588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78D13957-9A68-9044-B5A4-E91A828C9594}" type="slidenum">
              <a:rPr lang="en-US" smtClean="0"/>
              <a:t>11</a:t>
            </a:fld>
            <a:endParaRPr lang="en-US" dirty="0"/>
          </a:p>
        </p:txBody>
      </p:sp>
    </p:spTree>
    <p:extLst>
      <p:ext uri="{BB962C8B-B14F-4D97-AF65-F5344CB8AC3E}">
        <p14:creationId xmlns:p14="http://schemas.microsoft.com/office/powerpoint/2010/main" val="3200146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Tx/>
              <a:buChar char="-"/>
            </a:pPr>
            <a:endParaRPr lang="en-NZ" b="0" dirty="0"/>
          </a:p>
        </p:txBody>
      </p:sp>
      <p:sp>
        <p:nvSpPr>
          <p:cNvPr id="4" name="Slide Number Placeholder 3"/>
          <p:cNvSpPr>
            <a:spLocks noGrp="1"/>
          </p:cNvSpPr>
          <p:nvPr>
            <p:ph type="sldNum" sz="quarter" idx="5"/>
          </p:nvPr>
        </p:nvSpPr>
        <p:spPr/>
        <p:txBody>
          <a:bodyPr/>
          <a:lstStyle/>
          <a:p>
            <a:fld id="{78D13957-9A68-9044-B5A4-E91A828C9594}" type="slidenum">
              <a:rPr lang="en-US" smtClean="0"/>
              <a:t>12</a:t>
            </a:fld>
            <a:endParaRPr lang="en-US" dirty="0"/>
          </a:p>
        </p:txBody>
      </p:sp>
    </p:spTree>
    <p:extLst>
      <p:ext uri="{BB962C8B-B14F-4D97-AF65-F5344CB8AC3E}">
        <p14:creationId xmlns:p14="http://schemas.microsoft.com/office/powerpoint/2010/main" val="1096549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78D13957-9A68-9044-B5A4-E91A828C9594}" type="slidenum">
              <a:rPr lang="en-US" smtClean="0"/>
              <a:t>13</a:t>
            </a:fld>
            <a:endParaRPr lang="en-US" dirty="0"/>
          </a:p>
        </p:txBody>
      </p:sp>
    </p:spTree>
    <p:extLst>
      <p:ext uri="{BB962C8B-B14F-4D97-AF65-F5344CB8AC3E}">
        <p14:creationId xmlns:p14="http://schemas.microsoft.com/office/powerpoint/2010/main" val="1182705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8D13957-9A68-9044-B5A4-E91A828C9594}" type="slidenum">
              <a:rPr lang="en-US" smtClean="0"/>
              <a:t>14</a:t>
            </a:fld>
            <a:endParaRPr lang="en-US" dirty="0"/>
          </a:p>
        </p:txBody>
      </p:sp>
    </p:spTree>
    <p:extLst>
      <p:ext uri="{BB962C8B-B14F-4D97-AF65-F5344CB8AC3E}">
        <p14:creationId xmlns:p14="http://schemas.microsoft.com/office/powerpoint/2010/main" val="292288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8D13957-9A68-9044-B5A4-E91A828C9594}" type="slidenum">
              <a:rPr lang="en-US" smtClean="0"/>
              <a:t>15</a:t>
            </a:fld>
            <a:endParaRPr lang="en-US" dirty="0"/>
          </a:p>
        </p:txBody>
      </p:sp>
    </p:spTree>
    <p:extLst>
      <p:ext uri="{BB962C8B-B14F-4D97-AF65-F5344CB8AC3E}">
        <p14:creationId xmlns:p14="http://schemas.microsoft.com/office/powerpoint/2010/main" val="489163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8D13957-9A68-9044-B5A4-E91A828C9594}" type="slidenum">
              <a:rPr lang="en-US" smtClean="0"/>
              <a:t>16</a:t>
            </a:fld>
            <a:endParaRPr lang="en-US" dirty="0"/>
          </a:p>
        </p:txBody>
      </p:sp>
    </p:spTree>
    <p:extLst>
      <p:ext uri="{BB962C8B-B14F-4D97-AF65-F5344CB8AC3E}">
        <p14:creationId xmlns:p14="http://schemas.microsoft.com/office/powerpoint/2010/main" val="1460246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8D13957-9A68-9044-B5A4-E91A828C9594}" type="slidenum">
              <a:rPr lang="en-US" smtClean="0"/>
              <a:t>17</a:t>
            </a:fld>
            <a:endParaRPr lang="en-US" dirty="0"/>
          </a:p>
        </p:txBody>
      </p:sp>
    </p:spTree>
    <p:extLst>
      <p:ext uri="{BB962C8B-B14F-4D97-AF65-F5344CB8AC3E}">
        <p14:creationId xmlns:p14="http://schemas.microsoft.com/office/powerpoint/2010/main" val="4004616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8D13957-9A68-9044-B5A4-E91A828C9594}" type="slidenum">
              <a:rPr lang="en-US" smtClean="0"/>
              <a:t>18</a:t>
            </a:fld>
            <a:endParaRPr lang="en-US" dirty="0"/>
          </a:p>
        </p:txBody>
      </p:sp>
    </p:spTree>
    <p:extLst>
      <p:ext uri="{BB962C8B-B14F-4D97-AF65-F5344CB8AC3E}">
        <p14:creationId xmlns:p14="http://schemas.microsoft.com/office/powerpoint/2010/main" val="1720623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8D13957-9A68-9044-B5A4-E91A828C9594}" type="slidenum">
              <a:rPr lang="en-US" smtClean="0"/>
              <a:t>19</a:t>
            </a:fld>
            <a:endParaRPr lang="en-US" dirty="0"/>
          </a:p>
        </p:txBody>
      </p:sp>
    </p:spTree>
    <p:extLst>
      <p:ext uri="{BB962C8B-B14F-4D97-AF65-F5344CB8AC3E}">
        <p14:creationId xmlns:p14="http://schemas.microsoft.com/office/powerpoint/2010/main" val="4015061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8D13957-9A68-9044-B5A4-E91A828C9594}" type="slidenum">
              <a:rPr lang="en-US" smtClean="0"/>
              <a:t>2</a:t>
            </a:fld>
            <a:endParaRPr lang="en-US" dirty="0"/>
          </a:p>
        </p:txBody>
      </p:sp>
    </p:spTree>
    <p:extLst>
      <p:ext uri="{BB962C8B-B14F-4D97-AF65-F5344CB8AC3E}">
        <p14:creationId xmlns:p14="http://schemas.microsoft.com/office/powerpoint/2010/main" val="4086058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8D13957-9A68-9044-B5A4-E91A828C9594}" type="slidenum">
              <a:rPr lang="en-US" smtClean="0"/>
              <a:t>20</a:t>
            </a:fld>
            <a:endParaRPr lang="en-US" dirty="0"/>
          </a:p>
        </p:txBody>
      </p:sp>
    </p:spTree>
    <p:extLst>
      <p:ext uri="{BB962C8B-B14F-4D97-AF65-F5344CB8AC3E}">
        <p14:creationId xmlns:p14="http://schemas.microsoft.com/office/powerpoint/2010/main" val="2275238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8D13957-9A68-9044-B5A4-E91A828C9594}" type="slidenum">
              <a:rPr lang="en-US" smtClean="0"/>
              <a:t>21</a:t>
            </a:fld>
            <a:endParaRPr lang="en-US" dirty="0"/>
          </a:p>
        </p:txBody>
      </p:sp>
    </p:spTree>
    <p:extLst>
      <p:ext uri="{BB962C8B-B14F-4D97-AF65-F5344CB8AC3E}">
        <p14:creationId xmlns:p14="http://schemas.microsoft.com/office/powerpoint/2010/main" val="521034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78D13957-9A68-9044-B5A4-E91A828C9594}" type="slidenum">
              <a:rPr lang="en-US" smtClean="0"/>
              <a:t>22</a:t>
            </a:fld>
            <a:endParaRPr lang="en-US" dirty="0"/>
          </a:p>
        </p:txBody>
      </p:sp>
    </p:spTree>
    <p:extLst>
      <p:ext uri="{BB962C8B-B14F-4D97-AF65-F5344CB8AC3E}">
        <p14:creationId xmlns:p14="http://schemas.microsoft.com/office/powerpoint/2010/main" val="2817845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5"/>
          </p:nvPr>
        </p:nvSpPr>
        <p:spPr/>
        <p:txBody>
          <a:bodyPr/>
          <a:lstStyle/>
          <a:p>
            <a:fld id="{78D13957-9A68-9044-B5A4-E91A828C9594}" type="slidenum">
              <a:rPr lang="en-US" smtClean="0"/>
              <a:t>3</a:t>
            </a:fld>
            <a:endParaRPr lang="en-US" dirty="0"/>
          </a:p>
        </p:txBody>
      </p:sp>
    </p:spTree>
    <p:extLst>
      <p:ext uri="{BB962C8B-B14F-4D97-AF65-F5344CB8AC3E}">
        <p14:creationId xmlns:p14="http://schemas.microsoft.com/office/powerpoint/2010/main" val="412934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Tx/>
              <a:buChar char="-"/>
            </a:pPr>
            <a:endParaRPr lang="en-NZ" dirty="0"/>
          </a:p>
        </p:txBody>
      </p:sp>
      <p:sp>
        <p:nvSpPr>
          <p:cNvPr id="4" name="Slide Number Placeholder 3"/>
          <p:cNvSpPr>
            <a:spLocks noGrp="1"/>
          </p:cNvSpPr>
          <p:nvPr>
            <p:ph type="sldNum" sz="quarter" idx="5"/>
          </p:nvPr>
        </p:nvSpPr>
        <p:spPr/>
        <p:txBody>
          <a:bodyPr/>
          <a:lstStyle/>
          <a:p>
            <a:fld id="{78D13957-9A68-9044-B5A4-E91A828C9594}" type="slidenum">
              <a:rPr lang="en-US" smtClean="0"/>
              <a:t>4</a:t>
            </a:fld>
            <a:endParaRPr lang="en-US" dirty="0"/>
          </a:p>
        </p:txBody>
      </p:sp>
    </p:spTree>
    <p:extLst>
      <p:ext uri="{BB962C8B-B14F-4D97-AF65-F5344CB8AC3E}">
        <p14:creationId xmlns:p14="http://schemas.microsoft.com/office/powerpoint/2010/main" val="3073156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8D13957-9A68-9044-B5A4-E91A828C9594}" type="slidenum">
              <a:rPr lang="en-US" smtClean="0"/>
              <a:t>5</a:t>
            </a:fld>
            <a:endParaRPr lang="en-US" dirty="0"/>
          </a:p>
        </p:txBody>
      </p:sp>
    </p:spTree>
    <p:extLst>
      <p:ext uri="{BB962C8B-B14F-4D97-AF65-F5344CB8AC3E}">
        <p14:creationId xmlns:p14="http://schemas.microsoft.com/office/powerpoint/2010/main" val="3954549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NZ" b="0" dirty="0"/>
          </a:p>
        </p:txBody>
      </p:sp>
      <p:sp>
        <p:nvSpPr>
          <p:cNvPr id="4" name="Slide Number Placeholder 3"/>
          <p:cNvSpPr>
            <a:spLocks noGrp="1"/>
          </p:cNvSpPr>
          <p:nvPr>
            <p:ph type="sldNum" sz="quarter" idx="5"/>
          </p:nvPr>
        </p:nvSpPr>
        <p:spPr/>
        <p:txBody>
          <a:bodyPr/>
          <a:lstStyle/>
          <a:p>
            <a:fld id="{78D13957-9A68-9044-B5A4-E91A828C9594}" type="slidenum">
              <a:rPr lang="en-US" smtClean="0"/>
              <a:t>6</a:t>
            </a:fld>
            <a:endParaRPr lang="en-US" dirty="0"/>
          </a:p>
        </p:txBody>
      </p:sp>
    </p:spTree>
    <p:extLst>
      <p:ext uri="{BB962C8B-B14F-4D97-AF65-F5344CB8AC3E}">
        <p14:creationId xmlns:p14="http://schemas.microsoft.com/office/powerpoint/2010/main" val="540934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NZ" b="0" dirty="0"/>
          </a:p>
        </p:txBody>
      </p:sp>
      <p:sp>
        <p:nvSpPr>
          <p:cNvPr id="4" name="Slide Number Placeholder 3"/>
          <p:cNvSpPr>
            <a:spLocks noGrp="1"/>
          </p:cNvSpPr>
          <p:nvPr>
            <p:ph type="sldNum" sz="quarter" idx="5"/>
          </p:nvPr>
        </p:nvSpPr>
        <p:spPr/>
        <p:txBody>
          <a:bodyPr/>
          <a:lstStyle/>
          <a:p>
            <a:fld id="{78D13957-9A68-9044-B5A4-E91A828C9594}" type="slidenum">
              <a:rPr lang="en-US" smtClean="0"/>
              <a:t>7</a:t>
            </a:fld>
            <a:endParaRPr lang="en-US" dirty="0"/>
          </a:p>
        </p:txBody>
      </p:sp>
    </p:spTree>
    <p:extLst>
      <p:ext uri="{BB962C8B-B14F-4D97-AF65-F5344CB8AC3E}">
        <p14:creationId xmlns:p14="http://schemas.microsoft.com/office/powerpoint/2010/main" val="4283123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NZ" b="0" dirty="0"/>
          </a:p>
        </p:txBody>
      </p:sp>
      <p:sp>
        <p:nvSpPr>
          <p:cNvPr id="4" name="Slide Number Placeholder 3"/>
          <p:cNvSpPr>
            <a:spLocks noGrp="1"/>
          </p:cNvSpPr>
          <p:nvPr>
            <p:ph type="sldNum" sz="quarter" idx="5"/>
          </p:nvPr>
        </p:nvSpPr>
        <p:spPr/>
        <p:txBody>
          <a:bodyPr/>
          <a:lstStyle/>
          <a:p>
            <a:fld id="{78D13957-9A68-9044-B5A4-E91A828C9594}" type="slidenum">
              <a:rPr lang="en-US" smtClean="0"/>
              <a:t>8</a:t>
            </a:fld>
            <a:endParaRPr lang="en-US" dirty="0"/>
          </a:p>
        </p:txBody>
      </p:sp>
    </p:spTree>
    <p:extLst>
      <p:ext uri="{BB962C8B-B14F-4D97-AF65-F5344CB8AC3E}">
        <p14:creationId xmlns:p14="http://schemas.microsoft.com/office/powerpoint/2010/main" val="2620827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78D13957-9A68-9044-B5A4-E91A828C9594}" type="slidenum">
              <a:rPr lang="en-US" smtClean="0"/>
              <a:t>9</a:t>
            </a:fld>
            <a:endParaRPr lang="en-US" dirty="0"/>
          </a:p>
        </p:txBody>
      </p:sp>
    </p:spTree>
    <p:extLst>
      <p:ext uri="{BB962C8B-B14F-4D97-AF65-F5344CB8AC3E}">
        <p14:creationId xmlns:p14="http://schemas.microsoft.com/office/powerpoint/2010/main" val="84780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13B7C10-DC2B-477E-A205-7EA2BA722EC6}"/>
              </a:ext>
            </a:extLst>
          </p:cNvPr>
          <p:cNvSpPr>
            <a:spLocks noGrp="1"/>
          </p:cNvSpPr>
          <p:nvPr>
            <p:ph type="pic" sz="quarter" idx="16"/>
          </p:nvPr>
        </p:nvSpPr>
        <p:spPr>
          <a:xfrm>
            <a:off x="411235" y="267419"/>
            <a:ext cx="4800000" cy="5986732"/>
          </a:xfrm>
          <a:prstGeom prst="rect">
            <a:avLst/>
          </a:prstGeom>
        </p:spPr>
        <p:txBody>
          <a:bodyPr/>
          <a:lstStyle>
            <a:lvl1pPr marL="0" indent="0">
              <a:buNone/>
              <a:defRPr sz="1600">
                <a:solidFill>
                  <a:schemeClr val="accent1"/>
                </a:solidFill>
              </a:defRPr>
            </a:lvl1pPr>
          </a:lstStyle>
          <a:p>
            <a:r>
              <a:rPr lang="en-US"/>
              <a:t>Click icon to add picture</a:t>
            </a:r>
            <a:endParaRPr lang="en-NZ" dirty="0"/>
          </a:p>
        </p:txBody>
      </p:sp>
      <p:sp>
        <p:nvSpPr>
          <p:cNvPr id="18" name="Text Placeholder 16">
            <a:extLst>
              <a:ext uri="{FF2B5EF4-FFF2-40B4-BE49-F238E27FC236}">
                <a16:creationId xmlns:a16="http://schemas.microsoft.com/office/drawing/2014/main" id="{8E18FA83-0873-1543-A82F-FA2C42BF2E5A}"/>
              </a:ext>
            </a:extLst>
          </p:cNvPr>
          <p:cNvSpPr>
            <a:spLocks noGrp="1"/>
          </p:cNvSpPr>
          <p:nvPr>
            <p:ph type="body" sz="quarter" idx="12" hasCustomPrompt="1"/>
          </p:nvPr>
        </p:nvSpPr>
        <p:spPr>
          <a:xfrm>
            <a:off x="5341059" y="4649090"/>
            <a:ext cx="4800000" cy="853156"/>
          </a:xfrm>
          <a:prstGeom prst="rect">
            <a:avLst/>
          </a:prstGeom>
        </p:spPr>
        <p:txBody>
          <a:bodyPr lIns="0" tIns="0" rIns="0" bIns="0"/>
          <a:lstStyle>
            <a:lvl1pPr marL="0" indent="0">
              <a:lnSpc>
                <a:spcPct val="70000"/>
              </a:lnSpc>
              <a:buFont typeface="Arial" panose="020B0604020202020204" pitchFamily="34" charset="0"/>
              <a:buNone/>
              <a:defRPr sz="1300" b="1" i="0">
                <a:solidFill>
                  <a:srgbClr val="DABA86"/>
                </a:solidFill>
                <a:latin typeface="Arial" panose="020B0604020202020204" pitchFamily="34" charset="0"/>
                <a:cs typeface="Arial" panose="020B0604020202020204" pitchFamily="34" charset="0"/>
              </a:defRPr>
            </a:lvl1pPr>
          </a:lstStyle>
          <a:p>
            <a:pPr lvl="0"/>
            <a:r>
              <a:rPr lang="en-NZ" noProof="0"/>
              <a:t>Speaker one</a:t>
            </a:r>
            <a:br>
              <a:rPr lang="en-NZ" noProof="0"/>
            </a:br>
            <a:r>
              <a:rPr lang="en-NZ" noProof="0"/>
              <a:t>Speaker two</a:t>
            </a:r>
            <a:br>
              <a:rPr lang="en-NZ" noProof="0"/>
            </a:br>
            <a:r>
              <a:rPr lang="en-NZ" noProof="0"/>
              <a:t>Speaker three</a:t>
            </a:r>
          </a:p>
        </p:txBody>
      </p:sp>
      <p:sp>
        <p:nvSpPr>
          <p:cNvPr id="21" name="Text Placeholder 19">
            <a:extLst>
              <a:ext uri="{FF2B5EF4-FFF2-40B4-BE49-F238E27FC236}">
                <a16:creationId xmlns:a16="http://schemas.microsoft.com/office/drawing/2014/main" id="{741E85F1-35FB-6E4E-87C4-BE3762759AF2}"/>
              </a:ext>
            </a:extLst>
          </p:cNvPr>
          <p:cNvSpPr>
            <a:spLocks noGrp="1"/>
          </p:cNvSpPr>
          <p:nvPr>
            <p:ph type="body" sz="quarter" idx="13" hasCustomPrompt="1"/>
          </p:nvPr>
        </p:nvSpPr>
        <p:spPr>
          <a:xfrm>
            <a:off x="5341060" y="5515572"/>
            <a:ext cx="3075517" cy="398462"/>
          </a:xfrm>
          <a:prstGeom prst="rect">
            <a:avLst/>
          </a:prstGeom>
        </p:spPr>
        <p:txBody>
          <a:bodyPr lIns="0" tIns="0" rIns="0" bIns="0"/>
          <a:lstStyle>
            <a:lvl1pPr marL="0" indent="0">
              <a:buNone/>
              <a:defRPr sz="850" b="1" i="0">
                <a:solidFill>
                  <a:srgbClr val="DABA86"/>
                </a:solidFill>
                <a:latin typeface="Arial" panose="020B0604020202020204" pitchFamily="34" charset="0"/>
                <a:cs typeface="Arial" panose="020B0604020202020204" pitchFamily="34" charset="0"/>
              </a:defRPr>
            </a:lvl1pPr>
          </a:lstStyle>
          <a:p>
            <a:pPr lvl="0"/>
            <a:r>
              <a:rPr lang="en-NZ" noProof="0" dirty="0"/>
              <a:t>Month 2022</a:t>
            </a:r>
          </a:p>
        </p:txBody>
      </p:sp>
      <p:sp>
        <p:nvSpPr>
          <p:cNvPr id="24" name="Text Placeholder 22">
            <a:extLst>
              <a:ext uri="{FF2B5EF4-FFF2-40B4-BE49-F238E27FC236}">
                <a16:creationId xmlns:a16="http://schemas.microsoft.com/office/drawing/2014/main" id="{E0EF230D-F46A-AB42-A518-B1FDF0608E8C}"/>
              </a:ext>
            </a:extLst>
          </p:cNvPr>
          <p:cNvSpPr>
            <a:spLocks noGrp="1"/>
          </p:cNvSpPr>
          <p:nvPr>
            <p:ph type="body" sz="quarter" idx="14" hasCustomPrompt="1"/>
          </p:nvPr>
        </p:nvSpPr>
        <p:spPr>
          <a:xfrm>
            <a:off x="5341061" y="3024000"/>
            <a:ext cx="5760000" cy="1398226"/>
          </a:xfrm>
          <a:prstGeom prst="rect">
            <a:avLst/>
          </a:prstGeom>
        </p:spPr>
        <p:txBody>
          <a:bodyPr lIns="0" tIns="0" rIns="0" bIns="0" anchor="b"/>
          <a:lstStyle>
            <a:lvl1pPr marL="0" indent="0">
              <a:spcBef>
                <a:spcPts val="0"/>
              </a:spcBef>
              <a:buNone/>
              <a:defRPr sz="4000" b="1" i="0">
                <a:solidFill>
                  <a:schemeClr val="bg1"/>
                </a:solidFill>
                <a:latin typeface="Arial" panose="020B0604020202020204" pitchFamily="34" charset="0"/>
                <a:cs typeface="Arial" panose="020B0604020202020204" pitchFamily="34" charset="0"/>
              </a:defRPr>
            </a:lvl1pPr>
          </a:lstStyle>
          <a:p>
            <a:pPr lvl="0"/>
            <a:r>
              <a:rPr lang="en-NZ" noProof="0"/>
              <a:t>Insert your title here</a:t>
            </a:r>
          </a:p>
        </p:txBody>
      </p:sp>
      <p:sp>
        <p:nvSpPr>
          <p:cNvPr id="25" name="Footer Placeholder 24">
            <a:extLst>
              <a:ext uri="{FF2B5EF4-FFF2-40B4-BE49-F238E27FC236}">
                <a16:creationId xmlns:a16="http://schemas.microsoft.com/office/drawing/2014/main" id="{975C964A-52F2-E542-91F1-4F2AE47A9F0B}"/>
              </a:ext>
            </a:extLst>
          </p:cNvPr>
          <p:cNvSpPr>
            <a:spLocks noGrp="1"/>
          </p:cNvSpPr>
          <p:nvPr>
            <p:ph type="ftr" sz="quarter" idx="15"/>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Tree>
    <p:extLst>
      <p:ext uri="{BB962C8B-B14F-4D97-AF65-F5344CB8AC3E}">
        <p14:creationId xmlns:p14="http://schemas.microsoft.com/office/powerpoint/2010/main" val="3868765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on whit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B1C32B-E125-46AC-BB4D-AAD98D783105}"/>
              </a:ext>
            </a:extLst>
          </p:cNvPr>
          <p:cNvSpPr>
            <a:spLocks noGrp="1"/>
          </p:cNvSpPr>
          <p:nvPr>
            <p:ph type="body" sz="quarter" idx="13" hasCustomPrompt="1"/>
          </p:nvPr>
        </p:nvSpPr>
        <p:spPr>
          <a:xfrm>
            <a:off x="921867" y="1591200"/>
            <a:ext cx="9600000" cy="3960000"/>
          </a:xfrm>
          <a:prstGeom prst="rect">
            <a:avLst/>
          </a:prstGeom>
        </p:spPr>
        <p:txBody>
          <a:bodyPr lIns="0" tIns="0" rIns="0" bIns="0"/>
          <a:lstStyle>
            <a:lvl1pPr marL="252000" indent="-252000">
              <a:lnSpc>
                <a:spcPts val="2100"/>
              </a:lnSpc>
              <a:spcBef>
                <a:spcPts val="0"/>
              </a:spcBef>
              <a:spcAft>
                <a:spcPts val="600"/>
              </a:spcAft>
              <a:defRPr sz="1600"/>
            </a:lvl1pPr>
            <a:lvl2pPr marL="504000" indent="-252000">
              <a:lnSpc>
                <a:spcPts val="2100"/>
              </a:lnSpc>
              <a:spcBef>
                <a:spcPts val="0"/>
              </a:spcBef>
              <a:spcAft>
                <a:spcPts val="600"/>
              </a:spcAft>
              <a:buFont typeface="Arial" panose="020B0604020202020204" pitchFamily="34" charset="0"/>
              <a:buChar char="▪"/>
              <a:defRPr sz="1600"/>
            </a:lvl2pPr>
            <a:lvl3pPr marL="755650" indent="-252000">
              <a:lnSpc>
                <a:spcPts val="2100"/>
              </a:lnSpc>
              <a:spcBef>
                <a:spcPts val="0"/>
              </a:spcBef>
              <a:spcAft>
                <a:spcPts val="600"/>
              </a:spcAft>
              <a:buSzPct val="70000"/>
              <a:buFont typeface="Arial" panose="020B0604020202020204" pitchFamily="34" charset="0"/>
              <a:buChar char="○"/>
              <a:defRPr sz="1600"/>
            </a:lvl3pPr>
            <a:lvl4pPr marL="1008000" indent="-252000">
              <a:lnSpc>
                <a:spcPts val="2100"/>
              </a:lnSpc>
              <a:spcBef>
                <a:spcPts val="0"/>
              </a:spcBef>
              <a:spcAft>
                <a:spcPts val="600"/>
              </a:spcAft>
              <a:defRPr sz="1600"/>
            </a:lvl4pPr>
            <a:lvl5pPr marL="1260000" indent="-252000">
              <a:lnSpc>
                <a:spcPts val="2100"/>
              </a:lnSpc>
              <a:spcBef>
                <a:spcPts val="0"/>
              </a:spcBef>
              <a:spcAft>
                <a:spcPts val="600"/>
              </a:spcAft>
              <a:defRPr sz="1600"/>
            </a:lvl5pPr>
          </a:lstStyle>
          <a:p>
            <a:pPr lvl="0"/>
            <a:r>
              <a:rPr lang="en-NZ" noProof="0" dirty="0"/>
              <a:t>Extra bullet levels can be added using Tab</a:t>
            </a:r>
          </a:p>
          <a:p>
            <a:pPr lvl="1"/>
            <a:r>
              <a:rPr lang="en-NZ" noProof="0" dirty="0"/>
              <a:t>extra bullet levels can be added using Tab</a:t>
            </a:r>
          </a:p>
          <a:p>
            <a:pPr lvl="2"/>
            <a:r>
              <a:rPr lang="en-NZ" noProof="0" dirty="0"/>
              <a:t>return to level using Shift + Tab</a:t>
            </a:r>
          </a:p>
          <a:p>
            <a:pPr lvl="0"/>
            <a:r>
              <a:rPr lang="en-NZ" noProof="0" dirty="0"/>
              <a:t>Turn off AutoFit</a:t>
            </a:r>
          </a:p>
        </p:txBody>
      </p:sp>
      <p:sp>
        <p:nvSpPr>
          <p:cNvPr id="6" name="Text Placeholder 2">
            <a:extLst>
              <a:ext uri="{FF2B5EF4-FFF2-40B4-BE49-F238E27FC236}">
                <a16:creationId xmlns:a16="http://schemas.microsoft.com/office/drawing/2014/main" id="{1476650B-0286-C946-B331-CB34313E244C}"/>
              </a:ext>
            </a:extLst>
          </p:cNvPr>
          <p:cNvSpPr>
            <a:spLocks noGrp="1"/>
          </p:cNvSpPr>
          <p:nvPr>
            <p:ph type="body" sz="quarter" idx="10" hasCustomPrompt="1"/>
          </p:nvPr>
        </p:nvSpPr>
        <p:spPr>
          <a:xfrm>
            <a:off x="921871" y="769464"/>
            <a:ext cx="10599147" cy="543836"/>
          </a:xfrm>
          <a:prstGeom prst="rect">
            <a:avLst/>
          </a:prstGeom>
        </p:spPr>
        <p:txBody>
          <a:bodyPr lIns="0" tIns="0" rIns="0" bIns="0"/>
          <a:lstStyle>
            <a:lvl1pPr marL="0" indent="0">
              <a:buNone/>
              <a:defRPr b="1" i="0">
                <a:solidFill>
                  <a:schemeClr val="tx1"/>
                </a:solidFill>
                <a:latin typeface="Arial" panose="020B0604020202020204" pitchFamily="34" charset="0"/>
                <a:cs typeface="Arial" panose="020B0604020202020204" pitchFamily="34" charset="0"/>
              </a:defRPr>
            </a:lvl1pPr>
          </a:lstStyle>
          <a:p>
            <a:pPr lvl="0"/>
            <a:r>
              <a:rPr lang="en-NZ" noProof="0"/>
              <a:t>Insert your title here</a:t>
            </a:r>
          </a:p>
        </p:txBody>
      </p:sp>
      <p:sp>
        <p:nvSpPr>
          <p:cNvPr id="2" name="Footer Placeholder 1">
            <a:extLst>
              <a:ext uri="{FF2B5EF4-FFF2-40B4-BE49-F238E27FC236}">
                <a16:creationId xmlns:a16="http://schemas.microsoft.com/office/drawing/2014/main" id="{83CE5D7B-4212-6F4C-AC57-54E4C44B059A}"/>
              </a:ext>
            </a:extLst>
          </p:cNvPr>
          <p:cNvSpPr>
            <a:spLocks noGrp="1"/>
          </p:cNvSpPr>
          <p:nvPr>
            <p:ph type="ftr" sz="quarter" idx="12"/>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Tree>
    <p:extLst>
      <p:ext uri="{BB962C8B-B14F-4D97-AF65-F5344CB8AC3E}">
        <p14:creationId xmlns:p14="http://schemas.microsoft.com/office/powerpoint/2010/main" val="3125107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eature text on white">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4F250613-B265-004B-8688-2660E712AB42}"/>
              </a:ext>
            </a:extLst>
          </p:cNvPr>
          <p:cNvSpPr>
            <a:spLocks noGrp="1"/>
          </p:cNvSpPr>
          <p:nvPr>
            <p:ph type="body" sz="quarter" idx="10" hasCustomPrompt="1"/>
          </p:nvPr>
        </p:nvSpPr>
        <p:spPr>
          <a:xfrm>
            <a:off x="1663081" y="2235620"/>
            <a:ext cx="8714316" cy="2356372"/>
          </a:xfrm>
          <a:prstGeom prst="rect">
            <a:avLst/>
          </a:prstGeom>
        </p:spPr>
        <p:txBody>
          <a:bodyPr lIns="0" tIns="0" rIns="0" bIns="0"/>
          <a:lstStyle>
            <a:lvl1pPr marL="0" indent="0">
              <a:lnSpc>
                <a:spcPct val="100000"/>
              </a:lnSpc>
              <a:spcBef>
                <a:spcPts val="0"/>
              </a:spcBef>
              <a:buNone/>
              <a:defRPr b="1" i="0">
                <a:solidFill>
                  <a:srgbClr val="B98427"/>
                </a:solidFill>
                <a:latin typeface="Arial" panose="020B0604020202020204" pitchFamily="34" charset="0"/>
                <a:cs typeface="Arial" panose="020B0604020202020204" pitchFamily="34" charset="0"/>
              </a:defRPr>
            </a:lvl1pPr>
          </a:lstStyle>
          <a:p>
            <a:pPr lvl="0"/>
            <a:r>
              <a:rPr lang="en-NZ" noProof="0"/>
              <a:t>“Key point text goes here in bold 28pt. Duis malesuada velit ac massa ullamcorper tincidunt. Sed urna augue, congue eget eros in, rutrum lobortis nisi.”</a:t>
            </a:r>
          </a:p>
        </p:txBody>
      </p:sp>
      <p:sp>
        <p:nvSpPr>
          <p:cNvPr id="2" name="Footer Placeholder 1">
            <a:extLst>
              <a:ext uri="{FF2B5EF4-FFF2-40B4-BE49-F238E27FC236}">
                <a16:creationId xmlns:a16="http://schemas.microsoft.com/office/drawing/2014/main" id="{D5249799-3072-8346-9CDD-669011FF9ED2}"/>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Tree>
    <p:extLst>
      <p:ext uri="{BB962C8B-B14F-4D97-AF65-F5344CB8AC3E}">
        <p14:creationId xmlns:p14="http://schemas.microsoft.com/office/powerpoint/2010/main" val="3758326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D225866B-7352-714C-863A-86833F484E61}"/>
              </a:ext>
            </a:extLst>
          </p:cNvPr>
          <p:cNvSpPr>
            <a:spLocks noGrp="1"/>
          </p:cNvSpPr>
          <p:nvPr>
            <p:ph type="body" sz="quarter" idx="12" hasCustomPrompt="1"/>
          </p:nvPr>
        </p:nvSpPr>
        <p:spPr>
          <a:xfrm>
            <a:off x="1016000" y="4841570"/>
            <a:ext cx="4639011" cy="545286"/>
          </a:xfrm>
          <a:prstGeom prst="rect">
            <a:avLst/>
          </a:prstGeom>
        </p:spPr>
        <p:txBody>
          <a:bodyPr wrap="square" lIns="0" tIns="0" rIns="0" bIns="0"/>
          <a:lstStyle>
            <a:lvl1pPr marL="0" indent="0">
              <a:buNone/>
              <a:defRPr sz="1000">
                <a:latin typeface="Arial" panose="020B0604020202020204" pitchFamily="34" charset="0"/>
                <a:cs typeface="Arial" panose="020B0604020202020204" pitchFamily="34" charset="0"/>
              </a:defRPr>
            </a:lvl1pPr>
          </a:lstStyle>
          <a:p>
            <a:pPr lvl="0"/>
            <a:r>
              <a:rPr lang="en-NZ" noProof="0" dirty="0"/>
              <a:t>Source information to be credited in regular 10pt</a:t>
            </a:r>
          </a:p>
        </p:txBody>
      </p:sp>
      <p:sp>
        <p:nvSpPr>
          <p:cNvPr id="15" name="Text Placeholder 7">
            <a:extLst>
              <a:ext uri="{FF2B5EF4-FFF2-40B4-BE49-F238E27FC236}">
                <a16:creationId xmlns:a16="http://schemas.microsoft.com/office/drawing/2014/main" id="{2427767A-874D-3A4B-AAE2-1F1C2EDFCC2E}"/>
              </a:ext>
            </a:extLst>
          </p:cNvPr>
          <p:cNvSpPr>
            <a:spLocks noGrp="1"/>
          </p:cNvSpPr>
          <p:nvPr>
            <p:ph type="body" sz="quarter" idx="13" hasCustomPrompt="1"/>
          </p:nvPr>
        </p:nvSpPr>
        <p:spPr>
          <a:xfrm>
            <a:off x="1016000" y="1776396"/>
            <a:ext cx="4639011" cy="1092200"/>
          </a:xfrm>
          <a:prstGeom prst="rect">
            <a:avLst/>
          </a:prstGeom>
        </p:spPr>
        <p:txBody>
          <a:bodyPr wrap="square" lIns="0" tIns="0" rIns="0" bIns="0"/>
          <a:lstStyle>
            <a:lvl1pPr marL="0" indent="0">
              <a:lnSpc>
                <a:spcPct val="100000"/>
              </a:lnSpc>
              <a:spcBef>
                <a:spcPts val="0"/>
              </a:spcBef>
              <a:spcAft>
                <a:spcPts val="600"/>
              </a:spcAft>
              <a:buNone/>
              <a:defRPr b="1" i="0">
                <a:latin typeface="Arial" panose="020B0604020202020204" pitchFamily="34" charset="0"/>
                <a:cs typeface="Arial" panose="020B0604020202020204" pitchFamily="34" charset="0"/>
              </a:defRPr>
            </a:lvl1pPr>
          </a:lstStyle>
          <a:p>
            <a:pPr lvl="0"/>
            <a:r>
              <a:rPr lang="en-NZ" noProof="0"/>
              <a:t>Add title here</a:t>
            </a:r>
          </a:p>
        </p:txBody>
      </p:sp>
      <p:sp>
        <p:nvSpPr>
          <p:cNvPr id="16" name="Footer Placeholder 15">
            <a:extLst>
              <a:ext uri="{FF2B5EF4-FFF2-40B4-BE49-F238E27FC236}">
                <a16:creationId xmlns:a16="http://schemas.microsoft.com/office/drawing/2014/main" id="{D99B997C-33AE-A249-9B1E-DBF3D509A480}"/>
              </a:ext>
            </a:extLst>
          </p:cNvPr>
          <p:cNvSpPr>
            <a:spLocks noGrp="1"/>
          </p:cNvSpPr>
          <p:nvPr>
            <p:ph type="ftr" sz="quarter" idx="14"/>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
        <p:nvSpPr>
          <p:cNvPr id="7" name="Text Placeholder 3">
            <a:extLst>
              <a:ext uri="{FF2B5EF4-FFF2-40B4-BE49-F238E27FC236}">
                <a16:creationId xmlns:a16="http://schemas.microsoft.com/office/drawing/2014/main" id="{86F534EF-D308-417B-95C7-CD189EBB9162}"/>
              </a:ext>
            </a:extLst>
          </p:cNvPr>
          <p:cNvSpPr>
            <a:spLocks noGrp="1"/>
          </p:cNvSpPr>
          <p:nvPr>
            <p:ph type="body" sz="quarter" idx="16" hasCustomPrompt="1"/>
          </p:nvPr>
        </p:nvSpPr>
        <p:spPr>
          <a:xfrm>
            <a:off x="664775" y="2857998"/>
            <a:ext cx="4990236" cy="1800000"/>
          </a:xfrm>
          <a:prstGeom prst="rect">
            <a:avLst/>
          </a:prstGeom>
        </p:spPr>
        <p:txBody>
          <a:bodyPr lIns="0" tIns="0" rIns="0" bIns="0"/>
          <a:lstStyle>
            <a:lvl1pPr marL="252000" indent="-252000">
              <a:lnSpc>
                <a:spcPct val="100000"/>
              </a:lnSpc>
              <a:spcBef>
                <a:spcPts val="0"/>
              </a:spcBef>
              <a:spcAft>
                <a:spcPts val="600"/>
              </a:spcAft>
              <a:defRPr sz="1300"/>
            </a:lvl1pPr>
            <a:lvl2pPr marL="504000" indent="-252000">
              <a:lnSpc>
                <a:spcPct val="100000"/>
              </a:lnSpc>
              <a:spcBef>
                <a:spcPts val="0"/>
              </a:spcBef>
              <a:spcAft>
                <a:spcPts val="600"/>
              </a:spcAft>
              <a:buFont typeface="Arial" panose="020B0604020202020204" pitchFamily="34" charset="0"/>
              <a:buChar char="▪"/>
              <a:defRPr sz="1300"/>
            </a:lvl2pPr>
            <a:lvl3pPr marL="755650" indent="-252000">
              <a:lnSpc>
                <a:spcPct val="100000"/>
              </a:lnSpc>
              <a:spcBef>
                <a:spcPts val="0"/>
              </a:spcBef>
              <a:spcAft>
                <a:spcPts val="600"/>
              </a:spcAft>
              <a:buSzPct val="70000"/>
              <a:buFont typeface="Courier New" panose="02070309020205020404" pitchFamily="49" charset="0"/>
              <a:buChar char="o"/>
              <a:defRPr sz="1300"/>
            </a:lvl3pPr>
            <a:lvl4pPr marL="1008000" indent="-252000">
              <a:lnSpc>
                <a:spcPct val="100000"/>
              </a:lnSpc>
              <a:spcBef>
                <a:spcPts val="0"/>
              </a:spcBef>
              <a:spcAft>
                <a:spcPts val="600"/>
              </a:spcAft>
              <a:defRPr sz="1300"/>
            </a:lvl4pPr>
            <a:lvl5pPr marL="1260000" indent="-252000">
              <a:lnSpc>
                <a:spcPct val="100000"/>
              </a:lnSpc>
              <a:spcBef>
                <a:spcPts val="0"/>
              </a:spcBef>
              <a:spcAft>
                <a:spcPts val="600"/>
              </a:spcAft>
              <a:defRPr sz="1300"/>
            </a:lvl5pPr>
          </a:lstStyle>
          <a:p>
            <a:pPr lvl="0"/>
            <a:r>
              <a:rPr lang="en-NZ" noProof="0" dirty="0"/>
              <a:t>Extra bullet levels can be added using Tab</a:t>
            </a:r>
          </a:p>
          <a:p>
            <a:pPr lvl="1"/>
            <a:r>
              <a:rPr lang="en-NZ" noProof="0" dirty="0"/>
              <a:t>second level bullet point</a:t>
            </a:r>
          </a:p>
          <a:p>
            <a:pPr lvl="2"/>
            <a:r>
              <a:rPr lang="en-NZ" noProof="0" dirty="0"/>
              <a:t>third level bullet point</a:t>
            </a:r>
          </a:p>
          <a:p>
            <a:pPr lvl="0"/>
            <a:r>
              <a:rPr lang="en-NZ" noProof="0" dirty="0"/>
              <a:t>Turn off AutoFit</a:t>
            </a:r>
          </a:p>
        </p:txBody>
      </p:sp>
      <p:sp>
        <p:nvSpPr>
          <p:cNvPr id="9" name="Picture Placeholder 9">
            <a:extLst>
              <a:ext uri="{FF2B5EF4-FFF2-40B4-BE49-F238E27FC236}">
                <a16:creationId xmlns:a16="http://schemas.microsoft.com/office/drawing/2014/main" id="{E21CB195-1A08-4476-A240-81B6E0EE4121}"/>
              </a:ext>
            </a:extLst>
          </p:cNvPr>
          <p:cNvSpPr>
            <a:spLocks noGrp="1"/>
          </p:cNvSpPr>
          <p:nvPr>
            <p:ph type="pic" sz="quarter" idx="11" hasCustomPrompt="1"/>
          </p:nvPr>
        </p:nvSpPr>
        <p:spPr>
          <a:xfrm>
            <a:off x="6256634" y="257174"/>
            <a:ext cx="5585545" cy="6004800"/>
          </a:xfrm>
          <a:prstGeom prst="rect">
            <a:avLst/>
          </a:prstGeom>
        </p:spPr>
        <p:txBody>
          <a:bodyPr/>
          <a:lstStyle>
            <a:lvl1pPr marL="0" indent="0" algn="ctr">
              <a:buNone/>
              <a:defRPr sz="2500">
                <a:latin typeface="Arial" panose="020B0604020202020204" pitchFamily="34" charset="0"/>
                <a:cs typeface="Arial" panose="020B0604020202020204" pitchFamily="34" charset="0"/>
              </a:defRPr>
            </a:lvl1pPr>
          </a:lstStyle>
          <a:p>
            <a:r>
              <a:rPr lang="en-NZ" noProof="0"/>
              <a:t>(Click icon to add Picture)</a:t>
            </a:r>
          </a:p>
        </p:txBody>
      </p:sp>
    </p:spTree>
    <p:extLst>
      <p:ext uri="{BB962C8B-B14F-4D97-AF65-F5344CB8AC3E}">
        <p14:creationId xmlns:p14="http://schemas.microsoft.com/office/powerpoint/2010/main" val="1882073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3DFA93C-6A59-B84B-BE3C-388467EFD625}"/>
              </a:ext>
            </a:extLst>
          </p:cNvPr>
          <p:cNvSpPr/>
          <p:nvPr userDrawn="1"/>
        </p:nvSpPr>
        <p:spPr>
          <a:xfrm>
            <a:off x="320843" y="256674"/>
            <a:ext cx="5935792" cy="6005300"/>
          </a:xfrm>
          <a:prstGeom prst="rect">
            <a:avLst/>
          </a:prstGeom>
          <a:solidFill>
            <a:srgbClr val="23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b="1" noProof="0">
              <a:solidFill>
                <a:srgbClr val="B98427"/>
              </a:solidFill>
              <a:latin typeface="Arial" panose="020B0604020202020204" pitchFamily="34" charset="0"/>
              <a:cs typeface="Arial" panose="020B0604020202020204" pitchFamily="34" charset="0"/>
            </a:endParaRPr>
          </a:p>
        </p:txBody>
      </p:sp>
      <p:sp>
        <p:nvSpPr>
          <p:cNvPr id="15" name="Text Placeholder 5">
            <a:extLst>
              <a:ext uri="{FF2B5EF4-FFF2-40B4-BE49-F238E27FC236}">
                <a16:creationId xmlns:a16="http://schemas.microsoft.com/office/drawing/2014/main" id="{0A52695E-666A-3F44-8150-CF360F85F529}"/>
              </a:ext>
            </a:extLst>
          </p:cNvPr>
          <p:cNvSpPr>
            <a:spLocks noGrp="1"/>
          </p:cNvSpPr>
          <p:nvPr>
            <p:ph type="body" sz="quarter" idx="12" hasCustomPrompt="1"/>
          </p:nvPr>
        </p:nvSpPr>
        <p:spPr>
          <a:xfrm>
            <a:off x="1003300" y="4841570"/>
            <a:ext cx="4651480" cy="545286"/>
          </a:xfrm>
          <a:prstGeom prst="rect">
            <a:avLst/>
          </a:prstGeom>
        </p:spPr>
        <p:txBody>
          <a:bodyPr wrap="square" lIns="0" tIns="0" bIns="0"/>
          <a:lstStyle>
            <a:lvl1pPr marL="0" indent="0">
              <a:buNone/>
              <a:defRPr sz="1000">
                <a:solidFill>
                  <a:schemeClr val="bg1"/>
                </a:solidFill>
                <a:latin typeface="Arial" panose="020B0604020202020204" pitchFamily="34" charset="0"/>
                <a:cs typeface="Arial" panose="020B0604020202020204" pitchFamily="34" charset="0"/>
              </a:defRPr>
            </a:lvl1pPr>
          </a:lstStyle>
          <a:p>
            <a:pPr lvl="0"/>
            <a:r>
              <a:rPr lang="en-NZ" noProof="0"/>
              <a:t>Source information to be credited in regular 10pt</a:t>
            </a:r>
          </a:p>
        </p:txBody>
      </p:sp>
      <p:sp>
        <p:nvSpPr>
          <p:cNvPr id="16" name="Text Placeholder 7">
            <a:extLst>
              <a:ext uri="{FF2B5EF4-FFF2-40B4-BE49-F238E27FC236}">
                <a16:creationId xmlns:a16="http://schemas.microsoft.com/office/drawing/2014/main" id="{5F19E5D2-4A63-F540-A929-BDA4BD34442B}"/>
              </a:ext>
            </a:extLst>
          </p:cNvPr>
          <p:cNvSpPr>
            <a:spLocks noGrp="1"/>
          </p:cNvSpPr>
          <p:nvPr>
            <p:ph type="body" sz="quarter" idx="13" hasCustomPrompt="1"/>
          </p:nvPr>
        </p:nvSpPr>
        <p:spPr>
          <a:xfrm>
            <a:off x="1003300" y="1776396"/>
            <a:ext cx="4651480" cy="1092200"/>
          </a:xfrm>
          <a:prstGeom prst="rect">
            <a:avLst/>
          </a:prstGeom>
        </p:spPr>
        <p:txBody>
          <a:bodyPr wrap="square" lIns="0" tIns="0" bIns="0"/>
          <a:lstStyle>
            <a:lvl1pPr marL="0" indent="0">
              <a:lnSpc>
                <a:spcPct val="100000"/>
              </a:lnSpc>
              <a:spcBef>
                <a:spcPts val="0"/>
              </a:spcBef>
              <a:spcAft>
                <a:spcPts val="600"/>
              </a:spcAft>
              <a:buNone/>
              <a:defRPr b="1" i="0">
                <a:solidFill>
                  <a:schemeClr val="bg1"/>
                </a:solidFill>
                <a:latin typeface="Arial" panose="020B0604020202020204" pitchFamily="34" charset="0"/>
                <a:cs typeface="Arial" panose="020B0604020202020204" pitchFamily="34" charset="0"/>
              </a:defRPr>
            </a:lvl1pPr>
          </a:lstStyle>
          <a:p>
            <a:pPr lvl="0"/>
            <a:r>
              <a:rPr lang="en-NZ" noProof="0"/>
              <a:t>Add title here</a:t>
            </a:r>
          </a:p>
        </p:txBody>
      </p:sp>
      <p:sp>
        <p:nvSpPr>
          <p:cNvPr id="2" name="Footer Placeholder 1">
            <a:extLst>
              <a:ext uri="{FF2B5EF4-FFF2-40B4-BE49-F238E27FC236}">
                <a16:creationId xmlns:a16="http://schemas.microsoft.com/office/drawing/2014/main" id="{1D984BEC-647F-8D4C-B11E-6C82730F2206}"/>
              </a:ext>
            </a:extLst>
          </p:cNvPr>
          <p:cNvSpPr>
            <a:spLocks noGrp="1"/>
          </p:cNvSpPr>
          <p:nvPr>
            <p:ph type="ftr" sz="quarter" idx="14"/>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
        <p:nvSpPr>
          <p:cNvPr id="9" name="Text Placeholder 3">
            <a:extLst>
              <a:ext uri="{FF2B5EF4-FFF2-40B4-BE49-F238E27FC236}">
                <a16:creationId xmlns:a16="http://schemas.microsoft.com/office/drawing/2014/main" id="{E945D445-6745-41AD-A713-B595A7F01834}"/>
              </a:ext>
            </a:extLst>
          </p:cNvPr>
          <p:cNvSpPr>
            <a:spLocks noGrp="1"/>
          </p:cNvSpPr>
          <p:nvPr>
            <p:ph type="body" sz="quarter" idx="16" hasCustomPrompt="1"/>
          </p:nvPr>
        </p:nvSpPr>
        <p:spPr>
          <a:xfrm>
            <a:off x="664775" y="2857998"/>
            <a:ext cx="4990236" cy="1800000"/>
          </a:xfrm>
          <a:prstGeom prst="rect">
            <a:avLst/>
          </a:prstGeom>
        </p:spPr>
        <p:txBody>
          <a:bodyPr lIns="0" tIns="0" rIns="0" bIns="0"/>
          <a:lstStyle>
            <a:lvl1pPr marL="252000" indent="-252000">
              <a:lnSpc>
                <a:spcPct val="100000"/>
              </a:lnSpc>
              <a:spcBef>
                <a:spcPts val="0"/>
              </a:spcBef>
              <a:spcAft>
                <a:spcPts val="600"/>
              </a:spcAft>
              <a:defRPr sz="1300">
                <a:solidFill>
                  <a:schemeClr val="bg1"/>
                </a:solidFill>
              </a:defRPr>
            </a:lvl1pPr>
            <a:lvl2pPr marL="504000" indent="-252000">
              <a:lnSpc>
                <a:spcPct val="100000"/>
              </a:lnSpc>
              <a:spcBef>
                <a:spcPts val="0"/>
              </a:spcBef>
              <a:spcAft>
                <a:spcPts val="600"/>
              </a:spcAft>
              <a:buFont typeface="Arial" panose="020B0604020202020204" pitchFamily="34" charset="0"/>
              <a:buChar char="▪"/>
              <a:defRPr sz="1300">
                <a:solidFill>
                  <a:schemeClr val="bg1"/>
                </a:solidFill>
              </a:defRPr>
            </a:lvl2pPr>
            <a:lvl3pPr marL="755650" indent="-252000">
              <a:lnSpc>
                <a:spcPct val="100000"/>
              </a:lnSpc>
              <a:spcBef>
                <a:spcPts val="0"/>
              </a:spcBef>
              <a:spcAft>
                <a:spcPts val="600"/>
              </a:spcAft>
              <a:buSzPct val="70000"/>
              <a:buFont typeface="Courier New" panose="02070309020205020404" pitchFamily="49" charset="0"/>
              <a:buChar char="o"/>
              <a:defRPr sz="1300">
                <a:solidFill>
                  <a:schemeClr val="bg1"/>
                </a:solidFill>
              </a:defRPr>
            </a:lvl3pPr>
            <a:lvl4pPr marL="1008000" indent="-252000">
              <a:lnSpc>
                <a:spcPct val="100000"/>
              </a:lnSpc>
              <a:spcBef>
                <a:spcPts val="0"/>
              </a:spcBef>
              <a:spcAft>
                <a:spcPts val="600"/>
              </a:spcAft>
              <a:defRPr sz="1300">
                <a:solidFill>
                  <a:schemeClr val="bg1"/>
                </a:solidFill>
              </a:defRPr>
            </a:lvl4pPr>
            <a:lvl5pPr marL="1260000" indent="-252000">
              <a:lnSpc>
                <a:spcPct val="100000"/>
              </a:lnSpc>
              <a:spcBef>
                <a:spcPts val="0"/>
              </a:spcBef>
              <a:spcAft>
                <a:spcPts val="600"/>
              </a:spcAft>
              <a:defRPr sz="1300">
                <a:solidFill>
                  <a:schemeClr val="bg1"/>
                </a:solidFill>
              </a:defRPr>
            </a:lvl5pPr>
          </a:lstStyle>
          <a:p>
            <a:pPr lvl="0"/>
            <a:r>
              <a:rPr lang="en-NZ" noProof="0" dirty="0"/>
              <a:t>Extra bullet levels can be added using Tab</a:t>
            </a:r>
          </a:p>
          <a:p>
            <a:pPr lvl="1"/>
            <a:r>
              <a:rPr lang="en-NZ" noProof="0" dirty="0"/>
              <a:t>second level bullet point</a:t>
            </a:r>
          </a:p>
          <a:p>
            <a:pPr lvl="2"/>
            <a:r>
              <a:rPr lang="en-NZ" noProof="0" dirty="0"/>
              <a:t>third level bullet point</a:t>
            </a:r>
          </a:p>
          <a:p>
            <a:pPr lvl="0"/>
            <a:r>
              <a:rPr lang="en-NZ" noProof="0" dirty="0"/>
              <a:t>Turn off AutoFit</a:t>
            </a:r>
          </a:p>
        </p:txBody>
      </p:sp>
      <p:sp>
        <p:nvSpPr>
          <p:cNvPr id="10" name="Picture Placeholder 9">
            <a:extLst>
              <a:ext uri="{FF2B5EF4-FFF2-40B4-BE49-F238E27FC236}">
                <a16:creationId xmlns:a16="http://schemas.microsoft.com/office/drawing/2014/main" id="{7CCEEAAE-31AF-423B-83C0-EB861B49A9BB}"/>
              </a:ext>
            </a:extLst>
          </p:cNvPr>
          <p:cNvSpPr>
            <a:spLocks noGrp="1"/>
          </p:cNvSpPr>
          <p:nvPr>
            <p:ph type="pic" sz="quarter" idx="11" hasCustomPrompt="1"/>
          </p:nvPr>
        </p:nvSpPr>
        <p:spPr>
          <a:xfrm>
            <a:off x="6256634" y="257174"/>
            <a:ext cx="5585545" cy="6004800"/>
          </a:xfrm>
          <a:prstGeom prst="rect">
            <a:avLst/>
          </a:prstGeom>
        </p:spPr>
        <p:txBody>
          <a:bodyPr/>
          <a:lstStyle>
            <a:lvl1pPr marL="0" indent="0" algn="ctr">
              <a:buNone/>
              <a:defRPr sz="2500">
                <a:latin typeface="Arial" panose="020B0604020202020204" pitchFamily="34" charset="0"/>
                <a:cs typeface="Arial" panose="020B0604020202020204" pitchFamily="34" charset="0"/>
              </a:defRPr>
            </a:lvl1pPr>
          </a:lstStyle>
          <a:p>
            <a:r>
              <a:rPr lang="en-NZ" noProof="0"/>
              <a:t>(Click icon to add Picture)</a:t>
            </a:r>
          </a:p>
        </p:txBody>
      </p:sp>
    </p:spTree>
    <p:extLst>
      <p:ext uri="{BB962C8B-B14F-4D97-AF65-F5344CB8AC3E}">
        <p14:creationId xmlns:p14="http://schemas.microsoft.com/office/powerpoint/2010/main" val="4024564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A0FDFE-7719-D240-9208-608C6E63F447}"/>
              </a:ext>
            </a:extLst>
          </p:cNvPr>
          <p:cNvSpPr/>
          <p:nvPr userDrawn="1"/>
        </p:nvSpPr>
        <p:spPr>
          <a:xfrm>
            <a:off x="320843" y="256674"/>
            <a:ext cx="5935792" cy="6005300"/>
          </a:xfrm>
          <a:prstGeom prst="rect">
            <a:avLst/>
          </a:prstGeom>
          <a:solidFill>
            <a:srgbClr val="EED7D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b="1" noProof="0">
              <a:solidFill>
                <a:srgbClr val="B98427"/>
              </a:solidFill>
              <a:latin typeface="Arial" panose="020B0604020202020204" pitchFamily="34" charset="0"/>
              <a:cs typeface="Arial" panose="020B0604020202020204" pitchFamily="34" charset="0"/>
            </a:endParaRPr>
          </a:p>
        </p:txBody>
      </p:sp>
      <p:sp>
        <p:nvSpPr>
          <p:cNvPr id="14" name="Text Placeholder 5">
            <a:extLst>
              <a:ext uri="{FF2B5EF4-FFF2-40B4-BE49-F238E27FC236}">
                <a16:creationId xmlns:a16="http://schemas.microsoft.com/office/drawing/2014/main" id="{9C9D3002-1228-FA40-9FB7-46C702AB6E95}"/>
              </a:ext>
            </a:extLst>
          </p:cNvPr>
          <p:cNvSpPr>
            <a:spLocks noGrp="1"/>
          </p:cNvSpPr>
          <p:nvPr>
            <p:ph type="body" sz="quarter" idx="12" hasCustomPrompt="1"/>
          </p:nvPr>
        </p:nvSpPr>
        <p:spPr>
          <a:xfrm>
            <a:off x="1003301" y="4841570"/>
            <a:ext cx="4651711" cy="545286"/>
          </a:xfrm>
          <a:prstGeom prst="rect">
            <a:avLst/>
          </a:prstGeom>
        </p:spPr>
        <p:txBody>
          <a:bodyPr lIns="0" tIns="0" rIns="0" bIns="0"/>
          <a:lstStyle>
            <a:lvl1pPr marL="0" indent="0">
              <a:buNone/>
              <a:defRPr sz="1000">
                <a:latin typeface="Arial" panose="020B0604020202020204" pitchFamily="34" charset="0"/>
                <a:cs typeface="Arial" panose="020B0604020202020204" pitchFamily="34" charset="0"/>
              </a:defRPr>
            </a:lvl1pPr>
          </a:lstStyle>
          <a:p>
            <a:pPr lvl="0"/>
            <a:r>
              <a:rPr lang="en-NZ" noProof="0" dirty="0"/>
              <a:t>Source information to be credited in regular 10pt</a:t>
            </a:r>
          </a:p>
        </p:txBody>
      </p:sp>
      <p:sp>
        <p:nvSpPr>
          <p:cNvPr id="15" name="Text Placeholder 7">
            <a:extLst>
              <a:ext uri="{FF2B5EF4-FFF2-40B4-BE49-F238E27FC236}">
                <a16:creationId xmlns:a16="http://schemas.microsoft.com/office/drawing/2014/main" id="{A23DCC5A-DBA4-EA48-8180-27A7FFE1C33C}"/>
              </a:ext>
            </a:extLst>
          </p:cNvPr>
          <p:cNvSpPr>
            <a:spLocks noGrp="1"/>
          </p:cNvSpPr>
          <p:nvPr>
            <p:ph type="body" sz="quarter" idx="13" hasCustomPrompt="1"/>
          </p:nvPr>
        </p:nvSpPr>
        <p:spPr>
          <a:xfrm>
            <a:off x="1003301" y="1776396"/>
            <a:ext cx="4651711" cy="1092200"/>
          </a:xfrm>
          <a:prstGeom prst="rect">
            <a:avLst/>
          </a:prstGeom>
        </p:spPr>
        <p:txBody>
          <a:bodyPr lIns="0" tIns="0" rIns="0" bIns="0"/>
          <a:lstStyle>
            <a:lvl1pPr marL="0" indent="0">
              <a:lnSpc>
                <a:spcPct val="100000"/>
              </a:lnSpc>
              <a:spcBef>
                <a:spcPts val="0"/>
              </a:spcBef>
              <a:spcAft>
                <a:spcPts val="600"/>
              </a:spcAft>
              <a:buNone/>
              <a:defRPr b="1" i="0">
                <a:latin typeface="Arial" panose="020B0604020202020204" pitchFamily="34" charset="0"/>
                <a:cs typeface="Arial" panose="020B0604020202020204" pitchFamily="34" charset="0"/>
              </a:defRPr>
            </a:lvl1pPr>
          </a:lstStyle>
          <a:p>
            <a:pPr lvl="0"/>
            <a:r>
              <a:rPr lang="en-NZ" noProof="0"/>
              <a:t>Add title here</a:t>
            </a:r>
          </a:p>
        </p:txBody>
      </p:sp>
      <p:sp>
        <p:nvSpPr>
          <p:cNvPr id="16" name="Footer Placeholder 15">
            <a:extLst>
              <a:ext uri="{FF2B5EF4-FFF2-40B4-BE49-F238E27FC236}">
                <a16:creationId xmlns:a16="http://schemas.microsoft.com/office/drawing/2014/main" id="{B36DFC5A-FA94-584E-B89A-41985716200B}"/>
              </a:ext>
            </a:extLst>
          </p:cNvPr>
          <p:cNvSpPr>
            <a:spLocks noGrp="1"/>
          </p:cNvSpPr>
          <p:nvPr>
            <p:ph type="ftr" sz="quarter" idx="14"/>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
        <p:nvSpPr>
          <p:cNvPr id="10" name="Text Placeholder 3">
            <a:extLst>
              <a:ext uri="{FF2B5EF4-FFF2-40B4-BE49-F238E27FC236}">
                <a16:creationId xmlns:a16="http://schemas.microsoft.com/office/drawing/2014/main" id="{C07F0EDC-33E1-48FE-8F57-6E8760FEDF0D}"/>
              </a:ext>
            </a:extLst>
          </p:cNvPr>
          <p:cNvSpPr>
            <a:spLocks noGrp="1"/>
          </p:cNvSpPr>
          <p:nvPr>
            <p:ph type="body" sz="quarter" idx="16" hasCustomPrompt="1"/>
          </p:nvPr>
        </p:nvSpPr>
        <p:spPr>
          <a:xfrm>
            <a:off x="664775" y="2857998"/>
            <a:ext cx="4990236" cy="1800000"/>
          </a:xfrm>
          <a:prstGeom prst="rect">
            <a:avLst/>
          </a:prstGeom>
        </p:spPr>
        <p:txBody>
          <a:bodyPr lIns="0" tIns="0" rIns="0" bIns="0"/>
          <a:lstStyle>
            <a:lvl1pPr marL="252000" indent="-252000">
              <a:lnSpc>
                <a:spcPct val="100000"/>
              </a:lnSpc>
              <a:spcBef>
                <a:spcPts val="0"/>
              </a:spcBef>
              <a:spcAft>
                <a:spcPts val="600"/>
              </a:spcAft>
              <a:defRPr sz="1300"/>
            </a:lvl1pPr>
            <a:lvl2pPr marL="504000" indent="-252000">
              <a:lnSpc>
                <a:spcPct val="100000"/>
              </a:lnSpc>
              <a:spcBef>
                <a:spcPts val="0"/>
              </a:spcBef>
              <a:spcAft>
                <a:spcPts val="600"/>
              </a:spcAft>
              <a:buFont typeface="Arial" panose="020B0604020202020204" pitchFamily="34" charset="0"/>
              <a:buChar char="▪"/>
              <a:defRPr sz="1300"/>
            </a:lvl2pPr>
            <a:lvl3pPr marL="755650" indent="-252000">
              <a:lnSpc>
                <a:spcPct val="100000"/>
              </a:lnSpc>
              <a:spcBef>
                <a:spcPts val="0"/>
              </a:spcBef>
              <a:spcAft>
                <a:spcPts val="600"/>
              </a:spcAft>
              <a:buSzPct val="70000"/>
              <a:buFont typeface="Courier New" panose="02070309020205020404" pitchFamily="49" charset="0"/>
              <a:buChar char="o"/>
              <a:defRPr sz="1300"/>
            </a:lvl3pPr>
            <a:lvl4pPr marL="1008000" indent="-252000">
              <a:lnSpc>
                <a:spcPct val="100000"/>
              </a:lnSpc>
              <a:spcBef>
                <a:spcPts val="0"/>
              </a:spcBef>
              <a:spcAft>
                <a:spcPts val="600"/>
              </a:spcAft>
              <a:defRPr sz="1300"/>
            </a:lvl4pPr>
            <a:lvl5pPr marL="1260000" indent="-252000">
              <a:lnSpc>
                <a:spcPct val="100000"/>
              </a:lnSpc>
              <a:spcBef>
                <a:spcPts val="0"/>
              </a:spcBef>
              <a:spcAft>
                <a:spcPts val="600"/>
              </a:spcAft>
              <a:defRPr sz="1300"/>
            </a:lvl5pPr>
          </a:lstStyle>
          <a:p>
            <a:pPr lvl="0"/>
            <a:r>
              <a:rPr lang="en-NZ" noProof="0" dirty="0"/>
              <a:t>Extra bullet levels can be added using Tab</a:t>
            </a:r>
          </a:p>
          <a:p>
            <a:pPr lvl="1"/>
            <a:r>
              <a:rPr lang="en-NZ" noProof="0" dirty="0"/>
              <a:t>second level bullet point</a:t>
            </a:r>
          </a:p>
          <a:p>
            <a:pPr lvl="2"/>
            <a:r>
              <a:rPr lang="en-NZ" noProof="0" dirty="0"/>
              <a:t>third level bullet point</a:t>
            </a:r>
          </a:p>
          <a:p>
            <a:pPr lvl="0"/>
            <a:r>
              <a:rPr lang="en-NZ" noProof="0" dirty="0"/>
              <a:t>Turn off AutoFit</a:t>
            </a:r>
          </a:p>
        </p:txBody>
      </p:sp>
      <p:sp>
        <p:nvSpPr>
          <p:cNvPr id="11" name="Picture Placeholder 9">
            <a:extLst>
              <a:ext uri="{FF2B5EF4-FFF2-40B4-BE49-F238E27FC236}">
                <a16:creationId xmlns:a16="http://schemas.microsoft.com/office/drawing/2014/main" id="{2C0D7EFD-1294-4464-A663-89374421CD92}"/>
              </a:ext>
            </a:extLst>
          </p:cNvPr>
          <p:cNvSpPr>
            <a:spLocks noGrp="1"/>
          </p:cNvSpPr>
          <p:nvPr>
            <p:ph type="pic" sz="quarter" idx="11" hasCustomPrompt="1"/>
          </p:nvPr>
        </p:nvSpPr>
        <p:spPr>
          <a:xfrm>
            <a:off x="6256634" y="257174"/>
            <a:ext cx="5585545" cy="6004800"/>
          </a:xfrm>
          <a:prstGeom prst="rect">
            <a:avLst/>
          </a:prstGeom>
        </p:spPr>
        <p:txBody>
          <a:bodyPr/>
          <a:lstStyle>
            <a:lvl1pPr marL="0" indent="0" algn="ctr">
              <a:buNone/>
              <a:defRPr sz="2500">
                <a:latin typeface="Arial" panose="020B0604020202020204" pitchFamily="34" charset="0"/>
                <a:cs typeface="Arial" panose="020B0604020202020204" pitchFamily="34" charset="0"/>
              </a:defRPr>
            </a:lvl1pPr>
          </a:lstStyle>
          <a:p>
            <a:r>
              <a:rPr lang="en-NZ" noProof="0"/>
              <a:t>(Click icon to add Picture)</a:t>
            </a:r>
          </a:p>
        </p:txBody>
      </p:sp>
    </p:spTree>
    <p:extLst>
      <p:ext uri="{BB962C8B-B14F-4D97-AF65-F5344CB8AC3E}">
        <p14:creationId xmlns:p14="http://schemas.microsoft.com/office/powerpoint/2010/main" val="4070617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Full Page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A0FDFE-7719-D240-9208-608C6E63F447}"/>
              </a:ext>
            </a:extLst>
          </p:cNvPr>
          <p:cNvSpPr/>
          <p:nvPr userDrawn="1"/>
        </p:nvSpPr>
        <p:spPr>
          <a:xfrm>
            <a:off x="320843" y="256674"/>
            <a:ext cx="11521336" cy="6004800"/>
          </a:xfrm>
          <a:prstGeom prst="rect">
            <a:avLst/>
          </a:prstGeom>
          <a:solidFill>
            <a:srgbClr val="EED7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b="1" noProof="0">
              <a:solidFill>
                <a:srgbClr val="B98427"/>
              </a:solidFill>
              <a:latin typeface="Arial" panose="020B0604020202020204" pitchFamily="34" charset="0"/>
              <a:cs typeface="Arial" panose="020B0604020202020204" pitchFamily="34" charset="0"/>
            </a:endParaRPr>
          </a:p>
        </p:txBody>
      </p:sp>
      <p:sp>
        <p:nvSpPr>
          <p:cNvPr id="7" name="Picture Placeholder 6">
            <a:extLst>
              <a:ext uri="{FF2B5EF4-FFF2-40B4-BE49-F238E27FC236}">
                <a16:creationId xmlns:a16="http://schemas.microsoft.com/office/drawing/2014/main" id="{15AD6250-E062-BC4B-A2D9-06AE63843114}"/>
              </a:ext>
            </a:extLst>
          </p:cNvPr>
          <p:cNvSpPr>
            <a:spLocks noGrp="1"/>
          </p:cNvSpPr>
          <p:nvPr>
            <p:ph type="pic" sz="quarter" idx="12" hasCustomPrompt="1"/>
          </p:nvPr>
        </p:nvSpPr>
        <p:spPr>
          <a:xfrm>
            <a:off x="321734" y="257175"/>
            <a:ext cx="11521017" cy="60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NZ" noProof="0"/>
              <a:t>(Click icon to add Picture)</a:t>
            </a:r>
          </a:p>
        </p:txBody>
      </p:sp>
      <p:sp>
        <p:nvSpPr>
          <p:cNvPr id="12" name="Text Placeholder 2">
            <a:extLst>
              <a:ext uri="{FF2B5EF4-FFF2-40B4-BE49-F238E27FC236}">
                <a16:creationId xmlns:a16="http://schemas.microsoft.com/office/drawing/2014/main" id="{57D5B2E0-565C-274A-B18A-295BD00CBDC2}"/>
              </a:ext>
            </a:extLst>
          </p:cNvPr>
          <p:cNvSpPr>
            <a:spLocks noGrp="1" noChangeAspect="1"/>
          </p:cNvSpPr>
          <p:nvPr>
            <p:ph type="body" sz="quarter" idx="10" hasCustomPrompt="1"/>
          </p:nvPr>
        </p:nvSpPr>
        <p:spPr>
          <a:xfrm>
            <a:off x="6094895" y="1498000"/>
            <a:ext cx="4531200" cy="3398400"/>
          </a:xfrm>
          <a:prstGeom prst="ellipse">
            <a:avLst/>
          </a:prstGeom>
          <a:solidFill>
            <a:schemeClr val="accent1"/>
          </a:solidFill>
          <a:ln>
            <a:noFill/>
          </a:ln>
        </p:spPr>
        <p:txBody>
          <a:bodyPr lIns="0" tIns="0" rIns="0" bIns="0" anchor="ctr"/>
          <a:lstStyle>
            <a:lvl1pPr marL="0" indent="0" algn="l">
              <a:lnSpc>
                <a:spcPct val="100000"/>
              </a:lnSpc>
              <a:buNone/>
              <a:defRPr sz="1500" b="1" i="0">
                <a:solidFill>
                  <a:schemeClr val="bg1"/>
                </a:solidFill>
                <a:latin typeface="Arial" panose="020B0604020202020204" pitchFamily="34" charset="0"/>
                <a:cs typeface="Arial" panose="020B0604020202020204" pitchFamily="34" charset="0"/>
              </a:defRPr>
            </a:lvl1pPr>
          </a:lstStyle>
          <a:p>
            <a:pPr lvl="0"/>
            <a:r>
              <a:rPr lang="en-NZ" noProof="0"/>
              <a:t>Pull quote goes here. Use images that relate to the client or their area of business. Ensure cultural images are approved before use.</a:t>
            </a:r>
          </a:p>
        </p:txBody>
      </p:sp>
      <p:sp>
        <p:nvSpPr>
          <p:cNvPr id="13" name="Text Placeholder 4">
            <a:extLst>
              <a:ext uri="{FF2B5EF4-FFF2-40B4-BE49-F238E27FC236}">
                <a16:creationId xmlns:a16="http://schemas.microsoft.com/office/drawing/2014/main" id="{2707F44E-98B3-FE4A-A771-771F5934A360}"/>
              </a:ext>
            </a:extLst>
          </p:cNvPr>
          <p:cNvSpPr>
            <a:spLocks noGrp="1"/>
          </p:cNvSpPr>
          <p:nvPr>
            <p:ph type="body" sz="quarter" idx="11" hasCustomPrompt="1"/>
          </p:nvPr>
        </p:nvSpPr>
        <p:spPr>
          <a:xfrm>
            <a:off x="6762572" y="3923550"/>
            <a:ext cx="3026833" cy="287901"/>
          </a:xfrm>
          <a:prstGeom prst="rect">
            <a:avLst/>
          </a:prstGeom>
        </p:spPr>
        <p:txBody>
          <a:bodyPr lIns="0" tIns="0" rIns="0" bIns="0"/>
          <a:lstStyle>
            <a:lvl1pPr marL="0" indent="0">
              <a:buNone/>
              <a:defRPr sz="850" cap="all" baseline="0">
                <a:solidFill>
                  <a:schemeClr val="bg1"/>
                </a:solidFill>
                <a:latin typeface="Arial" panose="020B0604020202020204" pitchFamily="34" charset="0"/>
                <a:cs typeface="Arial" panose="020B0604020202020204" pitchFamily="34" charset="0"/>
              </a:defRPr>
            </a:lvl1pPr>
          </a:lstStyle>
          <a:p>
            <a:pPr lvl="0"/>
            <a:r>
              <a:rPr lang="en-NZ" noProof="0"/>
              <a:t>QUOTE REFERENCE</a:t>
            </a:r>
          </a:p>
        </p:txBody>
      </p:sp>
      <p:sp>
        <p:nvSpPr>
          <p:cNvPr id="16" name="Footer Placeholder 15">
            <a:extLst>
              <a:ext uri="{FF2B5EF4-FFF2-40B4-BE49-F238E27FC236}">
                <a16:creationId xmlns:a16="http://schemas.microsoft.com/office/drawing/2014/main" id="{20A6AE58-653C-5E45-9844-0E395E7CD753}"/>
              </a:ext>
            </a:extLst>
          </p:cNvPr>
          <p:cNvSpPr>
            <a:spLocks noGrp="1"/>
          </p:cNvSpPr>
          <p:nvPr>
            <p:ph type="ftr" sz="quarter" idx="13"/>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Tree>
    <p:extLst>
      <p:ext uri="{BB962C8B-B14F-4D97-AF65-F5344CB8AC3E}">
        <p14:creationId xmlns:p14="http://schemas.microsoft.com/office/powerpoint/2010/main" val="88920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Full Page Imag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A0FDFE-7719-D240-9208-608C6E63F447}"/>
              </a:ext>
            </a:extLst>
          </p:cNvPr>
          <p:cNvSpPr/>
          <p:nvPr userDrawn="1"/>
        </p:nvSpPr>
        <p:spPr>
          <a:xfrm>
            <a:off x="320843" y="256674"/>
            <a:ext cx="11521336" cy="6004800"/>
          </a:xfrm>
          <a:prstGeom prst="rect">
            <a:avLst/>
          </a:prstGeom>
          <a:solidFill>
            <a:srgbClr val="EED7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b="1" noProof="0">
              <a:solidFill>
                <a:srgbClr val="B98427"/>
              </a:solidFill>
              <a:latin typeface="Arial" panose="020B0604020202020204" pitchFamily="34" charset="0"/>
              <a:cs typeface="Arial" panose="020B0604020202020204" pitchFamily="34" charset="0"/>
            </a:endParaRPr>
          </a:p>
        </p:txBody>
      </p:sp>
      <p:sp>
        <p:nvSpPr>
          <p:cNvPr id="10" name="Picture Placeholder 9">
            <a:extLst>
              <a:ext uri="{FF2B5EF4-FFF2-40B4-BE49-F238E27FC236}">
                <a16:creationId xmlns:a16="http://schemas.microsoft.com/office/drawing/2014/main" id="{3D706ADF-0B65-F94D-B6A0-1AA0A29517F5}"/>
              </a:ext>
            </a:extLst>
          </p:cNvPr>
          <p:cNvSpPr>
            <a:spLocks noGrp="1"/>
          </p:cNvSpPr>
          <p:nvPr>
            <p:ph type="pic" sz="quarter" idx="11" hasCustomPrompt="1"/>
          </p:nvPr>
        </p:nvSpPr>
        <p:spPr>
          <a:xfrm>
            <a:off x="321735" y="257174"/>
            <a:ext cx="11520445" cy="6004800"/>
          </a:xfrm>
          <a:prstGeom prst="rect">
            <a:avLst/>
          </a:prstGeom>
        </p:spPr>
        <p:txBody>
          <a:bodyPr/>
          <a:lstStyle>
            <a:lvl1pPr marL="0" indent="0" algn="ctr">
              <a:buNone/>
              <a:defRPr sz="2500">
                <a:latin typeface="Arial" panose="020B0604020202020204" pitchFamily="34" charset="0"/>
                <a:cs typeface="Arial" panose="020B0604020202020204" pitchFamily="34" charset="0"/>
              </a:defRPr>
            </a:lvl1pPr>
          </a:lstStyle>
          <a:p>
            <a:r>
              <a:rPr lang="en-NZ" noProof="0"/>
              <a:t>(Click icon to add Picture)</a:t>
            </a:r>
          </a:p>
        </p:txBody>
      </p:sp>
      <p:sp>
        <p:nvSpPr>
          <p:cNvPr id="8" name="Text Placeholder 5">
            <a:extLst>
              <a:ext uri="{FF2B5EF4-FFF2-40B4-BE49-F238E27FC236}">
                <a16:creationId xmlns:a16="http://schemas.microsoft.com/office/drawing/2014/main" id="{F19F0576-3E6C-F94D-BA5E-89E435FE088E}"/>
              </a:ext>
            </a:extLst>
          </p:cNvPr>
          <p:cNvSpPr>
            <a:spLocks noGrp="1"/>
          </p:cNvSpPr>
          <p:nvPr>
            <p:ph type="body" sz="quarter" idx="10" hasCustomPrompt="1"/>
          </p:nvPr>
        </p:nvSpPr>
        <p:spPr>
          <a:xfrm>
            <a:off x="1144472" y="4374519"/>
            <a:ext cx="4423785" cy="1312504"/>
          </a:xfrm>
          <a:prstGeom prst="rect">
            <a:avLst/>
          </a:prstGeom>
        </p:spPr>
        <p:txBody>
          <a:bodyPr lIns="0" tIns="0" rIns="0" bIns="0"/>
          <a:lstStyle>
            <a:lvl1pPr marL="0" indent="0">
              <a:lnSpc>
                <a:spcPct val="100000"/>
              </a:lnSpc>
              <a:spcBef>
                <a:spcPts val="0"/>
              </a:spcBef>
              <a:buNone/>
              <a:defRPr sz="1500" b="1" i="0">
                <a:solidFill>
                  <a:schemeClr val="bg1"/>
                </a:solidFill>
                <a:latin typeface="Arial" panose="020B0604020202020204" pitchFamily="34" charset="0"/>
                <a:cs typeface="Arial" panose="020B0604020202020204" pitchFamily="34" charset="0"/>
              </a:defRPr>
            </a:lvl1pPr>
          </a:lstStyle>
          <a:p>
            <a:pPr lvl="0"/>
            <a:r>
              <a:rPr lang="en-NZ" noProof="0" dirty="0"/>
              <a:t>Text can sit directly on the image if the image has an area with  a plain background. Ensure all text is always legible.</a:t>
            </a:r>
          </a:p>
        </p:txBody>
      </p:sp>
      <p:sp>
        <p:nvSpPr>
          <p:cNvPr id="11" name="Footer Placeholder 10">
            <a:extLst>
              <a:ext uri="{FF2B5EF4-FFF2-40B4-BE49-F238E27FC236}">
                <a16:creationId xmlns:a16="http://schemas.microsoft.com/office/drawing/2014/main" id="{97855702-DE2A-FE48-B775-763061B181D1}"/>
              </a:ext>
            </a:extLst>
          </p:cNvPr>
          <p:cNvSpPr>
            <a:spLocks noGrp="1"/>
          </p:cNvSpPr>
          <p:nvPr>
            <p:ph type="ftr" sz="quarter" idx="12"/>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Tree>
    <p:extLst>
      <p:ext uri="{BB962C8B-B14F-4D97-AF65-F5344CB8AC3E}">
        <p14:creationId xmlns:p14="http://schemas.microsoft.com/office/powerpoint/2010/main" val="840522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A0FDFE-7719-D240-9208-608C6E63F447}"/>
              </a:ext>
            </a:extLst>
          </p:cNvPr>
          <p:cNvSpPr/>
          <p:nvPr userDrawn="1"/>
        </p:nvSpPr>
        <p:spPr>
          <a:xfrm>
            <a:off x="320843" y="256674"/>
            <a:ext cx="11521336" cy="60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b="1" noProof="0">
              <a:solidFill>
                <a:srgbClr val="B98427"/>
              </a:solidFill>
              <a:latin typeface="Arial" panose="020B0604020202020204" pitchFamily="34" charset="0"/>
              <a:cs typeface="Arial" panose="020B0604020202020204" pitchFamily="34" charset="0"/>
            </a:endParaRPr>
          </a:p>
        </p:txBody>
      </p:sp>
      <p:sp>
        <p:nvSpPr>
          <p:cNvPr id="8" name="Text Placeholder 5">
            <a:extLst>
              <a:ext uri="{FF2B5EF4-FFF2-40B4-BE49-F238E27FC236}">
                <a16:creationId xmlns:a16="http://schemas.microsoft.com/office/drawing/2014/main" id="{F19F0576-3E6C-F94D-BA5E-89E435FE088E}"/>
              </a:ext>
            </a:extLst>
          </p:cNvPr>
          <p:cNvSpPr>
            <a:spLocks noGrp="1"/>
          </p:cNvSpPr>
          <p:nvPr>
            <p:ph type="body" sz="quarter" idx="10" hasCustomPrompt="1"/>
          </p:nvPr>
        </p:nvSpPr>
        <p:spPr>
          <a:xfrm>
            <a:off x="3830400" y="1729800"/>
            <a:ext cx="4531200" cy="3398400"/>
          </a:xfrm>
          <a:prstGeom prst="ellipse">
            <a:avLst/>
          </a:prstGeom>
          <a:solidFill>
            <a:schemeClr val="accent2"/>
          </a:solidFill>
          <a:ln>
            <a:noFill/>
          </a:ln>
        </p:spPr>
        <p:txBody>
          <a:bodyPr lIns="0" tIns="0" rIns="0" bIns="0" anchor="ctr"/>
          <a:lstStyle>
            <a:lvl1pPr marL="0" indent="0">
              <a:lnSpc>
                <a:spcPct val="100000"/>
              </a:lnSpc>
              <a:spcBef>
                <a:spcPts val="0"/>
              </a:spcBef>
              <a:buNone/>
              <a:defRPr sz="1500" b="1" i="0">
                <a:solidFill>
                  <a:srgbClr val="25303E"/>
                </a:solidFill>
                <a:latin typeface="Arial" panose="020B0604020202020204" pitchFamily="34" charset="0"/>
                <a:cs typeface="Arial" panose="020B0604020202020204" pitchFamily="34" charset="0"/>
              </a:defRPr>
            </a:lvl1pPr>
          </a:lstStyle>
          <a:p>
            <a:pPr lvl="0"/>
            <a:r>
              <a:rPr lang="en-NZ" noProof="0"/>
              <a:t>“Pull quote goes here. This slide has the navy background, rather than an image.”</a:t>
            </a:r>
          </a:p>
        </p:txBody>
      </p:sp>
      <p:sp>
        <p:nvSpPr>
          <p:cNvPr id="11" name="Footer Placeholder 10">
            <a:extLst>
              <a:ext uri="{FF2B5EF4-FFF2-40B4-BE49-F238E27FC236}">
                <a16:creationId xmlns:a16="http://schemas.microsoft.com/office/drawing/2014/main" id="{97855702-DE2A-FE48-B775-763061B181D1}"/>
              </a:ext>
            </a:extLst>
          </p:cNvPr>
          <p:cNvSpPr>
            <a:spLocks noGrp="1"/>
          </p:cNvSpPr>
          <p:nvPr>
            <p:ph type="ftr" sz="quarter" idx="12"/>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
        <p:nvSpPr>
          <p:cNvPr id="6" name="Text Placeholder 4">
            <a:extLst>
              <a:ext uri="{FF2B5EF4-FFF2-40B4-BE49-F238E27FC236}">
                <a16:creationId xmlns:a16="http://schemas.microsoft.com/office/drawing/2014/main" id="{F59394DD-D1D0-4C45-896B-2683D34064A2}"/>
              </a:ext>
            </a:extLst>
          </p:cNvPr>
          <p:cNvSpPr>
            <a:spLocks noGrp="1"/>
          </p:cNvSpPr>
          <p:nvPr>
            <p:ph type="body" sz="quarter" idx="11" hasCustomPrompt="1"/>
          </p:nvPr>
        </p:nvSpPr>
        <p:spPr>
          <a:xfrm>
            <a:off x="4485198" y="4078818"/>
            <a:ext cx="3026833" cy="287901"/>
          </a:xfrm>
          <a:prstGeom prst="rect">
            <a:avLst/>
          </a:prstGeom>
        </p:spPr>
        <p:txBody>
          <a:bodyPr lIns="0" tIns="0" rIns="0" bIns="0"/>
          <a:lstStyle>
            <a:lvl1pPr marL="0" indent="0">
              <a:buNone/>
              <a:defRPr sz="850" cap="all" baseline="0">
                <a:solidFill>
                  <a:srgbClr val="25303E"/>
                </a:solidFill>
                <a:latin typeface="Arial" panose="020B0604020202020204" pitchFamily="34" charset="0"/>
                <a:cs typeface="Arial" panose="020B0604020202020204" pitchFamily="34" charset="0"/>
              </a:defRPr>
            </a:lvl1pPr>
          </a:lstStyle>
          <a:p>
            <a:pPr lvl="0"/>
            <a:r>
              <a:rPr lang="en-NZ" noProof="0"/>
              <a:t>QUOTE REFERENCE</a:t>
            </a:r>
          </a:p>
        </p:txBody>
      </p:sp>
    </p:spTree>
    <p:extLst>
      <p:ext uri="{BB962C8B-B14F-4D97-AF65-F5344CB8AC3E}">
        <p14:creationId xmlns:p14="http://schemas.microsoft.com/office/powerpoint/2010/main" val="2153226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r Graph on White">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ECFFB2C-2F53-F644-9036-E2038F824E52}"/>
              </a:ext>
            </a:extLst>
          </p:cNvPr>
          <p:cNvSpPr>
            <a:spLocks noGrp="1"/>
          </p:cNvSpPr>
          <p:nvPr>
            <p:ph type="body" sz="quarter" idx="10" hasCustomPrompt="1"/>
          </p:nvPr>
        </p:nvSpPr>
        <p:spPr>
          <a:xfrm>
            <a:off x="921600" y="770400"/>
            <a:ext cx="10599147" cy="543836"/>
          </a:xfrm>
          <a:prstGeom prst="rect">
            <a:avLst/>
          </a:prstGeom>
        </p:spPr>
        <p:txBody>
          <a:bodyPr lIns="0" tIns="0" rIns="0" bIns="0"/>
          <a:lstStyle>
            <a:lvl1pPr marL="0" indent="0">
              <a:buNone/>
              <a:defRPr b="1" i="0">
                <a:solidFill>
                  <a:schemeClr val="tx1"/>
                </a:solidFill>
                <a:latin typeface="Arial" panose="020B0604020202020204" pitchFamily="34" charset="0"/>
                <a:cs typeface="Arial" panose="020B0604020202020204" pitchFamily="34" charset="0"/>
              </a:defRPr>
            </a:lvl1pPr>
          </a:lstStyle>
          <a:p>
            <a:pPr lvl="0"/>
            <a:r>
              <a:rPr lang="en-NZ" noProof="0"/>
              <a:t>Insert your title here</a:t>
            </a:r>
          </a:p>
        </p:txBody>
      </p:sp>
      <p:sp>
        <p:nvSpPr>
          <p:cNvPr id="8" name="Text Placeholder 2">
            <a:extLst>
              <a:ext uri="{FF2B5EF4-FFF2-40B4-BE49-F238E27FC236}">
                <a16:creationId xmlns:a16="http://schemas.microsoft.com/office/drawing/2014/main" id="{9C58B244-8204-F44C-B327-DC394F4F0A94}"/>
              </a:ext>
            </a:extLst>
          </p:cNvPr>
          <p:cNvSpPr>
            <a:spLocks noGrp="1"/>
          </p:cNvSpPr>
          <p:nvPr>
            <p:ph type="body" sz="quarter" idx="11" hasCustomPrompt="1"/>
          </p:nvPr>
        </p:nvSpPr>
        <p:spPr>
          <a:xfrm>
            <a:off x="1150816" y="1681039"/>
            <a:ext cx="10080499" cy="230178"/>
          </a:xfrm>
          <a:prstGeom prst="rect">
            <a:avLst/>
          </a:prstGeom>
        </p:spPr>
        <p:txBody>
          <a:bodyPr lIns="0" tIns="0" rIns="0" bIns="0"/>
          <a:lstStyle>
            <a:lvl1pPr marL="0" indent="0">
              <a:buNone/>
              <a:defRPr sz="1600" b="0" i="0">
                <a:latin typeface="Arial" panose="020B0604020202020204" pitchFamily="34" charset="0"/>
                <a:cs typeface="Arial" panose="020B0604020202020204" pitchFamily="34" charset="0"/>
              </a:defRPr>
            </a:lvl1pPr>
          </a:lstStyle>
          <a:p>
            <a:pPr lvl="0"/>
            <a:r>
              <a:rPr lang="en-NZ" noProof="0"/>
              <a:t>Chart title</a:t>
            </a:r>
          </a:p>
        </p:txBody>
      </p:sp>
      <p:sp>
        <p:nvSpPr>
          <p:cNvPr id="2" name="Footer Placeholder 1">
            <a:extLst>
              <a:ext uri="{FF2B5EF4-FFF2-40B4-BE49-F238E27FC236}">
                <a16:creationId xmlns:a16="http://schemas.microsoft.com/office/drawing/2014/main" id="{586FC100-E9CA-F44F-BCF3-53CC11972323}"/>
              </a:ext>
            </a:extLst>
          </p:cNvPr>
          <p:cNvSpPr>
            <a:spLocks noGrp="1"/>
          </p:cNvSpPr>
          <p:nvPr>
            <p:ph type="ftr" sz="quarter" idx="12"/>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Tree>
    <p:extLst>
      <p:ext uri="{BB962C8B-B14F-4D97-AF65-F5344CB8AC3E}">
        <p14:creationId xmlns:p14="http://schemas.microsoft.com/office/powerpoint/2010/main" val="2938311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r Graph on White Example">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ECFFB2C-2F53-F644-9036-E2038F824E52}"/>
              </a:ext>
            </a:extLst>
          </p:cNvPr>
          <p:cNvSpPr>
            <a:spLocks noGrp="1"/>
          </p:cNvSpPr>
          <p:nvPr>
            <p:ph type="body" sz="quarter" idx="10" hasCustomPrompt="1"/>
          </p:nvPr>
        </p:nvSpPr>
        <p:spPr>
          <a:xfrm>
            <a:off x="921600" y="770400"/>
            <a:ext cx="10599147" cy="543836"/>
          </a:xfrm>
          <a:prstGeom prst="rect">
            <a:avLst/>
          </a:prstGeom>
        </p:spPr>
        <p:txBody>
          <a:bodyPr lIns="0" tIns="0" rIns="0" bIns="0"/>
          <a:lstStyle>
            <a:lvl1pPr marL="0" indent="0">
              <a:buNone/>
              <a:defRPr b="1" i="0">
                <a:solidFill>
                  <a:schemeClr val="tx1"/>
                </a:solidFill>
                <a:latin typeface="Arial" panose="020B0604020202020204" pitchFamily="34" charset="0"/>
                <a:cs typeface="Arial" panose="020B0604020202020204" pitchFamily="34" charset="0"/>
              </a:defRPr>
            </a:lvl1pPr>
          </a:lstStyle>
          <a:p>
            <a:pPr lvl="0"/>
            <a:r>
              <a:rPr lang="en-NZ" noProof="0"/>
              <a:t>Insert your title here</a:t>
            </a:r>
          </a:p>
        </p:txBody>
      </p:sp>
      <p:sp>
        <p:nvSpPr>
          <p:cNvPr id="8" name="Text Placeholder 2">
            <a:extLst>
              <a:ext uri="{FF2B5EF4-FFF2-40B4-BE49-F238E27FC236}">
                <a16:creationId xmlns:a16="http://schemas.microsoft.com/office/drawing/2014/main" id="{9C58B244-8204-F44C-B327-DC394F4F0A94}"/>
              </a:ext>
            </a:extLst>
          </p:cNvPr>
          <p:cNvSpPr>
            <a:spLocks noGrp="1"/>
          </p:cNvSpPr>
          <p:nvPr>
            <p:ph type="body" sz="quarter" idx="11" hasCustomPrompt="1"/>
          </p:nvPr>
        </p:nvSpPr>
        <p:spPr>
          <a:xfrm>
            <a:off x="1150816" y="1681039"/>
            <a:ext cx="10080499" cy="230178"/>
          </a:xfrm>
          <a:prstGeom prst="rect">
            <a:avLst/>
          </a:prstGeom>
        </p:spPr>
        <p:txBody>
          <a:bodyPr lIns="0" tIns="0" rIns="0" bIns="0"/>
          <a:lstStyle>
            <a:lvl1pPr marL="0" indent="0">
              <a:buNone/>
              <a:defRPr sz="1600" b="0" i="0">
                <a:latin typeface="Arial" panose="020B0604020202020204" pitchFamily="34" charset="0"/>
                <a:cs typeface="Arial" panose="020B0604020202020204" pitchFamily="34" charset="0"/>
              </a:defRPr>
            </a:lvl1pPr>
          </a:lstStyle>
          <a:p>
            <a:pPr lvl="0"/>
            <a:r>
              <a:rPr lang="en-NZ" noProof="0"/>
              <a:t>Chart title</a:t>
            </a:r>
          </a:p>
        </p:txBody>
      </p:sp>
      <p:sp>
        <p:nvSpPr>
          <p:cNvPr id="2" name="Footer Placeholder 1">
            <a:extLst>
              <a:ext uri="{FF2B5EF4-FFF2-40B4-BE49-F238E27FC236}">
                <a16:creationId xmlns:a16="http://schemas.microsoft.com/office/drawing/2014/main" id="{AFB9DCCC-3435-1B4F-968B-036BE73BC52F}"/>
              </a:ext>
            </a:extLst>
          </p:cNvPr>
          <p:cNvSpPr>
            <a:spLocks noGrp="1"/>
          </p:cNvSpPr>
          <p:nvPr>
            <p:ph type="ftr" sz="quarter" idx="12"/>
          </p:nvPr>
        </p:nvSpPr>
        <p:spPr/>
        <p:txBody>
          <a:bodyPr/>
          <a:lstStyle>
            <a:lvl1pPr>
              <a:defRPr>
                <a:latin typeface="Arial" panose="020B0604020202020204" pitchFamily="34" charset="0"/>
                <a:cs typeface="Arial" panose="020B0604020202020204" pitchFamily="34" charset="0"/>
              </a:defRPr>
            </a:lvl1pPr>
          </a:lstStyle>
          <a:p>
            <a:r>
              <a:rPr lang="en-NZ" noProof="0" dirty="0"/>
              <a:t>Footer</a:t>
            </a:r>
          </a:p>
        </p:txBody>
      </p:sp>
      <p:graphicFrame>
        <p:nvGraphicFramePr>
          <p:cNvPr id="6" name="Content Placeholder 6">
            <a:extLst>
              <a:ext uri="{FF2B5EF4-FFF2-40B4-BE49-F238E27FC236}">
                <a16:creationId xmlns:a16="http://schemas.microsoft.com/office/drawing/2014/main" id="{5B3BBFEF-AA16-0040-AE96-0160F7BFD29B}"/>
              </a:ext>
            </a:extLst>
          </p:cNvPr>
          <p:cNvGraphicFramePr>
            <a:graphicFrameLocks/>
          </p:cNvGraphicFramePr>
          <p:nvPr userDrawn="1">
            <p:extLst>
              <p:ext uri="{D42A27DB-BD31-4B8C-83A1-F6EECF244321}">
                <p14:modId xmlns:p14="http://schemas.microsoft.com/office/powerpoint/2010/main" val="2806438614"/>
              </p:ext>
            </p:extLst>
          </p:nvPr>
        </p:nvGraphicFramePr>
        <p:xfrm>
          <a:off x="1150816" y="2089428"/>
          <a:ext cx="9626600" cy="34555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2914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images">
    <p:spTree>
      <p:nvGrpSpPr>
        <p:cNvPr id="1" name=""/>
        <p:cNvGrpSpPr/>
        <p:nvPr/>
      </p:nvGrpSpPr>
      <p:grpSpPr>
        <a:xfrm>
          <a:off x="0" y="0"/>
          <a:ext cx="0" cy="0"/>
          <a:chOff x="0" y="0"/>
          <a:chExt cx="0" cy="0"/>
        </a:xfrm>
      </p:grpSpPr>
      <p:sp>
        <p:nvSpPr>
          <p:cNvPr id="10" name="Text Placeholder 22">
            <a:extLst>
              <a:ext uri="{FF2B5EF4-FFF2-40B4-BE49-F238E27FC236}">
                <a16:creationId xmlns:a16="http://schemas.microsoft.com/office/drawing/2014/main" id="{95F8281A-7559-D74A-86C8-4554CFC608CE}"/>
              </a:ext>
            </a:extLst>
          </p:cNvPr>
          <p:cNvSpPr>
            <a:spLocks noGrp="1"/>
          </p:cNvSpPr>
          <p:nvPr>
            <p:ph type="body" sz="quarter" idx="14" hasCustomPrompt="1"/>
          </p:nvPr>
        </p:nvSpPr>
        <p:spPr>
          <a:xfrm>
            <a:off x="2030728" y="3060716"/>
            <a:ext cx="5760000" cy="1398226"/>
          </a:xfrm>
          <a:prstGeom prst="rect">
            <a:avLst/>
          </a:prstGeom>
        </p:spPr>
        <p:txBody>
          <a:bodyPr lIns="0" tIns="0" rIns="0" bIns="0" anchor="b"/>
          <a:lstStyle>
            <a:lvl1pPr marL="0" indent="0">
              <a:spcBef>
                <a:spcPts val="0"/>
              </a:spcBef>
              <a:buNone/>
              <a:defRPr sz="4000" b="1" i="0">
                <a:solidFill>
                  <a:schemeClr val="bg1"/>
                </a:solidFill>
                <a:latin typeface="Arial" panose="020B0604020202020204" pitchFamily="34" charset="0"/>
                <a:cs typeface="Arial" panose="020B0604020202020204" pitchFamily="34" charset="0"/>
              </a:defRPr>
            </a:lvl1pPr>
          </a:lstStyle>
          <a:p>
            <a:pPr lvl="0"/>
            <a:r>
              <a:rPr lang="en-NZ" noProof="0"/>
              <a:t>Insert your title here</a:t>
            </a:r>
          </a:p>
        </p:txBody>
      </p:sp>
      <p:sp>
        <p:nvSpPr>
          <p:cNvPr id="11" name="Text Placeholder 16">
            <a:extLst>
              <a:ext uri="{FF2B5EF4-FFF2-40B4-BE49-F238E27FC236}">
                <a16:creationId xmlns:a16="http://schemas.microsoft.com/office/drawing/2014/main" id="{20676ED6-39A8-974B-B7BD-B2A0D7208BB9}"/>
              </a:ext>
            </a:extLst>
          </p:cNvPr>
          <p:cNvSpPr>
            <a:spLocks noGrp="1"/>
          </p:cNvSpPr>
          <p:nvPr>
            <p:ph type="body" sz="quarter" idx="12" hasCustomPrompt="1"/>
          </p:nvPr>
        </p:nvSpPr>
        <p:spPr>
          <a:xfrm>
            <a:off x="2030728" y="4686963"/>
            <a:ext cx="5760000" cy="198021"/>
          </a:xfrm>
          <a:prstGeom prst="rect">
            <a:avLst/>
          </a:prstGeom>
        </p:spPr>
        <p:txBody>
          <a:bodyPr lIns="0" tIns="0" rIns="0" bIns="0"/>
          <a:lstStyle>
            <a:lvl1pPr marL="0" indent="0">
              <a:lnSpc>
                <a:spcPct val="100000"/>
              </a:lnSpc>
              <a:buFont typeface="Arial" panose="020B0604020202020204" pitchFamily="34" charset="0"/>
              <a:buNone/>
              <a:defRPr sz="1300" b="1" i="0">
                <a:solidFill>
                  <a:srgbClr val="DABA86"/>
                </a:solidFill>
                <a:latin typeface="Arial" panose="020B0604020202020204" pitchFamily="34" charset="0"/>
                <a:cs typeface="Arial" panose="020B0604020202020204" pitchFamily="34" charset="0"/>
              </a:defRPr>
            </a:lvl1pPr>
          </a:lstStyle>
          <a:p>
            <a:pPr lvl="0"/>
            <a:r>
              <a:rPr lang="en-NZ" noProof="0"/>
              <a:t>Insert single line subtitle here</a:t>
            </a:r>
          </a:p>
        </p:txBody>
      </p:sp>
      <p:sp>
        <p:nvSpPr>
          <p:cNvPr id="12" name="Text Placeholder 19">
            <a:extLst>
              <a:ext uri="{FF2B5EF4-FFF2-40B4-BE49-F238E27FC236}">
                <a16:creationId xmlns:a16="http://schemas.microsoft.com/office/drawing/2014/main" id="{B5CF384B-734B-8F42-AE5D-ADA88133AF4E}"/>
              </a:ext>
            </a:extLst>
          </p:cNvPr>
          <p:cNvSpPr>
            <a:spLocks noGrp="1"/>
          </p:cNvSpPr>
          <p:nvPr>
            <p:ph type="body" sz="quarter" idx="13" hasCustomPrompt="1"/>
          </p:nvPr>
        </p:nvSpPr>
        <p:spPr>
          <a:xfrm>
            <a:off x="2030728" y="4985069"/>
            <a:ext cx="5760000" cy="198021"/>
          </a:xfrm>
          <a:prstGeom prst="rect">
            <a:avLst/>
          </a:prstGeom>
        </p:spPr>
        <p:txBody>
          <a:bodyPr lIns="0" tIns="0" rIns="0" bIns="0"/>
          <a:lstStyle>
            <a:lvl1pPr marL="0" indent="0">
              <a:buNone/>
              <a:defRPr sz="850" b="1" i="0">
                <a:solidFill>
                  <a:srgbClr val="DABA86"/>
                </a:solidFill>
                <a:latin typeface="Arial" panose="020B0604020202020204" pitchFamily="34" charset="0"/>
                <a:cs typeface="Arial" panose="020B0604020202020204" pitchFamily="34" charset="0"/>
              </a:defRPr>
            </a:lvl1pPr>
          </a:lstStyle>
          <a:p>
            <a:pPr lvl="0"/>
            <a:r>
              <a:rPr lang="en-NZ" noProof="0" dirty="0"/>
              <a:t>Month 2022</a:t>
            </a:r>
          </a:p>
        </p:txBody>
      </p:sp>
      <p:sp>
        <p:nvSpPr>
          <p:cNvPr id="2" name="Footer Placeholder 1">
            <a:extLst>
              <a:ext uri="{FF2B5EF4-FFF2-40B4-BE49-F238E27FC236}">
                <a16:creationId xmlns:a16="http://schemas.microsoft.com/office/drawing/2014/main" id="{0C2C99DD-092E-E149-9C3D-68A7101A19D0}"/>
              </a:ext>
            </a:extLst>
          </p:cNvPr>
          <p:cNvSpPr>
            <a:spLocks noGrp="1"/>
          </p:cNvSpPr>
          <p:nvPr>
            <p:ph type="ftr" sz="quarter" idx="15"/>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Tree>
    <p:extLst>
      <p:ext uri="{BB962C8B-B14F-4D97-AF65-F5344CB8AC3E}">
        <p14:creationId xmlns:p14="http://schemas.microsoft.com/office/powerpoint/2010/main" val="3580105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nut Pie Graph on White Example">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D178C5A-3B6C-EC4C-A012-B3F62D29C93A}"/>
              </a:ext>
            </a:extLst>
          </p:cNvPr>
          <p:cNvSpPr>
            <a:spLocks noGrp="1"/>
          </p:cNvSpPr>
          <p:nvPr>
            <p:ph type="body" sz="quarter" idx="11" hasCustomPrompt="1"/>
          </p:nvPr>
        </p:nvSpPr>
        <p:spPr>
          <a:xfrm>
            <a:off x="1150816" y="1681039"/>
            <a:ext cx="10080499" cy="230178"/>
          </a:xfrm>
          <a:prstGeom prst="rect">
            <a:avLst/>
          </a:prstGeom>
        </p:spPr>
        <p:txBody>
          <a:bodyPr lIns="0" tIns="0" rIns="0" bIns="0"/>
          <a:lstStyle>
            <a:lvl1pPr marL="0" indent="0">
              <a:buNone/>
              <a:defRPr sz="1600" b="0" i="0">
                <a:latin typeface="Arial" panose="020B0604020202020204" pitchFamily="34" charset="0"/>
                <a:cs typeface="Arial" panose="020B0604020202020204" pitchFamily="34" charset="0"/>
              </a:defRPr>
            </a:lvl1pPr>
          </a:lstStyle>
          <a:p>
            <a:pPr lvl="0"/>
            <a:r>
              <a:rPr lang="en-NZ" noProof="0" dirty="0"/>
              <a:t>Chart title</a:t>
            </a:r>
          </a:p>
        </p:txBody>
      </p:sp>
      <p:graphicFrame>
        <p:nvGraphicFramePr>
          <p:cNvPr id="8" name="Content Placeholder 4">
            <a:extLst>
              <a:ext uri="{FF2B5EF4-FFF2-40B4-BE49-F238E27FC236}">
                <a16:creationId xmlns:a16="http://schemas.microsoft.com/office/drawing/2014/main" id="{2DB4BA4C-0B82-D644-82DA-30B269C118F1}"/>
              </a:ext>
            </a:extLst>
          </p:cNvPr>
          <p:cNvGraphicFramePr>
            <a:graphicFrameLocks/>
          </p:cNvGraphicFramePr>
          <p:nvPr userDrawn="1">
            <p:extLst>
              <p:ext uri="{D42A27DB-BD31-4B8C-83A1-F6EECF244321}">
                <p14:modId xmlns:p14="http://schemas.microsoft.com/office/powerpoint/2010/main" val="2241915529"/>
              </p:ext>
            </p:extLst>
          </p:nvPr>
        </p:nvGraphicFramePr>
        <p:xfrm>
          <a:off x="-268941" y="1256630"/>
          <a:ext cx="12440009" cy="458381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2">
            <a:extLst>
              <a:ext uri="{FF2B5EF4-FFF2-40B4-BE49-F238E27FC236}">
                <a16:creationId xmlns:a16="http://schemas.microsoft.com/office/drawing/2014/main" id="{969BF7F1-433A-5A4A-BF77-BA68BAB89A25}"/>
              </a:ext>
            </a:extLst>
          </p:cNvPr>
          <p:cNvSpPr>
            <a:spLocks noGrp="1"/>
          </p:cNvSpPr>
          <p:nvPr>
            <p:ph type="body" sz="quarter" idx="10" hasCustomPrompt="1"/>
          </p:nvPr>
        </p:nvSpPr>
        <p:spPr>
          <a:xfrm>
            <a:off x="921600" y="770400"/>
            <a:ext cx="10599147" cy="543836"/>
          </a:xfrm>
          <a:prstGeom prst="rect">
            <a:avLst/>
          </a:prstGeom>
        </p:spPr>
        <p:txBody>
          <a:bodyPr lIns="0" tIns="0" rIns="0" bIns="0"/>
          <a:lstStyle>
            <a:lvl1pPr marL="0" indent="0">
              <a:buNone/>
              <a:defRPr b="1" i="0">
                <a:solidFill>
                  <a:schemeClr val="tx1"/>
                </a:solidFill>
                <a:latin typeface="Arial" panose="020B0604020202020204" pitchFamily="34" charset="0"/>
                <a:cs typeface="Arial" panose="020B0604020202020204" pitchFamily="34" charset="0"/>
              </a:defRPr>
            </a:lvl1pPr>
          </a:lstStyle>
          <a:p>
            <a:pPr lvl="0"/>
            <a:r>
              <a:rPr lang="en-NZ" noProof="0" dirty="0"/>
              <a:t>Insert your title here</a:t>
            </a:r>
          </a:p>
        </p:txBody>
      </p:sp>
      <p:sp>
        <p:nvSpPr>
          <p:cNvPr id="4" name="Footer Placeholder 3">
            <a:extLst>
              <a:ext uri="{FF2B5EF4-FFF2-40B4-BE49-F238E27FC236}">
                <a16:creationId xmlns:a16="http://schemas.microsoft.com/office/drawing/2014/main" id="{6215A04D-D16E-0F48-A3FA-ADB8AFE3EB68}"/>
              </a:ext>
            </a:extLst>
          </p:cNvPr>
          <p:cNvSpPr>
            <a:spLocks noGrp="1"/>
          </p:cNvSpPr>
          <p:nvPr>
            <p:ph type="ftr" sz="quarter" idx="12"/>
          </p:nvPr>
        </p:nvSpPr>
        <p:spPr/>
        <p:txBody>
          <a:bodyPr/>
          <a:lstStyle>
            <a:lvl1pPr>
              <a:defRPr>
                <a:latin typeface="Arial" panose="020B0604020202020204" pitchFamily="34" charset="0"/>
                <a:cs typeface="Arial" panose="020B0604020202020204" pitchFamily="34" charset="0"/>
              </a:defRPr>
            </a:lvl1pPr>
          </a:lstStyle>
          <a:p>
            <a:r>
              <a:rPr lang="en-NZ" noProof="0" dirty="0"/>
              <a:t>Footer</a:t>
            </a:r>
          </a:p>
        </p:txBody>
      </p:sp>
    </p:spTree>
    <p:extLst>
      <p:ext uri="{BB962C8B-B14F-4D97-AF65-F5344CB8AC3E}">
        <p14:creationId xmlns:p14="http://schemas.microsoft.com/office/powerpoint/2010/main" val="745924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60107032-D944-2C44-A19E-3E5C6A916C15}"/>
              </a:ext>
            </a:extLst>
          </p:cNvPr>
          <p:cNvCxnSpPr/>
          <p:nvPr userDrawn="1"/>
        </p:nvCxnSpPr>
        <p:spPr>
          <a:xfrm>
            <a:off x="1337255" y="3515888"/>
            <a:ext cx="182515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660AD342-1703-7E4A-BB7A-7C4940CC7F3D}"/>
              </a:ext>
            </a:extLst>
          </p:cNvPr>
          <p:cNvSpPr/>
          <p:nvPr userDrawn="1"/>
        </p:nvSpPr>
        <p:spPr>
          <a:xfrm>
            <a:off x="3907127" y="5364906"/>
            <a:ext cx="2012724" cy="215508"/>
          </a:xfrm>
          <a:prstGeom prst="rect">
            <a:avLst/>
          </a:prstGeom>
        </p:spPr>
        <p:txBody>
          <a:bodyPr wrap="square">
            <a:spAutoFit/>
          </a:bodyPr>
          <a:lstStyle/>
          <a:p>
            <a:pPr>
              <a:lnSpc>
                <a:spcPct val="80000"/>
              </a:lnSpc>
              <a:spcAft>
                <a:spcPts val="554"/>
              </a:spcAft>
            </a:pPr>
            <a:r>
              <a:rPr lang="en-NZ" sz="1000" noProof="0">
                <a:solidFill>
                  <a:schemeClr val="bg1"/>
                </a:solidFill>
                <a:latin typeface="Arial" panose="020B0604020202020204" pitchFamily="34" charset="0"/>
                <a:ea typeface="Times New Roman" charset="0"/>
                <a:cs typeface="Arial" panose="020B0604020202020204" pitchFamily="34" charset="0"/>
              </a:rPr>
              <a:t>00 WEES</a:t>
            </a:r>
          </a:p>
        </p:txBody>
      </p:sp>
      <p:cxnSp>
        <p:nvCxnSpPr>
          <p:cNvPr id="39" name="Straight Connector 38">
            <a:extLst>
              <a:ext uri="{FF2B5EF4-FFF2-40B4-BE49-F238E27FC236}">
                <a16:creationId xmlns:a16="http://schemas.microsoft.com/office/drawing/2014/main" id="{1EC44958-34E6-2648-8C60-B875D0C3F365}"/>
              </a:ext>
            </a:extLst>
          </p:cNvPr>
          <p:cNvCxnSpPr/>
          <p:nvPr userDrawn="1"/>
        </p:nvCxnSpPr>
        <p:spPr>
          <a:xfrm>
            <a:off x="3907127" y="3520371"/>
            <a:ext cx="182515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E17FA0EC-DAD1-8345-8C88-9F5A38844C51}"/>
              </a:ext>
            </a:extLst>
          </p:cNvPr>
          <p:cNvSpPr/>
          <p:nvPr userDrawn="1"/>
        </p:nvSpPr>
        <p:spPr>
          <a:xfrm>
            <a:off x="6405286" y="5369389"/>
            <a:ext cx="2012724" cy="215508"/>
          </a:xfrm>
          <a:prstGeom prst="rect">
            <a:avLst/>
          </a:prstGeom>
        </p:spPr>
        <p:txBody>
          <a:bodyPr wrap="square">
            <a:spAutoFit/>
          </a:bodyPr>
          <a:lstStyle/>
          <a:p>
            <a:pPr>
              <a:lnSpc>
                <a:spcPct val="80000"/>
              </a:lnSpc>
              <a:spcAft>
                <a:spcPts val="554"/>
              </a:spcAft>
            </a:pPr>
            <a:r>
              <a:rPr lang="en-NZ" sz="1000" noProof="0">
                <a:solidFill>
                  <a:schemeClr val="bg1"/>
                </a:solidFill>
                <a:latin typeface="Arial" panose="020B0604020202020204" pitchFamily="34" charset="0"/>
                <a:ea typeface="Times New Roman" charset="0"/>
                <a:cs typeface="Arial" panose="020B0604020202020204" pitchFamily="34" charset="0"/>
              </a:rPr>
              <a:t>00 EEKS</a:t>
            </a:r>
          </a:p>
        </p:txBody>
      </p:sp>
      <p:cxnSp>
        <p:nvCxnSpPr>
          <p:cNvPr id="44" name="Straight Connector 43">
            <a:extLst>
              <a:ext uri="{FF2B5EF4-FFF2-40B4-BE49-F238E27FC236}">
                <a16:creationId xmlns:a16="http://schemas.microsoft.com/office/drawing/2014/main" id="{BF223D3A-63B6-114A-8170-124F7E284465}"/>
              </a:ext>
            </a:extLst>
          </p:cNvPr>
          <p:cNvCxnSpPr/>
          <p:nvPr userDrawn="1"/>
        </p:nvCxnSpPr>
        <p:spPr>
          <a:xfrm>
            <a:off x="6405285" y="3524854"/>
            <a:ext cx="182515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DD219B50-3BD5-C644-97EB-7D9CFE5E6645}"/>
              </a:ext>
            </a:extLst>
          </p:cNvPr>
          <p:cNvSpPr/>
          <p:nvPr userDrawn="1"/>
        </p:nvSpPr>
        <p:spPr>
          <a:xfrm>
            <a:off x="8957233" y="5373872"/>
            <a:ext cx="2012724" cy="215508"/>
          </a:xfrm>
          <a:prstGeom prst="rect">
            <a:avLst/>
          </a:prstGeom>
        </p:spPr>
        <p:txBody>
          <a:bodyPr wrap="square">
            <a:spAutoFit/>
          </a:bodyPr>
          <a:lstStyle/>
          <a:p>
            <a:pPr>
              <a:lnSpc>
                <a:spcPct val="80000"/>
              </a:lnSpc>
              <a:spcAft>
                <a:spcPts val="554"/>
              </a:spcAft>
            </a:pPr>
            <a:r>
              <a:rPr lang="en-NZ" sz="1000" noProof="0">
                <a:solidFill>
                  <a:schemeClr val="bg1"/>
                </a:solidFill>
                <a:latin typeface="Arial" panose="020B0604020202020204" pitchFamily="34" charset="0"/>
                <a:ea typeface="Times New Roman" charset="0"/>
                <a:cs typeface="Arial" panose="020B0604020202020204" pitchFamily="34" charset="0"/>
              </a:rPr>
              <a:t>00WEEKS</a:t>
            </a:r>
          </a:p>
        </p:txBody>
      </p:sp>
      <p:cxnSp>
        <p:nvCxnSpPr>
          <p:cNvPr id="49" name="Straight Connector 48">
            <a:extLst>
              <a:ext uri="{FF2B5EF4-FFF2-40B4-BE49-F238E27FC236}">
                <a16:creationId xmlns:a16="http://schemas.microsoft.com/office/drawing/2014/main" id="{6EB6D37C-36D2-CF4F-978A-B8D6F28837FF}"/>
              </a:ext>
            </a:extLst>
          </p:cNvPr>
          <p:cNvCxnSpPr/>
          <p:nvPr userDrawn="1"/>
        </p:nvCxnSpPr>
        <p:spPr>
          <a:xfrm>
            <a:off x="8957232" y="3529337"/>
            <a:ext cx="182515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 Placeholder 2">
            <a:extLst>
              <a:ext uri="{FF2B5EF4-FFF2-40B4-BE49-F238E27FC236}">
                <a16:creationId xmlns:a16="http://schemas.microsoft.com/office/drawing/2014/main" id="{7DAE6A8D-6F26-4343-8C77-E37A7E1245E2}"/>
              </a:ext>
            </a:extLst>
          </p:cNvPr>
          <p:cNvSpPr>
            <a:spLocks noGrp="1"/>
          </p:cNvSpPr>
          <p:nvPr>
            <p:ph type="body" sz="quarter" idx="10" hasCustomPrompt="1"/>
          </p:nvPr>
        </p:nvSpPr>
        <p:spPr>
          <a:xfrm>
            <a:off x="921600" y="770400"/>
            <a:ext cx="10599147" cy="543836"/>
          </a:xfrm>
          <a:prstGeom prst="rect">
            <a:avLst/>
          </a:prstGeom>
        </p:spPr>
        <p:txBody>
          <a:bodyPr lIns="0" tIns="0" rIns="0" bIns="0"/>
          <a:lstStyle>
            <a:lvl1pPr marL="0" indent="0">
              <a:buNone/>
              <a:defRPr b="1" i="0">
                <a:solidFill>
                  <a:schemeClr val="tx1"/>
                </a:solidFill>
                <a:latin typeface="Arial" panose="020B0604020202020204" pitchFamily="34" charset="0"/>
                <a:cs typeface="Arial" panose="020B0604020202020204" pitchFamily="34" charset="0"/>
              </a:defRPr>
            </a:lvl1pPr>
          </a:lstStyle>
          <a:p>
            <a:pPr lvl="0"/>
            <a:r>
              <a:rPr lang="en-NZ" noProof="0" dirty="0"/>
              <a:t>Insert your title here</a:t>
            </a:r>
          </a:p>
        </p:txBody>
      </p:sp>
      <p:sp>
        <p:nvSpPr>
          <p:cNvPr id="62" name="Text Placeholder 2">
            <a:extLst>
              <a:ext uri="{FF2B5EF4-FFF2-40B4-BE49-F238E27FC236}">
                <a16:creationId xmlns:a16="http://schemas.microsoft.com/office/drawing/2014/main" id="{2ADB302D-07CB-2D48-93EF-B1933AB0789B}"/>
              </a:ext>
            </a:extLst>
          </p:cNvPr>
          <p:cNvSpPr>
            <a:spLocks noGrp="1"/>
          </p:cNvSpPr>
          <p:nvPr>
            <p:ph type="body" sz="quarter" idx="11" hasCustomPrompt="1"/>
          </p:nvPr>
        </p:nvSpPr>
        <p:spPr>
          <a:xfrm>
            <a:off x="1191161" y="1625862"/>
            <a:ext cx="1394671" cy="403956"/>
          </a:xfrm>
          <a:prstGeom prst="rect">
            <a:avLst/>
          </a:prstGeom>
          <a:noFill/>
        </p:spPr>
        <p:txBody>
          <a:bodyPr anchor="t"/>
          <a:lstStyle>
            <a:lvl1pPr marL="0" indent="0" algn="l">
              <a:buNone/>
              <a:defRPr b="1" i="0">
                <a:solidFill>
                  <a:srgbClr val="B98427"/>
                </a:solidFill>
                <a:latin typeface="Arial" panose="020B0604020202020204" pitchFamily="34" charset="0"/>
                <a:cs typeface="Arial" panose="020B0604020202020204" pitchFamily="34" charset="0"/>
              </a:defRPr>
            </a:lvl1pPr>
          </a:lstStyle>
          <a:p>
            <a:pPr lvl="0"/>
            <a:r>
              <a:rPr lang="en-NZ" noProof="0"/>
              <a:t>01</a:t>
            </a:r>
          </a:p>
        </p:txBody>
      </p:sp>
      <p:sp>
        <p:nvSpPr>
          <p:cNvPr id="63" name="Text Placeholder 2">
            <a:extLst>
              <a:ext uri="{FF2B5EF4-FFF2-40B4-BE49-F238E27FC236}">
                <a16:creationId xmlns:a16="http://schemas.microsoft.com/office/drawing/2014/main" id="{8E0C3BC7-6C73-2A4D-8BDB-E935FEF20729}"/>
              </a:ext>
            </a:extLst>
          </p:cNvPr>
          <p:cNvSpPr>
            <a:spLocks noGrp="1"/>
          </p:cNvSpPr>
          <p:nvPr>
            <p:ph type="body" sz="quarter" idx="15" hasCustomPrompt="1"/>
          </p:nvPr>
        </p:nvSpPr>
        <p:spPr>
          <a:xfrm>
            <a:off x="1191160" y="2068382"/>
            <a:ext cx="1908568" cy="204131"/>
          </a:xfrm>
          <a:prstGeom prst="rect">
            <a:avLst/>
          </a:prstGeom>
          <a:noFill/>
        </p:spPr>
        <p:txBody>
          <a:bodyPr anchor="t"/>
          <a:lstStyle>
            <a:lvl1pPr marL="0" indent="0" algn="l">
              <a:buNone/>
              <a:defRPr sz="850" b="1" i="0">
                <a:solidFill>
                  <a:srgbClr val="B98427"/>
                </a:solidFill>
                <a:latin typeface="Arial" panose="020B0604020202020204" pitchFamily="34" charset="0"/>
                <a:cs typeface="Arial" panose="020B0604020202020204" pitchFamily="34" charset="0"/>
              </a:defRPr>
            </a:lvl1pPr>
          </a:lstStyle>
          <a:p>
            <a:pPr lvl="0"/>
            <a:r>
              <a:rPr lang="en-NZ" noProof="0" dirty="0"/>
              <a:t>00 Month 2021</a:t>
            </a:r>
          </a:p>
        </p:txBody>
      </p:sp>
      <p:sp>
        <p:nvSpPr>
          <p:cNvPr id="64" name="Text Placeholder 2">
            <a:extLst>
              <a:ext uri="{FF2B5EF4-FFF2-40B4-BE49-F238E27FC236}">
                <a16:creationId xmlns:a16="http://schemas.microsoft.com/office/drawing/2014/main" id="{9D13BB2B-345E-1444-98E9-D05DC0134721}"/>
              </a:ext>
            </a:extLst>
          </p:cNvPr>
          <p:cNvSpPr>
            <a:spLocks noGrp="1"/>
          </p:cNvSpPr>
          <p:nvPr>
            <p:ph type="body" sz="quarter" idx="19" hasCustomPrompt="1"/>
          </p:nvPr>
        </p:nvSpPr>
        <p:spPr>
          <a:xfrm>
            <a:off x="1191160" y="2248492"/>
            <a:ext cx="1908568" cy="204131"/>
          </a:xfrm>
          <a:prstGeom prst="rect">
            <a:avLst/>
          </a:prstGeom>
          <a:noFill/>
        </p:spPr>
        <p:txBody>
          <a:bodyPr anchor="t"/>
          <a:lstStyle>
            <a:lvl1pPr marL="0" indent="0" algn="l">
              <a:buNone/>
              <a:defRPr sz="1000" b="1" i="0">
                <a:solidFill>
                  <a:schemeClr val="tx1"/>
                </a:solidFill>
                <a:latin typeface="Arial" panose="020B0604020202020204" pitchFamily="34" charset="0"/>
                <a:cs typeface="Arial" panose="020B0604020202020204" pitchFamily="34" charset="0"/>
              </a:defRPr>
            </a:lvl1pPr>
          </a:lstStyle>
          <a:p>
            <a:pPr lvl="0"/>
            <a:r>
              <a:rPr lang="en-NZ" noProof="0" dirty="0"/>
              <a:t>Title here</a:t>
            </a:r>
          </a:p>
        </p:txBody>
      </p:sp>
      <p:sp>
        <p:nvSpPr>
          <p:cNvPr id="74" name="Text Placeholder 2">
            <a:extLst>
              <a:ext uri="{FF2B5EF4-FFF2-40B4-BE49-F238E27FC236}">
                <a16:creationId xmlns:a16="http://schemas.microsoft.com/office/drawing/2014/main" id="{94D9DBDF-4B42-A84E-8200-BD5BDAA46B56}"/>
              </a:ext>
            </a:extLst>
          </p:cNvPr>
          <p:cNvSpPr>
            <a:spLocks noGrp="1"/>
          </p:cNvSpPr>
          <p:nvPr>
            <p:ph type="body" sz="quarter" idx="20" hasCustomPrompt="1"/>
          </p:nvPr>
        </p:nvSpPr>
        <p:spPr>
          <a:xfrm>
            <a:off x="3734239" y="1625862"/>
            <a:ext cx="1394671" cy="403956"/>
          </a:xfrm>
          <a:prstGeom prst="rect">
            <a:avLst/>
          </a:prstGeom>
          <a:noFill/>
        </p:spPr>
        <p:txBody>
          <a:bodyPr anchor="t"/>
          <a:lstStyle>
            <a:lvl1pPr marL="0" indent="0" algn="l">
              <a:buNone/>
              <a:defRPr b="1" i="0">
                <a:solidFill>
                  <a:srgbClr val="B98427"/>
                </a:solidFill>
                <a:latin typeface="Arial" panose="020B0604020202020204" pitchFamily="34" charset="0"/>
                <a:cs typeface="Arial" panose="020B0604020202020204" pitchFamily="34" charset="0"/>
              </a:defRPr>
            </a:lvl1pPr>
          </a:lstStyle>
          <a:p>
            <a:pPr lvl="0"/>
            <a:r>
              <a:rPr lang="en-NZ" noProof="0"/>
              <a:t>01</a:t>
            </a:r>
          </a:p>
        </p:txBody>
      </p:sp>
      <p:sp>
        <p:nvSpPr>
          <p:cNvPr id="75" name="Text Placeholder 2">
            <a:extLst>
              <a:ext uri="{FF2B5EF4-FFF2-40B4-BE49-F238E27FC236}">
                <a16:creationId xmlns:a16="http://schemas.microsoft.com/office/drawing/2014/main" id="{3320F6DD-91BB-BA47-8DAE-75915B518EBA}"/>
              </a:ext>
            </a:extLst>
          </p:cNvPr>
          <p:cNvSpPr>
            <a:spLocks noGrp="1"/>
          </p:cNvSpPr>
          <p:nvPr>
            <p:ph type="body" sz="quarter" idx="21" hasCustomPrompt="1"/>
          </p:nvPr>
        </p:nvSpPr>
        <p:spPr>
          <a:xfrm>
            <a:off x="3734239" y="2068382"/>
            <a:ext cx="1908568" cy="204131"/>
          </a:xfrm>
          <a:prstGeom prst="rect">
            <a:avLst/>
          </a:prstGeom>
          <a:noFill/>
        </p:spPr>
        <p:txBody>
          <a:bodyPr anchor="t"/>
          <a:lstStyle>
            <a:lvl1pPr marL="0" indent="0" algn="l">
              <a:buNone/>
              <a:defRPr sz="850" b="1" i="0">
                <a:solidFill>
                  <a:srgbClr val="B98427"/>
                </a:solidFill>
                <a:latin typeface="Arial" panose="020B0604020202020204" pitchFamily="34" charset="0"/>
                <a:cs typeface="Arial" panose="020B0604020202020204" pitchFamily="34" charset="0"/>
              </a:defRPr>
            </a:lvl1pPr>
          </a:lstStyle>
          <a:p>
            <a:pPr lvl="0"/>
            <a:r>
              <a:rPr lang="en-NZ" noProof="0" dirty="0"/>
              <a:t>00 Month 2021</a:t>
            </a:r>
          </a:p>
        </p:txBody>
      </p:sp>
      <p:sp>
        <p:nvSpPr>
          <p:cNvPr id="76" name="Text Placeholder 2">
            <a:extLst>
              <a:ext uri="{FF2B5EF4-FFF2-40B4-BE49-F238E27FC236}">
                <a16:creationId xmlns:a16="http://schemas.microsoft.com/office/drawing/2014/main" id="{3C70D28D-E4D6-734A-ABD4-9F3D8ACD1EC7}"/>
              </a:ext>
            </a:extLst>
          </p:cNvPr>
          <p:cNvSpPr>
            <a:spLocks noGrp="1"/>
          </p:cNvSpPr>
          <p:nvPr>
            <p:ph type="body" sz="quarter" idx="22" hasCustomPrompt="1"/>
          </p:nvPr>
        </p:nvSpPr>
        <p:spPr>
          <a:xfrm>
            <a:off x="3734239" y="2248492"/>
            <a:ext cx="1908568" cy="204131"/>
          </a:xfrm>
          <a:prstGeom prst="rect">
            <a:avLst/>
          </a:prstGeom>
          <a:noFill/>
        </p:spPr>
        <p:txBody>
          <a:bodyPr anchor="t"/>
          <a:lstStyle>
            <a:lvl1pPr marL="0" indent="0" algn="l">
              <a:buNone/>
              <a:defRPr sz="1000" b="1" i="0">
                <a:solidFill>
                  <a:schemeClr val="tx1"/>
                </a:solidFill>
                <a:latin typeface="Arial" panose="020B0604020202020204" pitchFamily="34" charset="0"/>
                <a:cs typeface="Arial" panose="020B0604020202020204" pitchFamily="34" charset="0"/>
              </a:defRPr>
            </a:lvl1pPr>
          </a:lstStyle>
          <a:p>
            <a:pPr lvl="0"/>
            <a:r>
              <a:rPr lang="en-NZ" noProof="0" dirty="0"/>
              <a:t>Title here</a:t>
            </a:r>
          </a:p>
        </p:txBody>
      </p:sp>
      <p:sp>
        <p:nvSpPr>
          <p:cNvPr id="77" name="Text Placeholder 2">
            <a:extLst>
              <a:ext uri="{FF2B5EF4-FFF2-40B4-BE49-F238E27FC236}">
                <a16:creationId xmlns:a16="http://schemas.microsoft.com/office/drawing/2014/main" id="{682D795B-3B3E-0843-B158-A92CBD26BBAA}"/>
              </a:ext>
            </a:extLst>
          </p:cNvPr>
          <p:cNvSpPr>
            <a:spLocks noGrp="1"/>
          </p:cNvSpPr>
          <p:nvPr>
            <p:ph type="body" sz="quarter" idx="23" hasCustomPrompt="1"/>
          </p:nvPr>
        </p:nvSpPr>
        <p:spPr>
          <a:xfrm>
            <a:off x="6228058" y="1625862"/>
            <a:ext cx="1394671" cy="403956"/>
          </a:xfrm>
          <a:prstGeom prst="rect">
            <a:avLst/>
          </a:prstGeom>
          <a:noFill/>
        </p:spPr>
        <p:txBody>
          <a:bodyPr anchor="t"/>
          <a:lstStyle>
            <a:lvl1pPr marL="0" indent="0" algn="l">
              <a:buNone/>
              <a:defRPr b="1" i="0">
                <a:solidFill>
                  <a:srgbClr val="B98427"/>
                </a:solidFill>
                <a:latin typeface="Arial" panose="020B0604020202020204" pitchFamily="34" charset="0"/>
                <a:cs typeface="Arial" panose="020B0604020202020204" pitchFamily="34" charset="0"/>
              </a:defRPr>
            </a:lvl1pPr>
          </a:lstStyle>
          <a:p>
            <a:pPr lvl="0"/>
            <a:r>
              <a:rPr lang="en-NZ" noProof="0"/>
              <a:t>01</a:t>
            </a:r>
          </a:p>
        </p:txBody>
      </p:sp>
      <p:sp>
        <p:nvSpPr>
          <p:cNvPr id="78" name="Text Placeholder 2">
            <a:extLst>
              <a:ext uri="{FF2B5EF4-FFF2-40B4-BE49-F238E27FC236}">
                <a16:creationId xmlns:a16="http://schemas.microsoft.com/office/drawing/2014/main" id="{4A769AD0-6B29-CB43-BEE4-8350022925DE}"/>
              </a:ext>
            </a:extLst>
          </p:cNvPr>
          <p:cNvSpPr>
            <a:spLocks noGrp="1"/>
          </p:cNvSpPr>
          <p:nvPr>
            <p:ph type="body" sz="quarter" idx="24" hasCustomPrompt="1"/>
          </p:nvPr>
        </p:nvSpPr>
        <p:spPr>
          <a:xfrm>
            <a:off x="6228057" y="2068382"/>
            <a:ext cx="1908568" cy="204131"/>
          </a:xfrm>
          <a:prstGeom prst="rect">
            <a:avLst/>
          </a:prstGeom>
          <a:noFill/>
        </p:spPr>
        <p:txBody>
          <a:bodyPr anchor="t"/>
          <a:lstStyle>
            <a:lvl1pPr marL="0" indent="0" algn="l">
              <a:buNone/>
              <a:defRPr sz="850" b="1" i="0">
                <a:solidFill>
                  <a:srgbClr val="B98427"/>
                </a:solidFill>
                <a:latin typeface="Arial" panose="020B0604020202020204" pitchFamily="34" charset="0"/>
                <a:cs typeface="Arial" panose="020B0604020202020204" pitchFamily="34" charset="0"/>
              </a:defRPr>
            </a:lvl1pPr>
          </a:lstStyle>
          <a:p>
            <a:pPr lvl="0"/>
            <a:r>
              <a:rPr lang="en-NZ" noProof="0" dirty="0"/>
              <a:t>00 Month 2021</a:t>
            </a:r>
          </a:p>
        </p:txBody>
      </p:sp>
      <p:sp>
        <p:nvSpPr>
          <p:cNvPr id="79" name="Text Placeholder 2">
            <a:extLst>
              <a:ext uri="{FF2B5EF4-FFF2-40B4-BE49-F238E27FC236}">
                <a16:creationId xmlns:a16="http://schemas.microsoft.com/office/drawing/2014/main" id="{D96C9222-82FC-3A45-AF5B-5C66C9C07893}"/>
              </a:ext>
            </a:extLst>
          </p:cNvPr>
          <p:cNvSpPr>
            <a:spLocks noGrp="1"/>
          </p:cNvSpPr>
          <p:nvPr>
            <p:ph type="body" sz="quarter" idx="25" hasCustomPrompt="1"/>
          </p:nvPr>
        </p:nvSpPr>
        <p:spPr>
          <a:xfrm>
            <a:off x="6228057" y="2248492"/>
            <a:ext cx="1908568" cy="204131"/>
          </a:xfrm>
          <a:prstGeom prst="rect">
            <a:avLst/>
          </a:prstGeom>
          <a:noFill/>
        </p:spPr>
        <p:txBody>
          <a:bodyPr anchor="t"/>
          <a:lstStyle>
            <a:lvl1pPr marL="0" indent="0" algn="l">
              <a:buNone/>
              <a:defRPr sz="1000" b="1" i="0">
                <a:solidFill>
                  <a:schemeClr val="tx1"/>
                </a:solidFill>
                <a:latin typeface="Arial" panose="020B0604020202020204" pitchFamily="34" charset="0"/>
                <a:cs typeface="Arial" panose="020B0604020202020204" pitchFamily="34" charset="0"/>
              </a:defRPr>
            </a:lvl1pPr>
          </a:lstStyle>
          <a:p>
            <a:pPr lvl="0"/>
            <a:r>
              <a:rPr lang="en-NZ" noProof="0" dirty="0"/>
              <a:t>Title here</a:t>
            </a:r>
          </a:p>
        </p:txBody>
      </p:sp>
      <p:sp>
        <p:nvSpPr>
          <p:cNvPr id="80" name="Text Placeholder 2">
            <a:extLst>
              <a:ext uri="{FF2B5EF4-FFF2-40B4-BE49-F238E27FC236}">
                <a16:creationId xmlns:a16="http://schemas.microsoft.com/office/drawing/2014/main" id="{236A365E-DC57-7A46-9C14-63FED9E0BC61}"/>
              </a:ext>
            </a:extLst>
          </p:cNvPr>
          <p:cNvSpPr>
            <a:spLocks noGrp="1"/>
          </p:cNvSpPr>
          <p:nvPr>
            <p:ph type="body" sz="quarter" idx="26" hasCustomPrompt="1"/>
          </p:nvPr>
        </p:nvSpPr>
        <p:spPr>
          <a:xfrm>
            <a:off x="8783451" y="1625862"/>
            <a:ext cx="1394671" cy="403956"/>
          </a:xfrm>
          <a:prstGeom prst="rect">
            <a:avLst/>
          </a:prstGeom>
          <a:noFill/>
        </p:spPr>
        <p:txBody>
          <a:bodyPr anchor="t"/>
          <a:lstStyle>
            <a:lvl1pPr marL="0" indent="0" algn="l">
              <a:buNone/>
              <a:defRPr b="1" i="0">
                <a:solidFill>
                  <a:srgbClr val="B98427"/>
                </a:solidFill>
                <a:latin typeface="Arial" panose="020B0604020202020204" pitchFamily="34" charset="0"/>
                <a:cs typeface="Arial" panose="020B0604020202020204" pitchFamily="34" charset="0"/>
              </a:defRPr>
            </a:lvl1pPr>
          </a:lstStyle>
          <a:p>
            <a:pPr lvl="0"/>
            <a:r>
              <a:rPr lang="en-NZ" noProof="0"/>
              <a:t>01</a:t>
            </a:r>
          </a:p>
        </p:txBody>
      </p:sp>
      <p:sp>
        <p:nvSpPr>
          <p:cNvPr id="81" name="Text Placeholder 2">
            <a:extLst>
              <a:ext uri="{FF2B5EF4-FFF2-40B4-BE49-F238E27FC236}">
                <a16:creationId xmlns:a16="http://schemas.microsoft.com/office/drawing/2014/main" id="{72C5A82F-CFA3-6243-9AC5-A69C4A9301B9}"/>
              </a:ext>
            </a:extLst>
          </p:cNvPr>
          <p:cNvSpPr>
            <a:spLocks noGrp="1"/>
          </p:cNvSpPr>
          <p:nvPr>
            <p:ph type="body" sz="quarter" idx="27" hasCustomPrompt="1"/>
          </p:nvPr>
        </p:nvSpPr>
        <p:spPr>
          <a:xfrm>
            <a:off x="8783451" y="2068382"/>
            <a:ext cx="1908568" cy="204131"/>
          </a:xfrm>
          <a:prstGeom prst="rect">
            <a:avLst/>
          </a:prstGeom>
          <a:noFill/>
        </p:spPr>
        <p:txBody>
          <a:bodyPr anchor="t"/>
          <a:lstStyle>
            <a:lvl1pPr marL="0" indent="0" algn="l">
              <a:buNone/>
              <a:defRPr sz="850" b="1" i="0">
                <a:solidFill>
                  <a:srgbClr val="B98427"/>
                </a:solidFill>
                <a:latin typeface="Arial" panose="020B0604020202020204" pitchFamily="34" charset="0"/>
                <a:cs typeface="Arial" panose="020B0604020202020204" pitchFamily="34" charset="0"/>
              </a:defRPr>
            </a:lvl1pPr>
          </a:lstStyle>
          <a:p>
            <a:pPr lvl="0"/>
            <a:r>
              <a:rPr lang="en-NZ" noProof="0" dirty="0"/>
              <a:t>00 Month 2021</a:t>
            </a:r>
          </a:p>
        </p:txBody>
      </p:sp>
      <p:sp>
        <p:nvSpPr>
          <p:cNvPr id="82" name="Text Placeholder 2">
            <a:extLst>
              <a:ext uri="{FF2B5EF4-FFF2-40B4-BE49-F238E27FC236}">
                <a16:creationId xmlns:a16="http://schemas.microsoft.com/office/drawing/2014/main" id="{860A49D4-9651-D343-94F9-52D4AF15D1A2}"/>
              </a:ext>
            </a:extLst>
          </p:cNvPr>
          <p:cNvSpPr>
            <a:spLocks noGrp="1"/>
          </p:cNvSpPr>
          <p:nvPr>
            <p:ph type="body" sz="quarter" idx="28" hasCustomPrompt="1"/>
          </p:nvPr>
        </p:nvSpPr>
        <p:spPr>
          <a:xfrm>
            <a:off x="8783451" y="2248492"/>
            <a:ext cx="1908568" cy="204131"/>
          </a:xfrm>
          <a:prstGeom prst="rect">
            <a:avLst/>
          </a:prstGeom>
          <a:noFill/>
        </p:spPr>
        <p:txBody>
          <a:bodyPr anchor="t"/>
          <a:lstStyle>
            <a:lvl1pPr marL="0" indent="0" algn="l">
              <a:buNone/>
              <a:defRPr sz="1000" b="1" i="0">
                <a:solidFill>
                  <a:schemeClr val="tx1"/>
                </a:solidFill>
                <a:latin typeface="Arial" panose="020B0604020202020204" pitchFamily="34" charset="0"/>
                <a:cs typeface="Arial" panose="020B0604020202020204" pitchFamily="34" charset="0"/>
              </a:defRPr>
            </a:lvl1pPr>
          </a:lstStyle>
          <a:p>
            <a:pPr lvl="0"/>
            <a:r>
              <a:rPr lang="en-NZ" noProof="0" dirty="0"/>
              <a:t>Title here</a:t>
            </a:r>
          </a:p>
        </p:txBody>
      </p:sp>
      <p:sp>
        <p:nvSpPr>
          <p:cNvPr id="87" name="Text Placeholder 2">
            <a:extLst>
              <a:ext uri="{FF2B5EF4-FFF2-40B4-BE49-F238E27FC236}">
                <a16:creationId xmlns:a16="http://schemas.microsoft.com/office/drawing/2014/main" id="{32A35D30-78C7-FD40-AE81-8BE34851BD9C}"/>
              </a:ext>
            </a:extLst>
          </p:cNvPr>
          <p:cNvSpPr>
            <a:spLocks noGrp="1"/>
          </p:cNvSpPr>
          <p:nvPr>
            <p:ph type="body" sz="quarter" idx="29" hasCustomPrompt="1"/>
          </p:nvPr>
        </p:nvSpPr>
        <p:spPr>
          <a:xfrm>
            <a:off x="1131484" y="5232567"/>
            <a:ext cx="2332021" cy="396186"/>
          </a:xfrm>
          <a:prstGeom prst="rect">
            <a:avLst/>
          </a:prstGeom>
          <a:solidFill>
            <a:srgbClr val="232E3C"/>
          </a:solidFill>
        </p:spPr>
        <p:txBody>
          <a:bodyPr anchor="ctr"/>
          <a:lstStyle>
            <a:lvl1pPr marL="144000" indent="0" algn="l">
              <a:buNone/>
              <a:defRPr sz="1000" b="0" i="0">
                <a:solidFill>
                  <a:schemeClr val="bg1"/>
                </a:solidFill>
                <a:latin typeface="Arial" panose="020B0604020202020204" pitchFamily="34" charset="0"/>
                <a:cs typeface="Arial" panose="020B0604020202020204" pitchFamily="34" charset="0"/>
              </a:defRPr>
            </a:lvl1pPr>
          </a:lstStyle>
          <a:p>
            <a:pPr lvl="0"/>
            <a:r>
              <a:rPr lang="en-NZ" noProof="0" dirty="0"/>
              <a:t>00 weeks</a:t>
            </a:r>
          </a:p>
        </p:txBody>
      </p:sp>
      <p:sp>
        <p:nvSpPr>
          <p:cNvPr id="88" name="Text Placeholder 2">
            <a:extLst>
              <a:ext uri="{FF2B5EF4-FFF2-40B4-BE49-F238E27FC236}">
                <a16:creationId xmlns:a16="http://schemas.microsoft.com/office/drawing/2014/main" id="{70354A2E-1AC3-8E48-87C0-C32F8F5307F6}"/>
              </a:ext>
            </a:extLst>
          </p:cNvPr>
          <p:cNvSpPr>
            <a:spLocks noGrp="1"/>
          </p:cNvSpPr>
          <p:nvPr>
            <p:ph type="body" sz="quarter" idx="30" hasCustomPrompt="1"/>
          </p:nvPr>
        </p:nvSpPr>
        <p:spPr>
          <a:xfrm>
            <a:off x="3619146" y="5232567"/>
            <a:ext cx="2332021" cy="396186"/>
          </a:xfrm>
          <a:prstGeom prst="rect">
            <a:avLst/>
          </a:prstGeom>
          <a:solidFill>
            <a:srgbClr val="232E3C"/>
          </a:solidFill>
        </p:spPr>
        <p:txBody>
          <a:bodyPr anchor="ctr"/>
          <a:lstStyle>
            <a:lvl1pPr marL="144000" indent="0" algn="l">
              <a:buNone/>
              <a:defRPr sz="1000" b="0" i="0">
                <a:solidFill>
                  <a:schemeClr val="bg1"/>
                </a:solidFill>
                <a:latin typeface="Arial" panose="020B0604020202020204" pitchFamily="34" charset="0"/>
                <a:cs typeface="Arial" panose="020B0604020202020204" pitchFamily="34" charset="0"/>
              </a:defRPr>
            </a:lvl1pPr>
          </a:lstStyle>
          <a:p>
            <a:pPr lvl="0"/>
            <a:r>
              <a:rPr lang="en-NZ" noProof="0" dirty="0"/>
              <a:t>00 weeks</a:t>
            </a:r>
          </a:p>
        </p:txBody>
      </p:sp>
      <p:sp>
        <p:nvSpPr>
          <p:cNvPr id="89" name="Text Placeholder 2">
            <a:extLst>
              <a:ext uri="{FF2B5EF4-FFF2-40B4-BE49-F238E27FC236}">
                <a16:creationId xmlns:a16="http://schemas.microsoft.com/office/drawing/2014/main" id="{B3E26307-8B4E-9B42-8EDE-D37DE1A9A65F}"/>
              </a:ext>
            </a:extLst>
          </p:cNvPr>
          <p:cNvSpPr>
            <a:spLocks noGrp="1"/>
          </p:cNvSpPr>
          <p:nvPr>
            <p:ph type="body" sz="quarter" idx="31" hasCustomPrompt="1"/>
          </p:nvPr>
        </p:nvSpPr>
        <p:spPr>
          <a:xfrm>
            <a:off x="6143752" y="5232567"/>
            <a:ext cx="2332021" cy="396186"/>
          </a:xfrm>
          <a:prstGeom prst="rect">
            <a:avLst/>
          </a:prstGeom>
          <a:solidFill>
            <a:srgbClr val="232E3C"/>
          </a:solidFill>
        </p:spPr>
        <p:txBody>
          <a:bodyPr anchor="ctr"/>
          <a:lstStyle>
            <a:lvl1pPr marL="144000" indent="0" algn="l">
              <a:buNone/>
              <a:defRPr sz="1000" b="0" i="0">
                <a:solidFill>
                  <a:schemeClr val="bg1"/>
                </a:solidFill>
                <a:latin typeface="Arial" panose="020B0604020202020204" pitchFamily="34" charset="0"/>
                <a:cs typeface="Arial" panose="020B0604020202020204" pitchFamily="34" charset="0"/>
              </a:defRPr>
            </a:lvl1pPr>
          </a:lstStyle>
          <a:p>
            <a:pPr lvl="0"/>
            <a:r>
              <a:rPr lang="en-NZ" noProof="0" dirty="0"/>
              <a:t>00 weeks</a:t>
            </a:r>
          </a:p>
        </p:txBody>
      </p:sp>
      <p:sp>
        <p:nvSpPr>
          <p:cNvPr id="90" name="Text Placeholder 2">
            <a:extLst>
              <a:ext uri="{FF2B5EF4-FFF2-40B4-BE49-F238E27FC236}">
                <a16:creationId xmlns:a16="http://schemas.microsoft.com/office/drawing/2014/main" id="{15D1C4F8-551D-F74E-818F-B718847B5519}"/>
              </a:ext>
            </a:extLst>
          </p:cNvPr>
          <p:cNvSpPr>
            <a:spLocks noGrp="1"/>
          </p:cNvSpPr>
          <p:nvPr>
            <p:ph type="body" sz="quarter" idx="32" hasCustomPrompt="1"/>
          </p:nvPr>
        </p:nvSpPr>
        <p:spPr>
          <a:xfrm>
            <a:off x="8650819" y="5232567"/>
            <a:ext cx="2332021" cy="396186"/>
          </a:xfrm>
          <a:prstGeom prst="rect">
            <a:avLst/>
          </a:prstGeom>
          <a:solidFill>
            <a:srgbClr val="232E3C"/>
          </a:solidFill>
        </p:spPr>
        <p:txBody>
          <a:bodyPr anchor="ctr"/>
          <a:lstStyle>
            <a:lvl1pPr marL="144000" indent="0" algn="l">
              <a:buNone/>
              <a:defRPr sz="1000" b="0" i="0">
                <a:solidFill>
                  <a:schemeClr val="bg1"/>
                </a:solidFill>
                <a:latin typeface="Arial" panose="020B0604020202020204" pitchFamily="34" charset="0"/>
                <a:cs typeface="Arial" panose="020B0604020202020204" pitchFamily="34" charset="0"/>
              </a:defRPr>
            </a:lvl1pPr>
          </a:lstStyle>
          <a:p>
            <a:pPr lvl="0"/>
            <a:r>
              <a:rPr lang="en-NZ" noProof="0" dirty="0"/>
              <a:t>00 weeks</a:t>
            </a:r>
          </a:p>
        </p:txBody>
      </p:sp>
      <p:sp>
        <p:nvSpPr>
          <p:cNvPr id="5" name="Text Placeholder 4">
            <a:extLst>
              <a:ext uri="{FF2B5EF4-FFF2-40B4-BE49-F238E27FC236}">
                <a16:creationId xmlns:a16="http://schemas.microsoft.com/office/drawing/2014/main" id="{E4E07565-02AE-034F-8299-121415CCE183}"/>
              </a:ext>
            </a:extLst>
          </p:cNvPr>
          <p:cNvSpPr>
            <a:spLocks noGrp="1"/>
          </p:cNvSpPr>
          <p:nvPr>
            <p:ph type="body" sz="quarter" idx="37" hasCustomPrompt="1"/>
          </p:nvPr>
        </p:nvSpPr>
        <p:spPr>
          <a:xfrm>
            <a:off x="3636686" y="2563813"/>
            <a:ext cx="2330449" cy="2624137"/>
          </a:xfrm>
          <a:prstGeom prst="rect">
            <a:avLst/>
          </a:prstGeom>
          <a:solidFill>
            <a:srgbClr val="EED7D9">
              <a:alpha val="30000"/>
            </a:srgbClr>
          </a:solidFill>
        </p:spPr>
        <p:txBody>
          <a:bodyPr lIns="180000" tIns="360000" rIns="180000"/>
          <a:lstStyle>
            <a:lvl1pPr marL="0" marR="0" indent="0" algn="l" defTabSz="914400" rtl="0" eaLnBrk="1" fontAlgn="auto" latinLnBrk="0" hangingPunct="1">
              <a:lnSpc>
                <a:spcPts val="1700"/>
              </a:lnSpc>
              <a:spcBef>
                <a:spcPts val="0"/>
              </a:spcBef>
              <a:spcAft>
                <a:spcPts val="600"/>
              </a:spcAft>
              <a:buClrTx/>
              <a:buSzTx/>
              <a:buFont typeface="Arial" panose="020B0604020202020204" pitchFamily="34" charset="0"/>
              <a:buNone/>
              <a:tabLst/>
              <a:defRPr sz="1400">
                <a:latin typeface="Arial" panose="020B0604020202020204" pitchFamily="34" charset="0"/>
                <a:cs typeface="Arial" panose="020B0604020202020204" pitchFamily="34" charset="0"/>
              </a:defRPr>
            </a:lvl1pPr>
          </a:lstStyle>
          <a:p>
            <a:pPr lvl="0"/>
            <a:r>
              <a:rPr lang="en-NZ" noProof="0"/>
              <a:t>Luptasi rerum sitis eum ium, rest quae velictotatur abore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NZ" noProof="0"/>
              <a:t>Luptasi rerum sitis eum ium, rest quae velictotatur abore</a:t>
            </a:r>
          </a:p>
        </p:txBody>
      </p:sp>
      <p:sp>
        <p:nvSpPr>
          <p:cNvPr id="99" name="Text Placeholder 4">
            <a:extLst>
              <a:ext uri="{FF2B5EF4-FFF2-40B4-BE49-F238E27FC236}">
                <a16:creationId xmlns:a16="http://schemas.microsoft.com/office/drawing/2014/main" id="{3E90374E-AC85-6A49-ABC2-A415F9D02CF1}"/>
              </a:ext>
            </a:extLst>
          </p:cNvPr>
          <p:cNvSpPr>
            <a:spLocks noGrp="1"/>
          </p:cNvSpPr>
          <p:nvPr>
            <p:ph type="body" sz="quarter" idx="38" hasCustomPrompt="1"/>
          </p:nvPr>
        </p:nvSpPr>
        <p:spPr>
          <a:xfrm>
            <a:off x="6153914" y="2563813"/>
            <a:ext cx="2330449" cy="2624137"/>
          </a:xfrm>
          <a:prstGeom prst="rect">
            <a:avLst/>
          </a:prstGeom>
          <a:solidFill>
            <a:srgbClr val="EED7D9">
              <a:alpha val="30000"/>
            </a:srgbClr>
          </a:solidFill>
        </p:spPr>
        <p:txBody>
          <a:bodyPr lIns="180000" tIns="360000" rIns="180000"/>
          <a:lstStyle>
            <a:lvl1pPr marL="0" marR="0" indent="0" algn="l" defTabSz="914400" rtl="0" eaLnBrk="1" fontAlgn="auto" latinLnBrk="0" hangingPunct="1">
              <a:lnSpc>
                <a:spcPts val="1700"/>
              </a:lnSpc>
              <a:spcBef>
                <a:spcPts val="0"/>
              </a:spcBef>
              <a:spcAft>
                <a:spcPts val="600"/>
              </a:spcAft>
              <a:buClrTx/>
              <a:buSzTx/>
              <a:buFont typeface="Arial" panose="020B0604020202020204" pitchFamily="34" charset="0"/>
              <a:buNone/>
              <a:tabLst/>
              <a:defRPr sz="1400">
                <a:latin typeface="Arial" panose="020B0604020202020204" pitchFamily="34" charset="0"/>
                <a:cs typeface="Arial" panose="020B0604020202020204" pitchFamily="34" charset="0"/>
              </a:defRPr>
            </a:lvl1pPr>
          </a:lstStyle>
          <a:p>
            <a:pPr lvl="0"/>
            <a:r>
              <a:rPr lang="en-NZ" noProof="0"/>
              <a:t>Luptasi rerum sitis eum ium, rest quae velictotatur abore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NZ" noProof="0"/>
              <a:t>Luptasi rerum sitis eum ium, rest quae velictotatur abore</a:t>
            </a:r>
          </a:p>
        </p:txBody>
      </p:sp>
      <p:sp>
        <p:nvSpPr>
          <p:cNvPr id="100" name="Text Placeholder 4">
            <a:extLst>
              <a:ext uri="{FF2B5EF4-FFF2-40B4-BE49-F238E27FC236}">
                <a16:creationId xmlns:a16="http://schemas.microsoft.com/office/drawing/2014/main" id="{10261BD1-D514-064D-82B4-C1600F88C742}"/>
              </a:ext>
            </a:extLst>
          </p:cNvPr>
          <p:cNvSpPr>
            <a:spLocks noGrp="1"/>
          </p:cNvSpPr>
          <p:nvPr>
            <p:ph type="body" sz="quarter" idx="39" hasCustomPrompt="1"/>
          </p:nvPr>
        </p:nvSpPr>
        <p:spPr>
          <a:xfrm>
            <a:off x="8647733" y="2563813"/>
            <a:ext cx="2330449" cy="2624137"/>
          </a:xfrm>
          <a:prstGeom prst="rect">
            <a:avLst/>
          </a:prstGeom>
          <a:solidFill>
            <a:srgbClr val="EED7D9">
              <a:alpha val="30000"/>
            </a:srgbClr>
          </a:solidFill>
        </p:spPr>
        <p:txBody>
          <a:bodyPr lIns="180000" tIns="360000" rIns="180000"/>
          <a:lstStyle>
            <a:lvl1pPr marL="0" marR="0" indent="0" algn="l" defTabSz="914400" rtl="0" eaLnBrk="1" fontAlgn="auto" latinLnBrk="0" hangingPunct="1">
              <a:lnSpc>
                <a:spcPts val="1700"/>
              </a:lnSpc>
              <a:spcBef>
                <a:spcPts val="0"/>
              </a:spcBef>
              <a:spcAft>
                <a:spcPts val="600"/>
              </a:spcAft>
              <a:buClrTx/>
              <a:buSzTx/>
              <a:buFont typeface="Arial" panose="020B0604020202020204" pitchFamily="34" charset="0"/>
              <a:buNone/>
              <a:tabLst/>
              <a:defRPr sz="1400">
                <a:latin typeface="Arial" panose="020B0604020202020204" pitchFamily="34" charset="0"/>
                <a:cs typeface="Arial" panose="020B0604020202020204" pitchFamily="34" charset="0"/>
              </a:defRPr>
            </a:lvl1pPr>
          </a:lstStyle>
          <a:p>
            <a:pPr lvl="0"/>
            <a:r>
              <a:rPr lang="en-NZ" noProof="0"/>
              <a:t>Luptasi rerum sitis eum ium, rest quae velictotatur abore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NZ" noProof="0"/>
              <a:t>Luptasi rerum sitis eum ium, rest quae velictotatur abore</a:t>
            </a:r>
          </a:p>
        </p:txBody>
      </p:sp>
      <p:sp>
        <p:nvSpPr>
          <p:cNvPr id="101" name="Text Placeholder 4">
            <a:extLst>
              <a:ext uri="{FF2B5EF4-FFF2-40B4-BE49-F238E27FC236}">
                <a16:creationId xmlns:a16="http://schemas.microsoft.com/office/drawing/2014/main" id="{77087260-C7E0-8B40-B83D-965072090BC4}"/>
              </a:ext>
            </a:extLst>
          </p:cNvPr>
          <p:cNvSpPr>
            <a:spLocks noGrp="1"/>
          </p:cNvSpPr>
          <p:nvPr>
            <p:ph type="body" sz="quarter" idx="40" hasCustomPrompt="1"/>
          </p:nvPr>
        </p:nvSpPr>
        <p:spPr>
          <a:xfrm>
            <a:off x="1130553" y="2563813"/>
            <a:ext cx="2330449" cy="2624137"/>
          </a:xfrm>
          <a:prstGeom prst="rect">
            <a:avLst/>
          </a:prstGeom>
          <a:solidFill>
            <a:srgbClr val="EED7D9">
              <a:alpha val="30000"/>
            </a:srgbClr>
          </a:solidFill>
        </p:spPr>
        <p:txBody>
          <a:bodyPr lIns="180000" tIns="360000" rIns="180000"/>
          <a:lstStyle>
            <a:lvl1pPr marL="0" marR="0" indent="0" algn="l" defTabSz="914400" rtl="0" eaLnBrk="1" fontAlgn="auto" latinLnBrk="0" hangingPunct="1">
              <a:lnSpc>
                <a:spcPts val="1700"/>
              </a:lnSpc>
              <a:spcBef>
                <a:spcPts val="0"/>
              </a:spcBef>
              <a:spcAft>
                <a:spcPts val="600"/>
              </a:spcAft>
              <a:buClrTx/>
              <a:buSzTx/>
              <a:buFont typeface="Arial" panose="020B0604020202020204" pitchFamily="34" charset="0"/>
              <a:buNone/>
              <a:tabLst/>
              <a:defRPr sz="1400">
                <a:latin typeface="Arial" panose="020B0604020202020204" pitchFamily="34" charset="0"/>
                <a:cs typeface="Arial" panose="020B0604020202020204" pitchFamily="34" charset="0"/>
              </a:defRPr>
            </a:lvl1pPr>
          </a:lstStyle>
          <a:p>
            <a:pPr lvl="0"/>
            <a:r>
              <a:rPr lang="en-NZ" noProof="0"/>
              <a:t>Luptasi rerum sitis eum ium, rest quae velictotatur abore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NZ" noProof="0"/>
              <a:t>Luptasi rerum sitis eum ium, rest quae velictotatur abore</a:t>
            </a:r>
          </a:p>
        </p:txBody>
      </p:sp>
      <p:sp>
        <p:nvSpPr>
          <p:cNvPr id="6" name="Footer Placeholder 5">
            <a:extLst>
              <a:ext uri="{FF2B5EF4-FFF2-40B4-BE49-F238E27FC236}">
                <a16:creationId xmlns:a16="http://schemas.microsoft.com/office/drawing/2014/main" id="{00599FE0-162E-4E46-8703-CCB7831772A4}"/>
              </a:ext>
            </a:extLst>
          </p:cNvPr>
          <p:cNvSpPr>
            <a:spLocks noGrp="1"/>
          </p:cNvSpPr>
          <p:nvPr>
            <p:ph type="ftr" sz="quarter" idx="41"/>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Tree>
    <p:extLst>
      <p:ext uri="{BB962C8B-B14F-4D97-AF65-F5344CB8AC3E}">
        <p14:creationId xmlns:p14="http://schemas.microsoft.com/office/powerpoint/2010/main" val="3200073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Exam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72901C-8126-FC4A-9CC8-0BBD7703A09E}"/>
              </a:ext>
            </a:extLst>
          </p:cNvPr>
          <p:cNvSpPr/>
          <p:nvPr userDrawn="1"/>
        </p:nvSpPr>
        <p:spPr>
          <a:xfrm>
            <a:off x="1131485" y="2563703"/>
            <a:ext cx="2332023" cy="2624574"/>
          </a:xfrm>
          <a:prstGeom prst="rect">
            <a:avLst/>
          </a:prstGeom>
          <a:solidFill>
            <a:srgbClr val="EED7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b="1" noProof="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E074717-2B69-734B-9C9D-C45FCFB14EDC}"/>
              </a:ext>
            </a:extLst>
          </p:cNvPr>
          <p:cNvSpPr/>
          <p:nvPr userDrawn="1"/>
        </p:nvSpPr>
        <p:spPr>
          <a:xfrm>
            <a:off x="1343330" y="2851018"/>
            <a:ext cx="1854940" cy="307777"/>
          </a:xfrm>
          <a:prstGeom prst="rect">
            <a:avLst/>
          </a:prstGeom>
        </p:spPr>
        <p:txBody>
          <a:bodyPr wrap="square" lIns="0" tIns="0" rIns="0" bIns="0">
            <a:spAutoFit/>
          </a:bodyPr>
          <a:lstStyle/>
          <a:p>
            <a:r>
              <a:rPr lang="en-NZ" sz="1000" b="0" i="0" noProof="0">
                <a:latin typeface="Arial" panose="020B0604020202020204" pitchFamily="34" charset="0"/>
                <a:ea typeface="Arial" charset="0"/>
                <a:cs typeface="Arial" panose="020B0604020202020204" pitchFamily="34" charset="0"/>
              </a:rPr>
              <a:t>Luptasi rerum sitis eum ium, rest quae velictotatur abore</a:t>
            </a:r>
          </a:p>
        </p:txBody>
      </p:sp>
      <p:sp>
        <p:nvSpPr>
          <p:cNvPr id="9" name="Rectangle 8">
            <a:extLst>
              <a:ext uri="{FF2B5EF4-FFF2-40B4-BE49-F238E27FC236}">
                <a16:creationId xmlns:a16="http://schemas.microsoft.com/office/drawing/2014/main" id="{5A2EE2BB-13A1-1E4A-A16E-F10697D0D115}"/>
              </a:ext>
            </a:extLst>
          </p:cNvPr>
          <p:cNvSpPr/>
          <p:nvPr userDrawn="1"/>
        </p:nvSpPr>
        <p:spPr>
          <a:xfrm>
            <a:off x="1203475" y="1669724"/>
            <a:ext cx="2012724" cy="818750"/>
          </a:xfrm>
          <a:prstGeom prst="rect">
            <a:avLst/>
          </a:prstGeom>
        </p:spPr>
        <p:txBody>
          <a:bodyPr wrap="square">
            <a:spAutoFit/>
          </a:bodyPr>
          <a:lstStyle/>
          <a:p>
            <a:pPr>
              <a:lnSpc>
                <a:spcPct val="80000"/>
              </a:lnSpc>
              <a:spcAft>
                <a:spcPts val="554"/>
              </a:spcAft>
            </a:pPr>
            <a:r>
              <a:rPr lang="en-NZ" sz="2800" b="1" noProof="0" dirty="0">
                <a:solidFill>
                  <a:srgbClr val="B98427"/>
                </a:solidFill>
                <a:latin typeface="Arial" panose="020B0604020202020204" pitchFamily="34" charset="0"/>
                <a:ea typeface="Times New Roman" charset="0"/>
                <a:cs typeface="Arial" panose="020B0604020202020204" pitchFamily="34" charset="0"/>
              </a:rPr>
              <a:t>01</a:t>
            </a:r>
          </a:p>
          <a:p>
            <a:pPr>
              <a:lnSpc>
                <a:spcPct val="80000"/>
              </a:lnSpc>
              <a:spcAft>
                <a:spcPts val="554"/>
              </a:spcAft>
            </a:pPr>
            <a:r>
              <a:rPr lang="en-NZ" sz="850" b="1" noProof="0" dirty="0">
                <a:solidFill>
                  <a:srgbClr val="B98427"/>
                </a:solidFill>
                <a:latin typeface="Arial" panose="020B0604020202020204" pitchFamily="34" charset="0"/>
                <a:ea typeface="Times New Roman" charset="0"/>
                <a:cs typeface="Arial" panose="020B0604020202020204" pitchFamily="34" charset="0"/>
              </a:rPr>
              <a:t>00 MONTH 2022</a:t>
            </a:r>
            <a:r>
              <a:rPr lang="en-NZ" sz="850" b="1" noProof="0" dirty="0">
                <a:latin typeface="Arial" panose="020B0604020202020204" pitchFamily="34" charset="0"/>
                <a:ea typeface="Times New Roman" charset="0"/>
                <a:cs typeface="Arial" panose="020B0604020202020204" pitchFamily="34" charset="0"/>
              </a:rPr>
              <a:t> </a:t>
            </a:r>
          </a:p>
          <a:p>
            <a:pPr>
              <a:lnSpc>
                <a:spcPct val="80000"/>
              </a:lnSpc>
              <a:spcAft>
                <a:spcPts val="554"/>
              </a:spcAft>
            </a:pPr>
            <a:r>
              <a:rPr lang="en-NZ" sz="1000" b="1" i="0" noProof="0" dirty="0">
                <a:latin typeface="Arial" panose="020B0604020202020204" pitchFamily="34" charset="0"/>
                <a:cs typeface="Arial" panose="020B0604020202020204" pitchFamily="34" charset="0"/>
              </a:rPr>
              <a:t>TITLE HERE</a:t>
            </a:r>
            <a:endParaRPr lang="en-NZ" sz="1000" b="1" i="0" noProof="0" dirty="0">
              <a:latin typeface="Arial" panose="020B0604020202020204" pitchFamily="34" charset="0"/>
              <a:ea typeface="Times New Roman" charset="0"/>
              <a:cs typeface="Arial" panose="020B0604020202020204" pitchFamily="34" charset="0"/>
            </a:endParaRPr>
          </a:p>
        </p:txBody>
      </p:sp>
      <p:sp>
        <p:nvSpPr>
          <p:cNvPr id="10" name="Rectangle 9">
            <a:extLst>
              <a:ext uri="{FF2B5EF4-FFF2-40B4-BE49-F238E27FC236}">
                <a16:creationId xmlns:a16="http://schemas.microsoft.com/office/drawing/2014/main" id="{01A75F1A-1AC7-124D-BE56-FC44A3B00A0F}"/>
              </a:ext>
            </a:extLst>
          </p:cNvPr>
          <p:cNvSpPr/>
          <p:nvPr userDrawn="1"/>
        </p:nvSpPr>
        <p:spPr>
          <a:xfrm>
            <a:off x="1131485" y="5226277"/>
            <a:ext cx="2332023" cy="396186"/>
          </a:xfrm>
          <a:prstGeom prst="rect">
            <a:avLst/>
          </a:prstGeom>
          <a:solidFill>
            <a:srgbClr val="232E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b="1" noProof="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864499D-E2E2-7D4C-9B6F-7051F6106BBF}"/>
              </a:ext>
            </a:extLst>
          </p:cNvPr>
          <p:cNvSpPr/>
          <p:nvPr userDrawn="1"/>
        </p:nvSpPr>
        <p:spPr>
          <a:xfrm>
            <a:off x="1337255" y="5360423"/>
            <a:ext cx="2012724" cy="215508"/>
          </a:xfrm>
          <a:prstGeom prst="rect">
            <a:avLst/>
          </a:prstGeom>
        </p:spPr>
        <p:txBody>
          <a:bodyPr wrap="square">
            <a:spAutoFit/>
          </a:bodyPr>
          <a:lstStyle/>
          <a:p>
            <a:pPr>
              <a:lnSpc>
                <a:spcPct val="80000"/>
              </a:lnSpc>
              <a:spcAft>
                <a:spcPts val="554"/>
              </a:spcAft>
            </a:pPr>
            <a:r>
              <a:rPr lang="en-NZ" sz="1000" noProof="0">
                <a:solidFill>
                  <a:schemeClr val="bg1"/>
                </a:solidFill>
                <a:latin typeface="Arial" panose="020B0604020202020204" pitchFamily="34" charset="0"/>
                <a:ea typeface="Times New Roman" charset="0"/>
                <a:cs typeface="Arial" panose="020B0604020202020204" pitchFamily="34" charset="0"/>
              </a:rPr>
              <a:t>00 WEEKS</a:t>
            </a:r>
          </a:p>
        </p:txBody>
      </p:sp>
      <p:cxnSp>
        <p:nvCxnSpPr>
          <p:cNvPr id="12" name="Straight Connector 11">
            <a:extLst>
              <a:ext uri="{FF2B5EF4-FFF2-40B4-BE49-F238E27FC236}">
                <a16:creationId xmlns:a16="http://schemas.microsoft.com/office/drawing/2014/main" id="{60107032-D944-2C44-A19E-3E5C6A916C15}"/>
              </a:ext>
            </a:extLst>
          </p:cNvPr>
          <p:cNvCxnSpPr/>
          <p:nvPr userDrawn="1"/>
        </p:nvCxnSpPr>
        <p:spPr>
          <a:xfrm>
            <a:off x="1337255" y="3515888"/>
            <a:ext cx="182515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25F5B52-A882-FF47-8FB4-990C94829A79}"/>
              </a:ext>
            </a:extLst>
          </p:cNvPr>
          <p:cNvSpPr/>
          <p:nvPr userDrawn="1"/>
        </p:nvSpPr>
        <p:spPr>
          <a:xfrm>
            <a:off x="1381947" y="3689904"/>
            <a:ext cx="1854940" cy="307777"/>
          </a:xfrm>
          <a:prstGeom prst="rect">
            <a:avLst/>
          </a:prstGeom>
        </p:spPr>
        <p:txBody>
          <a:bodyPr wrap="square" lIns="0" tIns="0" rIns="0" bIns="0">
            <a:spAutoFit/>
          </a:bodyPr>
          <a:lstStyle/>
          <a:p>
            <a:r>
              <a:rPr lang="en-NZ" sz="1000" b="0" i="0" noProof="0">
                <a:latin typeface="Arial" panose="020B0604020202020204" pitchFamily="34" charset="0"/>
                <a:ea typeface="Arial" charset="0"/>
                <a:cs typeface="Arial" panose="020B0604020202020204" pitchFamily="34" charset="0"/>
              </a:rPr>
              <a:t>Luptasi rerum sitis eum ium, rest quae velictotatur abore</a:t>
            </a:r>
          </a:p>
        </p:txBody>
      </p:sp>
      <p:sp>
        <p:nvSpPr>
          <p:cNvPr id="14" name="Rectangle 13">
            <a:extLst>
              <a:ext uri="{FF2B5EF4-FFF2-40B4-BE49-F238E27FC236}">
                <a16:creationId xmlns:a16="http://schemas.microsoft.com/office/drawing/2014/main" id="{EA9A900B-6EE7-7A41-9355-20D38A30C9A4}"/>
              </a:ext>
            </a:extLst>
          </p:cNvPr>
          <p:cNvSpPr/>
          <p:nvPr userDrawn="1"/>
        </p:nvSpPr>
        <p:spPr>
          <a:xfrm>
            <a:off x="3626870" y="2563703"/>
            <a:ext cx="2332023" cy="2624574"/>
          </a:xfrm>
          <a:prstGeom prst="rect">
            <a:avLst/>
          </a:prstGeom>
          <a:solidFill>
            <a:srgbClr val="EED7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b="1" noProof="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5A542B11-3EAC-FE45-88C3-18828072E364}"/>
              </a:ext>
            </a:extLst>
          </p:cNvPr>
          <p:cNvSpPr/>
          <p:nvPr userDrawn="1"/>
        </p:nvSpPr>
        <p:spPr>
          <a:xfrm>
            <a:off x="3626870" y="5238741"/>
            <a:ext cx="2332023" cy="396186"/>
          </a:xfrm>
          <a:prstGeom prst="rect">
            <a:avLst/>
          </a:prstGeom>
          <a:solidFill>
            <a:srgbClr val="232E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b="1" noProof="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520BBF7B-6A41-D648-8DCF-84C008B9BAD9}"/>
              </a:ext>
            </a:extLst>
          </p:cNvPr>
          <p:cNvSpPr/>
          <p:nvPr userDrawn="1"/>
        </p:nvSpPr>
        <p:spPr>
          <a:xfrm>
            <a:off x="6136492" y="2563703"/>
            <a:ext cx="2332023" cy="2624574"/>
          </a:xfrm>
          <a:prstGeom prst="rect">
            <a:avLst/>
          </a:prstGeom>
          <a:solidFill>
            <a:srgbClr val="EED7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b="1" noProof="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068CA40B-1BE4-9E49-AD3D-D7CE20F7F031}"/>
              </a:ext>
            </a:extLst>
          </p:cNvPr>
          <p:cNvSpPr/>
          <p:nvPr userDrawn="1"/>
        </p:nvSpPr>
        <p:spPr>
          <a:xfrm>
            <a:off x="6136492" y="5229837"/>
            <a:ext cx="2332023" cy="396186"/>
          </a:xfrm>
          <a:prstGeom prst="rect">
            <a:avLst/>
          </a:prstGeom>
          <a:solidFill>
            <a:srgbClr val="232E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b="1" noProof="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44ECD308-A6E8-F141-B672-C22E226D1D20}"/>
              </a:ext>
            </a:extLst>
          </p:cNvPr>
          <p:cNvSpPr/>
          <p:nvPr userDrawn="1"/>
        </p:nvSpPr>
        <p:spPr>
          <a:xfrm>
            <a:off x="8658065" y="2563703"/>
            <a:ext cx="2332023" cy="2624574"/>
          </a:xfrm>
          <a:prstGeom prst="rect">
            <a:avLst/>
          </a:prstGeom>
          <a:solidFill>
            <a:srgbClr val="EED7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b="1" noProof="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11477AED-F592-B74C-9006-ABCFEF4B963E}"/>
              </a:ext>
            </a:extLst>
          </p:cNvPr>
          <p:cNvSpPr/>
          <p:nvPr userDrawn="1"/>
        </p:nvSpPr>
        <p:spPr>
          <a:xfrm>
            <a:off x="8658065" y="5229888"/>
            <a:ext cx="2332023" cy="396186"/>
          </a:xfrm>
          <a:prstGeom prst="rect">
            <a:avLst/>
          </a:prstGeom>
          <a:solidFill>
            <a:srgbClr val="232E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b="1" noProof="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42D9874D-3D27-994D-AB9D-F4E9D122DAF7}"/>
              </a:ext>
            </a:extLst>
          </p:cNvPr>
          <p:cNvSpPr/>
          <p:nvPr userDrawn="1"/>
        </p:nvSpPr>
        <p:spPr>
          <a:xfrm>
            <a:off x="3877343" y="2855501"/>
            <a:ext cx="1854940" cy="307777"/>
          </a:xfrm>
          <a:prstGeom prst="rect">
            <a:avLst/>
          </a:prstGeom>
        </p:spPr>
        <p:txBody>
          <a:bodyPr wrap="square" lIns="0" tIns="0" rIns="0" bIns="0">
            <a:spAutoFit/>
          </a:bodyPr>
          <a:lstStyle/>
          <a:p>
            <a:r>
              <a:rPr lang="en-NZ" sz="1000" b="0" i="0" noProof="0">
                <a:latin typeface="Arial" panose="020B0604020202020204" pitchFamily="34" charset="0"/>
                <a:ea typeface="Arial" charset="0"/>
                <a:cs typeface="Arial" panose="020B0604020202020204" pitchFamily="34" charset="0"/>
              </a:rPr>
              <a:t>Luptasi rerum sitis eum ium, rest quae velictotatur abore</a:t>
            </a:r>
          </a:p>
        </p:txBody>
      </p:sp>
      <p:sp>
        <p:nvSpPr>
          <p:cNvPr id="37" name="Rectangle 36">
            <a:extLst>
              <a:ext uri="{FF2B5EF4-FFF2-40B4-BE49-F238E27FC236}">
                <a16:creationId xmlns:a16="http://schemas.microsoft.com/office/drawing/2014/main" id="{4CED75B9-9041-0748-977B-FE140A7E74F0}"/>
              </a:ext>
            </a:extLst>
          </p:cNvPr>
          <p:cNvSpPr/>
          <p:nvPr userDrawn="1"/>
        </p:nvSpPr>
        <p:spPr>
          <a:xfrm>
            <a:off x="3737489" y="1674207"/>
            <a:ext cx="2012724" cy="818750"/>
          </a:xfrm>
          <a:prstGeom prst="rect">
            <a:avLst/>
          </a:prstGeom>
        </p:spPr>
        <p:txBody>
          <a:bodyPr wrap="square">
            <a:spAutoFit/>
          </a:bodyPr>
          <a:lstStyle/>
          <a:p>
            <a:pPr>
              <a:lnSpc>
                <a:spcPct val="80000"/>
              </a:lnSpc>
              <a:spcAft>
                <a:spcPts val="554"/>
              </a:spcAft>
            </a:pPr>
            <a:r>
              <a:rPr lang="en-NZ" sz="2800" b="1" noProof="0" dirty="0">
                <a:solidFill>
                  <a:srgbClr val="B98427"/>
                </a:solidFill>
                <a:latin typeface="Arial" panose="020B0604020202020204" pitchFamily="34" charset="0"/>
                <a:ea typeface="Times New Roman" charset="0"/>
                <a:cs typeface="Arial" panose="020B0604020202020204" pitchFamily="34" charset="0"/>
              </a:rPr>
              <a:t>02</a:t>
            </a:r>
          </a:p>
          <a:p>
            <a:pPr>
              <a:lnSpc>
                <a:spcPct val="80000"/>
              </a:lnSpc>
              <a:spcAft>
                <a:spcPts val="554"/>
              </a:spcAft>
            </a:pPr>
            <a:r>
              <a:rPr lang="en-NZ" sz="850" b="1" noProof="0" dirty="0">
                <a:solidFill>
                  <a:srgbClr val="B98427"/>
                </a:solidFill>
                <a:latin typeface="Arial" panose="020B0604020202020204" pitchFamily="34" charset="0"/>
                <a:ea typeface="Times New Roman" charset="0"/>
                <a:cs typeface="Arial" panose="020B0604020202020204" pitchFamily="34" charset="0"/>
              </a:rPr>
              <a:t>00 MONTH 2022</a:t>
            </a:r>
            <a:endParaRPr lang="en-NZ" sz="850" b="1" noProof="0" dirty="0">
              <a:latin typeface="Arial" panose="020B0604020202020204" pitchFamily="34" charset="0"/>
              <a:ea typeface="Times New Roman" charset="0"/>
              <a:cs typeface="Arial" panose="020B0604020202020204" pitchFamily="34" charset="0"/>
            </a:endParaRPr>
          </a:p>
          <a:p>
            <a:pPr>
              <a:lnSpc>
                <a:spcPct val="80000"/>
              </a:lnSpc>
              <a:spcAft>
                <a:spcPts val="554"/>
              </a:spcAft>
            </a:pPr>
            <a:r>
              <a:rPr lang="en-NZ" sz="1000" b="1" i="0" noProof="0" dirty="0">
                <a:latin typeface="Arial" panose="020B0604020202020204" pitchFamily="34" charset="0"/>
                <a:cs typeface="Arial" panose="020B0604020202020204" pitchFamily="34" charset="0"/>
              </a:rPr>
              <a:t>TITLE HERE</a:t>
            </a:r>
            <a:endParaRPr lang="en-NZ" sz="1000" b="1" i="0" noProof="0" dirty="0">
              <a:latin typeface="Arial" panose="020B0604020202020204" pitchFamily="34" charset="0"/>
              <a:ea typeface="Times New Roman" charset="0"/>
              <a:cs typeface="Arial" panose="020B0604020202020204" pitchFamily="34" charset="0"/>
            </a:endParaRPr>
          </a:p>
        </p:txBody>
      </p:sp>
      <p:sp>
        <p:nvSpPr>
          <p:cNvPr id="38" name="Rectangle 37">
            <a:extLst>
              <a:ext uri="{FF2B5EF4-FFF2-40B4-BE49-F238E27FC236}">
                <a16:creationId xmlns:a16="http://schemas.microsoft.com/office/drawing/2014/main" id="{660AD342-1703-7E4A-BB7A-7C4940CC7F3D}"/>
              </a:ext>
            </a:extLst>
          </p:cNvPr>
          <p:cNvSpPr/>
          <p:nvPr userDrawn="1"/>
        </p:nvSpPr>
        <p:spPr>
          <a:xfrm>
            <a:off x="3907127" y="5364906"/>
            <a:ext cx="2012724" cy="215508"/>
          </a:xfrm>
          <a:prstGeom prst="rect">
            <a:avLst/>
          </a:prstGeom>
        </p:spPr>
        <p:txBody>
          <a:bodyPr wrap="square">
            <a:spAutoFit/>
          </a:bodyPr>
          <a:lstStyle/>
          <a:p>
            <a:pPr>
              <a:lnSpc>
                <a:spcPct val="80000"/>
              </a:lnSpc>
              <a:spcAft>
                <a:spcPts val="554"/>
              </a:spcAft>
            </a:pPr>
            <a:r>
              <a:rPr lang="en-NZ" sz="1000" noProof="0">
                <a:solidFill>
                  <a:schemeClr val="bg1"/>
                </a:solidFill>
                <a:latin typeface="Arial" panose="020B0604020202020204" pitchFamily="34" charset="0"/>
                <a:ea typeface="Times New Roman" charset="0"/>
                <a:cs typeface="Arial" panose="020B0604020202020204" pitchFamily="34" charset="0"/>
              </a:rPr>
              <a:t>00 WEEKS</a:t>
            </a:r>
          </a:p>
        </p:txBody>
      </p:sp>
      <p:cxnSp>
        <p:nvCxnSpPr>
          <p:cNvPr id="39" name="Straight Connector 38">
            <a:extLst>
              <a:ext uri="{FF2B5EF4-FFF2-40B4-BE49-F238E27FC236}">
                <a16:creationId xmlns:a16="http://schemas.microsoft.com/office/drawing/2014/main" id="{1EC44958-34E6-2648-8C60-B875D0C3F365}"/>
              </a:ext>
            </a:extLst>
          </p:cNvPr>
          <p:cNvCxnSpPr/>
          <p:nvPr userDrawn="1"/>
        </p:nvCxnSpPr>
        <p:spPr>
          <a:xfrm>
            <a:off x="3907127" y="3520371"/>
            <a:ext cx="182515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212CBDDE-EA74-EB44-8935-F6A2FEB676D4}"/>
              </a:ext>
            </a:extLst>
          </p:cNvPr>
          <p:cNvSpPr/>
          <p:nvPr userDrawn="1"/>
        </p:nvSpPr>
        <p:spPr>
          <a:xfrm>
            <a:off x="3915961" y="3694387"/>
            <a:ext cx="1854940" cy="307777"/>
          </a:xfrm>
          <a:prstGeom prst="rect">
            <a:avLst/>
          </a:prstGeom>
        </p:spPr>
        <p:txBody>
          <a:bodyPr wrap="square" lIns="0" tIns="0" rIns="0" bIns="0">
            <a:spAutoFit/>
          </a:bodyPr>
          <a:lstStyle/>
          <a:p>
            <a:r>
              <a:rPr lang="en-NZ" sz="1000" b="0" i="0" noProof="0">
                <a:latin typeface="Arial" panose="020B0604020202020204" pitchFamily="34" charset="0"/>
                <a:ea typeface="Arial" charset="0"/>
                <a:cs typeface="Arial" panose="020B0604020202020204" pitchFamily="34" charset="0"/>
              </a:rPr>
              <a:t>Luptasi rerum sitis eum ium, rest quae velictotatur abore</a:t>
            </a:r>
          </a:p>
        </p:txBody>
      </p:sp>
      <p:sp>
        <p:nvSpPr>
          <p:cNvPr id="41" name="Rectangle 40">
            <a:extLst>
              <a:ext uri="{FF2B5EF4-FFF2-40B4-BE49-F238E27FC236}">
                <a16:creationId xmlns:a16="http://schemas.microsoft.com/office/drawing/2014/main" id="{5FE53695-6B58-7E46-824F-A5616F98BA23}"/>
              </a:ext>
            </a:extLst>
          </p:cNvPr>
          <p:cNvSpPr/>
          <p:nvPr userDrawn="1"/>
        </p:nvSpPr>
        <p:spPr>
          <a:xfrm>
            <a:off x="6375502" y="2859984"/>
            <a:ext cx="1854940" cy="307777"/>
          </a:xfrm>
          <a:prstGeom prst="rect">
            <a:avLst/>
          </a:prstGeom>
        </p:spPr>
        <p:txBody>
          <a:bodyPr wrap="square" lIns="0" tIns="0" rIns="0" bIns="0">
            <a:spAutoFit/>
          </a:bodyPr>
          <a:lstStyle/>
          <a:p>
            <a:r>
              <a:rPr lang="en-NZ" sz="1000" b="0" i="0" noProof="0">
                <a:latin typeface="Arial" panose="020B0604020202020204" pitchFamily="34" charset="0"/>
                <a:ea typeface="Arial" charset="0"/>
                <a:cs typeface="Arial" panose="020B0604020202020204" pitchFamily="34" charset="0"/>
              </a:rPr>
              <a:t>Luptasi rerum sitis eum ium, rest quae velictotatur abore</a:t>
            </a:r>
          </a:p>
        </p:txBody>
      </p:sp>
      <p:sp>
        <p:nvSpPr>
          <p:cNvPr id="42" name="Rectangle 41">
            <a:extLst>
              <a:ext uri="{FF2B5EF4-FFF2-40B4-BE49-F238E27FC236}">
                <a16:creationId xmlns:a16="http://schemas.microsoft.com/office/drawing/2014/main" id="{F93E9BCD-33BB-6247-A925-6F16D80298D3}"/>
              </a:ext>
            </a:extLst>
          </p:cNvPr>
          <p:cNvSpPr/>
          <p:nvPr userDrawn="1"/>
        </p:nvSpPr>
        <p:spPr>
          <a:xfrm>
            <a:off x="6235647" y="1678690"/>
            <a:ext cx="2012724" cy="818750"/>
          </a:xfrm>
          <a:prstGeom prst="rect">
            <a:avLst/>
          </a:prstGeom>
        </p:spPr>
        <p:txBody>
          <a:bodyPr wrap="square">
            <a:spAutoFit/>
          </a:bodyPr>
          <a:lstStyle/>
          <a:p>
            <a:pPr>
              <a:lnSpc>
                <a:spcPct val="80000"/>
              </a:lnSpc>
              <a:spcAft>
                <a:spcPts val="554"/>
              </a:spcAft>
            </a:pPr>
            <a:r>
              <a:rPr lang="en-NZ" sz="2800" b="1" noProof="0" dirty="0">
                <a:solidFill>
                  <a:srgbClr val="B98427"/>
                </a:solidFill>
                <a:latin typeface="Arial" panose="020B0604020202020204" pitchFamily="34" charset="0"/>
                <a:ea typeface="Times New Roman" charset="0"/>
                <a:cs typeface="Arial" panose="020B0604020202020204" pitchFamily="34" charset="0"/>
              </a:rPr>
              <a:t>03</a:t>
            </a:r>
          </a:p>
          <a:p>
            <a:pPr>
              <a:lnSpc>
                <a:spcPct val="80000"/>
              </a:lnSpc>
              <a:spcAft>
                <a:spcPts val="554"/>
              </a:spcAft>
            </a:pPr>
            <a:r>
              <a:rPr lang="en-NZ" sz="850" b="1" noProof="0" dirty="0">
                <a:solidFill>
                  <a:srgbClr val="B98427"/>
                </a:solidFill>
                <a:latin typeface="Arial" panose="020B0604020202020204" pitchFamily="34" charset="0"/>
                <a:ea typeface="Times New Roman" charset="0"/>
                <a:cs typeface="Arial" panose="020B0604020202020204" pitchFamily="34" charset="0"/>
              </a:rPr>
              <a:t>00 MONTH 2022</a:t>
            </a:r>
            <a:r>
              <a:rPr lang="en-NZ" sz="850" b="1" noProof="0" dirty="0">
                <a:latin typeface="Arial" panose="020B0604020202020204" pitchFamily="34" charset="0"/>
                <a:ea typeface="Times New Roman" charset="0"/>
                <a:cs typeface="Arial" panose="020B0604020202020204" pitchFamily="34" charset="0"/>
              </a:rPr>
              <a:t> </a:t>
            </a:r>
          </a:p>
          <a:p>
            <a:pPr>
              <a:lnSpc>
                <a:spcPct val="80000"/>
              </a:lnSpc>
              <a:spcAft>
                <a:spcPts val="554"/>
              </a:spcAft>
            </a:pPr>
            <a:r>
              <a:rPr lang="en-NZ" sz="1000" b="1" i="0" noProof="0" dirty="0">
                <a:latin typeface="Arial" panose="020B0604020202020204" pitchFamily="34" charset="0"/>
                <a:cs typeface="Arial" panose="020B0604020202020204" pitchFamily="34" charset="0"/>
              </a:rPr>
              <a:t>TITLE HERE</a:t>
            </a:r>
            <a:endParaRPr lang="en-NZ" sz="1000" b="1" i="0" noProof="0" dirty="0">
              <a:latin typeface="Arial" panose="020B0604020202020204" pitchFamily="34" charset="0"/>
              <a:ea typeface="Times New Roman" charset="0"/>
              <a:cs typeface="Arial" panose="020B0604020202020204" pitchFamily="34" charset="0"/>
            </a:endParaRPr>
          </a:p>
        </p:txBody>
      </p:sp>
      <p:sp>
        <p:nvSpPr>
          <p:cNvPr id="43" name="Rectangle 42">
            <a:extLst>
              <a:ext uri="{FF2B5EF4-FFF2-40B4-BE49-F238E27FC236}">
                <a16:creationId xmlns:a16="http://schemas.microsoft.com/office/drawing/2014/main" id="{E17FA0EC-DAD1-8345-8C88-9F5A38844C51}"/>
              </a:ext>
            </a:extLst>
          </p:cNvPr>
          <p:cNvSpPr/>
          <p:nvPr userDrawn="1"/>
        </p:nvSpPr>
        <p:spPr>
          <a:xfrm>
            <a:off x="6405286" y="5369389"/>
            <a:ext cx="2012724" cy="215508"/>
          </a:xfrm>
          <a:prstGeom prst="rect">
            <a:avLst/>
          </a:prstGeom>
        </p:spPr>
        <p:txBody>
          <a:bodyPr wrap="square">
            <a:spAutoFit/>
          </a:bodyPr>
          <a:lstStyle/>
          <a:p>
            <a:pPr>
              <a:lnSpc>
                <a:spcPct val="80000"/>
              </a:lnSpc>
              <a:spcAft>
                <a:spcPts val="554"/>
              </a:spcAft>
            </a:pPr>
            <a:r>
              <a:rPr lang="en-NZ" sz="1000" noProof="0">
                <a:solidFill>
                  <a:schemeClr val="bg1"/>
                </a:solidFill>
                <a:latin typeface="Arial" panose="020B0604020202020204" pitchFamily="34" charset="0"/>
                <a:ea typeface="Times New Roman" charset="0"/>
                <a:cs typeface="Arial" panose="020B0604020202020204" pitchFamily="34" charset="0"/>
              </a:rPr>
              <a:t>00 WEEKS</a:t>
            </a:r>
          </a:p>
        </p:txBody>
      </p:sp>
      <p:cxnSp>
        <p:nvCxnSpPr>
          <p:cNvPr id="44" name="Straight Connector 43">
            <a:extLst>
              <a:ext uri="{FF2B5EF4-FFF2-40B4-BE49-F238E27FC236}">
                <a16:creationId xmlns:a16="http://schemas.microsoft.com/office/drawing/2014/main" id="{BF223D3A-63B6-114A-8170-124F7E284465}"/>
              </a:ext>
            </a:extLst>
          </p:cNvPr>
          <p:cNvCxnSpPr/>
          <p:nvPr userDrawn="1"/>
        </p:nvCxnSpPr>
        <p:spPr>
          <a:xfrm>
            <a:off x="6405285" y="3524854"/>
            <a:ext cx="182515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6E41B758-91C8-1042-A97E-D0EEB653733F}"/>
              </a:ext>
            </a:extLst>
          </p:cNvPr>
          <p:cNvSpPr/>
          <p:nvPr userDrawn="1"/>
        </p:nvSpPr>
        <p:spPr>
          <a:xfrm>
            <a:off x="6414119" y="3698869"/>
            <a:ext cx="1854940" cy="307777"/>
          </a:xfrm>
          <a:prstGeom prst="rect">
            <a:avLst/>
          </a:prstGeom>
        </p:spPr>
        <p:txBody>
          <a:bodyPr wrap="square" lIns="0" tIns="0" rIns="0" bIns="0">
            <a:spAutoFit/>
          </a:bodyPr>
          <a:lstStyle/>
          <a:p>
            <a:r>
              <a:rPr lang="en-NZ" sz="1000" b="0" i="0" noProof="0">
                <a:latin typeface="Arial" panose="020B0604020202020204" pitchFamily="34" charset="0"/>
                <a:ea typeface="Arial" charset="0"/>
                <a:cs typeface="Arial" panose="020B0604020202020204" pitchFamily="34" charset="0"/>
              </a:rPr>
              <a:t>Luptasi rerum sitis eum ium, rest quae velictotatur abore</a:t>
            </a:r>
          </a:p>
        </p:txBody>
      </p:sp>
      <p:sp>
        <p:nvSpPr>
          <p:cNvPr id="46" name="Rectangle 45">
            <a:extLst>
              <a:ext uri="{FF2B5EF4-FFF2-40B4-BE49-F238E27FC236}">
                <a16:creationId xmlns:a16="http://schemas.microsoft.com/office/drawing/2014/main" id="{83A42EF1-CCE8-5541-B413-9289175A6000}"/>
              </a:ext>
            </a:extLst>
          </p:cNvPr>
          <p:cNvSpPr/>
          <p:nvPr userDrawn="1"/>
        </p:nvSpPr>
        <p:spPr>
          <a:xfrm>
            <a:off x="8927449" y="2864467"/>
            <a:ext cx="1854940" cy="307777"/>
          </a:xfrm>
          <a:prstGeom prst="rect">
            <a:avLst/>
          </a:prstGeom>
        </p:spPr>
        <p:txBody>
          <a:bodyPr wrap="square" lIns="0" tIns="0" rIns="0" bIns="0">
            <a:spAutoFit/>
          </a:bodyPr>
          <a:lstStyle/>
          <a:p>
            <a:r>
              <a:rPr lang="en-NZ" sz="1000" b="0" i="0" noProof="0" dirty="0" err="1">
                <a:latin typeface="Arial" panose="020B0604020202020204" pitchFamily="34" charset="0"/>
                <a:ea typeface="Arial" charset="0"/>
                <a:cs typeface="Arial" panose="020B0604020202020204" pitchFamily="34" charset="0"/>
              </a:rPr>
              <a:t>Luptasi</a:t>
            </a:r>
            <a:r>
              <a:rPr lang="en-NZ" sz="1000" b="0" i="0" noProof="0" dirty="0">
                <a:latin typeface="Arial" panose="020B0604020202020204" pitchFamily="34" charset="0"/>
                <a:ea typeface="Arial" charset="0"/>
                <a:cs typeface="Arial" panose="020B0604020202020204" pitchFamily="34" charset="0"/>
              </a:rPr>
              <a:t> rerum </a:t>
            </a:r>
            <a:r>
              <a:rPr lang="en-NZ" sz="1000" b="0" i="0" noProof="0" dirty="0" err="1">
                <a:latin typeface="Arial" panose="020B0604020202020204" pitchFamily="34" charset="0"/>
                <a:ea typeface="Arial" charset="0"/>
                <a:cs typeface="Arial" panose="020B0604020202020204" pitchFamily="34" charset="0"/>
              </a:rPr>
              <a:t>sitis</a:t>
            </a:r>
            <a:r>
              <a:rPr lang="en-NZ" sz="1000" b="0" i="0" noProof="0" dirty="0">
                <a:latin typeface="Arial" panose="020B0604020202020204" pitchFamily="34" charset="0"/>
                <a:ea typeface="Arial" charset="0"/>
                <a:cs typeface="Arial" panose="020B0604020202020204" pitchFamily="34" charset="0"/>
              </a:rPr>
              <a:t> </a:t>
            </a:r>
            <a:r>
              <a:rPr lang="en-NZ" sz="1000" b="0" i="0" noProof="0" dirty="0" err="1">
                <a:latin typeface="Arial" panose="020B0604020202020204" pitchFamily="34" charset="0"/>
                <a:ea typeface="Arial" charset="0"/>
                <a:cs typeface="Arial" panose="020B0604020202020204" pitchFamily="34" charset="0"/>
              </a:rPr>
              <a:t>eum</a:t>
            </a:r>
            <a:r>
              <a:rPr lang="en-NZ" sz="1000" b="0" i="0" noProof="0" dirty="0">
                <a:latin typeface="Arial" panose="020B0604020202020204" pitchFamily="34" charset="0"/>
                <a:ea typeface="Arial" charset="0"/>
                <a:cs typeface="Arial" panose="020B0604020202020204" pitchFamily="34" charset="0"/>
              </a:rPr>
              <a:t> </a:t>
            </a:r>
            <a:r>
              <a:rPr lang="en-NZ" sz="1000" b="0" i="0" noProof="0" dirty="0" err="1">
                <a:latin typeface="Arial" panose="020B0604020202020204" pitchFamily="34" charset="0"/>
                <a:ea typeface="Arial" charset="0"/>
                <a:cs typeface="Arial" panose="020B0604020202020204" pitchFamily="34" charset="0"/>
              </a:rPr>
              <a:t>ium</a:t>
            </a:r>
            <a:r>
              <a:rPr lang="en-NZ" sz="1000" b="0" i="0" noProof="0" dirty="0">
                <a:latin typeface="Arial" panose="020B0604020202020204" pitchFamily="34" charset="0"/>
                <a:ea typeface="Arial" charset="0"/>
                <a:cs typeface="Arial" panose="020B0604020202020204" pitchFamily="34" charset="0"/>
              </a:rPr>
              <a:t>, rest </a:t>
            </a:r>
            <a:r>
              <a:rPr lang="en-NZ" sz="1000" b="0" i="0" noProof="0" dirty="0" err="1">
                <a:latin typeface="Arial" panose="020B0604020202020204" pitchFamily="34" charset="0"/>
                <a:ea typeface="Arial" charset="0"/>
                <a:cs typeface="Arial" panose="020B0604020202020204" pitchFamily="34" charset="0"/>
              </a:rPr>
              <a:t>quae</a:t>
            </a:r>
            <a:r>
              <a:rPr lang="en-NZ" sz="1000" b="0" i="0" noProof="0" dirty="0">
                <a:latin typeface="Arial" panose="020B0604020202020204" pitchFamily="34" charset="0"/>
                <a:ea typeface="Arial" charset="0"/>
                <a:cs typeface="Arial" panose="020B0604020202020204" pitchFamily="34" charset="0"/>
              </a:rPr>
              <a:t> </a:t>
            </a:r>
            <a:r>
              <a:rPr lang="en-NZ" sz="1000" b="0" i="0" noProof="0" dirty="0" err="1">
                <a:latin typeface="Arial" panose="020B0604020202020204" pitchFamily="34" charset="0"/>
                <a:ea typeface="Arial" charset="0"/>
                <a:cs typeface="Arial" panose="020B0604020202020204" pitchFamily="34" charset="0"/>
              </a:rPr>
              <a:t>velictotatur</a:t>
            </a:r>
            <a:r>
              <a:rPr lang="en-NZ" sz="1000" b="0" i="0" noProof="0" dirty="0">
                <a:latin typeface="Arial" panose="020B0604020202020204" pitchFamily="34" charset="0"/>
                <a:ea typeface="Arial" charset="0"/>
                <a:cs typeface="Arial" panose="020B0604020202020204" pitchFamily="34" charset="0"/>
              </a:rPr>
              <a:t> </a:t>
            </a:r>
            <a:r>
              <a:rPr lang="en-NZ" sz="1000" b="0" i="0" noProof="0" dirty="0" err="1">
                <a:latin typeface="Arial" panose="020B0604020202020204" pitchFamily="34" charset="0"/>
                <a:ea typeface="Arial" charset="0"/>
                <a:cs typeface="Arial" panose="020B0604020202020204" pitchFamily="34" charset="0"/>
              </a:rPr>
              <a:t>abore</a:t>
            </a:r>
            <a:endParaRPr lang="en-NZ" sz="1000" b="0" i="0" noProof="0" dirty="0">
              <a:latin typeface="Arial" panose="020B0604020202020204" pitchFamily="34" charset="0"/>
              <a:ea typeface="Arial" charset="0"/>
              <a:cs typeface="Arial" panose="020B0604020202020204" pitchFamily="34" charset="0"/>
            </a:endParaRPr>
          </a:p>
        </p:txBody>
      </p:sp>
      <p:sp>
        <p:nvSpPr>
          <p:cNvPr id="47" name="Rectangle 46">
            <a:extLst>
              <a:ext uri="{FF2B5EF4-FFF2-40B4-BE49-F238E27FC236}">
                <a16:creationId xmlns:a16="http://schemas.microsoft.com/office/drawing/2014/main" id="{899D08D1-2561-C541-93C8-E53E9CA9303E}"/>
              </a:ext>
            </a:extLst>
          </p:cNvPr>
          <p:cNvSpPr/>
          <p:nvPr userDrawn="1"/>
        </p:nvSpPr>
        <p:spPr>
          <a:xfrm>
            <a:off x="8787594" y="1683173"/>
            <a:ext cx="2012724" cy="818750"/>
          </a:xfrm>
          <a:prstGeom prst="rect">
            <a:avLst/>
          </a:prstGeom>
        </p:spPr>
        <p:txBody>
          <a:bodyPr wrap="square">
            <a:spAutoFit/>
          </a:bodyPr>
          <a:lstStyle/>
          <a:p>
            <a:pPr>
              <a:lnSpc>
                <a:spcPct val="80000"/>
              </a:lnSpc>
              <a:spcAft>
                <a:spcPts val="554"/>
              </a:spcAft>
            </a:pPr>
            <a:r>
              <a:rPr lang="en-NZ" sz="2800" b="1" noProof="0" dirty="0">
                <a:solidFill>
                  <a:srgbClr val="B98427"/>
                </a:solidFill>
                <a:latin typeface="Arial" panose="020B0604020202020204" pitchFamily="34" charset="0"/>
                <a:ea typeface="Times New Roman" charset="0"/>
                <a:cs typeface="Arial" panose="020B0604020202020204" pitchFamily="34" charset="0"/>
              </a:rPr>
              <a:t>04</a:t>
            </a:r>
          </a:p>
          <a:p>
            <a:pPr>
              <a:lnSpc>
                <a:spcPct val="80000"/>
              </a:lnSpc>
              <a:spcAft>
                <a:spcPts val="554"/>
              </a:spcAft>
            </a:pPr>
            <a:r>
              <a:rPr lang="en-NZ" sz="850" b="1" noProof="0" dirty="0">
                <a:solidFill>
                  <a:srgbClr val="B98427"/>
                </a:solidFill>
                <a:latin typeface="Arial" panose="020B0604020202020204" pitchFamily="34" charset="0"/>
                <a:ea typeface="Times New Roman" charset="0"/>
                <a:cs typeface="Arial" panose="020B0604020202020204" pitchFamily="34" charset="0"/>
              </a:rPr>
              <a:t>00 MONTH 2022</a:t>
            </a:r>
            <a:r>
              <a:rPr lang="en-NZ" sz="850" b="1" noProof="0" dirty="0">
                <a:latin typeface="Arial" panose="020B0604020202020204" pitchFamily="34" charset="0"/>
                <a:ea typeface="Times New Roman" charset="0"/>
                <a:cs typeface="Arial" panose="020B0604020202020204" pitchFamily="34" charset="0"/>
              </a:rPr>
              <a:t> </a:t>
            </a:r>
          </a:p>
          <a:p>
            <a:pPr>
              <a:lnSpc>
                <a:spcPct val="80000"/>
              </a:lnSpc>
              <a:spcAft>
                <a:spcPts val="554"/>
              </a:spcAft>
            </a:pPr>
            <a:r>
              <a:rPr lang="en-NZ" sz="1000" b="1" i="0" noProof="0" dirty="0">
                <a:latin typeface="Arial" panose="020B0604020202020204" pitchFamily="34" charset="0"/>
                <a:cs typeface="Arial" panose="020B0604020202020204" pitchFamily="34" charset="0"/>
              </a:rPr>
              <a:t>TITLE HERE</a:t>
            </a:r>
            <a:endParaRPr lang="en-NZ" sz="1000" b="1" i="0" noProof="0" dirty="0">
              <a:latin typeface="Arial" panose="020B0604020202020204" pitchFamily="34" charset="0"/>
              <a:ea typeface="Times New Roman" charset="0"/>
              <a:cs typeface="Arial" panose="020B0604020202020204" pitchFamily="34" charset="0"/>
            </a:endParaRPr>
          </a:p>
        </p:txBody>
      </p:sp>
      <p:sp>
        <p:nvSpPr>
          <p:cNvPr id="48" name="Rectangle 47">
            <a:extLst>
              <a:ext uri="{FF2B5EF4-FFF2-40B4-BE49-F238E27FC236}">
                <a16:creationId xmlns:a16="http://schemas.microsoft.com/office/drawing/2014/main" id="{DD219B50-3BD5-C644-97EB-7D9CFE5E6645}"/>
              </a:ext>
            </a:extLst>
          </p:cNvPr>
          <p:cNvSpPr/>
          <p:nvPr userDrawn="1"/>
        </p:nvSpPr>
        <p:spPr>
          <a:xfrm>
            <a:off x="8957233" y="5373872"/>
            <a:ext cx="2012724" cy="215508"/>
          </a:xfrm>
          <a:prstGeom prst="rect">
            <a:avLst/>
          </a:prstGeom>
        </p:spPr>
        <p:txBody>
          <a:bodyPr wrap="square">
            <a:spAutoFit/>
          </a:bodyPr>
          <a:lstStyle/>
          <a:p>
            <a:pPr>
              <a:lnSpc>
                <a:spcPct val="80000"/>
              </a:lnSpc>
              <a:spcAft>
                <a:spcPts val="554"/>
              </a:spcAft>
            </a:pPr>
            <a:r>
              <a:rPr lang="en-NZ" sz="1000" noProof="0">
                <a:solidFill>
                  <a:schemeClr val="bg1"/>
                </a:solidFill>
                <a:latin typeface="Arial" panose="020B0604020202020204" pitchFamily="34" charset="0"/>
                <a:ea typeface="Times New Roman" charset="0"/>
                <a:cs typeface="Arial" panose="020B0604020202020204" pitchFamily="34" charset="0"/>
              </a:rPr>
              <a:t>00 WEEKS</a:t>
            </a:r>
          </a:p>
        </p:txBody>
      </p:sp>
      <p:cxnSp>
        <p:nvCxnSpPr>
          <p:cNvPr id="49" name="Straight Connector 48">
            <a:extLst>
              <a:ext uri="{FF2B5EF4-FFF2-40B4-BE49-F238E27FC236}">
                <a16:creationId xmlns:a16="http://schemas.microsoft.com/office/drawing/2014/main" id="{6EB6D37C-36D2-CF4F-978A-B8D6F28837FF}"/>
              </a:ext>
            </a:extLst>
          </p:cNvPr>
          <p:cNvCxnSpPr/>
          <p:nvPr userDrawn="1"/>
        </p:nvCxnSpPr>
        <p:spPr>
          <a:xfrm>
            <a:off x="8957232" y="3529337"/>
            <a:ext cx="182515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0C6B6BD-24F6-CA47-8BCE-1735F82B17F8}"/>
              </a:ext>
            </a:extLst>
          </p:cNvPr>
          <p:cNvSpPr/>
          <p:nvPr userDrawn="1"/>
        </p:nvSpPr>
        <p:spPr>
          <a:xfrm>
            <a:off x="8966066" y="3703353"/>
            <a:ext cx="1854940" cy="307777"/>
          </a:xfrm>
          <a:prstGeom prst="rect">
            <a:avLst/>
          </a:prstGeom>
        </p:spPr>
        <p:txBody>
          <a:bodyPr wrap="square" lIns="0" tIns="0" rIns="0" bIns="0">
            <a:spAutoFit/>
          </a:bodyPr>
          <a:lstStyle/>
          <a:p>
            <a:r>
              <a:rPr lang="en-NZ" sz="1000" b="0" i="0" noProof="0">
                <a:latin typeface="Arial" panose="020B0604020202020204" pitchFamily="34" charset="0"/>
                <a:ea typeface="Arial" charset="0"/>
                <a:cs typeface="Arial" panose="020B0604020202020204" pitchFamily="34" charset="0"/>
              </a:rPr>
              <a:t>Luptasi rerum sitis eum ium, rest quae velictotatur abore</a:t>
            </a:r>
          </a:p>
        </p:txBody>
      </p:sp>
      <p:sp>
        <p:nvSpPr>
          <p:cNvPr id="33" name="Text Placeholder 2">
            <a:extLst>
              <a:ext uri="{FF2B5EF4-FFF2-40B4-BE49-F238E27FC236}">
                <a16:creationId xmlns:a16="http://schemas.microsoft.com/office/drawing/2014/main" id="{7DAE6A8D-6F26-4343-8C77-E37A7E1245E2}"/>
              </a:ext>
            </a:extLst>
          </p:cNvPr>
          <p:cNvSpPr>
            <a:spLocks noGrp="1"/>
          </p:cNvSpPr>
          <p:nvPr>
            <p:ph type="body" sz="quarter" idx="10" hasCustomPrompt="1"/>
          </p:nvPr>
        </p:nvSpPr>
        <p:spPr>
          <a:xfrm>
            <a:off x="921600" y="770400"/>
            <a:ext cx="10599147" cy="543836"/>
          </a:xfrm>
          <a:prstGeom prst="rect">
            <a:avLst/>
          </a:prstGeom>
        </p:spPr>
        <p:txBody>
          <a:bodyPr lIns="0" tIns="0" rIns="0" bIns="0"/>
          <a:lstStyle>
            <a:lvl1pPr marL="0" indent="0">
              <a:buNone/>
              <a:defRPr b="1" i="0">
                <a:solidFill>
                  <a:schemeClr val="tx1"/>
                </a:solidFill>
                <a:latin typeface="Arial" panose="020B0604020202020204" pitchFamily="34" charset="0"/>
                <a:cs typeface="Arial" panose="020B0604020202020204" pitchFamily="34" charset="0"/>
              </a:defRPr>
            </a:lvl1pPr>
          </a:lstStyle>
          <a:p>
            <a:pPr lvl="0"/>
            <a:r>
              <a:rPr lang="en-NZ" noProof="0"/>
              <a:t>Insert your title here</a:t>
            </a:r>
          </a:p>
        </p:txBody>
      </p:sp>
      <p:sp>
        <p:nvSpPr>
          <p:cNvPr id="2" name="Footer Placeholder 1">
            <a:extLst>
              <a:ext uri="{FF2B5EF4-FFF2-40B4-BE49-F238E27FC236}">
                <a16:creationId xmlns:a16="http://schemas.microsoft.com/office/drawing/2014/main" id="{7DCDA2F8-3581-A745-942E-A44FD521DE62}"/>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Tree>
    <p:extLst>
      <p:ext uri="{BB962C8B-B14F-4D97-AF65-F5344CB8AC3E}">
        <p14:creationId xmlns:p14="http://schemas.microsoft.com/office/powerpoint/2010/main" val="1842373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ep Diagram - Blank Space">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5B4D2193-FDA6-E344-8751-E0226FAC2356}"/>
              </a:ext>
            </a:extLst>
          </p:cNvPr>
          <p:cNvSpPr>
            <a:spLocks noGrp="1"/>
          </p:cNvSpPr>
          <p:nvPr>
            <p:ph type="body" sz="quarter" idx="10" hasCustomPrompt="1"/>
          </p:nvPr>
        </p:nvSpPr>
        <p:spPr>
          <a:xfrm>
            <a:off x="921600" y="770400"/>
            <a:ext cx="10599147" cy="543836"/>
          </a:xfrm>
          <a:prstGeom prst="rect">
            <a:avLst/>
          </a:prstGeom>
        </p:spPr>
        <p:txBody>
          <a:bodyPr lIns="0" tIns="0" rIns="0" bIns="0"/>
          <a:lstStyle>
            <a:lvl1pPr marL="0" indent="0">
              <a:buNone/>
              <a:defRPr b="1" i="0">
                <a:solidFill>
                  <a:schemeClr val="tx1"/>
                </a:solidFill>
                <a:latin typeface="Arial" panose="020B0604020202020204" pitchFamily="34" charset="0"/>
                <a:cs typeface="Arial" panose="020B0604020202020204" pitchFamily="34" charset="0"/>
              </a:defRPr>
            </a:lvl1pPr>
          </a:lstStyle>
          <a:p>
            <a:pPr lvl="0"/>
            <a:r>
              <a:rPr lang="en-NZ" noProof="0"/>
              <a:t>Insert your title here</a:t>
            </a:r>
          </a:p>
        </p:txBody>
      </p:sp>
      <p:sp>
        <p:nvSpPr>
          <p:cNvPr id="2" name="Footer Placeholder 1">
            <a:extLst>
              <a:ext uri="{FF2B5EF4-FFF2-40B4-BE49-F238E27FC236}">
                <a16:creationId xmlns:a16="http://schemas.microsoft.com/office/drawing/2014/main" id="{DD11656F-1C28-9545-A4D1-4F6A79476204}"/>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Tree>
    <p:extLst>
      <p:ext uri="{BB962C8B-B14F-4D97-AF65-F5344CB8AC3E}">
        <p14:creationId xmlns:p14="http://schemas.microsoft.com/office/powerpoint/2010/main" val="3394035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ep Diagram">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5B4D2193-FDA6-E344-8751-E0226FAC2356}"/>
              </a:ext>
            </a:extLst>
          </p:cNvPr>
          <p:cNvSpPr>
            <a:spLocks noGrp="1"/>
          </p:cNvSpPr>
          <p:nvPr>
            <p:ph type="body" sz="quarter" idx="10" hasCustomPrompt="1"/>
          </p:nvPr>
        </p:nvSpPr>
        <p:spPr>
          <a:xfrm>
            <a:off x="921600" y="770400"/>
            <a:ext cx="10599147" cy="543836"/>
          </a:xfrm>
          <a:prstGeom prst="rect">
            <a:avLst/>
          </a:prstGeom>
        </p:spPr>
        <p:txBody>
          <a:bodyPr lIns="0" tIns="0" rIns="0" bIns="0"/>
          <a:lstStyle>
            <a:lvl1pPr marL="0" indent="0">
              <a:buNone/>
              <a:defRPr b="1" i="0">
                <a:solidFill>
                  <a:schemeClr val="tx1"/>
                </a:solidFill>
                <a:latin typeface="Arial" panose="020B0604020202020204" pitchFamily="34" charset="0"/>
                <a:cs typeface="Arial" panose="020B0604020202020204" pitchFamily="34" charset="0"/>
              </a:defRPr>
            </a:lvl1pPr>
          </a:lstStyle>
          <a:p>
            <a:pPr lvl="0"/>
            <a:r>
              <a:rPr lang="en-NZ" noProof="0"/>
              <a:t>Insert your title here</a:t>
            </a:r>
          </a:p>
        </p:txBody>
      </p:sp>
      <p:sp>
        <p:nvSpPr>
          <p:cNvPr id="22" name="Text Placeholder 2">
            <a:extLst>
              <a:ext uri="{FF2B5EF4-FFF2-40B4-BE49-F238E27FC236}">
                <a16:creationId xmlns:a16="http://schemas.microsoft.com/office/drawing/2014/main" id="{00DB6485-AD41-904F-9148-E4C4CDEAD791}"/>
              </a:ext>
            </a:extLst>
          </p:cNvPr>
          <p:cNvSpPr>
            <a:spLocks noGrp="1"/>
          </p:cNvSpPr>
          <p:nvPr>
            <p:ph type="body" sz="quarter" idx="11" hasCustomPrompt="1"/>
          </p:nvPr>
        </p:nvSpPr>
        <p:spPr>
          <a:xfrm>
            <a:off x="5003691" y="2349100"/>
            <a:ext cx="1394671" cy="653734"/>
          </a:xfrm>
          <a:prstGeom prst="rect">
            <a:avLst/>
          </a:prstGeom>
          <a:solidFill>
            <a:srgbClr val="232E3C"/>
          </a:solidFill>
        </p:spPr>
        <p:txBody>
          <a:bodyPr anchor="ctr"/>
          <a:lstStyle>
            <a:lvl1pPr marL="0" indent="0" algn="ctr">
              <a:buNone/>
              <a:defRPr b="1" i="0">
                <a:solidFill>
                  <a:schemeClr val="bg1"/>
                </a:solidFill>
                <a:latin typeface="Arial" panose="020B0604020202020204" pitchFamily="34" charset="0"/>
                <a:cs typeface="Arial" panose="020B0604020202020204" pitchFamily="34" charset="0"/>
              </a:defRPr>
            </a:lvl1pPr>
          </a:lstStyle>
          <a:p>
            <a:pPr lvl="0"/>
            <a:r>
              <a:rPr lang="en-NZ" noProof="0"/>
              <a:t>04</a:t>
            </a:r>
          </a:p>
        </p:txBody>
      </p:sp>
      <p:sp>
        <p:nvSpPr>
          <p:cNvPr id="23" name="Text Placeholder 2">
            <a:extLst>
              <a:ext uri="{FF2B5EF4-FFF2-40B4-BE49-F238E27FC236}">
                <a16:creationId xmlns:a16="http://schemas.microsoft.com/office/drawing/2014/main" id="{C0EFE491-2330-B84B-BB66-19BE9A34A2B2}"/>
              </a:ext>
            </a:extLst>
          </p:cNvPr>
          <p:cNvSpPr>
            <a:spLocks noGrp="1"/>
          </p:cNvSpPr>
          <p:nvPr>
            <p:ph type="body" sz="quarter" idx="12" hasCustomPrompt="1"/>
          </p:nvPr>
        </p:nvSpPr>
        <p:spPr>
          <a:xfrm>
            <a:off x="6267381" y="2349100"/>
            <a:ext cx="4804720" cy="655200"/>
          </a:xfrm>
          <a:prstGeom prst="rect">
            <a:avLst/>
          </a:prstGeom>
          <a:solidFill>
            <a:srgbClr val="232E3C"/>
          </a:solidFill>
        </p:spPr>
        <p:txBody>
          <a:bodyPr anchor="ctr"/>
          <a:lstStyle>
            <a:lvl1pPr marL="0" indent="0">
              <a:lnSpc>
                <a:spcPts val="1600"/>
              </a:lnSpc>
              <a:spcBef>
                <a:spcPts val="0"/>
              </a:spcBef>
              <a:spcAft>
                <a:spcPts val="600"/>
              </a:spcAft>
              <a:buNone/>
              <a:defRPr sz="1200" b="0" i="0">
                <a:solidFill>
                  <a:schemeClr val="bg1"/>
                </a:solidFill>
                <a:latin typeface="Arial" panose="020B0604020202020204" pitchFamily="34" charset="0"/>
                <a:cs typeface="Arial" panose="020B0604020202020204" pitchFamily="34" charset="0"/>
              </a:defRPr>
            </a:lvl1pPr>
          </a:lstStyle>
          <a:p>
            <a:pPr lvl="0"/>
            <a:r>
              <a:rPr lang="en-NZ" noProof="0"/>
              <a:t>Text here. Curabitur luctus ut leo sed auctor.</a:t>
            </a:r>
          </a:p>
        </p:txBody>
      </p:sp>
      <p:sp>
        <p:nvSpPr>
          <p:cNvPr id="26" name="Text Placeholder 2">
            <a:extLst>
              <a:ext uri="{FF2B5EF4-FFF2-40B4-BE49-F238E27FC236}">
                <a16:creationId xmlns:a16="http://schemas.microsoft.com/office/drawing/2014/main" id="{D1874D36-E26E-3C45-8A61-D26F426D02D4}"/>
              </a:ext>
            </a:extLst>
          </p:cNvPr>
          <p:cNvSpPr>
            <a:spLocks noGrp="1"/>
          </p:cNvSpPr>
          <p:nvPr>
            <p:ph type="body" sz="quarter" idx="13" hasCustomPrompt="1"/>
          </p:nvPr>
        </p:nvSpPr>
        <p:spPr>
          <a:xfrm>
            <a:off x="3938431" y="3120336"/>
            <a:ext cx="1394671" cy="653734"/>
          </a:xfrm>
          <a:prstGeom prst="rect">
            <a:avLst/>
          </a:prstGeom>
          <a:solidFill>
            <a:srgbClr val="232E3C"/>
          </a:solidFill>
        </p:spPr>
        <p:txBody>
          <a:bodyPr anchor="ctr"/>
          <a:lstStyle>
            <a:lvl1pPr marL="0" indent="0" algn="ctr">
              <a:buNone/>
              <a:defRPr b="1" i="0">
                <a:solidFill>
                  <a:schemeClr val="bg1"/>
                </a:solidFill>
                <a:latin typeface="Arial" panose="020B0604020202020204" pitchFamily="34" charset="0"/>
                <a:cs typeface="Arial" panose="020B0604020202020204" pitchFamily="34" charset="0"/>
              </a:defRPr>
            </a:lvl1pPr>
          </a:lstStyle>
          <a:p>
            <a:pPr lvl="0"/>
            <a:r>
              <a:rPr lang="en-NZ" noProof="0"/>
              <a:t>03</a:t>
            </a:r>
          </a:p>
        </p:txBody>
      </p:sp>
      <p:sp>
        <p:nvSpPr>
          <p:cNvPr id="27" name="Text Placeholder 2">
            <a:extLst>
              <a:ext uri="{FF2B5EF4-FFF2-40B4-BE49-F238E27FC236}">
                <a16:creationId xmlns:a16="http://schemas.microsoft.com/office/drawing/2014/main" id="{1F0C3625-C725-6542-B7E6-841F3BD5E3F1}"/>
              </a:ext>
            </a:extLst>
          </p:cNvPr>
          <p:cNvSpPr>
            <a:spLocks noGrp="1"/>
          </p:cNvSpPr>
          <p:nvPr>
            <p:ph type="body" sz="quarter" idx="14" hasCustomPrompt="1"/>
          </p:nvPr>
        </p:nvSpPr>
        <p:spPr>
          <a:xfrm>
            <a:off x="5202121" y="3120336"/>
            <a:ext cx="5869980" cy="655200"/>
          </a:xfrm>
          <a:prstGeom prst="rect">
            <a:avLst/>
          </a:prstGeom>
          <a:solidFill>
            <a:srgbClr val="232E3C"/>
          </a:solidFill>
        </p:spPr>
        <p:txBody>
          <a:bodyPr anchor="ctr"/>
          <a:lstStyle>
            <a:lvl1pPr marL="0" indent="0">
              <a:lnSpc>
                <a:spcPts val="1600"/>
              </a:lnSpc>
              <a:spcBef>
                <a:spcPts val="0"/>
              </a:spcBef>
              <a:spcAft>
                <a:spcPts val="600"/>
              </a:spcAft>
              <a:buNone/>
              <a:defRPr sz="1200" b="0" i="0">
                <a:solidFill>
                  <a:schemeClr val="bg1"/>
                </a:solidFill>
                <a:latin typeface="Arial" panose="020B0604020202020204" pitchFamily="34" charset="0"/>
                <a:cs typeface="Arial" panose="020B0604020202020204" pitchFamily="34" charset="0"/>
              </a:defRPr>
            </a:lvl1pPr>
          </a:lstStyle>
          <a:p>
            <a:pPr lvl="0"/>
            <a:r>
              <a:rPr lang="en-NZ" noProof="0"/>
              <a:t>Text here. Curabitur luctus ut leo sed auctor.</a:t>
            </a:r>
          </a:p>
        </p:txBody>
      </p:sp>
      <p:sp>
        <p:nvSpPr>
          <p:cNvPr id="30" name="Text Placeholder 2">
            <a:extLst>
              <a:ext uri="{FF2B5EF4-FFF2-40B4-BE49-F238E27FC236}">
                <a16:creationId xmlns:a16="http://schemas.microsoft.com/office/drawing/2014/main" id="{203FE9CE-AAA8-5D42-8151-B7AD063C8E19}"/>
              </a:ext>
            </a:extLst>
          </p:cNvPr>
          <p:cNvSpPr>
            <a:spLocks noGrp="1"/>
          </p:cNvSpPr>
          <p:nvPr>
            <p:ph type="body" sz="quarter" idx="15" hasCustomPrompt="1"/>
          </p:nvPr>
        </p:nvSpPr>
        <p:spPr>
          <a:xfrm>
            <a:off x="2714243" y="3900808"/>
            <a:ext cx="1394671" cy="653734"/>
          </a:xfrm>
          <a:prstGeom prst="rect">
            <a:avLst/>
          </a:prstGeom>
          <a:solidFill>
            <a:srgbClr val="232E3C"/>
          </a:solidFill>
        </p:spPr>
        <p:txBody>
          <a:bodyPr anchor="ctr"/>
          <a:lstStyle>
            <a:lvl1pPr marL="0" indent="0" algn="ctr">
              <a:buNone/>
              <a:defRPr b="1" i="0">
                <a:solidFill>
                  <a:schemeClr val="bg1"/>
                </a:solidFill>
                <a:latin typeface="Arial" panose="020B0604020202020204" pitchFamily="34" charset="0"/>
                <a:cs typeface="Arial" panose="020B0604020202020204" pitchFamily="34" charset="0"/>
              </a:defRPr>
            </a:lvl1pPr>
          </a:lstStyle>
          <a:p>
            <a:pPr lvl="0"/>
            <a:r>
              <a:rPr lang="en-NZ" noProof="0"/>
              <a:t>02</a:t>
            </a:r>
          </a:p>
        </p:txBody>
      </p:sp>
      <p:sp>
        <p:nvSpPr>
          <p:cNvPr id="31" name="Text Placeholder 2">
            <a:extLst>
              <a:ext uri="{FF2B5EF4-FFF2-40B4-BE49-F238E27FC236}">
                <a16:creationId xmlns:a16="http://schemas.microsoft.com/office/drawing/2014/main" id="{B9BB0689-9E75-D647-9CEA-19B6B152EFE2}"/>
              </a:ext>
            </a:extLst>
          </p:cNvPr>
          <p:cNvSpPr>
            <a:spLocks noGrp="1"/>
          </p:cNvSpPr>
          <p:nvPr>
            <p:ph type="body" sz="quarter" idx="16" hasCustomPrompt="1"/>
          </p:nvPr>
        </p:nvSpPr>
        <p:spPr>
          <a:xfrm>
            <a:off x="3977932" y="3900808"/>
            <a:ext cx="7094168" cy="655200"/>
          </a:xfrm>
          <a:prstGeom prst="rect">
            <a:avLst/>
          </a:prstGeom>
          <a:solidFill>
            <a:srgbClr val="232E3C"/>
          </a:solidFill>
        </p:spPr>
        <p:txBody>
          <a:bodyPr anchor="ctr"/>
          <a:lstStyle>
            <a:lvl1pPr marL="0" indent="0">
              <a:lnSpc>
                <a:spcPts val="1600"/>
              </a:lnSpc>
              <a:spcBef>
                <a:spcPts val="0"/>
              </a:spcBef>
              <a:spcAft>
                <a:spcPts val="600"/>
              </a:spcAft>
              <a:buNone/>
              <a:defRPr sz="1200" b="0" i="0">
                <a:solidFill>
                  <a:schemeClr val="bg1"/>
                </a:solidFill>
                <a:latin typeface="Arial" panose="020B0604020202020204" pitchFamily="34" charset="0"/>
                <a:cs typeface="Arial" panose="020B0604020202020204" pitchFamily="34" charset="0"/>
              </a:defRPr>
            </a:lvl1pPr>
          </a:lstStyle>
          <a:p>
            <a:pPr lvl="0"/>
            <a:r>
              <a:rPr lang="en-NZ" noProof="0"/>
              <a:t>Text here. Curabitur luctus ut leo sed auctor.</a:t>
            </a:r>
          </a:p>
        </p:txBody>
      </p:sp>
      <p:sp>
        <p:nvSpPr>
          <p:cNvPr id="34" name="Text Placeholder 2">
            <a:extLst>
              <a:ext uri="{FF2B5EF4-FFF2-40B4-BE49-F238E27FC236}">
                <a16:creationId xmlns:a16="http://schemas.microsoft.com/office/drawing/2014/main" id="{8019A6CC-E171-BA41-8D10-32D60E329178}"/>
              </a:ext>
            </a:extLst>
          </p:cNvPr>
          <p:cNvSpPr>
            <a:spLocks noGrp="1"/>
          </p:cNvSpPr>
          <p:nvPr>
            <p:ph type="body" sz="quarter" idx="17" hasCustomPrompt="1"/>
          </p:nvPr>
        </p:nvSpPr>
        <p:spPr>
          <a:xfrm>
            <a:off x="1709570" y="4676662"/>
            <a:ext cx="1394671" cy="653734"/>
          </a:xfrm>
          <a:prstGeom prst="rect">
            <a:avLst/>
          </a:prstGeom>
          <a:solidFill>
            <a:srgbClr val="232E3C"/>
          </a:solidFill>
        </p:spPr>
        <p:txBody>
          <a:bodyPr anchor="ctr"/>
          <a:lstStyle>
            <a:lvl1pPr marL="0" indent="0" algn="ctr">
              <a:buNone/>
              <a:defRPr b="1" i="0">
                <a:solidFill>
                  <a:schemeClr val="bg1"/>
                </a:solidFill>
                <a:latin typeface="Arial" panose="020B0604020202020204" pitchFamily="34" charset="0"/>
                <a:cs typeface="Arial" panose="020B0604020202020204" pitchFamily="34" charset="0"/>
              </a:defRPr>
            </a:lvl1pPr>
          </a:lstStyle>
          <a:p>
            <a:pPr lvl="0"/>
            <a:r>
              <a:rPr lang="en-NZ" noProof="0"/>
              <a:t>01</a:t>
            </a:r>
          </a:p>
        </p:txBody>
      </p:sp>
      <p:sp>
        <p:nvSpPr>
          <p:cNvPr id="35" name="Text Placeholder 2">
            <a:extLst>
              <a:ext uri="{FF2B5EF4-FFF2-40B4-BE49-F238E27FC236}">
                <a16:creationId xmlns:a16="http://schemas.microsoft.com/office/drawing/2014/main" id="{17D1BC92-3995-B340-8401-5742475E534A}"/>
              </a:ext>
            </a:extLst>
          </p:cNvPr>
          <p:cNvSpPr>
            <a:spLocks noGrp="1"/>
          </p:cNvSpPr>
          <p:nvPr>
            <p:ph type="body" sz="quarter" idx="18" hasCustomPrompt="1"/>
          </p:nvPr>
        </p:nvSpPr>
        <p:spPr>
          <a:xfrm>
            <a:off x="2973258" y="4676662"/>
            <a:ext cx="8098841" cy="655200"/>
          </a:xfrm>
          <a:prstGeom prst="rect">
            <a:avLst/>
          </a:prstGeom>
          <a:solidFill>
            <a:srgbClr val="232E3C"/>
          </a:solidFill>
        </p:spPr>
        <p:txBody>
          <a:bodyPr anchor="ctr"/>
          <a:lstStyle>
            <a:lvl1pPr marL="0" indent="0">
              <a:lnSpc>
                <a:spcPts val="1600"/>
              </a:lnSpc>
              <a:spcBef>
                <a:spcPts val="0"/>
              </a:spcBef>
              <a:spcAft>
                <a:spcPts val="600"/>
              </a:spcAft>
              <a:buNone/>
              <a:defRPr sz="1200" b="0" i="0">
                <a:solidFill>
                  <a:schemeClr val="bg1"/>
                </a:solidFill>
                <a:latin typeface="Arial" panose="020B0604020202020204" pitchFamily="34" charset="0"/>
                <a:cs typeface="Arial" panose="020B0604020202020204" pitchFamily="34" charset="0"/>
              </a:defRPr>
            </a:lvl1pPr>
          </a:lstStyle>
          <a:p>
            <a:pPr lvl="0"/>
            <a:r>
              <a:rPr lang="en-NZ" noProof="0"/>
              <a:t>Text here. Curabitur luctus ut leo sed auctor.</a:t>
            </a:r>
          </a:p>
        </p:txBody>
      </p:sp>
      <p:sp>
        <p:nvSpPr>
          <p:cNvPr id="55" name="Picture Placeholder 2">
            <a:extLst>
              <a:ext uri="{FF2B5EF4-FFF2-40B4-BE49-F238E27FC236}">
                <a16:creationId xmlns:a16="http://schemas.microsoft.com/office/drawing/2014/main" id="{20358065-C09C-4241-9386-B2215B361F5E}"/>
              </a:ext>
            </a:extLst>
          </p:cNvPr>
          <p:cNvSpPr>
            <a:spLocks noGrp="1"/>
          </p:cNvSpPr>
          <p:nvPr>
            <p:ph type="pic" sz="quarter" idx="19"/>
          </p:nvPr>
        </p:nvSpPr>
        <p:spPr>
          <a:xfrm>
            <a:off x="3790951" y="2349500"/>
            <a:ext cx="838200" cy="654050"/>
          </a:xfrm>
          <a:prstGeom prst="rect">
            <a:avLst/>
          </a:prstGeom>
          <a:solidFill>
            <a:schemeClr val="bg2"/>
          </a:solidFill>
        </p:spPr>
        <p:txBody>
          <a:bodyPr/>
          <a:lstStyle>
            <a:lvl1pPr marL="0" indent="0">
              <a:buNone/>
              <a:defRPr sz="500">
                <a:latin typeface="Arial" panose="020B0604020202020204" pitchFamily="34" charset="0"/>
                <a:cs typeface="Arial" panose="020B0604020202020204" pitchFamily="34" charset="0"/>
              </a:defRPr>
            </a:lvl1pPr>
          </a:lstStyle>
          <a:p>
            <a:endParaRPr lang="en-NZ" noProof="0"/>
          </a:p>
        </p:txBody>
      </p:sp>
      <p:sp>
        <p:nvSpPr>
          <p:cNvPr id="56" name="Picture Placeholder 2">
            <a:extLst>
              <a:ext uri="{FF2B5EF4-FFF2-40B4-BE49-F238E27FC236}">
                <a16:creationId xmlns:a16="http://schemas.microsoft.com/office/drawing/2014/main" id="{2973EEFA-1204-DD45-B4B0-2E85C096B7F0}"/>
              </a:ext>
            </a:extLst>
          </p:cNvPr>
          <p:cNvSpPr>
            <a:spLocks noGrp="1"/>
          </p:cNvSpPr>
          <p:nvPr>
            <p:ph type="pic" sz="quarter" idx="20"/>
          </p:nvPr>
        </p:nvSpPr>
        <p:spPr>
          <a:xfrm>
            <a:off x="2750320" y="3116118"/>
            <a:ext cx="838200" cy="654050"/>
          </a:xfrm>
          <a:prstGeom prst="rect">
            <a:avLst/>
          </a:prstGeom>
          <a:solidFill>
            <a:schemeClr val="bg2"/>
          </a:solidFill>
        </p:spPr>
        <p:txBody>
          <a:bodyPr/>
          <a:lstStyle>
            <a:lvl1pPr marL="0" indent="0">
              <a:buNone/>
              <a:defRPr sz="500">
                <a:latin typeface="Arial" panose="020B0604020202020204" pitchFamily="34" charset="0"/>
                <a:cs typeface="Arial" panose="020B0604020202020204" pitchFamily="34" charset="0"/>
              </a:defRPr>
            </a:lvl1pPr>
          </a:lstStyle>
          <a:p>
            <a:endParaRPr lang="en-NZ" noProof="0"/>
          </a:p>
        </p:txBody>
      </p:sp>
      <p:sp>
        <p:nvSpPr>
          <p:cNvPr id="57" name="Picture Placeholder 2">
            <a:extLst>
              <a:ext uri="{FF2B5EF4-FFF2-40B4-BE49-F238E27FC236}">
                <a16:creationId xmlns:a16="http://schemas.microsoft.com/office/drawing/2014/main" id="{DBCF9C6A-9355-464D-B34E-435421F2C78D}"/>
              </a:ext>
            </a:extLst>
          </p:cNvPr>
          <p:cNvSpPr>
            <a:spLocks noGrp="1"/>
          </p:cNvSpPr>
          <p:nvPr>
            <p:ph type="pic" sz="quarter" idx="21"/>
          </p:nvPr>
        </p:nvSpPr>
        <p:spPr>
          <a:xfrm>
            <a:off x="1629641" y="3891972"/>
            <a:ext cx="838200" cy="654050"/>
          </a:xfrm>
          <a:prstGeom prst="rect">
            <a:avLst/>
          </a:prstGeom>
          <a:solidFill>
            <a:schemeClr val="bg2"/>
          </a:solidFill>
        </p:spPr>
        <p:txBody>
          <a:bodyPr/>
          <a:lstStyle>
            <a:lvl1pPr marL="0" indent="0">
              <a:buNone/>
              <a:defRPr sz="500">
                <a:latin typeface="Arial" panose="020B0604020202020204" pitchFamily="34" charset="0"/>
                <a:cs typeface="Arial" panose="020B0604020202020204" pitchFamily="34" charset="0"/>
              </a:defRPr>
            </a:lvl1pPr>
          </a:lstStyle>
          <a:p>
            <a:endParaRPr lang="en-NZ" noProof="0"/>
          </a:p>
        </p:txBody>
      </p:sp>
      <p:sp>
        <p:nvSpPr>
          <p:cNvPr id="58" name="Picture Placeholder 2">
            <a:extLst>
              <a:ext uri="{FF2B5EF4-FFF2-40B4-BE49-F238E27FC236}">
                <a16:creationId xmlns:a16="http://schemas.microsoft.com/office/drawing/2014/main" id="{2F272DF9-A5F3-804F-A3F8-9D0F1550F366}"/>
              </a:ext>
            </a:extLst>
          </p:cNvPr>
          <p:cNvSpPr>
            <a:spLocks noGrp="1"/>
          </p:cNvSpPr>
          <p:nvPr>
            <p:ph type="pic" sz="quarter" idx="22"/>
          </p:nvPr>
        </p:nvSpPr>
        <p:spPr>
          <a:xfrm>
            <a:off x="724479" y="4672444"/>
            <a:ext cx="838200" cy="654050"/>
          </a:xfrm>
          <a:prstGeom prst="rect">
            <a:avLst/>
          </a:prstGeom>
          <a:solidFill>
            <a:schemeClr val="bg2"/>
          </a:solidFill>
        </p:spPr>
        <p:txBody>
          <a:bodyPr/>
          <a:lstStyle>
            <a:lvl1pPr marL="0" indent="0">
              <a:buNone/>
              <a:defRPr sz="500">
                <a:latin typeface="Arial" panose="020B0604020202020204" pitchFamily="34" charset="0"/>
                <a:cs typeface="Arial" panose="020B0604020202020204" pitchFamily="34" charset="0"/>
              </a:defRPr>
            </a:lvl1pPr>
          </a:lstStyle>
          <a:p>
            <a:endParaRPr lang="en-NZ" noProof="0"/>
          </a:p>
        </p:txBody>
      </p:sp>
      <p:sp>
        <p:nvSpPr>
          <p:cNvPr id="4" name="Footer Placeholder 3">
            <a:extLst>
              <a:ext uri="{FF2B5EF4-FFF2-40B4-BE49-F238E27FC236}">
                <a16:creationId xmlns:a16="http://schemas.microsoft.com/office/drawing/2014/main" id="{ABDFBAFE-132B-8E48-814B-EB31A57CAF5F}"/>
              </a:ext>
            </a:extLst>
          </p:cNvPr>
          <p:cNvSpPr>
            <a:spLocks noGrp="1"/>
          </p:cNvSpPr>
          <p:nvPr>
            <p:ph type="ftr" sz="quarter" idx="23"/>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
        <p:nvSpPr>
          <p:cNvPr id="16" name="Triangle 15">
            <a:extLst>
              <a:ext uri="{FF2B5EF4-FFF2-40B4-BE49-F238E27FC236}">
                <a16:creationId xmlns:a16="http://schemas.microsoft.com/office/drawing/2014/main" id="{897D8A0F-F70A-F849-96A5-75EF72580175}"/>
              </a:ext>
            </a:extLst>
          </p:cNvPr>
          <p:cNvSpPr/>
          <p:nvPr userDrawn="1"/>
        </p:nvSpPr>
        <p:spPr>
          <a:xfrm>
            <a:off x="9809237" y="3672816"/>
            <a:ext cx="820580" cy="1943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17" name="Triangle 16">
            <a:extLst>
              <a:ext uri="{FF2B5EF4-FFF2-40B4-BE49-F238E27FC236}">
                <a16:creationId xmlns:a16="http://schemas.microsoft.com/office/drawing/2014/main" id="{AC8CD5B4-8F43-A642-80A4-FB648BC03D1A}"/>
              </a:ext>
            </a:extLst>
          </p:cNvPr>
          <p:cNvSpPr/>
          <p:nvPr userDrawn="1"/>
        </p:nvSpPr>
        <p:spPr>
          <a:xfrm>
            <a:off x="9809237" y="2895576"/>
            <a:ext cx="820580" cy="1943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18" name="Triangle 17">
            <a:extLst>
              <a:ext uri="{FF2B5EF4-FFF2-40B4-BE49-F238E27FC236}">
                <a16:creationId xmlns:a16="http://schemas.microsoft.com/office/drawing/2014/main" id="{5C3AEBBF-CAD6-9D48-8C95-73127FFBF410}"/>
              </a:ext>
            </a:extLst>
          </p:cNvPr>
          <p:cNvSpPr/>
          <p:nvPr userDrawn="1"/>
        </p:nvSpPr>
        <p:spPr>
          <a:xfrm>
            <a:off x="9809237" y="4450056"/>
            <a:ext cx="820580" cy="1943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Tree>
    <p:extLst>
      <p:ext uri="{BB962C8B-B14F-4D97-AF65-F5344CB8AC3E}">
        <p14:creationId xmlns:p14="http://schemas.microsoft.com/office/powerpoint/2010/main" val="638103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1" name="Text Placeholder 2">
            <a:extLst>
              <a:ext uri="{FF2B5EF4-FFF2-40B4-BE49-F238E27FC236}">
                <a16:creationId xmlns:a16="http://schemas.microsoft.com/office/drawing/2014/main" id="{0326E2BE-C7E3-9D4F-88A5-B344ED6999E5}"/>
              </a:ext>
            </a:extLst>
          </p:cNvPr>
          <p:cNvSpPr>
            <a:spLocks noGrp="1"/>
          </p:cNvSpPr>
          <p:nvPr>
            <p:ph type="body" sz="quarter" idx="10" hasCustomPrompt="1"/>
          </p:nvPr>
        </p:nvSpPr>
        <p:spPr>
          <a:xfrm>
            <a:off x="921600" y="770400"/>
            <a:ext cx="10599147" cy="543836"/>
          </a:xfrm>
          <a:prstGeom prst="rect">
            <a:avLst/>
          </a:prstGeom>
        </p:spPr>
        <p:txBody>
          <a:bodyPr lIns="0" tIns="0" rIns="0" bIns="0"/>
          <a:lstStyle>
            <a:lvl1pPr marL="0" indent="0">
              <a:buNone/>
              <a:defRPr b="1" i="0">
                <a:solidFill>
                  <a:schemeClr val="tx1"/>
                </a:solidFill>
                <a:latin typeface="Arial" panose="020B0604020202020204" pitchFamily="34" charset="0"/>
                <a:cs typeface="Arial" panose="020B0604020202020204" pitchFamily="34" charset="0"/>
              </a:defRPr>
            </a:lvl1pPr>
          </a:lstStyle>
          <a:p>
            <a:pPr lvl="0"/>
            <a:r>
              <a:rPr lang="en-NZ" noProof="0"/>
              <a:t>Insert your title here</a:t>
            </a:r>
          </a:p>
        </p:txBody>
      </p:sp>
      <p:sp>
        <p:nvSpPr>
          <p:cNvPr id="2" name="Footer Placeholder 1">
            <a:extLst>
              <a:ext uri="{FF2B5EF4-FFF2-40B4-BE49-F238E27FC236}">
                <a16:creationId xmlns:a16="http://schemas.microsoft.com/office/drawing/2014/main" id="{09F9826F-658A-494C-A00C-30885B1B98B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grpSp>
        <p:nvGrpSpPr>
          <p:cNvPr id="4" name="Group 3">
            <a:extLst>
              <a:ext uri="{FF2B5EF4-FFF2-40B4-BE49-F238E27FC236}">
                <a16:creationId xmlns:a16="http://schemas.microsoft.com/office/drawing/2014/main" id="{E36471C9-10E6-3D46-84F8-B8C3D0395C97}"/>
              </a:ext>
            </a:extLst>
          </p:cNvPr>
          <p:cNvGrpSpPr/>
          <p:nvPr userDrawn="1"/>
        </p:nvGrpSpPr>
        <p:grpSpPr>
          <a:xfrm>
            <a:off x="649163" y="3399312"/>
            <a:ext cx="10871855" cy="375264"/>
            <a:chOff x="245053" y="3567464"/>
            <a:chExt cx="8153891" cy="375264"/>
          </a:xfrm>
        </p:grpSpPr>
        <p:sp>
          <p:nvSpPr>
            <p:cNvPr id="5" name="Rectangle 4">
              <a:extLst>
                <a:ext uri="{FF2B5EF4-FFF2-40B4-BE49-F238E27FC236}">
                  <a16:creationId xmlns:a16="http://schemas.microsoft.com/office/drawing/2014/main" id="{67383DBA-D8B6-274F-BF37-88088063904B}"/>
                </a:ext>
              </a:extLst>
            </p:cNvPr>
            <p:cNvSpPr/>
            <p:nvPr/>
          </p:nvSpPr>
          <p:spPr>
            <a:xfrm>
              <a:off x="432685" y="3567464"/>
              <a:ext cx="7778627" cy="375264"/>
            </a:xfrm>
            <a:prstGeom prst="rect">
              <a:avLst/>
            </a:prstGeom>
            <a:solidFill>
              <a:srgbClr val="23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b="1" noProof="0">
                <a:latin typeface="Bold" pitchFamily="2" charset="77"/>
                <a:cs typeface="Bold" pitchFamily="2" charset="77"/>
              </a:endParaRPr>
            </a:p>
          </p:txBody>
        </p:sp>
        <p:sp>
          <p:nvSpPr>
            <p:cNvPr id="6" name="Oval 5">
              <a:extLst>
                <a:ext uri="{FF2B5EF4-FFF2-40B4-BE49-F238E27FC236}">
                  <a16:creationId xmlns:a16="http://schemas.microsoft.com/office/drawing/2014/main" id="{F6C39E4F-A4A5-394D-91D4-6762DAE82988}"/>
                </a:ext>
              </a:extLst>
            </p:cNvPr>
            <p:cNvSpPr/>
            <p:nvPr/>
          </p:nvSpPr>
          <p:spPr>
            <a:xfrm>
              <a:off x="245053" y="3567464"/>
              <a:ext cx="375264" cy="375264"/>
            </a:xfrm>
            <a:prstGeom prst="ellipse">
              <a:avLst/>
            </a:prstGeom>
            <a:solidFill>
              <a:srgbClr val="23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7" name="Oval 6">
              <a:extLst>
                <a:ext uri="{FF2B5EF4-FFF2-40B4-BE49-F238E27FC236}">
                  <a16:creationId xmlns:a16="http://schemas.microsoft.com/office/drawing/2014/main" id="{A6B28546-BA33-8642-B131-8347B96454CD}"/>
                </a:ext>
              </a:extLst>
            </p:cNvPr>
            <p:cNvSpPr/>
            <p:nvPr/>
          </p:nvSpPr>
          <p:spPr>
            <a:xfrm>
              <a:off x="8023680" y="3567464"/>
              <a:ext cx="375264" cy="375264"/>
            </a:xfrm>
            <a:prstGeom prst="ellipse">
              <a:avLst/>
            </a:prstGeom>
            <a:solidFill>
              <a:srgbClr val="23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grpSp>
      <p:sp>
        <p:nvSpPr>
          <p:cNvPr id="9" name="Title 1">
            <a:extLst>
              <a:ext uri="{FF2B5EF4-FFF2-40B4-BE49-F238E27FC236}">
                <a16:creationId xmlns:a16="http://schemas.microsoft.com/office/drawing/2014/main" id="{10FA1A5A-AB89-3844-A166-F60C9BD9EB33}"/>
              </a:ext>
            </a:extLst>
          </p:cNvPr>
          <p:cNvSpPr txBox="1">
            <a:spLocks/>
          </p:cNvSpPr>
          <p:nvPr userDrawn="1"/>
        </p:nvSpPr>
        <p:spPr>
          <a:xfrm>
            <a:off x="1217010" y="2319029"/>
            <a:ext cx="2402324" cy="792188"/>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10" name="Title 1">
            <a:extLst>
              <a:ext uri="{FF2B5EF4-FFF2-40B4-BE49-F238E27FC236}">
                <a16:creationId xmlns:a16="http://schemas.microsoft.com/office/drawing/2014/main" id="{848FC4BD-E102-6B45-8F14-D003C39FF0FB}"/>
              </a:ext>
            </a:extLst>
          </p:cNvPr>
          <p:cNvSpPr txBox="1">
            <a:spLocks/>
          </p:cNvSpPr>
          <p:nvPr userDrawn="1"/>
        </p:nvSpPr>
        <p:spPr>
          <a:xfrm>
            <a:off x="2481930" y="3914511"/>
            <a:ext cx="2402324" cy="792188"/>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11" name="Title 1">
            <a:extLst>
              <a:ext uri="{FF2B5EF4-FFF2-40B4-BE49-F238E27FC236}">
                <a16:creationId xmlns:a16="http://schemas.microsoft.com/office/drawing/2014/main" id="{8FED6462-97A9-DE45-83AF-482FB0DE6667}"/>
              </a:ext>
            </a:extLst>
          </p:cNvPr>
          <p:cNvSpPr txBox="1">
            <a:spLocks/>
          </p:cNvSpPr>
          <p:nvPr userDrawn="1"/>
        </p:nvSpPr>
        <p:spPr>
          <a:xfrm>
            <a:off x="3783426" y="2319029"/>
            <a:ext cx="2402324" cy="792188"/>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12" name="Title 1">
            <a:extLst>
              <a:ext uri="{FF2B5EF4-FFF2-40B4-BE49-F238E27FC236}">
                <a16:creationId xmlns:a16="http://schemas.microsoft.com/office/drawing/2014/main" id="{8F70C997-8806-2041-832E-5B66A07F89F1}"/>
              </a:ext>
            </a:extLst>
          </p:cNvPr>
          <p:cNvSpPr txBox="1">
            <a:spLocks/>
          </p:cNvSpPr>
          <p:nvPr userDrawn="1"/>
        </p:nvSpPr>
        <p:spPr>
          <a:xfrm>
            <a:off x="5225130" y="3914511"/>
            <a:ext cx="2402324" cy="792188"/>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13" name="Title 1">
            <a:extLst>
              <a:ext uri="{FF2B5EF4-FFF2-40B4-BE49-F238E27FC236}">
                <a16:creationId xmlns:a16="http://schemas.microsoft.com/office/drawing/2014/main" id="{929DE81F-1220-C64F-B9D8-638590AC41A2}"/>
              </a:ext>
            </a:extLst>
          </p:cNvPr>
          <p:cNvSpPr txBox="1">
            <a:spLocks/>
          </p:cNvSpPr>
          <p:nvPr userDrawn="1"/>
        </p:nvSpPr>
        <p:spPr>
          <a:xfrm>
            <a:off x="6505290" y="2319029"/>
            <a:ext cx="2402324" cy="792188"/>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14" name="Title 1">
            <a:extLst>
              <a:ext uri="{FF2B5EF4-FFF2-40B4-BE49-F238E27FC236}">
                <a16:creationId xmlns:a16="http://schemas.microsoft.com/office/drawing/2014/main" id="{7C459807-A952-8641-998C-6E1FC2669001}"/>
              </a:ext>
            </a:extLst>
          </p:cNvPr>
          <p:cNvSpPr txBox="1">
            <a:spLocks/>
          </p:cNvSpPr>
          <p:nvPr userDrawn="1"/>
        </p:nvSpPr>
        <p:spPr>
          <a:xfrm>
            <a:off x="7922610" y="3914511"/>
            <a:ext cx="2402324" cy="792188"/>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15" name="Title 1">
            <a:extLst>
              <a:ext uri="{FF2B5EF4-FFF2-40B4-BE49-F238E27FC236}">
                <a16:creationId xmlns:a16="http://schemas.microsoft.com/office/drawing/2014/main" id="{B32F4AB9-1DCF-C540-BEBA-0A658109A632}"/>
              </a:ext>
            </a:extLst>
          </p:cNvPr>
          <p:cNvSpPr txBox="1">
            <a:spLocks/>
          </p:cNvSpPr>
          <p:nvPr userDrawn="1"/>
        </p:nvSpPr>
        <p:spPr>
          <a:xfrm>
            <a:off x="9114378" y="2319029"/>
            <a:ext cx="2402324" cy="792188"/>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16" name="Oval 15">
            <a:extLst>
              <a:ext uri="{FF2B5EF4-FFF2-40B4-BE49-F238E27FC236}">
                <a16:creationId xmlns:a16="http://schemas.microsoft.com/office/drawing/2014/main" id="{C6BA97E4-E412-0C40-829D-2460E1FF1E1F}"/>
              </a:ext>
            </a:extLst>
          </p:cNvPr>
          <p:cNvSpPr/>
          <p:nvPr userDrawn="1"/>
        </p:nvSpPr>
        <p:spPr>
          <a:xfrm>
            <a:off x="1728875" y="3283760"/>
            <a:ext cx="322231" cy="241673"/>
          </a:xfrm>
          <a:prstGeom prst="ellipse">
            <a:avLst/>
          </a:prstGeom>
          <a:solidFill>
            <a:srgbClr val="EE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17" name="Oval 16">
            <a:extLst>
              <a:ext uri="{FF2B5EF4-FFF2-40B4-BE49-F238E27FC236}">
                <a16:creationId xmlns:a16="http://schemas.microsoft.com/office/drawing/2014/main" id="{1ED688AB-91C5-5443-B68D-30BF9D82CE2B}"/>
              </a:ext>
            </a:extLst>
          </p:cNvPr>
          <p:cNvSpPr/>
          <p:nvPr userDrawn="1"/>
        </p:nvSpPr>
        <p:spPr>
          <a:xfrm>
            <a:off x="2874923" y="3640375"/>
            <a:ext cx="322231" cy="241673"/>
          </a:xfrm>
          <a:prstGeom prst="ellipse">
            <a:avLst/>
          </a:prstGeom>
          <a:solidFill>
            <a:srgbClr val="EE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18" name="Oval 17">
            <a:extLst>
              <a:ext uri="{FF2B5EF4-FFF2-40B4-BE49-F238E27FC236}">
                <a16:creationId xmlns:a16="http://schemas.microsoft.com/office/drawing/2014/main" id="{DF70DCEF-B1AF-FF48-8D79-080C74325A5E}"/>
              </a:ext>
            </a:extLst>
          </p:cNvPr>
          <p:cNvSpPr/>
          <p:nvPr userDrawn="1"/>
        </p:nvSpPr>
        <p:spPr>
          <a:xfrm>
            <a:off x="4289195" y="3283760"/>
            <a:ext cx="322231" cy="241673"/>
          </a:xfrm>
          <a:prstGeom prst="ellipse">
            <a:avLst/>
          </a:prstGeom>
          <a:solidFill>
            <a:srgbClr val="EE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19" name="Oval 18">
            <a:extLst>
              <a:ext uri="{FF2B5EF4-FFF2-40B4-BE49-F238E27FC236}">
                <a16:creationId xmlns:a16="http://schemas.microsoft.com/office/drawing/2014/main" id="{BC6EC51E-41F6-4948-8BF5-66081A565DA6}"/>
              </a:ext>
            </a:extLst>
          </p:cNvPr>
          <p:cNvSpPr/>
          <p:nvPr userDrawn="1"/>
        </p:nvSpPr>
        <p:spPr>
          <a:xfrm>
            <a:off x="6910475" y="3283760"/>
            <a:ext cx="322231" cy="241673"/>
          </a:xfrm>
          <a:prstGeom prst="ellipse">
            <a:avLst/>
          </a:prstGeom>
          <a:solidFill>
            <a:srgbClr val="EE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20" name="Oval 19">
            <a:extLst>
              <a:ext uri="{FF2B5EF4-FFF2-40B4-BE49-F238E27FC236}">
                <a16:creationId xmlns:a16="http://schemas.microsoft.com/office/drawing/2014/main" id="{32CD2AC9-6F52-7247-A003-BA8F113DD371}"/>
              </a:ext>
            </a:extLst>
          </p:cNvPr>
          <p:cNvSpPr/>
          <p:nvPr userDrawn="1"/>
        </p:nvSpPr>
        <p:spPr>
          <a:xfrm>
            <a:off x="9470795" y="3283760"/>
            <a:ext cx="322231" cy="241673"/>
          </a:xfrm>
          <a:prstGeom prst="ellipse">
            <a:avLst/>
          </a:prstGeom>
          <a:solidFill>
            <a:srgbClr val="EE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21" name="Oval 20">
            <a:extLst>
              <a:ext uri="{FF2B5EF4-FFF2-40B4-BE49-F238E27FC236}">
                <a16:creationId xmlns:a16="http://schemas.microsoft.com/office/drawing/2014/main" id="{4839A4F2-87F7-6243-8018-8E740F95B291}"/>
              </a:ext>
            </a:extLst>
          </p:cNvPr>
          <p:cNvSpPr/>
          <p:nvPr userDrawn="1"/>
        </p:nvSpPr>
        <p:spPr>
          <a:xfrm>
            <a:off x="5654699" y="3640375"/>
            <a:ext cx="322231" cy="241673"/>
          </a:xfrm>
          <a:prstGeom prst="ellipse">
            <a:avLst/>
          </a:prstGeom>
          <a:solidFill>
            <a:srgbClr val="EE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22" name="Oval 21">
            <a:extLst>
              <a:ext uri="{FF2B5EF4-FFF2-40B4-BE49-F238E27FC236}">
                <a16:creationId xmlns:a16="http://schemas.microsoft.com/office/drawing/2014/main" id="{042B5ABC-A2E2-FB4B-B3C8-CF5832E05347}"/>
              </a:ext>
            </a:extLst>
          </p:cNvPr>
          <p:cNvSpPr/>
          <p:nvPr userDrawn="1"/>
        </p:nvSpPr>
        <p:spPr>
          <a:xfrm>
            <a:off x="8300363" y="3640375"/>
            <a:ext cx="322231" cy="241673"/>
          </a:xfrm>
          <a:prstGeom prst="ellipse">
            <a:avLst/>
          </a:prstGeom>
          <a:solidFill>
            <a:srgbClr val="EE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Tree>
    <p:extLst>
      <p:ext uri="{BB962C8B-B14F-4D97-AF65-F5344CB8AC3E}">
        <p14:creationId xmlns:p14="http://schemas.microsoft.com/office/powerpoint/2010/main" val="3269764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41" name="Text Placeholder 2">
            <a:extLst>
              <a:ext uri="{FF2B5EF4-FFF2-40B4-BE49-F238E27FC236}">
                <a16:creationId xmlns:a16="http://schemas.microsoft.com/office/drawing/2014/main" id="{0326E2BE-C7E3-9D4F-88A5-B344ED6999E5}"/>
              </a:ext>
            </a:extLst>
          </p:cNvPr>
          <p:cNvSpPr>
            <a:spLocks noGrp="1"/>
          </p:cNvSpPr>
          <p:nvPr>
            <p:ph type="body" sz="quarter" idx="10" hasCustomPrompt="1"/>
          </p:nvPr>
        </p:nvSpPr>
        <p:spPr>
          <a:xfrm>
            <a:off x="921600" y="770400"/>
            <a:ext cx="10599147" cy="543836"/>
          </a:xfrm>
          <a:prstGeom prst="rect">
            <a:avLst/>
          </a:prstGeom>
        </p:spPr>
        <p:txBody>
          <a:bodyPr lIns="0" tIns="0" rIns="0" bIns="0"/>
          <a:lstStyle>
            <a:lvl1pPr marL="0" indent="0">
              <a:buNone/>
              <a:defRPr b="1" i="0">
                <a:solidFill>
                  <a:schemeClr val="tx1"/>
                </a:solidFill>
                <a:latin typeface="Arial" panose="020B0604020202020204" pitchFamily="34" charset="0"/>
                <a:cs typeface="Arial" panose="020B0604020202020204" pitchFamily="34" charset="0"/>
              </a:defRPr>
            </a:lvl1pPr>
          </a:lstStyle>
          <a:p>
            <a:pPr lvl="0"/>
            <a:r>
              <a:rPr lang="en-NZ" noProof="0"/>
              <a:t>Insert your title here</a:t>
            </a:r>
          </a:p>
        </p:txBody>
      </p:sp>
      <p:sp>
        <p:nvSpPr>
          <p:cNvPr id="2" name="Footer Placeholder 1">
            <a:extLst>
              <a:ext uri="{FF2B5EF4-FFF2-40B4-BE49-F238E27FC236}">
                <a16:creationId xmlns:a16="http://schemas.microsoft.com/office/drawing/2014/main" id="{09F9826F-658A-494C-A00C-30885B1B98B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grpSp>
        <p:nvGrpSpPr>
          <p:cNvPr id="4" name="Group 3">
            <a:extLst>
              <a:ext uri="{FF2B5EF4-FFF2-40B4-BE49-F238E27FC236}">
                <a16:creationId xmlns:a16="http://schemas.microsoft.com/office/drawing/2014/main" id="{E36471C9-10E6-3D46-84F8-B8C3D0395C97}"/>
              </a:ext>
            </a:extLst>
          </p:cNvPr>
          <p:cNvGrpSpPr/>
          <p:nvPr userDrawn="1"/>
        </p:nvGrpSpPr>
        <p:grpSpPr>
          <a:xfrm>
            <a:off x="649163" y="3399312"/>
            <a:ext cx="10871855" cy="375264"/>
            <a:chOff x="245053" y="3567464"/>
            <a:chExt cx="8153891" cy="375264"/>
          </a:xfrm>
        </p:grpSpPr>
        <p:sp>
          <p:nvSpPr>
            <p:cNvPr id="5" name="Rectangle 4">
              <a:extLst>
                <a:ext uri="{FF2B5EF4-FFF2-40B4-BE49-F238E27FC236}">
                  <a16:creationId xmlns:a16="http://schemas.microsoft.com/office/drawing/2014/main" id="{67383DBA-D8B6-274F-BF37-88088063904B}"/>
                </a:ext>
              </a:extLst>
            </p:cNvPr>
            <p:cNvSpPr/>
            <p:nvPr/>
          </p:nvSpPr>
          <p:spPr>
            <a:xfrm>
              <a:off x="432685" y="3567464"/>
              <a:ext cx="7778627" cy="375264"/>
            </a:xfrm>
            <a:prstGeom prst="rect">
              <a:avLst/>
            </a:prstGeom>
            <a:solidFill>
              <a:srgbClr val="23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b="1" noProof="0">
                <a:latin typeface="Bold" pitchFamily="2" charset="77"/>
                <a:cs typeface="Bold" pitchFamily="2" charset="77"/>
              </a:endParaRPr>
            </a:p>
          </p:txBody>
        </p:sp>
        <p:sp>
          <p:nvSpPr>
            <p:cNvPr id="6" name="Oval 5">
              <a:extLst>
                <a:ext uri="{FF2B5EF4-FFF2-40B4-BE49-F238E27FC236}">
                  <a16:creationId xmlns:a16="http://schemas.microsoft.com/office/drawing/2014/main" id="{F6C39E4F-A4A5-394D-91D4-6762DAE82988}"/>
                </a:ext>
              </a:extLst>
            </p:cNvPr>
            <p:cNvSpPr/>
            <p:nvPr/>
          </p:nvSpPr>
          <p:spPr>
            <a:xfrm>
              <a:off x="245053" y="3567464"/>
              <a:ext cx="375264" cy="375264"/>
            </a:xfrm>
            <a:prstGeom prst="ellipse">
              <a:avLst/>
            </a:prstGeom>
            <a:solidFill>
              <a:srgbClr val="23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7" name="Oval 6">
              <a:extLst>
                <a:ext uri="{FF2B5EF4-FFF2-40B4-BE49-F238E27FC236}">
                  <a16:creationId xmlns:a16="http://schemas.microsoft.com/office/drawing/2014/main" id="{A6B28546-BA33-8642-B131-8347B96454CD}"/>
                </a:ext>
              </a:extLst>
            </p:cNvPr>
            <p:cNvSpPr/>
            <p:nvPr/>
          </p:nvSpPr>
          <p:spPr>
            <a:xfrm>
              <a:off x="8023680" y="3567464"/>
              <a:ext cx="375264" cy="375264"/>
            </a:xfrm>
            <a:prstGeom prst="ellipse">
              <a:avLst/>
            </a:prstGeom>
            <a:solidFill>
              <a:srgbClr val="23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grpSp>
      <p:sp>
        <p:nvSpPr>
          <p:cNvPr id="9" name="Title 1">
            <a:extLst>
              <a:ext uri="{FF2B5EF4-FFF2-40B4-BE49-F238E27FC236}">
                <a16:creationId xmlns:a16="http://schemas.microsoft.com/office/drawing/2014/main" id="{10FA1A5A-AB89-3844-A166-F60C9BD9EB33}"/>
              </a:ext>
            </a:extLst>
          </p:cNvPr>
          <p:cNvSpPr txBox="1">
            <a:spLocks/>
          </p:cNvSpPr>
          <p:nvPr userDrawn="1"/>
        </p:nvSpPr>
        <p:spPr>
          <a:xfrm>
            <a:off x="1217010" y="2319029"/>
            <a:ext cx="2402324" cy="792188"/>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10" name="Title 1">
            <a:extLst>
              <a:ext uri="{FF2B5EF4-FFF2-40B4-BE49-F238E27FC236}">
                <a16:creationId xmlns:a16="http://schemas.microsoft.com/office/drawing/2014/main" id="{848FC4BD-E102-6B45-8F14-D003C39FF0FB}"/>
              </a:ext>
            </a:extLst>
          </p:cNvPr>
          <p:cNvSpPr txBox="1">
            <a:spLocks/>
          </p:cNvSpPr>
          <p:nvPr userDrawn="1"/>
        </p:nvSpPr>
        <p:spPr>
          <a:xfrm>
            <a:off x="2481930" y="3914511"/>
            <a:ext cx="2402324" cy="792188"/>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11" name="Title 1">
            <a:extLst>
              <a:ext uri="{FF2B5EF4-FFF2-40B4-BE49-F238E27FC236}">
                <a16:creationId xmlns:a16="http://schemas.microsoft.com/office/drawing/2014/main" id="{8FED6462-97A9-DE45-83AF-482FB0DE6667}"/>
              </a:ext>
            </a:extLst>
          </p:cNvPr>
          <p:cNvSpPr txBox="1">
            <a:spLocks/>
          </p:cNvSpPr>
          <p:nvPr userDrawn="1"/>
        </p:nvSpPr>
        <p:spPr>
          <a:xfrm>
            <a:off x="3783426" y="2319029"/>
            <a:ext cx="2402324" cy="792188"/>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12" name="Title 1">
            <a:extLst>
              <a:ext uri="{FF2B5EF4-FFF2-40B4-BE49-F238E27FC236}">
                <a16:creationId xmlns:a16="http://schemas.microsoft.com/office/drawing/2014/main" id="{8F70C997-8806-2041-832E-5B66A07F89F1}"/>
              </a:ext>
            </a:extLst>
          </p:cNvPr>
          <p:cNvSpPr txBox="1">
            <a:spLocks/>
          </p:cNvSpPr>
          <p:nvPr userDrawn="1"/>
        </p:nvSpPr>
        <p:spPr>
          <a:xfrm>
            <a:off x="5225130" y="3914511"/>
            <a:ext cx="2402324" cy="792188"/>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13" name="Title 1">
            <a:extLst>
              <a:ext uri="{FF2B5EF4-FFF2-40B4-BE49-F238E27FC236}">
                <a16:creationId xmlns:a16="http://schemas.microsoft.com/office/drawing/2014/main" id="{929DE81F-1220-C64F-B9D8-638590AC41A2}"/>
              </a:ext>
            </a:extLst>
          </p:cNvPr>
          <p:cNvSpPr txBox="1">
            <a:spLocks/>
          </p:cNvSpPr>
          <p:nvPr userDrawn="1"/>
        </p:nvSpPr>
        <p:spPr>
          <a:xfrm>
            <a:off x="6505290" y="2319029"/>
            <a:ext cx="2402324" cy="792188"/>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14" name="Title 1">
            <a:extLst>
              <a:ext uri="{FF2B5EF4-FFF2-40B4-BE49-F238E27FC236}">
                <a16:creationId xmlns:a16="http://schemas.microsoft.com/office/drawing/2014/main" id="{7C459807-A952-8641-998C-6E1FC2669001}"/>
              </a:ext>
            </a:extLst>
          </p:cNvPr>
          <p:cNvSpPr txBox="1">
            <a:spLocks/>
          </p:cNvSpPr>
          <p:nvPr userDrawn="1"/>
        </p:nvSpPr>
        <p:spPr>
          <a:xfrm>
            <a:off x="7922610" y="3914511"/>
            <a:ext cx="2402324" cy="792188"/>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15" name="Title 1">
            <a:extLst>
              <a:ext uri="{FF2B5EF4-FFF2-40B4-BE49-F238E27FC236}">
                <a16:creationId xmlns:a16="http://schemas.microsoft.com/office/drawing/2014/main" id="{B32F4AB9-1DCF-C540-BEBA-0A658109A632}"/>
              </a:ext>
            </a:extLst>
          </p:cNvPr>
          <p:cNvSpPr txBox="1">
            <a:spLocks/>
          </p:cNvSpPr>
          <p:nvPr userDrawn="1"/>
        </p:nvSpPr>
        <p:spPr>
          <a:xfrm>
            <a:off x="9114378" y="2319029"/>
            <a:ext cx="2402324" cy="792188"/>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16" name="Oval 15">
            <a:extLst>
              <a:ext uri="{FF2B5EF4-FFF2-40B4-BE49-F238E27FC236}">
                <a16:creationId xmlns:a16="http://schemas.microsoft.com/office/drawing/2014/main" id="{C6BA97E4-E412-0C40-829D-2460E1FF1E1F}"/>
              </a:ext>
            </a:extLst>
          </p:cNvPr>
          <p:cNvSpPr/>
          <p:nvPr userDrawn="1"/>
        </p:nvSpPr>
        <p:spPr>
          <a:xfrm>
            <a:off x="1728875" y="3283760"/>
            <a:ext cx="322231" cy="241673"/>
          </a:xfrm>
          <a:prstGeom prst="ellipse">
            <a:avLst/>
          </a:prstGeom>
          <a:solidFill>
            <a:srgbClr val="B98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17" name="Oval 16">
            <a:extLst>
              <a:ext uri="{FF2B5EF4-FFF2-40B4-BE49-F238E27FC236}">
                <a16:creationId xmlns:a16="http://schemas.microsoft.com/office/drawing/2014/main" id="{1ED688AB-91C5-5443-B68D-30BF9D82CE2B}"/>
              </a:ext>
            </a:extLst>
          </p:cNvPr>
          <p:cNvSpPr/>
          <p:nvPr userDrawn="1"/>
        </p:nvSpPr>
        <p:spPr>
          <a:xfrm>
            <a:off x="2874923" y="3640375"/>
            <a:ext cx="322231" cy="241673"/>
          </a:xfrm>
          <a:prstGeom prst="ellipse">
            <a:avLst/>
          </a:prstGeom>
          <a:solidFill>
            <a:srgbClr val="B98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18" name="Oval 17">
            <a:extLst>
              <a:ext uri="{FF2B5EF4-FFF2-40B4-BE49-F238E27FC236}">
                <a16:creationId xmlns:a16="http://schemas.microsoft.com/office/drawing/2014/main" id="{DF70DCEF-B1AF-FF48-8D79-080C74325A5E}"/>
              </a:ext>
            </a:extLst>
          </p:cNvPr>
          <p:cNvSpPr/>
          <p:nvPr userDrawn="1"/>
        </p:nvSpPr>
        <p:spPr>
          <a:xfrm>
            <a:off x="4289195" y="3283760"/>
            <a:ext cx="322231" cy="241673"/>
          </a:xfrm>
          <a:prstGeom prst="ellipse">
            <a:avLst/>
          </a:prstGeom>
          <a:solidFill>
            <a:srgbClr val="B98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19" name="Oval 18">
            <a:extLst>
              <a:ext uri="{FF2B5EF4-FFF2-40B4-BE49-F238E27FC236}">
                <a16:creationId xmlns:a16="http://schemas.microsoft.com/office/drawing/2014/main" id="{BC6EC51E-41F6-4948-8BF5-66081A565DA6}"/>
              </a:ext>
            </a:extLst>
          </p:cNvPr>
          <p:cNvSpPr/>
          <p:nvPr userDrawn="1"/>
        </p:nvSpPr>
        <p:spPr>
          <a:xfrm>
            <a:off x="6910475" y="3283760"/>
            <a:ext cx="322231" cy="241673"/>
          </a:xfrm>
          <a:prstGeom prst="ellipse">
            <a:avLst/>
          </a:prstGeom>
          <a:solidFill>
            <a:srgbClr val="B98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20" name="Oval 19">
            <a:extLst>
              <a:ext uri="{FF2B5EF4-FFF2-40B4-BE49-F238E27FC236}">
                <a16:creationId xmlns:a16="http://schemas.microsoft.com/office/drawing/2014/main" id="{32CD2AC9-6F52-7247-A003-BA8F113DD371}"/>
              </a:ext>
            </a:extLst>
          </p:cNvPr>
          <p:cNvSpPr/>
          <p:nvPr userDrawn="1"/>
        </p:nvSpPr>
        <p:spPr>
          <a:xfrm>
            <a:off x="9470795" y="3283760"/>
            <a:ext cx="322231" cy="241673"/>
          </a:xfrm>
          <a:prstGeom prst="ellipse">
            <a:avLst/>
          </a:prstGeom>
          <a:solidFill>
            <a:srgbClr val="B98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21" name="Oval 20">
            <a:extLst>
              <a:ext uri="{FF2B5EF4-FFF2-40B4-BE49-F238E27FC236}">
                <a16:creationId xmlns:a16="http://schemas.microsoft.com/office/drawing/2014/main" id="{4839A4F2-87F7-6243-8018-8E740F95B291}"/>
              </a:ext>
            </a:extLst>
          </p:cNvPr>
          <p:cNvSpPr/>
          <p:nvPr userDrawn="1"/>
        </p:nvSpPr>
        <p:spPr>
          <a:xfrm>
            <a:off x="5654699" y="3640375"/>
            <a:ext cx="322231" cy="241673"/>
          </a:xfrm>
          <a:prstGeom prst="ellipse">
            <a:avLst/>
          </a:prstGeom>
          <a:solidFill>
            <a:srgbClr val="B98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22" name="Oval 21">
            <a:extLst>
              <a:ext uri="{FF2B5EF4-FFF2-40B4-BE49-F238E27FC236}">
                <a16:creationId xmlns:a16="http://schemas.microsoft.com/office/drawing/2014/main" id="{042B5ABC-A2E2-FB4B-B3C8-CF5832E05347}"/>
              </a:ext>
            </a:extLst>
          </p:cNvPr>
          <p:cNvSpPr/>
          <p:nvPr userDrawn="1"/>
        </p:nvSpPr>
        <p:spPr>
          <a:xfrm>
            <a:off x="8300363" y="3640375"/>
            <a:ext cx="322231" cy="241673"/>
          </a:xfrm>
          <a:prstGeom prst="ellipse">
            <a:avLst/>
          </a:prstGeom>
          <a:solidFill>
            <a:srgbClr val="B98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Tree>
    <p:extLst>
      <p:ext uri="{BB962C8B-B14F-4D97-AF65-F5344CB8AC3E}">
        <p14:creationId xmlns:p14="http://schemas.microsoft.com/office/powerpoint/2010/main" val="1054796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meline 4">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4D730EB7-89DF-284C-8A7C-055E3BC3A017}"/>
              </a:ext>
            </a:extLst>
          </p:cNvPr>
          <p:cNvSpPr/>
          <p:nvPr userDrawn="1"/>
        </p:nvSpPr>
        <p:spPr>
          <a:xfrm>
            <a:off x="336520" y="255495"/>
            <a:ext cx="11518957" cy="6004800"/>
          </a:xfrm>
          <a:prstGeom prst="rect">
            <a:avLst/>
          </a:prstGeom>
          <a:solidFill>
            <a:srgbClr val="EED7D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b="1" noProof="0">
              <a:solidFill>
                <a:srgbClr val="B98427"/>
              </a:solidFill>
              <a:latin typeface="Arial" panose="020B0604020202020204" pitchFamily="34" charset="0"/>
              <a:cs typeface="Arial" panose="020B0604020202020204" pitchFamily="34" charset="0"/>
            </a:endParaRPr>
          </a:p>
        </p:txBody>
      </p:sp>
      <p:sp>
        <p:nvSpPr>
          <p:cNvPr id="41" name="Text Placeholder 2">
            <a:extLst>
              <a:ext uri="{FF2B5EF4-FFF2-40B4-BE49-F238E27FC236}">
                <a16:creationId xmlns:a16="http://schemas.microsoft.com/office/drawing/2014/main" id="{0326E2BE-C7E3-9D4F-88A5-B344ED6999E5}"/>
              </a:ext>
            </a:extLst>
          </p:cNvPr>
          <p:cNvSpPr>
            <a:spLocks noGrp="1"/>
          </p:cNvSpPr>
          <p:nvPr>
            <p:ph type="body" sz="quarter" idx="10" hasCustomPrompt="1"/>
          </p:nvPr>
        </p:nvSpPr>
        <p:spPr>
          <a:xfrm>
            <a:off x="921600" y="770400"/>
            <a:ext cx="10599147" cy="543836"/>
          </a:xfrm>
          <a:prstGeom prst="rect">
            <a:avLst/>
          </a:prstGeom>
        </p:spPr>
        <p:txBody>
          <a:bodyPr lIns="0" tIns="0" bIns="0"/>
          <a:lstStyle>
            <a:lvl1pPr marL="0" indent="0">
              <a:buNone/>
              <a:defRPr b="1" i="0">
                <a:solidFill>
                  <a:schemeClr val="tx1"/>
                </a:solidFill>
                <a:latin typeface="Arial" panose="020B0604020202020204" pitchFamily="34" charset="0"/>
                <a:cs typeface="Arial" panose="020B0604020202020204" pitchFamily="34" charset="0"/>
              </a:defRPr>
            </a:lvl1pPr>
          </a:lstStyle>
          <a:p>
            <a:pPr lvl="0"/>
            <a:r>
              <a:rPr lang="en-NZ" noProof="0"/>
              <a:t>Insert your title here</a:t>
            </a:r>
          </a:p>
        </p:txBody>
      </p:sp>
      <p:sp>
        <p:nvSpPr>
          <p:cNvPr id="2" name="Footer Placeholder 1">
            <a:extLst>
              <a:ext uri="{FF2B5EF4-FFF2-40B4-BE49-F238E27FC236}">
                <a16:creationId xmlns:a16="http://schemas.microsoft.com/office/drawing/2014/main" id="{09F9826F-658A-494C-A00C-30885B1B98B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grpSp>
        <p:nvGrpSpPr>
          <p:cNvPr id="23" name="Group 22">
            <a:extLst>
              <a:ext uri="{FF2B5EF4-FFF2-40B4-BE49-F238E27FC236}">
                <a16:creationId xmlns:a16="http://schemas.microsoft.com/office/drawing/2014/main" id="{303A1AC5-57A7-B648-A5A4-E2A31B290786}"/>
              </a:ext>
            </a:extLst>
          </p:cNvPr>
          <p:cNvGrpSpPr/>
          <p:nvPr userDrawn="1"/>
        </p:nvGrpSpPr>
        <p:grpSpPr>
          <a:xfrm>
            <a:off x="649163" y="3399312"/>
            <a:ext cx="10871855" cy="375264"/>
            <a:chOff x="245053" y="3567464"/>
            <a:chExt cx="8153891" cy="375264"/>
          </a:xfrm>
        </p:grpSpPr>
        <p:sp>
          <p:nvSpPr>
            <p:cNvPr id="24" name="Rectangle 23">
              <a:extLst>
                <a:ext uri="{FF2B5EF4-FFF2-40B4-BE49-F238E27FC236}">
                  <a16:creationId xmlns:a16="http://schemas.microsoft.com/office/drawing/2014/main" id="{10E4144C-74BE-094A-B321-3C191839446F}"/>
                </a:ext>
              </a:extLst>
            </p:cNvPr>
            <p:cNvSpPr/>
            <p:nvPr/>
          </p:nvSpPr>
          <p:spPr>
            <a:xfrm>
              <a:off x="432685" y="3567464"/>
              <a:ext cx="7778627" cy="375264"/>
            </a:xfrm>
            <a:prstGeom prst="rect">
              <a:avLst/>
            </a:prstGeom>
            <a:solidFill>
              <a:srgbClr val="23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b="1" noProof="0">
                <a:latin typeface="Bold" pitchFamily="2" charset="77"/>
                <a:cs typeface="Bold" pitchFamily="2" charset="77"/>
              </a:endParaRPr>
            </a:p>
          </p:txBody>
        </p:sp>
        <p:sp>
          <p:nvSpPr>
            <p:cNvPr id="25" name="Oval 24">
              <a:extLst>
                <a:ext uri="{FF2B5EF4-FFF2-40B4-BE49-F238E27FC236}">
                  <a16:creationId xmlns:a16="http://schemas.microsoft.com/office/drawing/2014/main" id="{AFA29293-1C8F-4141-8783-7EAB6E5B24C4}"/>
                </a:ext>
              </a:extLst>
            </p:cNvPr>
            <p:cNvSpPr/>
            <p:nvPr/>
          </p:nvSpPr>
          <p:spPr>
            <a:xfrm>
              <a:off x="245053" y="3567464"/>
              <a:ext cx="375264" cy="375264"/>
            </a:xfrm>
            <a:prstGeom prst="ellipse">
              <a:avLst/>
            </a:prstGeom>
            <a:solidFill>
              <a:srgbClr val="23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26" name="Oval 25">
              <a:extLst>
                <a:ext uri="{FF2B5EF4-FFF2-40B4-BE49-F238E27FC236}">
                  <a16:creationId xmlns:a16="http://schemas.microsoft.com/office/drawing/2014/main" id="{A82D681E-29B4-8F45-B577-7B3D3AD13C22}"/>
                </a:ext>
              </a:extLst>
            </p:cNvPr>
            <p:cNvSpPr/>
            <p:nvPr/>
          </p:nvSpPr>
          <p:spPr>
            <a:xfrm>
              <a:off x="8023680" y="3567464"/>
              <a:ext cx="375264" cy="375264"/>
            </a:xfrm>
            <a:prstGeom prst="ellipse">
              <a:avLst/>
            </a:prstGeom>
            <a:solidFill>
              <a:srgbClr val="23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grpSp>
      <p:sp>
        <p:nvSpPr>
          <p:cNvPr id="27" name="Title 1">
            <a:extLst>
              <a:ext uri="{FF2B5EF4-FFF2-40B4-BE49-F238E27FC236}">
                <a16:creationId xmlns:a16="http://schemas.microsoft.com/office/drawing/2014/main" id="{6E0DFD37-50E3-8F4F-9769-EE15187A1E78}"/>
              </a:ext>
            </a:extLst>
          </p:cNvPr>
          <p:cNvSpPr txBox="1">
            <a:spLocks/>
          </p:cNvSpPr>
          <p:nvPr userDrawn="1"/>
        </p:nvSpPr>
        <p:spPr>
          <a:xfrm>
            <a:off x="1217010" y="2319029"/>
            <a:ext cx="2402324" cy="792188"/>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28" name="Title 1">
            <a:extLst>
              <a:ext uri="{FF2B5EF4-FFF2-40B4-BE49-F238E27FC236}">
                <a16:creationId xmlns:a16="http://schemas.microsoft.com/office/drawing/2014/main" id="{DD96558C-6517-2140-97AD-B2E0C485F637}"/>
              </a:ext>
            </a:extLst>
          </p:cNvPr>
          <p:cNvSpPr txBox="1">
            <a:spLocks/>
          </p:cNvSpPr>
          <p:nvPr userDrawn="1"/>
        </p:nvSpPr>
        <p:spPr>
          <a:xfrm>
            <a:off x="2481930" y="3914511"/>
            <a:ext cx="2402324" cy="792188"/>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29" name="Title 1">
            <a:extLst>
              <a:ext uri="{FF2B5EF4-FFF2-40B4-BE49-F238E27FC236}">
                <a16:creationId xmlns:a16="http://schemas.microsoft.com/office/drawing/2014/main" id="{5B1F5DDD-D9AE-7F41-BF1B-5EBCF025E888}"/>
              </a:ext>
            </a:extLst>
          </p:cNvPr>
          <p:cNvSpPr txBox="1">
            <a:spLocks/>
          </p:cNvSpPr>
          <p:nvPr userDrawn="1"/>
        </p:nvSpPr>
        <p:spPr>
          <a:xfrm>
            <a:off x="3783426" y="2319029"/>
            <a:ext cx="2402324" cy="792188"/>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30" name="Title 1">
            <a:extLst>
              <a:ext uri="{FF2B5EF4-FFF2-40B4-BE49-F238E27FC236}">
                <a16:creationId xmlns:a16="http://schemas.microsoft.com/office/drawing/2014/main" id="{243D8593-4ECD-174C-97EE-766B2A128047}"/>
              </a:ext>
            </a:extLst>
          </p:cNvPr>
          <p:cNvSpPr txBox="1">
            <a:spLocks/>
          </p:cNvSpPr>
          <p:nvPr userDrawn="1"/>
        </p:nvSpPr>
        <p:spPr>
          <a:xfrm>
            <a:off x="5225130" y="3914511"/>
            <a:ext cx="2402324" cy="792188"/>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31" name="Title 1">
            <a:extLst>
              <a:ext uri="{FF2B5EF4-FFF2-40B4-BE49-F238E27FC236}">
                <a16:creationId xmlns:a16="http://schemas.microsoft.com/office/drawing/2014/main" id="{6DF34213-151D-9649-B8DC-362702F886FA}"/>
              </a:ext>
            </a:extLst>
          </p:cNvPr>
          <p:cNvSpPr txBox="1">
            <a:spLocks/>
          </p:cNvSpPr>
          <p:nvPr userDrawn="1"/>
        </p:nvSpPr>
        <p:spPr>
          <a:xfrm>
            <a:off x="6505290" y="2319029"/>
            <a:ext cx="2402324" cy="792188"/>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32" name="Title 1">
            <a:extLst>
              <a:ext uri="{FF2B5EF4-FFF2-40B4-BE49-F238E27FC236}">
                <a16:creationId xmlns:a16="http://schemas.microsoft.com/office/drawing/2014/main" id="{D640D4D8-74D1-CD45-9D72-3BB76D2E6022}"/>
              </a:ext>
            </a:extLst>
          </p:cNvPr>
          <p:cNvSpPr txBox="1">
            <a:spLocks/>
          </p:cNvSpPr>
          <p:nvPr userDrawn="1"/>
        </p:nvSpPr>
        <p:spPr>
          <a:xfrm>
            <a:off x="7922610" y="3914511"/>
            <a:ext cx="2402324" cy="792188"/>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33" name="Title 1">
            <a:extLst>
              <a:ext uri="{FF2B5EF4-FFF2-40B4-BE49-F238E27FC236}">
                <a16:creationId xmlns:a16="http://schemas.microsoft.com/office/drawing/2014/main" id="{6158338E-C5A6-704E-A100-E78D33BC40DE}"/>
              </a:ext>
            </a:extLst>
          </p:cNvPr>
          <p:cNvSpPr txBox="1">
            <a:spLocks/>
          </p:cNvSpPr>
          <p:nvPr userDrawn="1"/>
        </p:nvSpPr>
        <p:spPr>
          <a:xfrm>
            <a:off x="9114378" y="2319029"/>
            <a:ext cx="2402324" cy="792188"/>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34" name="Oval 33">
            <a:extLst>
              <a:ext uri="{FF2B5EF4-FFF2-40B4-BE49-F238E27FC236}">
                <a16:creationId xmlns:a16="http://schemas.microsoft.com/office/drawing/2014/main" id="{3B6AB494-BBC9-1F45-9369-DEC4445709D6}"/>
              </a:ext>
            </a:extLst>
          </p:cNvPr>
          <p:cNvSpPr/>
          <p:nvPr userDrawn="1"/>
        </p:nvSpPr>
        <p:spPr>
          <a:xfrm>
            <a:off x="1728875" y="3283760"/>
            <a:ext cx="322231" cy="241673"/>
          </a:xfrm>
          <a:prstGeom prst="ellipse">
            <a:avLst/>
          </a:prstGeom>
          <a:solidFill>
            <a:srgbClr val="B98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35" name="Oval 34">
            <a:extLst>
              <a:ext uri="{FF2B5EF4-FFF2-40B4-BE49-F238E27FC236}">
                <a16:creationId xmlns:a16="http://schemas.microsoft.com/office/drawing/2014/main" id="{8CA03C97-FD18-144F-B4D7-9B2132328DD4}"/>
              </a:ext>
            </a:extLst>
          </p:cNvPr>
          <p:cNvSpPr/>
          <p:nvPr userDrawn="1"/>
        </p:nvSpPr>
        <p:spPr>
          <a:xfrm>
            <a:off x="2874923" y="3640375"/>
            <a:ext cx="322231" cy="241673"/>
          </a:xfrm>
          <a:prstGeom prst="ellipse">
            <a:avLst/>
          </a:prstGeom>
          <a:solidFill>
            <a:srgbClr val="B98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36" name="Oval 35">
            <a:extLst>
              <a:ext uri="{FF2B5EF4-FFF2-40B4-BE49-F238E27FC236}">
                <a16:creationId xmlns:a16="http://schemas.microsoft.com/office/drawing/2014/main" id="{0CB83EDB-576A-5042-B6DC-C7ED2ABC89BF}"/>
              </a:ext>
            </a:extLst>
          </p:cNvPr>
          <p:cNvSpPr/>
          <p:nvPr userDrawn="1"/>
        </p:nvSpPr>
        <p:spPr>
          <a:xfrm>
            <a:off x="4289195" y="3283760"/>
            <a:ext cx="322231" cy="241673"/>
          </a:xfrm>
          <a:prstGeom prst="ellipse">
            <a:avLst/>
          </a:prstGeom>
          <a:solidFill>
            <a:srgbClr val="B98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37" name="Oval 36">
            <a:extLst>
              <a:ext uri="{FF2B5EF4-FFF2-40B4-BE49-F238E27FC236}">
                <a16:creationId xmlns:a16="http://schemas.microsoft.com/office/drawing/2014/main" id="{73ACA4EB-49CC-A043-AC3B-5BC3F65C8101}"/>
              </a:ext>
            </a:extLst>
          </p:cNvPr>
          <p:cNvSpPr/>
          <p:nvPr userDrawn="1"/>
        </p:nvSpPr>
        <p:spPr>
          <a:xfrm>
            <a:off x="6910475" y="3283760"/>
            <a:ext cx="322231" cy="241673"/>
          </a:xfrm>
          <a:prstGeom prst="ellipse">
            <a:avLst/>
          </a:prstGeom>
          <a:solidFill>
            <a:srgbClr val="B98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38" name="Oval 37">
            <a:extLst>
              <a:ext uri="{FF2B5EF4-FFF2-40B4-BE49-F238E27FC236}">
                <a16:creationId xmlns:a16="http://schemas.microsoft.com/office/drawing/2014/main" id="{B9D7A381-BB12-F641-8C07-A4A15626CDEB}"/>
              </a:ext>
            </a:extLst>
          </p:cNvPr>
          <p:cNvSpPr/>
          <p:nvPr userDrawn="1"/>
        </p:nvSpPr>
        <p:spPr>
          <a:xfrm>
            <a:off x="9470795" y="3283760"/>
            <a:ext cx="322231" cy="241673"/>
          </a:xfrm>
          <a:prstGeom prst="ellipse">
            <a:avLst/>
          </a:prstGeom>
          <a:solidFill>
            <a:srgbClr val="B98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39" name="Oval 38">
            <a:extLst>
              <a:ext uri="{FF2B5EF4-FFF2-40B4-BE49-F238E27FC236}">
                <a16:creationId xmlns:a16="http://schemas.microsoft.com/office/drawing/2014/main" id="{BD714E84-735B-E54E-9F93-81C44EC62C80}"/>
              </a:ext>
            </a:extLst>
          </p:cNvPr>
          <p:cNvSpPr/>
          <p:nvPr userDrawn="1"/>
        </p:nvSpPr>
        <p:spPr>
          <a:xfrm>
            <a:off x="5654699" y="3640375"/>
            <a:ext cx="322231" cy="241673"/>
          </a:xfrm>
          <a:prstGeom prst="ellipse">
            <a:avLst/>
          </a:prstGeom>
          <a:solidFill>
            <a:srgbClr val="B98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40" name="Oval 39">
            <a:extLst>
              <a:ext uri="{FF2B5EF4-FFF2-40B4-BE49-F238E27FC236}">
                <a16:creationId xmlns:a16="http://schemas.microsoft.com/office/drawing/2014/main" id="{8F3DB2BB-0D55-C54E-95C1-AADEAB4F1377}"/>
              </a:ext>
            </a:extLst>
          </p:cNvPr>
          <p:cNvSpPr/>
          <p:nvPr userDrawn="1"/>
        </p:nvSpPr>
        <p:spPr>
          <a:xfrm>
            <a:off x="8300363" y="3640375"/>
            <a:ext cx="322231" cy="241673"/>
          </a:xfrm>
          <a:prstGeom prst="ellipse">
            <a:avLst/>
          </a:prstGeom>
          <a:solidFill>
            <a:srgbClr val="B98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Tree>
    <p:extLst>
      <p:ext uri="{BB962C8B-B14F-4D97-AF65-F5344CB8AC3E}">
        <p14:creationId xmlns:p14="http://schemas.microsoft.com/office/powerpoint/2010/main" val="1707444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near Diagram">
    <p:spTree>
      <p:nvGrpSpPr>
        <p:cNvPr id="1" name=""/>
        <p:cNvGrpSpPr/>
        <p:nvPr/>
      </p:nvGrpSpPr>
      <p:grpSpPr>
        <a:xfrm>
          <a:off x="0" y="0"/>
          <a:ext cx="0" cy="0"/>
          <a:chOff x="0" y="0"/>
          <a:chExt cx="0" cy="0"/>
        </a:xfrm>
      </p:grpSpPr>
      <p:sp>
        <p:nvSpPr>
          <p:cNvPr id="41" name="Text Placeholder 2">
            <a:extLst>
              <a:ext uri="{FF2B5EF4-FFF2-40B4-BE49-F238E27FC236}">
                <a16:creationId xmlns:a16="http://schemas.microsoft.com/office/drawing/2014/main" id="{0326E2BE-C7E3-9D4F-88A5-B344ED6999E5}"/>
              </a:ext>
            </a:extLst>
          </p:cNvPr>
          <p:cNvSpPr>
            <a:spLocks noGrp="1"/>
          </p:cNvSpPr>
          <p:nvPr>
            <p:ph type="body" sz="quarter" idx="10" hasCustomPrompt="1"/>
          </p:nvPr>
        </p:nvSpPr>
        <p:spPr>
          <a:xfrm>
            <a:off x="921600" y="770400"/>
            <a:ext cx="10599147" cy="543836"/>
          </a:xfrm>
          <a:prstGeom prst="rect">
            <a:avLst/>
          </a:prstGeom>
        </p:spPr>
        <p:txBody>
          <a:bodyPr lIns="0" tIns="0" rIns="0" bIns="0"/>
          <a:lstStyle>
            <a:lvl1pPr marL="0" indent="0">
              <a:buNone/>
              <a:defRPr b="1" i="0">
                <a:solidFill>
                  <a:schemeClr val="tx1"/>
                </a:solidFill>
                <a:latin typeface="Arial" panose="020B0604020202020204" pitchFamily="34" charset="0"/>
                <a:cs typeface="Arial" panose="020B0604020202020204" pitchFamily="34" charset="0"/>
              </a:defRPr>
            </a:lvl1pPr>
          </a:lstStyle>
          <a:p>
            <a:pPr lvl="0"/>
            <a:r>
              <a:rPr lang="en-NZ" noProof="0"/>
              <a:t>Insert your title here</a:t>
            </a:r>
          </a:p>
        </p:txBody>
      </p:sp>
      <p:sp>
        <p:nvSpPr>
          <p:cNvPr id="2" name="Footer Placeholder 1">
            <a:extLst>
              <a:ext uri="{FF2B5EF4-FFF2-40B4-BE49-F238E27FC236}">
                <a16:creationId xmlns:a16="http://schemas.microsoft.com/office/drawing/2014/main" id="{09F9826F-658A-494C-A00C-30885B1B98B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Tree>
    <p:extLst>
      <p:ext uri="{BB962C8B-B14F-4D97-AF65-F5344CB8AC3E}">
        <p14:creationId xmlns:p14="http://schemas.microsoft.com/office/powerpoint/2010/main" val="2765042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near diagram 2">
    <p:spTree>
      <p:nvGrpSpPr>
        <p:cNvPr id="1" name=""/>
        <p:cNvGrpSpPr/>
        <p:nvPr/>
      </p:nvGrpSpPr>
      <p:grpSpPr>
        <a:xfrm>
          <a:off x="0" y="0"/>
          <a:ext cx="0" cy="0"/>
          <a:chOff x="0" y="0"/>
          <a:chExt cx="0" cy="0"/>
        </a:xfrm>
      </p:grpSpPr>
      <p:sp>
        <p:nvSpPr>
          <p:cNvPr id="33" name="Picture Placeholder 2">
            <a:extLst>
              <a:ext uri="{FF2B5EF4-FFF2-40B4-BE49-F238E27FC236}">
                <a16:creationId xmlns:a16="http://schemas.microsoft.com/office/drawing/2014/main" id="{C353BB2B-4EFD-3A40-8EE1-E5462A0CC84B}"/>
              </a:ext>
            </a:extLst>
          </p:cNvPr>
          <p:cNvSpPr>
            <a:spLocks noGrp="1"/>
          </p:cNvSpPr>
          <p:nvPr>
            <p:ph type="pic" sz="quarter" idx="11"/>
          </p:nvPr>
        </p:nvSpPr>
        <p:spPr>
          <a:xfrm>
            <a:off x="846668" y="2338388"/>
            <a:ext cx="2442633" cy="1738312"/>
          </a:xfrm>
          <a:prstGeom prst="rect">
            <a:avLst/>
          </a:prstGeom>
          <a:solidFill>
            <a:srgbClr val="232E3C"/>
          </a:solidFill>
        </p:spPr>
        <p:txBody>
          <a:bodyPr anchor="b"/>
          <a:lstStyle>
            <a:lvl1pPr marL="0" indent="0">
              <a:buNone/>
              <a:defRPr>
                <a:latin typeface="Arial" panose="020B0604020202020204" pitchFamily="34" charset="0"/>
                <a:cs typeface="Arial" panose="020B0604020202020204" pitchFamily="34" charset="0"/>
              </a:defRPr>
            </a:lvl1pPr>
          </a:lstStyle>
          <a:p>
            <a:endParaRPr lang="en-NZ" noProof="0"/>
          </a:p>
        </p:txBody>
      </p:sp>
      <p:sp>
        <p:nvSpPr>
          <p:cNvPr id="40" name="Picture Placeholder 4">
            <a:extLst>
              <a:ext uri="{FF2B5EF4-FFF2-40B4-BE49-F238E27FC236}">
                <a16:creationId xmlns:a16="http://schemas.microsoft.com/office/drawing/2014/main" id="{68E67AF0-C53E-0044-B3A3-DA8F85AF5A1A}"/>
              </a:ext>
            </a:extLst>
          </p:cNvPr>
          <p:cNvSpPr>
            <a:spLocks noGrp="1"/>
          </p:cNvSpPr>
          <p:nvPr>
            <p:ph type="pic" sz="quarter" idx="12"/>
          </p:nvPr>
        </p:nvSpPr>
        <p:spPr>
          <a:xfrm>
            <a:off x="3505201" y="2338388"/>
            <a:ext cx="2425700" cy="1738312"/>
          </a:xfrm>
          <a:prstGeom prst="rect">
            <a:avLst/>
          </a:prstGeom>
          <a:solidFill>
            <a:srgbClr val="232E3C"/>
          </a:solidFill>
        </p:spPr>
        <p:txBody>
          <a:bodyPr anchor="b"/>
          <a:lstStyle>
            <a:lvl1pPr marL="0" indent="0">
              <a:buNone/>
              <a:defRPr>
                <a:latin typeface="Arial" panose="020B0604020202020204" pitchFamily="34" charset="0"/>
                <a:cs typeface="Arial" panose="020B0604020202020204" pitchFamily="34" charset="0"/>
              </a:defRPr>
            </a:lvl1pPr>
          </a:lstStyle>
          <a:p>
            <a:endParaRPr lang="en-NZ" noProof="0"/>
          </a:p>
        </p:txBody>
      </p:sp>
      <p:sp>
        <p:nvSpPr>
          <p:cNvPr id="42" name="Picture Placeholder 6">
            <a:extLst>
              <a:ext uri="{FF2B5EF4-FFF2-40B4-BE49-F238E27FC236}">
                <a16:creationId xmlns:a16="http://schemas.microsoft.com/office/drawing/2014/main" id="{3D814090-30FF-CA4A-83E4-1C7D75497C70}"/>
              </a:ext>
            </a:extLst>
          </p:cNvPr>
          <p:cNvSpPr>
            <a:spLocks noGrp="1"/>
          </p:cNvSpPr>
          <p:nvPr>
            <p:ph type="pic" sz="quarter" idx="13"/>
          </p:nvPr>
        </p:nvSpPr>
        <p:spPr>
          <a:xfrm>
            <a:off x="6163733" y="2338388"/>
            <a:ext cx="2463800" cy="1738312"/>
          </a:xfrm>
          <a:prstGeom prst="rect">
            <a:avLst/>
          </a:prstGeom>
          <a:solidFill>
            <a:srgbClr val="232E3C"/>
          </a:solidFill>
        </p:spPr>
        <p:txBody>
          <a:bodyPr anchor="b"/>
          <a:lstStyle>
            <a:lvl1pPr marL="0" indent="0">
              <a:buNone/>
              <a:defRPr>
                <a:latin typeface="Arial" panose="020B0604020202020204" pitchFamily="34" charset="0"/>
                <a:cs typeface="Arial" panose="020B0604020202020204" pitchFamily="34" charset="0"/>
              </a:defRPr>
            </a:lvl1pPr>
          </a:lstStyle>
          <a:p>
            <a:endParaRPr lang="en-NZ" noProof="0"/>
          </a:p>
        </p:txBody>
      </p:sp>
      <p:sp>
        <p:nvSpPr>
          <p:cNvPr id="43" name="Picture Placeholder 8">
            <a:extLst>
              <a:ext uri="{FF2B5EF4-FFF2-40B4-BE49-F238E27FC236}">
                <a16:creationId xmlns:a16="http://schemas.microsoft.com/office/drawing/2014/main" id="{86C54070-4A3F-4F47-84D7-3C7640401273}"/>
              </a:ext>
            </a:extLst>
          </p:cNvPr>
          <p:cNvSpPr>
            <a:spLocks noGrp="1"/>
          </p:cNvSpPr>
          <p:nvPr>
            <p:ph type="pic" sz="quarter" idx="14"/>
          </p:nvPr>
        </p:nvSpPr>
        <p:spPr>
          <a:xfrm>
            <a:off x="8824384" y="2338388"/>
            <a:ext cx="2419349" cy="1738312"/>
          </a:xfrm>
          <a:prstGeom prst="rect">
            <a:avLst/>
          </a:prstGeom>
          <a:solidFill>
            <a:srgbClr val="232E3C"/>
          </a:solidFill>
        </p:spPr>
        <p:txBody>
          <a:bodyPr anchor="b"/>
          <a:lstStyle>
            <a:lvl1pPr marL="0" indent="0">
              <a:buNone/>
              <a:defRPr>
                <a:latin typeface="Arial" panose="020B0604020202020204" pitchFamily="34" charset="0"/>
                <a:cs typeface="Arial" panose="020B0604020202020204" pitchFamily="34" charset="0"/>
              </a:defRPr>
            </a:lvl1pPr>
          </a:lstStyle>
          <a:p>
            <a:endParaRPr lang="en-NZ" noProof="0"/>
          </a:p>
        </p:txBody>
      </p:sp>
      <p:sp>
        <p:nvSpPr>
          <p:cNvPr id="41" name="Text Placeholder 2">
            <a:extLst>
              <a:ext uri="{FF2B5EF4-FFF2-40B4-BE49-F238E27FC236}">
                <a16:creationId xmlns:a16="http://schemas.microsoft.com/office/drawing/2014/main" id="{0326E2BE-C7E3-9D4F-88A5-B344ED6999E5}"/>
              </a:ext>
            </a:extLst>
          </p:cNvPr>
          <p:cNvSpPr>
            <a:spLocks noGrp="1"/>
          </p:cNvSpPr>
          <p:nvPr userDrawn="1">
            <p:ph type="body" sz="quarter" idx="10" hasCustomPrompt="1"/>
          </p:nvPr>
        </p:nvSpPr>
        <p:spPr>
          <a:xfrm>
            <a:off x="921600" y="770400"/>
            <a:ext cx="10599147" cy="543836"/>
          </a:xfrm>
          <a:prstGeom prst="rect">
            <a:avLst/>
          </a:prstGeom>
        </p:spPr>
        <p:txBody>
          <a:bodyPr lIns="0" tIns="0" rIns="0" bIns="0"/>
          <a:lstStyle>
            <a:lvl1pPr marL="0" indent="0">
              <a:buNone/>
              <a:defRPr b="1" i="0">
                <a:solidFill>
                  <a:schemeClr val="tx1"/>
                </a:solidFill>
                <a:latin typeface="Arial" panose="020B0604020202020204" pitchFamily="34" charset="0"/>
                <a:cs typeface="Arial" panose="020B0604020202020204" pitchFamily="34" charset="0"/>
              </a:defRPr>
            </a:lvl1pPr>
          </a:lstStyle>
          <a:p>
            <a:pPr lvl="0"/>
            <a:r>
              <a:rPr lang="en-NZ" noProof="0"/>
              <a:t>Insert your title here</a:t>
            </a:r>
          </a:p>
        </p:txBody>
      </p:sp>
      <p:sp>
        <p:nvSpPr>
          <p:cNvPr id="45" name="Text Placeholder 10">
            <a:extLst>
              <a:ext uri="{FF2B5EF4-FFF2-40B4-BE49-F238E27FC236}">
                <a16:creationId xmlns:a16="http://schemas.microsoft.com/office/drawing/2014/main" id="{371127B1-7422-674A-8C18-F2A328EAB207}"/>
              </a:ext>
            </a:extLst>
          </p:cNvPr>
          <p:cNvSpPr>
            <a:spLocks noGrp="1"/>
          </p:cNvSpPr>
          <p:nvPr>
            <p:ph type="body" sz="quarter" idx="15" hasCustomPrompt="1"/>
          </p:nvPr>
        </p:nvSpPr>
        <p:spPr>
          <a:xfrm>
            <a:off x="885681" y="4148718"/>
            <a:ext cx="2264833" cy="291096"/>
          </a:xfrm>
          <a:prstGeom prst="rect">
            <a:avLst/>
          </a:prstGeom>
        </p:spPr>
        <p:txBody>
          <a:bodyPr/>
          <a:lstStyle>
            <a:lvl1pPr marL="0" indent="0">
              <a:buNone/>
              <a:defRPr sz="1250" b="1" i="0">
                <a:latin typeface="Arial" panose="020B0604020202020204" pitchFamily="34" charset="0"/>
                <a:cs typeface="Arial" panose="020B0604020202020204" pitchFamily="34" charset="0"/>
              </a:defRPr>
            </a:lvl1pPr>
          </a:lstStyle>
          <a:p>
            <a:pPr lvl="0"/>
            <a:r>
              <a:rPr lang="en-NZ" noProof="0"/>
              <a:t>Text here</a:t>
            </a:r>
          </a:p>
        </p:txBody>
      </p:sp>
      <p:sp>
        <p:nvSpPr>
          <p:cNvPr id="46" name="Text Placeholder 10">
            <a:extLst>
              <a:ext uri="{FF2B5EF4-FFF2-40B4-BE49-F238E27FC236}">
                <a16:creationId xmlns:a16="http://schemas.microsoft.com/office/drawing/2014/main" id="{4A1AE9B4-D785-E442-8974-5A945DA291A4}"/>
              </a:ext>
            </a:extLst>
          </p:cNvPr>
          <p:cNvSpPr>
            <a:spLocks noGrp="1"/>
          </p:cNvSpPr>
          <p:nvPr>
            <p:ph type="body" sz="quarter" idx="16" hasCustomPrompt="1"/>
          </p:nvPr>
        </p:nvSpPr>
        <p:spPr>
          <a:xfrm>
            <a:off x="885681" y="4380914"/>
            <a:ext cx="2264833" cy="1800000"/>
          </a:xfrm>
          <a:prstGeom prst="rect">
            <a:avLst/>
          </a:prstGeom>
        </p:spPr>
        <p:txBody>
          <a:bodyPr/>
          <a:lstStyle>
            <a:lvl1pPr marL="0" indent="0">
              <a:spcAft>
                <a:spcPts val="400"/>
              </a:spcAft>
              <a:buNone/>
              <a:defRPr sz="1000" b="0" i="0">
                <a:latin typeface="Arial" panose="020B0604020202020204" pitchFamily="34" charset="0"/>
                <a:cs typeface="Arial" panose="020B0604020202020204" pitchFamily="34" charset="0"/>
              </a:defRPr>
            </a:lvl1pPr>
          </a:lstStyle>
          <a:p>
            <a:pPr lvl="0"/>
            <a:r>
              <a:rPr lang="en-NZ" noProof="0" dirty="0"/>
              <a:t>With a brief explanation body text here</a:t>
            </a:r>
          </a:p>
        </p:txBody>
      </p:sp>
      <p:sp>
        <p:nvSpPr>
          <p:cNvPr id="49" name="Text Placeholder 10">
            <a:extLst>
              <a:ext uri="{FF2B5EF4-FFF2-40B4-BE49-F238E27FC236}">
                <a16:creationId xmlns:a16="http://schemas.microsoft.com/office/drawing/2014/main" id="{A1D4CF8D-D17D-A34B-8A13-546922D7D6CD}"/>
              </a:ext>
            </a:extLst>
          </p:cNvPr>
          <p:cNvSpPr>
            <a:spLocks noGrp="1"/>
          </p:cNvSpPr>
          <p:nvPr>
            <p:ph type="body" sz="quarter" idx="17" hasCustomPrompt="1"/>
          </p:nvPr>
        </p:nvSpPr>
        <p:spPr>
          <a:xfrm>
            <a:off x="3528906" y="4148718"/>
            <a:ext cx="2264833" cy="291096"/>
          </a:xfrm>
          <a:prstGeom prst="rect">
            <a:avLst/>
          </a:prstGeom>
        </p:spPr>
        <p:txBody>
          <a:bodyPr/>
          <a:lstStyle>
            <a:lvl1pPr marL="0" indent="0">
              <a:buNone/>
              <a:defRPr sz="1250" b="1" i="0">
                <a:latin typeface="Arial" panose="020B0604020202020204" pitchFamily="34" charset="0"/>
                <a:cs typeface="Arial" panose="020B0604020202020204" pitchFamily="34" charset="0"/>
              </a:defRPr>
            </a:lvl1pPr>
          </a:lstStyle>
          <a:p>
            <a:pPr lvl="0"/>
            <a:r>
              <a:rPr lang="en-NZ" noProof="0"/>
              <a:t>Text here</a:t>
            </a:r>
          </a:p>
        </p:txBody>
      </p:sp>
      <p:sp>
        <p:nvSpPr>
          <p:cNvPr id="50" name="Text Placeholder 10">
            <a:extLst>
              <a:ext uri="{FF2B5EF4-FFF2-40B4-BE49-F238E27FC236}">
                <a16:creationId xmlns:a16="http://schemas.microsoft.com/office/drawing/2014/main" id="{3CD0CD48-6623-354E-99D0-21A9BE58B30E}"/>
              </a:ext>
            </a:extLst>
          </p:cNvPr>
          <p:cNvSpPr>
            <a:spLocks noGrp="1"/>
          </p:cNvSpPr>
          <p:nvPr>
            <p:ph type="body" sz="quarter" idx="18" hasCustomPrompt="1"/>
          </p:nvPr>
        </p:nvSpPr>
        <p:spPr>
          <a:xfrm>
            <a:off x="3528906" y="4380914"/>
            <a:ext cx="2264833" cy="1800000"/>
          </a:xfrm>
          <a:prstGeom prst="rect">
            <a:avLst/>
          </a:prstGeom>
        </p:spPr>
        <p:txBody>
          <a:bodyPr/>
          <a:lstStyle>
            <a:lvl1pPr marL="0" indent="0">
              <a:spcAft>
                <a:spcPts val="400"/>
              </a:spcAft>
              <a:buNone/>
              <a:defRPr sz="1000" b="0" i="0">
                <a:latin typeface="Arial" panose="020B0604020202020204" pitchFamily="34" charset="0"/>
                <a:cs typeface="Arial" panose="020B0604020202020204" pitchFamily="34" charset="0"/>
              </a:defRPr>
            </a:lvl1pPr>
          </a:lstStyle>
          <a:p>
            <a:pPr lvl="0"/>
            <a:r>
              <a:rPr lang="en-NZ" noProof="0"/>
              <a:t>With a brief explanation body text here</a:t>
            </a:r>
          </a:p>
        </p:txBody>
      </p:sp>
      <p:sp>
        <p:nvSpPr>
          <p:cNvPr id="54" name="Text Placeholder 10">
            <a:extLst>
              <a:ext uri="{FF2B5EF4-FFF2-40B4-BE49-F238E27FC236}">
                <a16:creationId xmlns:a16="http://schemas.microsoft.com/office/drawing/2014/main" id="{E4C6BE97-B775-564D-B369-C9720B9FE44B}"/>
              </a:ext>
            </a:extLst>
          </p:cNvPr>
          <p:cNvSpPr>
            <a:spLocks noGrp="1"/>
          </p:cNvSpPr>
          <p:nvPr>
            <p:ph type="body" sz="quarter" idx="19" hasCustomPrompt="1"/>
          </p:nvPr>
        </p:nvSpPr>
        <p:spPr>
          <a:xfrm>
            <a:off x="6162378" y="4148718"/>
            <a:ext cx="2264833" cy="291096"/>
          </a:xfrm>
          <a:prstGeom prst="rect">
            <a:avLst/>
          </a:prstGeom>
        </p:spPr>
        <p:txBody>
          <a:bodyPr/>
          <a:lstStyle>
            <a:lvl1pPr marL="0" indent="0">
              <a:buNone/>
              <a:defRPr sz="1250" b="1" i="0">
                <a:latin typeface="Arial" panose="020B0604020202020204" pitchFamily="34" charset="0"/>
                <a:cs typeface="Arial" panose="020B0604020202020204" pitchFamily="34" charset="0"/>
              </a:defRPr>
            </a:lvl1pPr>
          </a:lstStyle>
          <a:p>
            <a:pPr lvl="0"/>
            <a:r>
              <a:rPr lang="en-NZ" noProof="0"/>
              <a:t>Text here</a:t>
            </a:r>
          </a:p>
        </p:txBody>
      </p:sp>
      <p:sp>
        <p:nvSpPr>
          <p:cNvPr id="55" name="Text Placeholder 10">
            <a:extLst>
              <a:ext uri="{FF2B5EF4-FFF2-40B4-BE49-F238E27FC236}">
                <a16:creationId xmlns:a16="http://schemas.microsoft.com/office/drawing/2014/main" id="{4B633925-C6EC-D047-95C0-D3CAECBF1E83}"/>
              </a:ext>
            </a:extLst>
          </p:cNvPr>
          <p:cNvSpPr>
            <a:spLocks noGrp="1"/>
          </p:cNvSpPr>
          <p:nvPr>
            <p:ph type="body" sz="quarter" idx="20" hasCustomPrompt="1"/>
          </p:nvPr>
        </p:nvSpPr>
        <p:spPr>
          <a:xfrm>
            <a:off x="6162378" y="4380914"/>
            <a:ext cx="2264833" cy="1800000"/>
          </a:xfrm>
          <a:prstGeom prst="rect">
            <a:avLst/>
          </a:prstGeom>
        </p:spPr>
        <p:txBody>
          <a:bodyPr/>
          <a:lstStyle>
            <a:lvl1pPr marL="0" indent="0">
              <a:spcAft>
                <a:spcPts val="400"/>
              </a:spcAft>
              <a:buNone/>
              <a:defRPr sz="1000" b="0" i="0">
                <a:latin typeface="Arial" panose="020B0604020202020204" pitchFamily="34" charset="0"/>
                <a:cs typeface="Arial" panose="020B0604020202020204" pitchFamily="34" charset="0"/>
              </a:defRPr>
            </a:lvl1pPr>
          </a:lstStyle>
          <a:p>
            <a:pPr lvl="0"/>
            <a:r>
              <a:rPr lang="en-NZ" noProof="0"/>
              <a:t>With a brief explanation body text here</a:t>
            </a:r>
          </a:p>
        </p:txBody>
      </p:sp>
      <p:sp>
        <p:nvSpPr>
          <p:cNvPr id="56" name="Text Placeholder 10">
            <a:extLst>
              <a:ext uri="{FF2B5EF4-FFF2-40B4-BE49-F238E27FC236}">
                <a16:creationId xmlns:a16="http://schemas.microsoft.com/office/drawing/2014/main" id="{07BFD3E6-E49E-E84D-926A-A21EFCBE8E77}"/>
              </a:ext>
            </a:extLst>
          </p:cNvPr>
          <p:cNvSpPr>
            <a:spLocks noGrp="1"/>
          </p:cNvSpPr>
          <p:nvPr>
            <p:ph type="body" sz="quarter" idx="21" hasCustomPrompt="1"/>
          </p:nvPr>
        </p:nvSpPr>
        <p:spPr>
          <a:xfrm>
            <a:off x="8825110" y="4148718"/>
            <a:ext cx="2264833" cy="291096"/>
          </a:xfrm>
          <a:prstGeom prst="rect">
            <a:avLst/>
          </a:prstGeom>
        </p:spPr>
        <p:txBody>
          <a:bodyPr/>
          <a:lstStyle>
            <a:lvl1pPr marL="0" indent="0">
              <a:buNone/>
              <a:defRPr sz="1250" b="1" i="0">
                <a:latin typeface="Arial" panose="020B0604020202020204" pitchFamily="34" charset="0"/>
                <a:cs typeface="Arial" panose="020B0604020202020204" pitchFamily="34" charset="0"/>
              </a:defRPr>
            </a:lvl1pPr>
          </a:lstStyle>
          <a:p>
            <a:pPr lvl="0"/>
            <a:r>
              <a:rPr lang="en-NZ" noProof="0"/>
              <a:t>Text here</a:t>
            </a:r>
          </a:p>
        </p:txBody>
      </p:sp>
      <p:sp>
        <p:nvSpPr>
          <p:cNvPr id="57" name="Text Placeholder 10">
            <a:extLst>
              <a:ext uri="{FF2B5EF4-FFF2-40B4-BE49-F238E27FC236}">
                <a16:creationId xmlns:a16="http://schemas.microsoft.com/office/drawing/2014/main" id="{3B7F5BE8-9657-1A41-8BF0-95DB470DE73C}"/>
              </a:ext>
            </a:extLst>
          </p:cNvPr>
          <p:cNvSpPr>
            <a:spLocks noGrp="1"/>
          </p:cNvSpPr>
          <p:nvPr>
            <p:ph type="body" sz="quarter" idx="22" hasCustomPrompt="1"/>
          </p:nvPr>
        </p:nvSpPr>
        <p:spPr>
          <a:xfrm>
            <a:off x="8825110" y="4380914"/>
            <a:ext cx="2264833" cy="1800000"/>
          </a:xfrm>
          <a:prstGeom prst="rect">
            <a:avLst/>
          </a:prstGeom>
        </p:spPr>
        <p:txBody>
          <a:bodyPr/>
          <a:lstStyle>
            <a:lvl1pPr marL="0" indent="0">
              <a:spcAft>
                <a:spcPts val="400"/>
              </a:spcAft>
              <a:buNone/>
              <a:defRPr sz="1000" b="0" i="0">
                <a:latin typeface="Arial" panose="020B0604020202020204" pitchFamily="34" charset="0"/>
                <a:cs typeface="Arial" panose="020B0604020202020204" pitchFamily="34" charset="0"/>
              </a:defRPr>
            </a:lvl1pPr>
          </a:lstStyle>
          <a:p>
            <a:pPr lvl="0"/>
            <a:r>
              <a:rPr lang="en-NZ" noProof="0"/>
              <a:t>With a brief explanation body text here</a:t>
            </a:r>
          </a:p>
        </p:txBody>
      </p:sp>
      <p:sp>
        <p:nvSpPr>
          <p:cNvPr id="58" name="Text Placeholder 12">
            <a:extLst>
              <a:ext uri="{FF2B5EF4-FFF2-40B4-BE49-F238E27FC236}">
                <a16:creationId xmlns:a16="http://schemas.microsoft.com/office/drawing/2014/main" id="{CB381DD8-35D0-684A-8697-0BB06C77872B}"/>
              </a:ext>
            </a:extLst>
          </p:cNvPr>
          <p:cNvSpPr>
            <a:spLocks noGrp="1"/>
          </p:cNvSpPr>
          <p:nvPr>
            <p:ph type="body" sz="quarter" idx="23" hasCustomPrompt="1"/>
          </p:nvPr>
        </p:nvSpPr>
        <p:spPr>
          <a:xfrm>
            <a:off x="947743" y="2450253"/>
            <a:ext cx="895688" cy="490568"/>
          </a:xfrm>
          <a:prstGeom prst="rect">
            <a:avLst/>
          </a:prstGeom>
        </p:spPr>
        <p:txBody>
          <a:bodyPr/>
          <a:lstStyle>
            <a:lvl1pPr marL="0" indent="0">
              <a:buNone/>
              <a:defRPr b="1" i="0">
                <a:solidFill>
                  <a:schemeClr val="bg1"/>
                </a:solidFill>
                <a:latin typeface="Arial" panose="020B0604020202020204" pitchFamily="34" charset="0"/>
                <a:cs typeface="Arial" panose="020B0604020202020204" pitchFamily="34" charset="0"/>
              </a:defRPr>
            </a:lvl1pPr>
          </a:lstStyle>
          <a:p>
            <a:pPr lvl="0"/>
            <a:r>
              <a:rPr lang="en-NZ" noProof="0"/>
              <a:t>01</a:t>
            </a:r>
          </a:p>
        </p:txBody>
      </p:sp>
      <p:sp>
        <p:nvSpPr>
          <p:cNvPr id="60" name="Text Placeholder 12">
            <a:extLst>
              <a:ext uri="{FF2B5EF4-FFF2-40B4-BE49-F238E27FC236}">
                <a16:creationId xmlns:a16="http://schemas.microsoft.com/office/drawing/2014/main" id="{34C1BCCB-317B-A34F-8A86-D5D1A1371189}"/>
              </a:ext>
            </a:extLst>
          </p:cNvPr>
          <p:cNvSpPr>
            <a:spLocks noGrp="1"/>
          </p:cNvSpPr>
          <p:nvPr>
            <p:ph type="body" sz="quarter" idx="24" hasCustomPrompt="1"/>
          </p:nvPr>
        </p:nvSpPr>
        <p:spPr>
          <a:xfrm>
            <a:off x="3610476" y="2450253"/>
            <a:ext cx="1129773" cy="490568"/>
          </a:xfrm>
          <a:prstGeom prst="rect">
            <a:avLst/>
          </a:prstGeom>
        </p:spPr>
        <p:txBody>
          <a:bodyPr/>
          <a:lstStyle>
            <a:lvl1pPr marL="0" indent="0">
              <a:buNone/>
              <a:defRPr b="1" i="0">
                <a:solidFill>
                  <a:schemeClr val="bg1"/>
                </a:solidFill>
                <a:latin typeface="Arial" panose="020B0604020202020204" pitchFamily="34" charset="0"/>
                <a:cs typeface="Arial" panose="020B0604020202020204" pitchFamily="34" charset="0"/>
              </a:defRPr>
            </a:lvl1pPr>
          </a:lstStyle>
          <a:p>
            <a:pPr lvl="0"/>
            <a:r>
              <a:rPr lang="en-NZ" noProof="0"/>
              <a:t>02</a:t>
            </a:r>
          </a:p>
        </p:txBody>
      </p:sp>
      <p:sp>
        <p:nvSpPr>
          <p:cNvPr id="62" name="Text Placeholder 12">
            <a:extLst>
              <a:ext uri="{FF2B5EF4-FFF2-40B4-BE49-F238E27FC236}">
                <a16:creationId xmlns:a16="http://schemas.microsoft.com/office/drawing/2014/main" id="{8E22A8AD-AF84-674F-82FF-635E47E5E073}"/>
              </a:ext>
            </a:extLst>
          </p:cNvPr>
          <p:cNvSpPr>
            <a:spLocks noGrp="1"/>
          </p:cNvSpPr>
          <p:nvPr>
            <p:ph type="body" sz="quarter" idx="25" hasCustomPrompt="1"/>
          </p:nvPr>
        </p:nvSpPr>
        <p:spPr>
          <a:xfrm>
            <a:off x="6263456" y="2450253"/>
            <a:ext cx="1129773" cy="490568"/>
          </a:xfrm>
          <a:prstGeom prst="rect">
            <a:avLst/>
          </a:prstGeom>
        </p:spPr>
        <p:txBody>
          <a:bodyPr/>
          <a:lstStyle>
            <a:lvl1pPr marL="0" indent="0">
              <a:buNone/>
              <a:defRPr b="1" i="0">
                <a:solidFill>
                  <a:schemeClr val="bg1"/>
                </a:solidFill>
                <a:latin typeface="Arial" panose="020B0604020202020204" pitchFamily="34" charset="0"/>
                <a:cs typeface="Arial" panose="020B0604020202020204" pitchFamily="34" charset="0"/>
              </a:defRPr>
            </a:lvl1pPr>
          </a:lstStyle>
          <a:p>
            <a:pPr lvl="0"/>
            <a:r>
              <a:rPr lang="en-NZ" noProof="0"/>
              <a:t>03</a:t>
            </a:r>
          </a:p>
        </p:txBody>
      </p:sp>
      <p:sp>
        <p:nvSpPr>
          <p:cNvPr id="64" name="Text Placeholder 12">
            <a:extLst>
              <a:ext uri="{FF2B5EF4-FFF2-40B4-BE49-F238E27FC236}">
                <a16:creationId xmlns:a16="http://schemas.microsoft.com/office/drawing/2014/main" id="{0B420178-92A3-EF4C-BB78-F75D4D5E3663}"/>
              </a:ext>
            </a:extLst>
          </p:cNvPr>
          <p:cNvSpPr>
            <a:spLocks noGrp="1"/>
          </p:cNvSpPr>
          <p:nvPr>
            <p:ph type="body" sz="quarter" idx="26" hasCustomPrompt="1"/>
          </p:nvPr>
        </p:nvSpPr>
        <p:spPr>
          <a:xfrm>
            <a:off x="8926190" y="2450253"/>
            <a:ext cx="1129773" cy="490568"/>
          </a:xfrm>
          <a:prstGeom prst="rect">
            <a:avLst/>
          </a:prstGeom>
        </p:spPr>
        <p:txBody>
          <a:bodyPr/>
          <a:lstStyle>
            <a:lvl1pPr marL="0" indent="0">
              <a:buNone/>
              <a:defRPr b="1" i="0">
                <a:solidFill>
                  <a:schemeClr val="bg1"/>
                </a:solidFill>
                <a:latin typeface="Arial" panose="020B0604020202020204" pitchFamily="34" charset="0"/>
                <a:cs typeface="Arial" panose="020B0604020202020204" pitchFamily="34" charset="0"/>
              </a:defRPr>
            </a:lvl1pPr>
          </a:lstStyle>
          <a:p>
            <a:pPr lvl="0"/>
            <a:r>
              <a:rPr lang="en-NZ" noProof="0"/>
              <a:t>04</a:t>
            </a:r>
          </a:p>
        </p:txBody>
      </p:sp>
      <p:sp>
        <p:nvSpPr>
          <p:cNvPr id="14" name="Footer Placeholder 13">
            <a:extLst>
              <a:ext uri="{FF2B5EF4-FFF2-40B4-BE49-F238E27FC236}">
                <a16:creationId xmlns:a16="http://schemas.microsoft.com/office/drawing/2014/main" id="{FC5A49F2-FEBE-3D43-959C-DDCC1CC33628}"/>
              </a:ext>
            </a:extLst>
          </p:cNvPr>
          <p:cNvSpPr>
            <a:spLocks noGrp="1"/>
          </p:cNvSpPr>
          <p:nvPr>
            <p:ph type="ftr" sz="quarter" idx="27"/>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
        <p:nvSpPr>
          <p:cNvPr id="20" name="Triangle 19">
            <a:extLst>
              <a:ext uri="{FF2B5EF4-FFF2-40B4-BE49-F238E27FC236}">
                <a16:creationId xmlns:a16="http://schemas.microsoft.com/office/drawing/2014/main" id="{63055481-C318-4341-975B-A9F6BF893B4F}"/>
              </a:ext>
            </a:extLst>
          </p:cNvPr>
          <p:cNvSpPr/>
          <p:nvPr userDrawn="1"/>
        </p:nvSpPr>
        <p:spPr>
          <a:xfrm rot="5400000">
            <a:off x="3212885" y="3077856"/>
            <a:ext cx="615435" cy="25908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21" name="Triangle 20">
            <a:extLst>
              <a:ext uri="{FF2B5EF4-FFF2-40B4-BE49-F238E27FC236}">
                <a16:creationId xmlns:a16="http://schemas.microsoft.com/office/drawing/2014/main" id="{2A8D0676-66AA-924E-85C0-4A8A3FE1DE48}"/>
              </a:ext>
            </a:extLst>
          </p:cNvPr>
          <p:cNvSpPr/>
          <p:nvPr userDrawn="1"/>
        </p:nvSpPr>
        <p:spPr>
          <a:xfrm rot="5400000">
            <a:off x="5871373" y="3077856"/>
            <a:ext cx="615435" cy="25908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22" name="Triangle 21">
            <a:extLst>
              <a:ext uri="{FF2B5EF4-FFF2-40B4-BE49-F238E27FC236}">
                <a16:creationId xmlns:a16="http://schemas.microsoft.com/office/drawing/2014/main" id="{8F332D2B-2DB9-6144-BA07-DCFE45911C45}"/>
              </a:ext>
            </a:extLst>
          </p:cNvPr>
          <p:cNvSpPr/>
          <p:nvPr userDrawn="1"/>
        </p:nvSpPr>
        <p:spPr>
          <a:xfrm rot="5400000">
            <a:off x="8542629" y="3077856"/>
            <a:ext cx="615435" cy="25908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Tree>
    <p:extLst>
      <p:ext uri="{BB962C8B-B14F-4D97-AF65-F5344CB8AC3E}">
        <p14:creationId xmlns:p14="http://schemas.microsoft.com/office/powerpoint/2010/main" val="1978502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with ochre pattern">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DFE47AC-934B-EE48-B8E1-5D712F651415}"/>
              </a:ext>
            </a:extLst>
          </p:cNvPr>
          <p:cNvPicPr>
            <a:picLocks noChangeAspect="1"/>
          </p:cNvPicPr>
          <p:nvPr userDrawn="1"/>
        </p:nvPicPr>
        <p:blipFill rotWithShape="1">
          <a:blip r:embed="rId2">
            <a:alphaModFix amt="50000"/>
          </a:blip>
          <a:srcRect l="-142" t="879" r="142" b="792"/>
          <a:stretch/>
        </p:blipFill>
        <p:spPr>
          <a:xfrm>
            <a:off x="336520" y="275422"/>
            <a:ext cx="11486437" cy="5993176"/>
          </a:xfrm>
          <a:prstGeom prst="rect">
            <a:avLst/>
          </a:prstGeom>
        </p:spPr>
      </p:pic>
      <p:sp>
        <p:nvSpPr>
          <p:cNvPr id="7" name="Text Placeholder 5">
            <a:extLst>
              <a:ext uri="{FF2B5EF4-FFF2-40B4-BE49-F238E27FC236}">
                <a16:creationId xmlns:a16="http://schemas.microsoft.com/office/drawing/2014/main" id="{76C28C24-12B2-DD41-B74C-D6B30960AD1D}"/>
              </a:ext>
            </a:extLst>
          </p:cNvPr>
          <p:cNvSpPr>
            <a:spLocks noGrp="1"/>
          </p:cNvSpPr>
          <p:nvPr>
            <p:ph type="body" sz="quarter" idx="10" hasCustomPrompt="1"/>
          </p:nvPr>
        </p:nvSpPr>
        <p:spPr>
          <a:xfrm>
            <a:off x="5568000" y="4111200"/>
            <a:ext cx="5083200" cy="990000"/>
          </a:xfrm>
          <a:prstGeom prst="rect">
            <a:avLst/>
          </a:prstGeom>
        </p:spPr>
        <p:txBody>
          <a:bodyPr lIns="0" tIns="0" rIns="0" bIns="0"/>
          <a:lstStyle>
            <a:lvl1pPr marL="0" indent="0">
              <a:spcBef>
                <a:spcPts val="0"/>
              </a:spcBef>
              <a:buNone/>
              <a:defRPr b="1" i="0">
                <a:solidFill>
                  <a:schemeClr val="bg1"/>
                </a:solidFill>
                <a:latin typeface="Arial" panose="020B0604020202020204" pitchFamily="34" charset="0"/>
                <a:cs typeface="Arial" panose="020B0604020202020204" pitchFamily="34" charset="0"/>
              </a:defRPr>
            </a:lvl1pPr>
          </a:lstStyle>
          <a:p>
            <a:pPr lvl="0"/>
            <a:r>
              <a:rPr lang="en-NZ" noProof="0"/>
              <a:t>Insert chapter heading here</a:t>
            </a:r>
          </a:p>
        </p:txBody>
      </p:sp>
      <p:sp>
        <p:nvSpPr>
          <p:cNvPr id="8" name="Footer Placeholder 7">
            <a:extLst>
              <a:ext uri="{FF2B5EF4-FFF2-40B4-BE49-F238E27FC236}">
                <a16:creationId xmlns:a16="http://schemas.microsoft.com/office/drawing/2014/main" id="{33294FB1-833F-094A-90D8-91A291CEA024}"/>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Tree>
    <p:extLst>
      <p:ext uri="{BB962C8B-B14F-4D97-AF65-F5344CB8AC3E}">
        <p14:creationId xmlns:p14="http://schemas.microsoft.com/office/powerpoint/2010/main" val="2412876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near Diagram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B41CABC-4ED1-8E41-9A31-BF517AB45240}"/>
              </a:ext>
            </a:extLst>
          </p:cNvPr>
          <p:cNvGrpSpPr/>
          <p:nvPr userDrawn="1"/>
        </p:nvGrpSpPr>
        <p:grpSpPr>
          <a:xfrm>
            <a:off x="8823445" y="2338825"/>
            <a:ext cx="2443912" cy="1737142"/>
            <a:chOff x="7169050" y="2691728"/>
            <a:chExt cx="1985678" cy="1881904"/>
          </a:xfrm>
        </p:grpSpPr>
        <p:sp>
          <p:nvSpPr>
            <p:cNvPr id="21" name="Rectangle 20">
              <a:extLst>
                <a:ext uri="{FF2B5EF4-FFF2-40B4-BE49-F238E27FC236}">
                  <a16:creationId xmlns:a16="http://schemas.microsoft.com/office/drawing/2014/main" id="{016A84D3-3217-FB42-AA1C-F3CAD10D0118}"/>
                </a:ext>
              </a:extLst>
            </p:cNvPr>
            <p:cNvSpPr/>
            <p:nvPr/>
          </p:nvSpPr>
          <p:spPr>
            <a:xfrm>
              <a:off x="7169050" y="2691728"/>
              <a:ext cx="1985678" cy="1881904"/>
            </a:xfrm>
            <a:prstGeom prst="rect">
              <a:avLst/>
            </a:prstGeom>
            <a:solidFill>
              <a:srgbClr val="23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b="1" noProof="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D26AF584-2CF1-D947-8A5F-2181875E3E39}"/>
                </a:ext>
              </a:extLst>
            </p:cNvPr>
            <p:cNvSpPr/>
            <p:nvPr/>
          </p:nvSpPr>
          <p:spPr>
            <a:xfrm>
              <a:off x="7251523" y="2870150"/>
              <a:ext cx="885714" cy="473741"/>
            </a:xfrm>
            <a:prstGeom prst="rect">
              <a:avLst/>
            </a:prstGeom>
          </p:spPr>
          <p:txBody>
            <a:bodyPr wrap="square">
              <a:spAutoFit/>
            </a:bodyPr>
            <a:lstStyle/>
            <a:p>
              <a:pPr>
                <a:lnSpc>
                  <a:spcPct val="80000"/>
                </a:lnSpc>
                <a:spcAft>
                  <a:spcPts val="554"/>
                </a:spcAft>
              </a:pPr>
              <a:r>
                <a:rPr lang="en-NZ" sz="2800" b="1" noProof="0">
                  <a:solidFill>
                    <a:schemeClr val="bg1"/>
                  </a:solidFill>
                  <a:latin typeface="Arial" panose="020B0604020202020204" pitchFamily="34" charset="0"/>
                  <a:ea typeface="Times New Roman" charset="0"/>
                  <a:cs typeface="Arial" panose="020B0604020202020204" pitchFamily="34" charset="0"/>
                </a:rPr>
                <a:t>04</a:t>
              </a:r>
            </a:p>
          </p:txBody>
        </p:sp>
      </p:grpSp>
      <p:grpSp>
        <p:nvGrpSpPr>
          <p:cNvPr id="23" name="Group 22">
            <a:extLst>
              <a:ext uri="{FF2B5EF4-FFF2-40B4-BE49-F238E27FC236}">
                <a16:creationId xmlns:a16="http://schemas.microsoft.com/office/drawing/2014/main" id="{276FC72C-9F26-BF40-85AF-5C72F0711198}"/>
              </a:ext>
            </a:extLst>
          </p:cNvPr>
          <p:cNvGrpSpPr/>
          <p:nvPr userDrawn="1"/>
        </p:nvGrpSpPr>
        <p:grpSpPr>
          <a:xfrm>
            <a:off x="6164376" y="2338825"/>
            <a:ext cx="2443912" cy="1737142"/>
            <a:chOff x="5030968" y="2691728"/>
            <a:chExt cx="1985678" cy="1881904"/>
          </a:xfrm>
        </p:grpSpPr>
        <p:sp>
          <p:nvSpPr>
            <p:cNvPr id="24" name="Rectangle 23">
              <a:extLst>
                <a:ext uri="{FF2B5EF4-FFF2-40B4-BE49-F238E27FC236}">
                  <a16:creationId xmlns:a16="http://schemas.microsoft.com/office/drawing/2014/main" id="{DAD8F7D0-E041-C448-9714-F162AE286F6D}"/>
                </a:ext>
              </a:extLst>
            </p:cNvPr>
            <p:cNvSpPr/>
            <p:nvPr/>
          </p:nvSpPr>
          <p:spPr>
            <a:xfrm>
              <a:off x="5030968" y="2691728"/>
              <a:ext cx="1985678" cy="1881904"/>
            </a:xfrm>
            <a:prstGeom prst="rect">
              <a:avLst/>
            </a:prstGeom>
            <a:solidFill>
              <a:srgbClr val="23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b="1" noProof="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1AE969D1-57D3-7445-A006-76C6F05A1489}"/>
                </a:ext>
              </a:extLst>
            </p:cNvPr>
            <p:cNvSpPr/>
            <p:nvPr/>
          </p:nvSpPr>
          <p:spPr>
            <a:xfrm>
              <a:off x="5113441" y="2870150"/>
              <a:ext cx="885714" cy="473741"/>
            </a:xfrm>
            <a:prstGeom prst="rect">
              <a:avLst/>
            </a:prstGeom>
          </p:spPr>
          <p:txBody>
            <a:bodyPr wrap="square">
              <a:spAutoFit/>
            </a:bodyPr>
            <a:lstStyle/>
            <a:p>
              <a:pPr>
                <a:lnSpc>
                  <a:spcPct val="80000"/>
                </a:lnSpc>
                <a:spcAft>
                  <a:spcPts val="554"/>
                </a:spcAft>
              </a:pPr>
              <a:r>
                <a:rPr lang="en-NZ" sz="2800" b="1" noProof="0">
                  <a:solidFill>
                    <a:schemeClr val="bg1"/>
                  </a:solidFill>
                  <a:latin typeface="Arial" panose="020B0604020202020204" pitchFamily="34" charset="0"/>
                  <a:ea typeface="Times New Roman" charset="0"/>
                  <a:cs typeface="Arial" panose="020B0604020202020204" pitchFamily="34" charset="0"/>
                </a:rPr>
                <a:t>03</a:t>
              </a:r>
            </a:p>
          </p:txBody>
        </p:sp>
      </p:grpSp>
      <p:grpSp>
        <p:nvGrpSpPr>
          <p:cNvPr id="26" name="Group 25">
            <a:extLst>
              <a:ext uri="{FF2B5EF4-FFF2-40B4-BE49-F238E27FC236}">
                <a16:creationId xmlns:a16="http://schemas.microsoft.com/office/drawing/2014/main" id="{AB2CE5E2-334B-5748-82D0-1217515F6E96}"/>
              </a:ext>
            </a:extLst>
          </p:cNvPr>
          <p:cNvGrpSpPr/>
          <p:nvPr userDrawn="1"/>
        </p:nvGrpSpPr>
        <p:grpSpPr>
          <a:xfrm>
            <a:off x="3505307" y="2338825"/>
            <a:ext cx="2443912" cy="1737142"/>
            <a:chOff x="2852544" y="2691728"/>
            <a:chExt cx="1985678" cy="1881904"/>
          </a:xfrm>
        </p:grpSpPr>
        <p:sp>
          <p:nvSpPr>
            <p:cNvPr id="27" name="Rectangle 26">
              <a:extLst>
                <a:ext uri="{FF2B5EF4-FFF2-40B4-BE49-F238E27FC236}">
                  <a16:creationId xmlns:a16="http://schemas.microsoft.com/office/drawing/2014/main" id="{675DAD76-DCFB-E24D-9ED4-B8DFAF8F1EC0}"/>
                </a:ext>
              </a:extLst>
            </p:cNvPr>
            <p:cNvSpPr/>
            <p:nvPr/>
          </p:nvSpPr>
          <p:spPr>
            <a:xfrm>
              <a:off x="2852544" y="2691728"/>
              <a:ext cx="1985678" cy="1881904"/>
            </a:xfrm>
            <a:prstGeom prst="rect">
              <a:avLst/>
            </a:prstGeom>
            <a:solidFill>
              <a:srgbClr val="23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b="1" noProof="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4AE3549A-5B22-0C40-9D54-F0101DC5E0EB}"/>
                </a:ext>
              </a:extLst>
            </p:cNvPr>
            <p:cNvSpPr/>
            <p:nvPr/>
          </p:nvSpPr>
          <p:spPr>
            <a:xfrm>
              <a:off x="2935017" y="2870150"/>
              <a:ext cx="885714" cy="473741"/>
            </a:xfrm>
            <a:prstGeom prst="rect">
              <a:avLst/>
            </a:prstGeom>
          </p:spPr>
          <p:txBody>
            <a:bodyPr wrap="square">
              <a:spAutoFit/>
            </a:bodyPr>
            <a:lstStyle/>
            <a:p>
              <a:pPr>
                <a:lnSpc>
                  <a:spcPct val="80000"/>
                </a:lnSpc>
                <a:spcAft>
                  <a:spcPts val="554"/>
                </a:spcAft>
              </a:pPr>
              <a:r>
                <a:rPr lang="en-NZ" sz="2800" b="1" noProof="0">
                  <a:solidFill>
                    <a:schemeClr val="bg1"/>
                  </a:solidFill>
                  <a:latin typeface="Arial" panose="020B0604020202020204" pitchFamily="34" charset="0"/>
                  <a:ea typeface="Times New Roman" charset="0"/>
                  <a:cs typeface="Arial" panose="020B0604020202020204" pitchFamily="34" charset="0"/>
                </a:rPr>
                <a:t>02</a:t>
              </a:r>
            </a:p>
          </p:txBody>
        </p:sp>
      </p:grpSp>
      <p:grpSp>
        <p:nvGrpSpPr>
          <p:cNvPr id="29" name="Group 28">
            <a:extLst>
              <a:ext uri="{FF2B5EF4-FFF2-40B4-BE49-F238E27FC236}">
                <a16:creationId xmlns:a16="http://schemas.microsoft.com/office/drawing/2014/main" id="{F11A45A6-910C-AD46-9290-C08E76A14C82}"/>
              </a:ext>
            </a:extLst>
          </p:cNvPr>
          <p:cNvGrpSpPr/>
          <p:nvPr userDrawn="1"/>
        </p:nvGrpSpPr>
        <p:grpSpPr>
          <a:xfrm>
            <a:off x="846237" y="2338825"/>
            <a:ext cx="2443912" cy="1737142"/>
            <a:chOff x="687568" y="2691728"/>
            <a:chExt cx="1985678" cy="1881904"/>
          </a:xfrm>
        </p:grpSpPr>
        <p:sp>
          <p:nvSpPr>
            <p:cNvPr id="30" name="Rectangle 29">
              <a:extLst>
                <a:ext uri="{FF2B5EF4-FFF2-40B4-BE49-F238E27FC236}">
                  <a16:creationId xmlns:a16="http://schemas.microsoft.com/office/drawing/2014/main" id="{712C710D-C51F-C040-88A0-D654309C2FDF}"/>
                </a:ext>
              </a:extLst>
            </p:cNvPr>
            <p:cNvSpPr/>
            <p:nvPr/>
          </p:nvSpPr>
          <p:spPr>
            <a:xfrm>
              <a:off x="687568" y="2691728"/>
              <a:ext cx="1985678" cy="1881904"/>
            </a:xfrm>
            <a:prstGeom prst="rect">
              <a:avLst/>
            </a:prstGeom>
            <a:solidFill>
              <a:srgbClr val="23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b="1" noProof="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C2B640D9-F759-DE49-9A7C-A50C1D23CA63}"/>
                </a:ext>
              </a:extLst>
            </p:cNvPr>
            <p:cNvSpPr/>
            <p:nvPr/>
          </p:nvSpPr>
          <p:spPr>
            <a:xfrm>
              <a:off x="770041" y="2870150"/>
              <a:ext cx="885714" cy="473741"/>
            </a:xfrm>
            <a:prstGeom prst="rect">
              <a:avLst/>
            </a:prstGeom>
          </p:spPr>
          <p:txBody>
            <a:bodyPr wrap="square">
              <a:spAutoFit/>
            </a:bodyPr>
            <a:lstStyle/>
            <a:p>
              <a:pPr>
                <a:lnSpc>
                  <a:spcPct val="80000"/>
                </a:lnSpc>
                <a:spcAft>
                  <a:spcPts val="554"/>
                </a:spcAft>
              </a:pPr>
              <a:r>
                <a:rPr lang="en-NZ" sz="2800" b="1" noProof="0">
                  <a:solidFill>
                    <a:schemeClr val="bg1"/>
                  </a:solidFill>
                  <a:latin typeface="Arial" panose="020B0604020202020204" pitchFamily="34" charset="0"/>
                  <a:ea typeface="Times New Roman" charset="0"/>
                  <a:cs typeface="Arial" panose="020B0604020202020204" pitchFamily="34" charset="0"/>
                </a:rPr>
                <a:t>01</a:t>
              </a:r>
            </a:p>
          </p:txBody>
        </p:sp>
      </p:grpSp>
      <p:pic>
        <p:nvPicPr>
          <p:cNvPr id="32" name="Picture 31">
            <a:extLst>
              <a:ext uri="{FF2B5EF4-FFF2-40B4-BE49-F238E27FC236}">
                <a16:creationId xmlns:a16="http://schemas.microsoft.com/office/drawing/2014/main" id="{6B3221F0-6471-194B-8C94-F7F0A8C6E86C}"/>
              </a:ext>
            </a:extLst>
          </p:cNvPr>
          <p:cNvPicPr>
            <a:picLocks noChangeAspect="1"/>
          </p:cNvPicPr>
          <p:nvPr userDrawn="1"/>
        </p:nvPicPr>
        <p:blipFill>
          <a:blip r:embed="rId2"/>
          <a:stretch>
            <a:fillRect/>
          </a:stretch>
        </p:blipFill>
        <p:spPr>
          <a:xfrm>
            <a:off x="1554935" y="2786567"/>
            <a:ext cx="1195624" cy="819414"/>
          </a:xfrm>
          <a:prstGeom prst="rect">
            <a:avLst/>
          </a:prstGeom>
        </p:spPr>
      </p:pic>
      <p:pic>
        <p:nvPicPr>
          <p:cNvPr id="34" name="Picture 33">
            <a:extLst>
              <a:ext uri="{FF2B5EF4-FFF2-40B4-BE49-F238E27FC236}">
                <a16:creationId xmlns:a16="http://schemas.microsoft.com/office/drawing/2014/main" id="{AC291472-7E3B-ED41-A45B-C035844DD041}"/>
              </a:ext>
            </a:extLst>
          </p:cNvPr>
          <p:cNvPicPr>
            <a:picLocks noChangeAspect="1"/>
          </p:cNvPicPr>
          <p:nvPr userDrawn="1"/>
        </p:nvPicPr>
        <p:blipFill>
          <a:blip r:embed="rId3"/>
          <a:stretch>
            <a:fillRect/>
          </a:stretch>
        </p:blipFill>
        <p:spPr>
          <a:xfrm>
            <a:off x="4453243" y="2867493"/>
            <a:ext cx="726979" cy="742124"/>
          </a:xfrm>
          <a:prstGeom prst="rect">
            <a:avLst/>
          </a:prstGeom>
        </p:spPr>
      </p:pic>
      <p:pic>
        <p:nvPicPr>
          <p:cNvPr id="35" name="Picture 34">
            <a:extLst>
              <a:ext uri="{FF2B5EF4-FFF2-40B4-BE49-F238E27FC236}">
                <a16:creationId xmlns:a16="http://schemas.microsoft.com/office/drawing/2014/main" id="{9EBF850A-B03B-3C45-9DCA-D8372727EE02}"/>
              </a:ext>
            </a:extLst>
          </p:cNvPr>
          <p:cNvPicPr>
            <a:picLocks noChangeAspect="1"/>
          </p:cNvPicPr>
          <p:nvPr userDrawn="1"/>
        </p:nvPicPr>
        <p:blipFill>
          <a:blip r:embed="rId4"/>
          <a:stretch>
            <a:fillRect/>
          </a:stretch>
        </p:blipFill>
        <p:spPr>
          <a:xfrm>
            <a:off x="6934419" y="2842667"/>
            <a:ext cx="981043" cy="701560"/>
          </a:xfrm>
          <a:prstGeom prst="rect">
            <a:avLst/>
          </a:prstGeom>
        </p:spPr>
      </p:pic>
      <p:pic>
        <p:nvPicPr>
          <p:cNvPr id="53" name="Picture 52">
            <a:extLst>
              <a:ext uri="{FF2B5EF4-FFF2-40B4-BE49-F238E27FC236}">
                <a16:creationId xmlns:a16="http://schemas.microsoft.com/office/drawing/2014/main" id="{27D21F19-6C3F-E844-9FD1-DB478AE9464B}"/>
              </a:ext>
            </a:extLst>
          </p:cNvPr>
          <p:cNvPicPr>
            <a:picLocks noChangeAspect="1"/>
          </p:cNvPicPr>
          <p:nvPr userDrawn="1"/>
        </p:nvPicPr>
        <p:blipFill>
          <a:blip r:embed="rId5"/>
          <a:stretch>
            <a:fillRect/>
          </a:stretch>
        </p:blipFill>
        <p:spPr>
          <a:xfrm>
            <a:off x="9407735" y="2879907"/>
            <a:ext cx="1180863" cy="688837"/>
          </a:xfrm>
          <a:prstGeom prst="rect">
            <a:avLst/>
          </a:prstGeom>
        </p:spPr>
      </p:pic>
      <p:sp>
        <p:nvSpPr>
          <p:cNvPr id="36" name="Title 1">
            <a:extLst>
              <a:ext uri="{FF2B5EF4-FFF2-40B4-BE49-F238E27FC236}">
                <a16:creationId xmlns:a16="http://schemas.microsoft.com/office/drawing/2014/main" id="{102F5FA6-5753-4C47-BC94-9B0C49B2C35F}"/>
              </a:ext>
            </a:extLst>
          </p:cNvPr>
          <p:cNvSpPr txBox="1">
            <a:spLocks/>
          </p:cNvSpPr>
          <p:nvPr userDrawn="1"/>
        </p:nvSpPr>
        <p:spPr>
          <a:xfrm>
            <a:off x="3529418" y="4225550"/>
            <a:ext cx="2402324" cy="541507"/>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37" name="Title 1">
            <a:extLst>
              <a:ext uri="{FF2B5EF4-FFF2-40B4-BE49-F238E27FC236}">
                <a16:creationId xmlns:a16="http://schemas.microsoft.com/office/drawing/2014/main" id="{74756AA7-09B6-1448-B95F-1621AC07B018}"/>
              </a:ext>
            </a:extLst>
          </p:cNvPr>
          <p:cNvSpPr txBox="1">
            <a:spLocks/>
          </p:cNvSpPr>
          <p:nvPr userDrawn="1"/>
        </p:nvSpPr>
        <p:spPr>
          <a:xfrm>
            <a:off x="6224799" y="4230033"/>
            <a:ext cx="2402324" cy="541507"/>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38" name="Title 1">
            <a:extLst>
              <a:ext uri="{FF2B5EF4-FFF2-40B4-BE49-F238E27FC236}">
                <a16:creationId xmlns:a16="http://schemas.microsoft.com/office/drawing/2014/main" id="{8CAF79AA-61D2-3B4F-AD96-F87BE3CCC7A7}"/>
              </a:ext>
            </a:extLst>
          </p:cNvPr>
          <p:cNvSpPr txBox="1">
            <a:spLocks/>
          </p:cNvSpPr>
          <p:nvPr userDrawn="1"/>
        </p:nvSpPr>
        <p:spPr>
          <a:xfrm>
            <a:off x="8884322" y="4234516"/>
            <a:ext cx="2402324" cy="541507"/>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39" name="Title 1">
            <a:extLst>
              <a:ext uri="{FF2B5EF4-FFF2-40B4-BE49-F238E27FC236}">
                <a16:creationId xmlns:a16="http://schemas.microsoft.com/office/drawing/2014/main" id="{A3459252-246C-6143-B9D7-2B6671C0A98B}"/>
              </a:ext>
            </a:extLst>
          </p:cNvPr>
          <p:cNvSpPr txBox="1">
            <a:spLocks/>
          </p:cNvSpPr>
          <p:nvPr userDrawn="1"/>
        </p:nvSpPr>
        <p:spPr>
          <a:xfrm>
            <a:off x="887826" y="4221067"/>
            <a:ext cx="2402324" cy="541507"/>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554"/>
              </a:spcAft>
            </a:pPr>
            <a:r>
              <a:rPr lang="en-NZ" sz="1250" b="1" noProof="0">
                <a:latin typeface="Arial" panose="020B0604020202020204" pitchFamily="34" charset="0"/>
                <a:ea typeface="Times New Roman" charset="0"/>
                <a:cs typeface="Arial" panose="020B0604020202020204" pitchFamily="34" charset="0"/>
              </a:rPr>
              <a:t>Text here</a:t>
            </a:r>
          </a:p>
          <a:p>
            <a:pPr algn="l"/>
            <a:r>
              <a:rPr lang="en-NZ" sz="1000" noProof="0">
                <a:latin typeface="Arial" panose="020B0604020202020204" pitchFamily="34" charset="0"/>
                <a:cs typeface="Arial" panose="020B0604020202020204" pitchFamily="34" charset="0"/>
              </a:rPr>
              <a:t>With brief explanation</a:t>
            </a:r>
            <a:br>
              <a:rPr lang="en-NZ" sz="1000" noProof="0">
                <a:latin typeface="Arial" panose="020B0604020202020204" pitchFamily="34" charset="0"/>
                <a:cs typeface="Arial" panose="020B0604020202020204" pitchFamily="34" charset="0"/>
              </a:rPr>
            </a:br>
            <a:r>
              <a:rPr lang="en-NZ" sz="1000" noProof="0">
                <a:latin typeface="Arial" panose="020B0604020202020204" pitchFamily="34" charset="0"/>
                <a:cs typeface="Arial" panose="020B0604020202020204" pitchFamily="34" charset="0"/>
              </a:rPr>
              <a:t>body text here</a:t>
            </a:r>
          </a:p>
        </p:txBody>
      </p:sp>
      <p:sp>
        <p:nvSpPr>
          <p:cNvPr id="41" name="Text Placeholder 2">
            <a:extLst>
              <a:ext uri="{FF2B5EF4-FFF2-40B4-BE49-F238E27FC236}">
                <a16:creationId xmlns:a16="http://schemas.microsoft.com/office/drawing/2014/main" id="{0326E2BE-C7E3-9D4F-88A5-B344ED6999E5}"/>
              </a:ext>
            </a:extLst>
          </p:cNvPr>
          <p:cNvSpPr>
            <a:spLocks noGrp="1"/>
          </p:cNvSpPr>
          <p:nvPr>
            <p:ph type="body" sz="quarter" idx="10" hasCustomPrompt="1"/>
          </p:nvPr>
        </p:nvSpPr>
        <p:spPr>
          <a:xfrm>
            <a:off x="921600" y="770400"/>
            <a:ext cx="10599147" cy="543836"/>
          </a:xfrm>
          <a:prstGeom prst="rect">
            <a:avLst/>
          </a:prstGeom>
        </p:spPr>
        <p:txBody>
          <a:bodyPr lIns="0" tIns="0" rIns="0" bIns="0"/>
          <a:lstStyle>
            <a:lvl1pPr marL="0" indent="0">
              <a:buNone/>
              <a:defRPr b="1" i="0">
                <a:solidFill>
                  <a:schemeClr val="tx1"/>
                </a:solidFill>
                <a:latin typeface="Arial" panose="020B0604020202020204" pitchFamily="34" charset="0"/>
                <a:cs typeface="Arial" panose="020B0604020202020204" pitchFamily="34" charset="0"/>
              </a:defRPr>
            </a:lvl1pPr>
          </a:lstStyle>
          <a:p>
            <a:pPr lvl="0"/>
            <a:r>
              <a:rPr lang="en-NZ" noProof="0"/>
              <a:t>Insert your title here</a:t>
            </a:r>
          </a:p>
        </p:txBody>
      </p:sp>
      <p:sp>
        <p:nvSpPr>
          <p:cNvPr id="2" name="Footer Placeholder 1">
            <a:extLst>
              <a:ext uri="{FF2B5EF4-FFF2-40B4-BE49-F238E27FC236}">
                <a16:creationId xmlns:a16="http://schemas.microsoft.com/office/drawing/2014/main" id="{7781FCAC-460C-B44A-8F98-B6895E22183F}"/>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
        <p:nvSpPr>
          <p:cNvPr id="33" name="Triangle 32">
            <a:extLst>
              <a:ext uri="{FF2B5EF4-FFF2-40B4-BE49-F238E27FC236}">
                <a16:creationId xmlns:a16="http://schemas.microsoft.com/office/drawing/2014/main" id="{D937F628-A2FD-1748-B8C3-D5BE4C01494D}"/>
              </a:ext>
            </a:extLst>
          </p:cNvPr>
          <p:cNvSpPr/>
          <p:nvPr userDrawn="1"/>
        </p:nvSpPr>
        <p:spPr>
          <a:xfrm rot="5400000">
            <a:off x="3212885" y="3077856"/>
            <a:ext cx="615435" cy="25908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40" name="Triangle 39">
            <a:extLst>
              <a:ext uri="{FF2B5EF4-FFF2-40B4-BE49-F238E27FC236}">
                <a16:creationId xmlns:a16="http://schemas.microsoft.com/office/drawing/2014/main" id="{4086C270-ADF8-EE4C-BEAC-368F0DA58095}"/>
              </a:ext>
            </a:extLst>
          </p:cNvPr>
          <p:cNvSpPr/>
          <p:nvPr userDrawn="1"/>
        </p:nvSpPr>
        <p:spPr>
          <a:xfrm rot="5400000">
            <a:off x="5871373" y="3077856"/>
            <a:ext cx="615435" cy="25908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
        <p:nvSpPr>
          <p:cNvPr id="42" name="Triangle 41">
            <a:extLst>
              <a:ext uri="{FF2B5EF4-FFF2-40B4-BE49-F238E27FC236}">
                <a16:creationId xmlns:a16="http://schemas.microsoft.com/office/drawing/2014/main" id="{4231F1FF-C0C4-B04E-947C-5780EE3AB814}"/>
              </a:ext>
            </a:extLst>
          </p:cNvPr>
          <p:cNvSpPr/>
          <p:nvPr userDrawn="1"/>
        </p:nvSpPr>
        <p:spPr>
          <a:xfrm rot="5400000">
            <a:off x="8542629" y="3077856"/>
            <a:ext cx="615435" cy="25908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noProof="0"/>
          </a:p>
        </p:txBody>
      </p:sp>
    </p:spTree>
    <p:extLst>
      <p:ext uri="{BB962C8B-B14F-4D97-AF65-F5344CB8AC3E}">
        <p14:creationId xmlns:p14="http://schemas.microsoft.com/office/powerpoint/2010/main" val="336169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 with footer">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A58660-7EAE-CB4A-8588-0D6B632C1FF1}"/>
              </a:ext>
            </a:extLst>
          </p:cNvPr>
          <p:cNvSpPr>
            <a:spLocks noGrp="1"/>
          </p:cNvSpPr>
          <p:nvPr>
            <p:ph type="ftr" sz="quarter" idx="10"/>
          </p:nvPr>
        </p:nvSpPr>
        <p:spPr/>
        <p:txBody>
          <a:bodyPr/>
          <a:lstStyle/>
          <a:p>
            <a:r>
              <a:rPr lang="en-NZ" noProof="0"/>
              <a:t>Footer</a:t>
            </a:r>
          </a:p>
        </p:txBody>
      </p:sp>
    </p:spTree>
    <p:extLst>
      <p:ext uri="{BB962C8B-B14F-4D97-AF65-F5344CB8AC3E}">
        <p14:creationId xmlns:p14="http://schemas.microsoft.com/office/powerpoint/2010/main" val="3418341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 Pink">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0648E77B-53E4-7E40-8A92-4917E9B74928}"/>
              </a:ext>
            </a:extLst>
          </p:cNvPr>
          <p:cNvSpPr>
            <a:spLocks noGrp="1"/>
          </p:cNvSpPr>
          <p:nvPr>
            <p:ph type="body" sz="quarter" idx="10" hasCustomPrompt="1"/>
          </p:nvPr>
        </p:nvSpPr>
        <p:spPr>
          <a:xfrm>
            <a:off x="921871" y="769464"/>
            <a:ext cx="10599147" cy="543836"/>
          </a:xfrm>
          <a:prstGeom prst="rect">
            <a:avLst/>
          </a:prstGeom>
        </p:spPr>
        <p:txBody>
          <a:bodyPr lIns="0" tIns="0" rIns="0" bIns="0"/>
          <a:lstStyle>
            <a:lvl1pPr marL="0" indent="0">
              <a:buNone/>
              <a:defRPr b="1" i="0">
                <a:solidFill>
                  <a:schemeClr val="tx1"/>
                </a:solidFill>
                <a:latin typeface="Arial" panose="020B0604020202020204" pitchFamily="34" charset="0"/>
                <a:cs typeface="Arial" panose="020B0604020202020204" pitchFamily="34" charset="0"/>
              </a:defRPr>
            </a:lvl1pPr>
          </a:lstStyle>
          <a:p>
            <a:pPr lvl="0"/>
            <a:r>
              <a:rPr lang="en-NZ" noProof="0"/>
              <a:t>Insert your title here</a:t>
            </a:r>
          </a:p>
        </p:txBody>
      </p:sp>
      <p:sp>
        <p:nvSpPr>
          <p:cNvPr id="2" name="Footer Placeholder 1">
            <a:extLst>
              <a:ext uri="{FF2B5EF4-FFF2-40B4-BE49-F238E27FC236}">
                <a16:creationId xmlns:a16="http://schemas.microsoft.com/office/drawing/2014/main" id="{701F1C59-C92F-484B-B859-A32C81F66FFC}"/>
              </a:ext>
            </a:extLst>
          </p:cNvPr>
          <p:cNvSpPr>
            <a:spLocks noGrp="1"/>
          </p:cNvSpPr>
          <p:nvPr>
            <p:ph type="ftr" sz="quarter" idx="12"/>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
        <p:nvSpPr>
          <p:cNvPr id="5" name="Text Placeholder 3">
            <a:extLst>
              <a:ext uri="{FF2B5EF4-FFF2-40B4-BE49-F238E27FC236}">
                <a16:creationId xmlns:a16="http://schemas.microsoft.com/office/drawing/2014/main" id="{D8C74EC8-8A61-4FB0-96F2-805B3E18480C}"/>
              </a:ext>
            </a:extLst>
          </p:cNvPr>
          <p:cNvSpPr>
            <a:spLocks noGrp="1"/>
          </p:cNvSpPr>
          <p:nvPr>
            <p:ph type="body" sz="quarter" idx="13" hasCustomPrompt="1"/>
          </p:nvPr>
        </p:nvSpPr>
        <p:spPr>
          <a:xfrm>
            <a:off x="921867" y="1591200"/>
            <a:ext cx="9600000" cy="3960000"/>
          </a:xfrm>
          <a:prstGeom prst="rect">
            <a:avLst/>
          </a:prstGeom>
        </p:spPr>
        <p:txBody>
          <a:bodyPr lIns="0" tIns="0" rIns="0" bIns="0"/>
          <a:lstStyle>
            <a:lvl1pPr marL="252000" indent="-252000">
              <a:lnSpc>
                <a:spcPts val="2100"/>
              </a:lnSpc>
              <a:spcBef>
                <a:spcPts val="0"/>
              </a:spcBef>
              <a:spcAft>
                <a:spcPts val="600"/>
              </a:spcAft>
              <a:defRPr sz="1600"/>
            </a:lvl1pPr>
            <a:lvl2pPr marL="504000" indent="-252000">
              <a:lnSpc>
                <a:spcPts val="2100"/>
              </a:lnSpc>
              <a:spcBef>
                <a:spcPts val="0"/>
              </a:spcBef>
              <a:spcAft>
                <a:spcPts val="600"/>
              </a:spcAft>
              <a:buFont typeface="Arial" panose="020B0604020202020204" pitchFamily="34" charset="0"/>
              <a:buChar char="▪"/>
              <a:defRPr sz="1600"/>
            </a:lvl2pPr>
            <a:lvl3pPr marL="755650" indent="-252000">
              <a:lnSpc>
                <a:spcPts val="2100"/>
              </a:lnSpc>
              <a:spcBef>
                <a:spcPts val="0"/>
              </a:spcBef>
              <a:spcAft>
                <a:spcPts val="600"/>
              </a:spcAft>
              <a:buSzPct val="70000"/>
              <a:buFont typeface="Courier New" panose="02070309020205020404" pitchFamily="49" charset="0"/>
              <a:buChar char="o"/>
              <a:defRPr sz="1600"/>
            </a:lvl3pPr>
            <a:lvl4pPr marL="1008000" indent="-252000">
              <a:lnSpc>
                <a:spcPts val="2100"/>
              </a:lnSpc>
              <a:spcBef>
                <a:spcPts val="0"/>
              </a:spcBef>
              <a:spcAft>
                <a:spcPts val="600"/>
              </a:spcAft>
              <a:defRPr sz="1600"/>
            </a:lvl4pPr>
            <a:lvl5pPr marL="1260000" indent="-252000">
              <a:lnSpc>
                <a:spcPts val="2100"/>
              </a:lnSpc>
              <a:spcBef>
                <a:spcPts val="0"/>
              </a:spcBef>
              <a:spcAft>
                <a:spcPts val="600"/>
              </a:spcAft>
              <a:defRPr sz="1600"/>
            </a:lvl5pPr>
          </a:lstStyle>
          <a:p>
            <a:pPr lvl="0"/>
            <a:r>
              <a:rPr lang="en-NZ" noProof="0" dirty="0"/>
              <a:t>Extra bullet levels can be added using Tab</a:t>
            </a:r>
          </a:p>
          <a:p>
            <a:pPr lvl="1"/>
            <a:r>
              <a:rPr lang="en-NZ" noProof="0" dirty="0"/>
              <a:t>extra bullet levels can be added using Tab</a:t>
            </a:r>
          </a:p>
          <a:p>
            <a:pPr lvl="2"/>
            <a:r>
              <a:rPr lang="en-NZ" noProof="0" dirty="0"/>
              <a:t>return to level using Shift + Tab</a:t>
            </a:r>
          </a:p>
          <a:p>
            <a:pPr lvl="0"/>
            <a:r>
              <a:rPr lang="en-NZ" noProof="0" dirty="0"/>
              <a:t>Turn off AutoFit</a:t>
            </a:r>
          </a:p>
        </p:txBody>
      </p:sp>
    </p:spTree>
    <p:extLst>
      <p:ext uri="{BB962C8B-B14F-4D97-AF65-F5344CB8AC3E}">
        <p14:creationId xmlns:p14="http://schemas.microsoft.com/office/powerpoint/2010/main" val="3914428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on Pink">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0648E77B-53E4-7E40-8A92-4917E9B74928}"/>
              </a:ext>
            </a:extLst>
          </p:cNvPr>
          <p:cNvSpPr>
            <a:spLocks noGrp="1"/>
          </p:cNvSpPr>
          <p:nvPr>
            <p:ph type="body" sz="quarter" idx="10" hasCustomPrompt="1"/>
          </p:nvPr>
        </p:nvSpPr>
        <p:spPr>
          <a:xfrm>
            <a:off x="921871" y="769464"/>
            <a:ext cx="10599147" cy="543836"/>
          </a:xfrm>
          <a:prstGeom prst="rect">
            <a:avLst/>
          </a:prstGeom>
        </p:spPr>
        <p:txBody>
          <a:bodyPr lIns="0" tIns="0" rIns="0" bIns="0"/>
          <a:lstStyle>
            <a:lvl1pPr marL="0" indent="0">
              <a:buNone/>
              <a:defRPr b="1" i="0">
                <a:solidFill>
                  <a:schemeClr val="tx1"/>
                </a:solidFill>
                <a:latin typeface="Arial" panose="020B0604020202020204" pitchFamily="34" charset="0"/>
                <a:cs typeface="Arial" panose="020B0604020202020204" pitchFamily="34" charset="0"/>
              </a:defRPr>
            </a:lvl1pPr>
          </a:lstStyle>
          <a:p>
            <a:pPr lvl="0"/>
            <a:r>
              <a:rPr lang="en-NZ" noProof="0"/>
              <a:t>Insert your title here</a:t>
            </a:r>
          </a:p>
        </p:txBody>
      </p:sp>
      <p:sp>
        <p:nvSpPr>
          <p:cNvPr id="2" name="Footer Placeholder 1">
            <a:extLst>
              <a:ext uri="{FF2B5EF4-FFF2-40B4-BE49-F238E27FC236}">
                <a16:creationId xmlns:a16="http://schemas.microsoft.com/office/drawing/2014/main" id="{701F1C59-C92F-484B-B859-A32C81F66FFC}"/>
              </a:ext>
            </a:extLst>
          </p:cNvPr>
          <p:cNvSpPr>
            <a:spLocks noGrp="1"/>
          </p:cNvSpPr>
          <p:nvPr>
            <p:ph type="ftr" sz="quarter" idx="12"/>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
        <p:nvSpPr>
          <p:cNvPr id="5" name="Text Placeholder 3">
            <a:extLst>
              <a:ext uri="{FF2B5EF4-FFF2-40B4-BE49-F238E27FC236}">
                <a16:creationId xmlns:a16="http://schemas.microsoft.com/office/drawing/2014/main" id="{D8C74EC8-8A61-4FB0-96F2-805B3E18480C}"/>
              </a:ext>
            </a:extLst>
          </p:cNvPr>
          <p:cNvSpPr>
            <a:spLocks noGrp="1"/>
          </p:cNvSpPr>
          <p:nvPr>
            <p:ph type="body" sz="quarter" idx="13" hasCustomPrompt="1"/>
          </p:nvPr>
        </p:nvSpPr>
        <p:spPr>
          <a:xfrm>
            <a:off x="921867" y="1591200"/>
            <a:ext cx="9600000" cy="3960000"/>
          </a:xfrm>
          <a:prstGeom prst="rect">
            <a:avLst/>
          </a:prstGeom>
        </p:spPr>
        <p:txBody>
          <a:bodyPr lIns="0" tIns="0" rIns="0" bIns="0"/>
          <a:lstStyle>
            <a:lvl1pPr marL="252000" indent="-252000">
              <a:lnSpc>
                <a:spcPts val="2100"/>
              </a:lnSpc>
              <a:spcBef>
                <a:spcPts val="0"/>
              </a:spcBef>
              <a:spcAft>
                <a:spcPts val="600"/>
              </a:spcAft>
              <a:defRPr sz="1600"/>
            </a:lvl1pPr>
            <a:lvl2pPr marL="504000" indent="-252000">
              <a:lnSpc>
                <a:spcPts val="2100"/>
              </a:lnSpc>
              <a:spcBef>
                <a:spcPts val="0"/>
              </a:spcBef>
              <a:spcAft>
                <a:spcPts val="600"/>
              </a:spcAft>
              <a:buFont typeface="Arial" panose="020B0604020202020204" pitchFamily="34" charset="0"/>
              <a:buChar char="▪"/>
              <a:defRPr sz="1600"/>
            </a:lvl2pPr>
            <a:lvl3pPr marL="755650" indent="-252000">
              <a:lnSpc>
                <a:spcPts val="2100"/>
              </a:lnSpc>
              <a:spcBef>
                <a:spcPts val="0"/>
              </a:spcBef>
              <a:spcAft>
                <a:spcPts val="600"/>
              </a:spcAft>
              <a:buSzPct val="70000"/>
              <a:buFont typeface="Courier New" panose="02070309020205020404" pitchFamily="49" charset="0"/>
              <a:buChar char="o"/>
              <a:defRPr sz="1600"/>
            </a:lvl3pPr>
            <a:lvl4pPr marL="1008000" indent="-252000">
              <a:lnSpc>
                <a:spcPts val="2100"/>
              </a:lnSpc>
              <a:spcBef>
                <a:spcPts val="0"/>
              </a:spcBef>
              <a:spcAft>
                <a:spcPts val="600"/>
              </a:spcAft>
              <a:defRPr sz="1600"/>
            </a:lvl4pPr>
            <a:lvl5pPr marL="1260000" indent="-252000">
              <a:lnSpc>
                <a:spcPts val="2100"/>
              </a:lnSpc>
              <a:spcBef>
                <a:spcPts val="0"/>
              </a:spcBef>
              <a:spcAft>
                <a:spcPts val="600"/>
              </a:spcAft>
              <a:defRPr sz="1600"/>
            </a:lvl5pPr>
          </a:lstStyle>
          <a:p>
            <a:pPr lvl="0"/>
            <a:r>
              <a:rPr lang="en-NZ" noProof="0" dirty="0"/>
              <a:t>Extra bullet levels can be added using Tab</a:t>
            </a:r>
          </a:p>
          <a:p>
            <a:pPr lvl="1"/>
            <a:r>
              <a:rPr lang="en-NZ" noProof="0" dirty="0"/>
              <a:t>extra bullet levels can be added using Tab</a:t>
            </a:r>
          </a:p>
          <a:p>
            <a:pPr lvl="2"/>
            <a:r>
              <a:rPr lang="en-NZ" noProof="0" dirty="0"/>
              <a:t>return to level using Shift + Tab</a:t>
            </a:r>
          </a:p>
          <a:p>
            <a:pPr lvl="0"/>
            <a:r>
              <a:rPr lang="en-NZ" noProof="0" dirty="0"/>
              <a:t>Turn off AutoFit</a:t>
            </a:r>
          </a:p>
        </p:txBody>
      </p:sp>
    </p:spTree>
    <p:extLst>
      <p:ext uri="{BB962C8B-B14F-4D97-AF65-F5344CB8AC3E}">
        <p14:creationId xmlns:p14="http://schemas.microsoft.com/office/powerpoint/2010/main" val="24593968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on Pink">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82E6B8D-FB80-6D4D-902A-A71957C07173}"/>
              </a:ext>
            </a:extLst>
          </p:cNvPr>
          <p:cNvSpPr>
            <a:spLocks noGrp="1"/>
          </p:cNvSpPr>
          <p:nvPr>
            <p:ph type="body" sz="quarter" idx="10" hasCustomPrompt="1"/>
          </p:nvPr>
        </p:nvSpPr>
        <p:spPr>
          <a:xfrm>
            <a:off x="921871" y="769464"/>
            <a:ext cx="10599147" cy="543836"/>
          </a:xfrm>
          <a:prstGeom prst="rect">
            <a:avLst/>
          </a:prstGeom>
        </p:spPr>
        <p:txBody>
          <a:bodyPr lIns="0" tIns="0" rIns="0" bIns="0"/>
          <a:lstStyle>
            <a:lvl1pPr marL="0" indent="0">
              <a:buNone/>
              <a:defRPr b="1" i="0">
                <a:solidFill>
                  <a:schemeClr val="tx1"/>
                </a:solidFill>
                <a:latin typeface="Arial" panose="020B0604020202020204" pitchFamily="34" charset="0"/>
                <a:cs typeface="Arial" panose="020B0604020202020204" pitchFamily="34" charset="0"/>
              </a:defRPr>
            </a:lvl1pPr>
          </a:lstStyle>
          <a:p>
            <a:pPr lvl="0"/>
            <a:r>
              <a:rPr lang="en-NZ" noProof="0"/>
              <a:t>Insert your title here</a:t>
            </a:r>
          </a:p>
        </p:txBody>
      </p:sp>
      <p:sp>
        <p:nvSpPr>
          <p:cNvPr id="7" name="Text Placeholder 2">
            <a:extLst>
              <a:ext uri="{FF2B5EF4-FFF2-40B4-BE49-F238E27FC236}">
                <a16:creationId xmlns:a16="http://schemas.microsoft.com/office/drawing/2014/main" id="{4B2DF15D-D519-8A4E-98E9-0A89A7B2D5FD}"/>
              </a:ext>
            </a:extLst>
          </p:cNvPr>
          <p:cNvSpPr>
            <a:spLocks noGrp="1"/>
          </p:cNvSpPr>
          <p:nvPr>
            <p:ph type="body" sz="quarter" idx="11" hasCustomPrompt="1"/>
          </p:nvPr>
        </p:nvSpPr>
        <p:spPr>
          <a:xfrm>
            <a:off x="1150816" y="1681039"/>
            <a:ext cx="10080499" cy="230178"/>
          </a:xfrm>
          <a:prstGeom prst="rect">
            <a:avLst/>
          </a:prstGeom>
        </p:spPr>
        <p:txBody>
          <a:bodyPr lIns="0" tIns="0" rIns="0" bIns="0"/>
          <a:lstStyle>
            <a:lvl1pPr marL="0" indent="0">
              <a:buNone/>
              <a:defRPr sz="1600" b="0" i="0">
                <a:latin typeface="Arial" panose="020B0604020202020204" pitchFamily="34" charset="0"/>
                <a:cs typeface="Arial" panose="020B0604020202020204" pitchFamily="34" charset="0"/>
              </a:defRPr>
            </a:lvl1pPr>
          </a:lstStyle>
          <a:p>
            <a:pPr lvl="0"/>
            <a:r>
              <a:rPr lang="en-NZ" noProof="0"/>
              <a:t>Chart title</a:t>
            </a:r>
          </a:p>
        </p:txBody>
      </p:sp>
      <p:sp>
        <p:nvSpPr>
          <p:cNvPr id="2" name="Footer Placeholder 1">
            <a:extLst>
              <a:ext uri="{FF2B5EF4-FFF2-40B4-BE49-F238E27FC236}">
                <a16:creationId xmlns:a16="http://schemas.microsoft.com/office/drawing/2014/main" id="{A33F0537-1017-FE4B-9F8E-C2B7A8301FB1}"/>
              </a:ext>
            </a:extLst>
          </p:cNvPr>
          <p:cNvSpPr>
            <a:spLocks noGrp="1"/>
          </p:cNvSpPr>
          <p:nvPr>
            <p:ph type="ftr" sz="quarter" idx="12"/>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Tree>
    <p:extLst>
      <p:ext uri="{BB962C8B-B14F-4D97-AF65-F5344CB8AC3E}">
        <p14:creationId xmlns:p14="http://schemas.microsoft.com/office/powerpoint/2010/main" val="1109473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on Pink">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82E6B8D-FB80-6D4D-902A-A71957C07173}"/>
              </a:ext>
            </a:extLst>
          </p:cNvPr>
          <p:cNvSpPr>
            <a:spLocks noGrp="1"/>
          </p:cNvSpPr>
          <p:nvPr>
            <p:ph type="body" sz="quarter" idx="10" hasCustomPrompt="1"/>
          </p:nvPr>
        </p:nvSpPr>
        <p:spPr>
          <a:xfrm>
            <a:off x="921871" y="769464"/>
            <a:ext cx="10599147" cy="543836"/>
          </a:xfrm>
          <a:prstGeom prst="rect">
            <a:avLst/>
          </a:prstGeom>
        </p:spPr>
        <p:txBody>
          <a:bodyPr lIns="0" tIns="0" rIns="0" bIns="0"/>
          <a:lstStyle>
            <a:lvl1pPr marL="0" indent="0">
              <a:buNone/>
              <a:defRPr b="1" i="0">
                <a:solidFill>
                  <a:schemeClr val="tx1"/>
                </a:solidFill>
                <a:latin typeface="Arial" panose="020B0604020202020204" pitchFamily="34" charset="0"/>
                <a:cs typeface="Arial" panose="020B0604020202020204" pitchFamily="34" charset="0"/>
              </a:defRPr>
            </a:lvl1pPr>
          </a:lstStyle>
          <a:p>
            <a:pPr lvl="0"/>
            <a:r>
              <a:rPr lang="en-NZ" noProof="0"/>
              <a:t>Insert your title here</a:t>
            </a:r>
          </a:p>
        </p:txBody>
      </p:sp>
      <p:sp>
        <p:nvSpPr>
          <p:cNvPr id="7" name="Text Placeholder 2">
            <a:extLst>
              <a:ext uri="{FF2B5EF4-FFF2-40B4-BE49-F238E27FC236}">
                <a16:creationId xmlns:a16="http://schemas.microsoft.com/office/drawing/2014/main" id="{4B2DF15D-D519-8A4E-98E9-0A89A7B2D5FD}"/>
              </a:ext>
            </a:extLst>
          </p:cNvPr>
          <p:cNvSpPr>
            <a:spLocks noGrp="1"/>
          </p:cNvSpPr>
          <p:nvPr>
            <p:ph type="body" sz="quarter" idx="11" hasCustomPrompt="1"/>
          </p:nvPr>
        </p:nvSpPr>
        <p:spPr>
          <a:xfrm>
            <a:off x="1150816" y="1681039"/>
            <a:ext cx="10080499" cy="230178"/>
          </a:xfrm>
          <a:prstGeom prst="rect">
            <a:avLst/>
          </a:prstGeom>
        </p:spPr>
        <p:txBody>
          <a:bodyPr lIns="0" tIns="0" rIns="0" bIns="0"/>
          <a:lstStyle>
            <a:lvl1pPr marL="0" indent="0">
              <a:buNone/>
              <a:defRPr sz="1600" b="0" i="0">
                <a:latin typeface="Arial" panose="020B0604020202020204" pitchFamily="34" charset="0"/>
                <a:cs typeface="Arial" panose="020B0604020202020204" pitchFamily="34" charset="0"/>
              </a:defRPr>
            </a:lvl1pPr>
          </a:lstStyle>
          <a:p>
            <a:pPr lvl="0"/>
            <a:r>
              <a:rPr lang="en-NZ" noProof="0"/>
              <a:t>Chart title</a:t>
            </a:r>
          </a:p>
        </p:txBody>
      </p:sp>
      <p:sp>
        <p:nvSpPr>
          <p:cNvPr id="8" name="Table Placeholder 2">
            <a:extLst>
              <a:ext uri="{FF2B5EF4-FFF2-40B4-BE49-F238E27FC236}">
                <a16:creationId xmlns:a16="http://schemas.microsoft.com/office/drawing/2014/main" id="{A638523F-A298-0042-AA64-D120A43FDF96}"/>
              </a:ext>
            </a:extLst>
          </p:cNvPr>
          <p:cNvSpPr>
            <a:spLocks noGrp="1"/>
          </p:cNvSpPr>
          <p:nvPr>
            <p:ph type="tbl" sz="quarter" idx="12"/>
          </p:nvPr>
        </p:nvSpPr>
        <p:spPr>
          <a:xfrm>
            <a:off x="1151467" y="2173289"/>
            <a:ext cx="9878484" cy="26384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NZ" noProof="0"/>
          </a:p>
        </p:txBody>
      </p:sp>
      <p:sp>
        <p:nvSpPr>
          <p:cNvPr id="5" name="Footer Placeholder 4">
            <a:extLst>
              <a:ext uri="{FF2B5EF4-FFF2-40B4-BE49-F238E27FC236}">
                <a16:creationId xmlns:a16="http://schemas.microsoft.com/office/drawing/2014/main" id="{BB2DA5C9-F185-E341-B2AF-6EA00C334323}"/>
              </a:ext>
            </a:extLst>
          </p:cNvPr>
          <p:cNvSpPr>
            <a:spLocks noGrp="1"/>
          </p:cNvSpPr>
          <p:nvPr>
            <p:ph type="ftr" sz="quarter" idx="13"/>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Tree>
    <p:extLst>
      <p:ext uri="{BB962C8B-B14F-4D97-AF65-F5344CB8AC3E}">
        <p14:creationId xmlns:p14="http://schemas.microsoft.com/office/powerpoint/2010/main" val="1414099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on Pink Example">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E872F4E-DC56-044E-98FB-ADF08C24CDAE}"/>
              </a:ext>
            </a:extLst>
          </p:cNvPr>
          <p:cNvGraphicFramePr>
            <a:graphicFrameLocks noGrp="1"/>
          </p:cNvGraphicFramePr>
          <p:nvPr userDrawn="1">
            <p:extLst>
              <p:ext uri="{D42A27DB-BD31-4B8C-83A1-F6EECF244321}">
                <p14:modId xmlns:p14="http://schemas.microsoft.com/office/powerpoint/2010/main" val="4102581254"/>
              </p:ext>
            </p:extLst>
          </p:nvPr>
        </p:nvGraphicFramePr>
        <p:xfrm>
          <a:off x="1162274" y="2173346"/>
          <a:ext cx="9867455" cy="2637690"/>
        </p:xfrm>
        <a:graphic>
          <a:graphicData uri="http://schemas.openxmlformats.org/drawingml/2006/table">
            <a:tbl>
              <a:tblPr firstRow="1" bandRow="1">
                <a:tableStyleId>{5C22544A-7EE6-4342-B048-85BDC9FD1C3A}</a:tableStyleId>
              </a:tblPr>
              <a:tblGrid>
                <a:gridCol w="2020728">
                  <a:extLst>
                    <a:ext uri="{9D8B030D-6E8A-4147-A177-3AD203B41FA5}">
                      <a16:colId xmlns:a16="http://schemas.microsoft.com/office/drawing/2014/main" val="3570528473"/>
                    </a:ext>
                  </a:extLst>
                </a:gridCol>
                <a:gridCol w="2007219">
                  <a:extLst>
                    <a:ext uri="{9D8B030D-6E8A-4147-A177-3AD203B41FA5}">
                      <a16:colId xmlns:a16="http://schemas.microsoft.com/office/drawing/2014/main" val="1931109432"/>
                    </a:ext>
                  </a:extLst>
                </a:gridCol>
                <a:gridCol w="1965403">
                  <a:extLst>
                    <a:ext uri="{9D8B030D-6E8A-4147-A177-3AD203B41FA5}">
                      <a16:colId xmlns:a16="http://schemas.microsoft.com/office/drawing/2014/main" val="1390125176"/>
                    </a:ext>
                  </a:extLst>
                </a:gridCol>
                <a:gridCol w="1937524">
                  <a:extLst>
                    <a:ext uri="{9D8B030D-6E8A-4147-A177-3AD203B41FA5}">
                      <a16:colId xmlns:a16="http://schemas.microsoft.com/office/drawing/2014/main" val="3467826892"/>
                    </a:ext>
                  </a:extLst>
                </a:gridCol>
                <a:gridCol w="1936581">
                  <a:extLst>
                    <a:ext uri="{9D8B030D-6E8A-4147-A177-3AD203B41FA5}">
                      <a16:colId xmlns:a16="http://schemas.microsoft.com/office/drawing/2014/main" val="1878967466"/>
                    </a:ext>
                  </a:extLst>
                </a:gridCol>
              </a:tblGrid>
              <a:tr h="439615">
                <a:tc>
                  <a:txBody>
                    <a:bodyPr/>
                    <a:lstStyle/>
                    <a:p>
                      <a:r>
                        <a:rPr lang="en-NZ" sz="1400" b="1" i="0" noProof="0" dirty="0">
                          <a:latin typeface="Arial" panose="020B0604020202020204" pitchFamily="34" charset="0"/>
                          <a:cs typeface="Arial" panose="020B0604020202020204" pitchFamily="34" charset="0"/>
                        </a:rPr>
                        <a:t>ROW HEADER</a:t>
                      </a:r>
                    </a:p>
                  </a:txBody>
                  <a:tcPr marL="112541" marR="112541" marT="42203" marB="42203" anchor="ctr">
                    <a:solidFill>
                      <a:srgbClr val="242F3D"/>
                    </a:solidFill>
                  </a:tcPr>
                </a:tc>
                <a:tc>
                  <a:txBody>
                    <a:bodyPr/>
                    <a:lstStyle/>
                    <a:p>
                      <a:r>
                        <a:rPr lang="en-NZ" sz="1400" b="1" i="0" noProof="0" dirty="0">
                          <a:latin typeface="Arial" panose="020B0604020202020204" pitchFamily="34" charset="0"/>
                          <a:cs typeface="Arial" panose="020B0604020202020204" pitchFamily="34" charset="0"/>
                        </a:rPr>
                        <a:t>ROW HEADER</a:t>
                      </a:r>
                    </a:p>
                  </a:txBody>
                  <a:tcPr marL="112541" marR="112541" marT="42203" marB="42203" anchor="ctr">
                    <a:solidFill>
                      <a:srgbClr val="242F3D"/>
                    </a:solidFill>
                  </a:tcPr>
                </a:tc>
                <a:tc>
                  <a:txBody>
                    <a:bodyPr/>
                    <a:lstStyle/>
                    <a:p>
                      <a:r>
                        <a:rPr lang="en-NZ" sz="1400" b="1" i="0" noProof="0" dirty="0">
                          <a:latin typeface="Arial" panose="020B0604020202020204" pitchFamily="34" charset="0"/>
                          <a:cs typeface="Arial" panose="020B0604020202020204" pitchFamily="34" charset="0"/>
                        </a:rPr>
                        <a:t>ROW HEADER</a:t>
                      </a:r>
                    </a:p>
                  </a:txBody>
                  <a:tcPr marL="112541" marR="112541" marT="42203" marB="42203" anchor="ctr">
                    <a:solidFill>
                      <a:srgbClr val="242F3D"/>
                    </a:solidFill>
                  </a:tcPr>
                </a:tc>
                <a:tc>
                  <a:txBody>
                    <a:bodyPr/>
                    <a:lstStyle/>
                    <a:p>
                      <a:r>
                        <a:rPr lang="en-NZ" sz="1400" b="1" i="0" noProof="0" dirty="0">
                          <a:latin typeface="Arial" panose="020B0604020202020204" pitchFamily="34" charset="0"/>
                          <a:cs typeface="Arial" panose="020B0604020202020204" pitchFamily="34" charset="0"/>
                        </a:rPr>
                        <a:t>ROW HEADER</a:t>
                      </a:r>
                    </a:p>
                  </a:txBody>
                  <a:tcPr marL="112541" marR="112541" marT="42203" marB="42203" anchor="ctr">
                    <a:solidFill>
                      <a:srgbClr val="242F3D"/>
                    </a:solidFill>
                  </a:tcPr>
                </a:tc>
                <a:tc>
                  <a:txBody>
                    <a:bodyPr/>
                    <a:lstStyle/>
                    <a:p>
                      <a:r>
                        <a:rPr lang="en-NZ" sz="1400" b="1" i="0" noProof="0" dirty="0">
                          <a:latin typeface="Arial" panose="020B0604020202020204" pitchFamily="34" charset="0"/>
                          <a:cs typeface="Arial" panose="020B0604020202020204" pitchFamily="34" charset="0"/>
                        </a:rPr>
                        <a:t>ROW HEADER</a:t>
                      </a:r>
                    </a:p>
                  </a:txBody>
                  <a:tcPr marL="112541" marR="112541" marT="42203" marB="42203" anchor="ctr">
                    <a:solidFill>
                      <a:srgbClr val="242F3D"/>
                    </a:solidFill>
                  </a:tcPr>
                </a:tc>
                <a:extLst>
                  <a:ext uri="{0D108BD9-81ED-4DB2-BD59-A6C34878D82A}">
                    <a16:rowId xmlns:a16="http://schemas.microsoft.com/office/drawing/2014/main" val="2182760402"/>
                  </a:ext>
                </a:extLst>
              </a:tr>
              <a:tr h="439615">
                <a:tc>
                  <a:txBody>
                    <a:bodyPr/>
                    <a:lstStyle/>
                    <a:p>
                      <a:pPr marL="0" algn="l" defTabSz="914400" rtl="0" eaLnBrk="1" latinLnBrk="0" hangingPunct="1"/>
                      <a:r>
                        <a:rPr lang="en-NZ" sz="1400" b="0" i="0" kern="1200" noProof="0" dirty="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rgbClr val="D3D6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dirty="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rgbClr val="D3D6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dirty="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rgbClr val="D3D6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dirty="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rgbClr val="D3D6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dirty="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rgbClr val="D3D6D9"/>
                    </a:solidFill>
                  </a:tcPr>
                </a:tc>
                <a:extLst>
                  <a:ext uri="{0D108BD9-81ED-4DB2-BD59-A6C34878D82A}">
                    <a16:rowId xmlns:a16="http://schemas.microsoft.com/office/drawing/2014/main" val="3014623058"/>
                  </a:ext>
                </a:extLst>
              </a:tr>
              <a:tr h="439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dirty="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dirty="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dirty="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dirty="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chemeClr val="bg1"/>
                    </a:solidFill>
                  </a:tcPr>
                </a:tc>
                <a:extLst>
                  <a:ext uri="{0D108BD9-81ED-4DB2-BD59-A6C34878D82A}">
                    <a16:rowId xmlns:a16="http://schemas.microsoft.com/office/drawing/2014/main" val="1458166773"/>
                  </a:ext>
                </a:extLst>
              </a:tr>
              <a:tr h="439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dirty="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rgbClr val="D3D6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dirty="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rgbClr val="D3D6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dirty="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rgbClr val="D3D6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dirty="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rgbClr val="D3D6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dirty="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rgbClr val="D3D6D9"/>
                    </a:solidFill>
                  </a:tcPr>
                </a:tc>
                <a:extLst>
                  <a:ext uri="{0D108BD9-81ED-4DB2-BD59-A6C34878D82A}">
                    <a16:rowId xmlns:a16="http://schemas.microsoft.com/office/drawing/2014/main" val="310112023"/>
                  </a:ext>
                </a:extLst>
              </a:tr>
              <a:tr h="439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dirty="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dirty="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dirty="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chemeClr val="bg1"/>
                    </a:solidFill>
                  </a:tcPr>
                </a:tc>
                <a:extLst>
                  <a:ext uri="{0D108BD9-81ED-4DB2-BD59-A6C34878D82A}">
                    <a16:rowId xmlns:a16="http://schemas.microsoft.com/office/drawing/2014/main" val="2405033364"/>
                  </a:ext>
                </a:extLst>
              </a:tr>
              <a:tr h="439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dirty="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rgbClr val="D3D6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dirty="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rgbClr val="D3D6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dirty="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rgbClr val="D3D6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dirty="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rgbClr val="D3D6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0" i="0" kern="1200" noProof="0" dirty="0">
                          <a:solidFill>
                            <a:schemeClr val="dk1"/>
                          </a:solidFill>
                          <a:latin typeface="Arial" panose="020B0604020202020204" pitchFamily="34" charset="0"/>
                          <a:ea typeface="+mn-ea"/>
                          <a:cs typeface="Arial" panose="020B0604020202020204" pitchFamily="34" charset="0"/>
                        </a:rPr>
                        <a:t>Content here</a:t>
                      </a:r>
                    </a:p>
                  </a:txBody>
                  <a:tcPr marL="112541" marR="112541" marT="42203" marB="42203" anchor="ctr">
                    <a:solidFill>
                      <a:srgbClr val="D3D6D9"/>
                    </a:solidFill>
                  </a:tcPr>
                </a:tc>
                <a:extLst>
                  <a:ext uri="{0D108BD9-81ED-4DB2-BD59-A6C34878D82A}">
                    <a16:rowId xmlns:a16="http://schemas.microsoft.com/office/drawing/2014/main" val="1670853262"/>
                  </a:ext>
                </a:extLst>
              </a:tr>
            </a:tbl>
          </a:graphicData>
        </a:graphic>
      </p:graphicFrame>
      <p:sp>
        <p:nvSpPr>
          <p:cNvPr id="6" name="Text Placeholder 2">
            <a:extLst>
              <a:ext uri="{FF2B5EF4-FFF2-40B4-BE49-F238E27FC236}">
                <a16:creationId xmlns:a16="http://schemas.microsoft.com/office/drawing/2014/main" id="{182E6B8D-FB80-6D4D-902A-A71957C07173}"/>
              </a:ext>
            </a:extLst>
          </p:cNvPr>
          <p:cNvSpPr>
            <a:spLocks noGrp="1"/>
          </p:cNvSpPr>
          <p:nvPr>
            <p:ph type="body" sz="quarter" idx="10" hasCustomPrompt="1"/>
          </p:nvPr>
        </p:nvSpPr>
        <p:spPr>
          <a:xfrm>
            <a:off x="921871" y="769464"/>
            <a:ext cx="10599147" cy="543836"/>
          </a:xfrm>
          <a:prstGeom prst="rect">
            <a:avLst/>
          </a:prstGeom>
        </p:spPr>
        <p:txBody>
          <a:bodyPr lIns="0" tIns="0" rIns="0" bIns="0"/>
          <a:lstStyle>
            <a:lvl1pPr marL="0" indent="0">
              <a:buNone/>
              <a:defRPr b="1" i="0">
                <a:solidFill>
                  <a:schemeClr val="tx1"/>
                </a:solidFill>
                <a:latin typeface="Arial" panose="020B0604020202020204" pitchFamily="34" charset="0"/>
                <a:cs typeface="Arial" panose="020B0604020202020204" pitchFamily="34" charset="0"/>
              </a:defRPr>
            </a:lvl1pPr>
          </a:lstStyle>
          <a:p>
            <a:pPr lvl="0"/>
            <a:r>
              <a:rPr lang="en-NZ" noProof="0"/>
              <a:t>Insert your title here</a:t>
            </a:r>
          </a:p>
        </p:txBody>
      </p:sp>
      <p:sp>
        <p:nvSpPr>
          <p:cNvPr id="7" name="Text Placeholder 2">
            <a:extLst>
              <a:ext uri="{FF2B5EF4-FFF2-40B4-BE49-F238E27FC236}">
                <a16:creationId xmlns:a16="http://schemas.microsoft.com/office/drawing/2014/main" id="{4B2DF15D-D519-8A4E-98E9-0A89A7B2D5FD}"/>
              </a:ext>
            </a:extLst>
          </p:cNvPr>
          <p:cNvSpPr>
            <a:spLocks noGrp="1"/>
          </p:cNvSpPr>
          <p:nvPr>
            <p:ph type="body" sz="quarter" idx="11" hasCustomPrompt="1"/>
          </p:nvPr>
        </p:nvSpPr>
        <p:spPr>
          <a:xfrm>
            <a:off x="1150816" y="1681039"/>
            <a:ext cx="10080499" cy="230178"/>
          </a:xfrm>
          <a:prstGeom prst="rect">
            <a:avLst/>
          </a:prstGeom>
        </p:spPr>
        <p:txBody>
          <a:bodyPr lIns="0" tIns="0" rIns="0" bIns="0"/>
          <a:lstStyle>
            <a:lvl1pPr marL="0" indent="0">
              <a:buNone/>
              <a:defRPr sz="1600" b="0" i="0">
                <a:latin typeface="Arial" panose="020B0604020202020204" pitchFamily="34" charset="0"/>
                <a:cs typeface="Arial" panose="020B0604020202020204" pitchFamily="34" charset="0"/>
              </a:defRPr>
            </a:lvl1pPr>
          </a:lstStyle>
          <a:p>
            <a:pPr lvl="0"/>
            <a:r>
              <a:rPr lang="en-NZ" noProof="0"/>
              <a:t>Chart title</a:t>
            </a:r>
          </a:p>
        </p:txBody>
      </p:sp>
      <p:sp>
        <p:nvSpPr>
          <p:cNvPr id="8" name="Footer Placeholder 7">
            <a:extLst>
              <a:ext uri="{FF2B5EF4-FFF2-40B4-BE49-F238E27FC236}">
                <a16:creationId xmlns:a16="http://schemas.microsoft.com/office/drawing/2014/main" id="{6DEFCF27-9A7B-BC46-9A3B-C114F2E0671D}"/>
              </a:ext>
            </a:extLst>
          </p:cNvPr>
          <p:cNvSpPr>
            <a:spLocks noGrp="1"/>
          </p:cNvSpPr>
          <p:nvPr>
            <p:ph type="ftr" sz="quarter" idx="12"/>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Tree>
    <p:extLst>
      <p:ext uri="{BB962C8B-B14F-4D97-AF65-F5344CB8AC3E}">
        <p14:creationId xmlns:p14="http://schemas.microsoft.com/office/powerpoint/2010/main" val="2487437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8FBC19-C1F0-B74B-BA14-AB19EF716BA9}"/>
              </a:ext>
            </a:extLst>
          </p:cNvPr>
          <p:cNvSpPr/>
          <p:nvPr userDrawn="1"/>
        </p:nvSpPr>
        <p:spPr>
          <a:xfrm>
            <a:off x="3634120" y="3935381"/>
            <a:ext cx="4971992" cy="296300"/>
          </a:xfrm>
          <a:prstGeom prst="rect">
            <a:avLst/>
          </a:prstGeom>
        </p:spPr>
        <p:txBody>
          <a:bodyPr wrap="square">
            <a:spAutoFit/>
          </a:bodyPr>
          <a:lstStyle/>
          <a:p>
            <a:pPr algn="ctr">
              <a:lnSpc>
                <a:spcPct val="150000"/>
              </a:lnSpc>
            </a:pPr>
            <a:r>
              <a:rPr lang="en-NZ" sz="1000" b="0" i="0" noProof="0">
                <a:solidFill>
                  <a:schemeClr val="bg1"/>
                </a:solidFill>
                <a:latin typeface="Arial" panose="020B0604020202020204" pitchFamily="34" charset="0"/>
                <a:cs typeface="Arial" panose="020B0604020202020204" pitchFamily="34" charset="0"/>
              </a:rPr>
              <a:t>Auckland   •   Wellington   •   Christchurch</a:t>
            </a:r>
          </a:p>
        </p:txBody>
      </p:sp>
      <p:pic>
        <p:nvPicPr>
          <p:cNvPr id="7" name="Picture 6">
            <a:extLst>
              <a:ext uri="{FF2B5EF4-FFF2-40B4-BE49-F238E27FC236}">
                <a16:creationId xmlns:a16="http://schemas.microsoft.com/office/drawing/2014/main" id="{DDFFC55C-AF9B-D54F-9083-8DD2B84E4B90}"/>
              </a:ext>
            </a:extLst>
          </p:cNvPr>
          <p:cNvPicPr>
            <a:picLocks noChangeAspect="1"/>
          </p:cNvPicPr>
          <p:nvPr userDrawn="1"/>
        </p:nvPicPr>
        <p:blipFill>
          <a:blip r:embed="rId2"/>
          <a:stretch>
            <a:fillRect/>
          </a:stretch>
        </p:blipFill>
        <p:spPr>
          <a:xfrm>
            <a:off x="5242268" y="3226831"/>
            <a:ext cx="1755696" cy="540449"/>
          </a:xfrm>
          <a:prstGeom prst="rect">
            <a:avLst/>
          </a:prstGeom>
        </p:spPr>
      </p:pic>
      <p:sp>
        <p:nvSpPr>
          <p:cNvPr id="8" name="Oval 7">
            <a:extLst>
              <a:ext uri="{FF2B5EF4-FFF2-40B4-BE49-F238E27FC236}">
                <a16:creationId xmlns:a16="http://schemas.microsoft.com/office/drawing/2014/main" id="{6C848FC7-04D1-7B4B-980A-BD236462CC5F}"/>
              </a:ext>
            </a:extLst>
          </p:cNvPr>
          <p:cNvSpPr/>
          <p:nvPr userDrawn="1"/>
        </p:nvSpPr>
        <p:spPr>
          <a:xfrm>
            <a:off x="5965689" y="4592228"/>
            <a:ext cx="308857" cy="231643"/>
          </a:xfrm>
          <a:prstGeom prst="ellipse">
            <a:avLst/>
          </a:prstGeom>
          <a:solidFill>
            <a:srgbClr val="EE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62" b="1"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36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with pink pattern">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4EBFC814-30CB-4045-B043-775E1DDEB62C}"/>
              </a:ext>
            </a:extLst>
          </p:cNvPr>
          <p:cNvPicPr>
            <a:picLocks noChangeAspect="1"/>
          </p:cNvPicPr>
          <p:nvPr userDrawn="1"/>
        </p:nvPicPr>
        <p:blipFill rotWithShape="1">
          <a:blip r:embed="rId2">
            <a:alphaModFix amt="40000"/>
          </a:blip>
          <a:srcRect l="84" t="515" r="-84" b="1151"/>
          <a:stretch/>
        </p:blipFill>
        <p:spPr>
          <a:xfrm>
            <a:off x="355937" y="253390"/>
            <a:ext cx="11499541" cy="5993175"/>
          </a:xfrm>
          <a:prstGeom prst="rect">
            <a:avLst/>
          </a:prstGeom>
        </p:spPr>
      </p:pic>
      <p:sp>
        <p:nvSpPr>
          <p:cNvPr id="7" name="Text Placeholder 5">
            <a:extLst>
              <a:ext uri="{FF2B5EF4-FFF2-40B4-BE49-F238E27FC236}">
                <a16:creationId xmlns:a16="http://schemas.microsoft.com/office/drawing/2014/main" id="{8D4AE3D9-D73C-BD4C-B548-4B3526540E48}"/>
              </a:ext>
            </a:extLst>
          </p:cNvPr>
          <p:cNvSpPr>
            <a:spLocks noGrp="1"/>
          </p:cNvSpPr>
          <p:nvPr>
            <p:ph type="body" sz="quarter" idx="10" hasCustomPrompt="1"/>
          </p:nvPr>
        </p:nvSpPr>
        <p:spPr>
          <a:xfrm>
            <a:off x="5568000" y="4111200"/>
            <a:ext cx="5083200" cy="990000"/>
          </a:xfrm>
          <a:prstGeom prst="rect">
            <a:avLst/>
          </a:prstGeom>
        </p:spPr>
        <p:txBody>
          <a:bodyPr lIns="0" tIns="0" rIns="0" bIns="0"/>
          <a:lstStyle>
            <a:lvl1pPr marL="0" indent="0">
              <a:spcBef>
                <a:spcPts val="0"/>
              </a:spcBef>
              <a:buNone/>
              <a:defRPr b="1" i="0">
                <a:solidFill>
                  <a:schemeClr val="bg1"/>
                </a:solidFill>
                <a:latin typeface="Arial" panose="020B0604020202020204" pitchFamily="34" charset="0"/>
                <a:cs typeface="Arial" panose="020B0604020202020204" pitchFamily="34" charset="0"/>
              </a:defRPr>
            </a:lvl1pPr>
          </a:lstStyle>
          <a:p>
            <a:pPr lvl="0"/>
            <a:r>
              <a:rPr lang="en-NZ" noProof="0"/>
              <a:t>Insert chapter heading here</a:t>
            </a:r>
          </a:p>
        </p:txBody>
      </p:sp>
      <p:sp>
        <p:nvSpPr>
          <p:cNvPr id="2" name="Footer Placeholder 1">
            <a:extLst>
              <a:ext uri="{FF2B5EF4-FFF2-40B4-BE49-F238E27FC236}">
                <a16:creationId xmlns:a16="http://schemas.microsoft.com/office/drawing/2014/main" id="{91E9A96A-B14A-7342-AEC6-A88F598FD120}"/>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Tree>
    <p:extLst>
      <p:ext uri="{BB962C8B-B14F-4D97-AF65-F5344CB8AC3E}">
        <p14:creationId xmlns:p14="http://schemas.microsoft.com/office/powerpoint/2010/main" val="137679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with cover imag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3D179F63-2FDD-4C2E-B66B-9CF15E98EB8E}"/>
              </a:ext>
            </a:extLst>
          </p:cNvPr>
          <p:cNvSpPr>
            <a:spLocks noGrp="1"/>
          </p:cNvSpPr>
          <p:nvPr>
            <p:ph type="pic" sz="quarter" idx="16"/>
          </p:nvPr>
        </p:nvSpPr>
        <p:spPr>
          <a:xfrm>
            <a:off x="411235" y="258793"/>
            <a:ext cx="4800000" cy="5995359"/>
          </a:xfrm>
          <a:prstGeom prst="rect">
            <a:avLst/>
          </a:prstGeom>
        </p:spPr>
        <p:txBody>
          <a:bodyPr/>
          <a:lstStyle>
            <a:lvl1pPr marL="0" indent="0">
              <a:buNone/>
              <a:defRPr sz="1600">
                <a:solidFill>
                  <a:schemeClr val="accent1"/>
                </a:solidFill>
              </a:defRPr>
            </a:lvl1pPr>
          </a:lstStyle>
          <a:p>
            <a:r>
              <a:rPr lang="en-US"/>
              <a:t>Click icon to add picture</a:t>
            </a:r>
            <a:endParaRPr lang="en-NZ"/>
          </a:p>
        </p:txBody>
      </p:sp>
      <p:sp>
        <p:nvSpPr>
          <p:cNvPr id="13" name="Text Placeholder 5">
            <a:extLst>
              <a:ext uri="{FF2B5EF4-FFF2-40B4-BE49-F238E27FC236}">
                <a16:creationId xmlns:a16="http://schemas.microsoft.com/office/drawing/2014/main" id="{8331359E-D6AC-3B40-A1F0-BD5B7EE6AA33}"/>
              </a:ext>
            </a:extLst>
          </p:cNvPr>
          <p:cNvSpPr>
            <a:spLocks noGrp="1"/>
          </p:cNvSpPr>
          <p:nvPr>
            <p:ph type="body" sz="quarter" idx="10" hasCustomPrompt="1"/>
          </p:nvPr>
        </p:nvSpPr>
        <p:spPr>
          <a:xfrm>
            <a:off x="5570018" y="4110350"/>
            <a:ext cx="5082673" cy="989425"/>
          </a:xfrm>
          <a:prstGeom prst="rect">
            <a:avLst/>
          </a:prstGeom>
        </p:spPr>
        <p:txBody>
          <a:bodyPr lIns="0" tIns="0" rIns="0" bIns="0"/>
          <a:lstStyle>
            <a:lvl1pPr marL="0" indent="0">
              <a:spcBef>
                <a:spcPts val="0"/>
              </a:spcBef>
              <a:buNone/>
              <a:defRPr b="1" i="0">
                <a:solidFill>
                  <a:schemeClr val="bg1"/>
                </a:solidFill>
                <a:latin typeface="Arial" panose="020B0604020202020204" pitchFamily="34" charset="0"/>
                <a:cs typeface="Arial" panose="020B0604020202020204" pitchFamily="34" charset="0"/>
              </a:defRPr>
            </a:lvl1pPr>
          </a:lstStyle>
          <a:p>
            <a:pPr lvl="0"/>
            <a:r>
              <a:rPr lang="en-NZ" noProof="0" dirty="0"/>
              <a:t>Insert chapter heading here</a:t>
            </a:r>
          </a:p>
        </p:txBody>
      </p:sp>
      <p:sp>
        <p:nvSpPr>
          <p:cNvPr id="2" name="Footer Placeholder 1">
            <a:extLst>
              <a:ext uri="{FF2B5EF4-FFF2-40B4-BE49-F238E27FC236}">
                <a16:creationId xmlns:a16="http://schemas.microsoft.com/office/drawing/2014/main" id="{76C4656E-B51C-7946-806C-EF59628EA5D9}"/>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Tree>
    <p:extLst>
      <p:ext uri="{BB962C8B-B14F-4D97-AF65-F5344CB8AC3E}">
        <p14:creationId xmlns:p14="http://schemas.microsoft.com/office/powerpoint/2010/main" val="2047136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 navy">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BBCBCF72-97F7-CE4D-A6BC-25455FF0592F}"/>
              </a:ext>
            </a:extLst>
          </p:cNvPr>
          <p:cNvSpPr>
            <a:spLocks noGrp="1"/>
          </p:cNvSpPr>
          <p:nvPr>
            <p:ph type="body" sz="quarter" idx="10" hasCustomPrompt="1"/>
          </p:nvPr>
        </p:nvSpPr>
        <p:spPr>
          <a:xfrm>
            <a:off x="921871" y="769464"/>
            <a:ext cx="10599147" cy="543836"/>
          </a:xfrm>
          <a:prstGeom prst="rect">
            <a:avLst/>
          </a:prstGeom>
        </p:spPr>
        <p:txBody>
          <a:bodyPr lIns="0" tIns="0" rIns="0" bIns="0"/>
          <a:lstStyle>
            <a:lvl1pPr marL="0" indent="0">
              <a:buNone/>
              <a:defRPr b="1" i="0">
                <a:solidFill>
                  <a:srgbClr val="EED7D9"/>
                </a:solidFill>
                <a:latin typeface="Arial" panose="020B0604020202020204" pitchFamily="34" charset="0"/>
                <a:cs typeface="Arial" panose="020B0604020202020204" pitchFamily="34" charset="0"/>
              </a:defRPr>
            </a:lvl1pPr>
          </a:lstStyle>
          <a:p>
            <a:pPr lvl="0"/>
            <a:r>
              <a:rPr lang="en-NZ" noProof="0"/>
              <a:t>Insert your title here</a:t>
            </a:r>
          </a:p>
        </p:txBody>
      </p:sp>
      <p:sp>
        <p:nvSpPr>
          <p:cNvPr id="8" name="Footer Placeholder 7">
            <a:extLst>
              <a:ext uri="{FF2B5EF4-FFF2-40B4-BE49-F238E27FC236}">
                <a16:creationId xmlns:a16="http://schemas.microsoft.com/office/drawing/2014/main" id="{7934F1AA-C61B-6540-807D-CD4640FFFC26}"/>
              </a:ext>
            </a:extLst>
          </p:cNvPr>
          <p:cNvSpPr>
            <a:spLocks noGrp="1"/>
          </p:cNvSpPr>
          <p:nvPr>
            <p:ph type="ftr" sz="quarter" idx="12"/>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
        <p:nvSpPr>
          <p:cNvPr id="5" name="Text Placeholder 3">
            <a:extLst>
              <a:ext uri="{FF2B5EF4-FFF2-40B4-BE49-F238E27FC236}">
                <a16:creationId xmlns:a16="http://schemas.microsoft.com/office/drawing/2014/main" id="{343F3B2B-6350-416F-805C-3CE72402A4AF}"/>
              </a:ext>
            </a:extLst>
          </p:cNvPr>
          <p:cNvSpPr>
            <a:spLocks noGrp="1"/>
          </p:cNvSpPr>
          <p:nvPr>
            <p:ph type="body" sz="quarter" idx="13" hasCustomPrompt="1"/>
          </p:nvPr>
        </p:nvSpPr>
        <p:spPr>
          <a:xfrm>
            <a:off x="921867" y="1591200"/>
            <a:ext cx="9600000" cy="3960000"/>
          </a:xfrm>
          <a:prstGeom prst="rect">
            <a:avLst/>
          </a:prstGeom>
        </p:spPr>
        <p:txBody>
          <a:bodyPr lIns="0" tIns="0" rIns="0" bIns="0"/>
          <a:lstStyle>
            <a:lvl1pPr marL="252000" indent="-252000">
              <a:lnSpc>
                <a:spcPts val="2100"/>
              </a:lnSpc>
              <a:spcBef>
                <a:spcPts val="0"/>
              </a:spcBef>
              <a:spcAft>
                <a:spcPts val="600"/>
              </a:spcAft>
              <a:defRPr sz="1600">
                <a:solidFill>
                  <a:schemeClr val="bg1"/>
                </a:solidFill>
              </a:defRPr>
            </a:lvl1pPr>
            <a:lvl2pPr marL="504000" indent="-252000">
              <a:lnSpc>
                <a:spcPts val="2100"/>
              </a:lnSpc>
              <a:spcBef>
                <a:spcPts val="0"/>
              </a:spcBef>
              <a:spcAft>
                <a:spcPts val="600"/>
              </a:spcAft>
              <a:buFont typeface="Arial" panose="020B0604020202020204" pitchFamily="34" charset="0"/>
              <a:buChar char="▪"/>
              <a:defRPr sz="1600">
                <a:solidFill>
                  <a:schemeClr val="bg1"/>
                </a:solidFill>
              </a:defRPr>
            </a:lvl2pPr>
            <a:lvl3pPr marL="755650" indent="-252000">
              <a:lnSpc>
                <a:spcPts val="2100"/>
              </a:lnSpc>
              <a:spcBef>
                <a:spcPts val="0"/>
              </a:spcBef>
              <a:spcAft>
                <a:spcPts val="600"/>
              </a:spcAft>
              <a:buSzPct val="70000"/>
              <a:buFont typeface="Courier New" panose="02070309020205020404" pitchFamily="49" charset="0"/>
              <a:buChar char="o"/>
              <a:defRPr sz="1600">
                <a:solidFill>
                  <a:schemeClr val="bg1"/>
                </a:solidFill>
              </a:defRPr>
            </a:lvl3pPr>
            <a:lvl4pPr marL="1008000" indent="-252000">
              <a:lnSpc>
                <a:spcPts val="2100"/>
              </a:lnSpc>
              <a:spcBef>
                <a:spcPts val="0"/>
              </a:spcBef>
              <a:spcAft>
                <a:spcPts val="600"/>
              </a:spcAft>
              <a:defRPr sz="1600">
                <a:solidFill>
                  <a:schemeClr val="bg1"/>
                </a:solidFill>
              </a:defRPr>
            </a:lvl4pPr>
            <a:lvl5pPr marL="1260000" indent="-252000">
              <a:lnSpc>
                <a:spcPts val="2100"/>
              </a:lnSpc>
              <a:spcBef>
                <a:spcPts val="0"/>
              </a:spcBef>
              <a:spcAft>
                <a:spcPts val="600"/>
              </a:spcAft>
              <a:defRPr sz="1600">
                <a:solidFill>
                  <a:schemeClr val="bg1"/>
                </a:solidFill>
              </a:defRPr>
            </a:lvl5pPr>
          </a:lstStyle>
          <a:p>
            <a:pPr lvl="0"/>
            <a:r>
              <a:rPr lang="en-NZ" noProof="0" dirty="0"/>
              <a:t>Extra bullet levels can be added using Tab</a:t>
            </a:r>
          </a:p>
          <a:p>
            <a:pPr lvl="1"/>
            <a:r>
              <a:rPr lang="en-NZ" noProof="0" dirty="0"/>
              <a:t>extra bullet levels can be added using Tab</a:t>
            </a:r>
          </a:p>
          <a:p>
            <a:pPr lvl="2"/>
            <a:r>
              <a:rPr lang="en-NZ" noProof="0" dirty="0"/>
              <a:t>return to level using Shift + Tab</a:t>
            </a:r>
          </a:p>
          <a:p>
            <a:pPr lvl="0"/>
            <a:r>
              <a:rPr lang="en-NZ" noProof="0" dirty="0"/>
              <a:t>Turn off AutoFit</a:t>
            </a:r>
          </a:p>
        </p:txBody>
      </p:sp>
    </p:spTree>
    <p:extLst>
      <p:ext uri="{BB962C8B-B14F-4D97-AF65-F5344CB8AC3E}">
        <p14:creationId xmlns:p14="http://schemas.microsoft.com/office/powerpoint/2010/main" val="3801591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 navy 2">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C2C99DD-092E-E149-9C3D-68A7101A19D0}"/>
              </a:ext>
            </a:extLst>
          </p:cNvPr>
          <p:cNvSpPr>
            <a:spLocks noGrp="1"/>
          </p:cNvSpPr>
          <p:nvPr>
            <p:ph type="ftr" sz="quarter" idx="15"/>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
        <p:nvSpPr>
          <p:cNvPr id="6" name="Text Placeholder 4">
            <a:extLst>
              <a:ext uri="{FF2B5EF4-FFF2-40B4-BE49-F238E27FC236}">
                <a16:creationId xmlns:a16="http://schemas.microsoft.com/office/drawing/2014/main" id="{AECFD1B7-36B5-4D50-924F-64D748EF97A4}"/>
              </a:ext>
            </a:extLst>
          </p:cNvPr>
          <p:cNvSpPr>
            <a:spLocks noGrp="1"/>
          </p:cNvSpPr>
          <p:nvPr>
            <p:ph type="body" sz="quarter" idx="10" hasCustomPrompt="1"/>
          </p:nvPr>
        </p:nvSpPr>
        <p:spPr>
          <a:xfrm>
            <a:off x="2087278" y="2577129"/>
            <a:ext cx="7809757" cy="1634977"/>
          </a:xfrm>
          <a:prstGeom prst="rect">
            <a:avLst/>
          </a:prstGeom>
        </p:spPr>
        <p:txBody>
          <a:bodyPr lIns="0" tIns="0" rIns="0" bIns="0"/>
          <a:lstStyle>
            <a:lvl1pPr marL="0" indent="0">
              <a:lnSpc>
                <a:spcPts val="2100"/>
              </a:lnSpc>
              <a:spcBef>
                <a:spcPts val="0"/>
              </a:spcBef>
              <a:spcAft>
                <a:spcPts val="600"/>
              </a:spcAft>
              <a:buNone/>
              <a:defRPr sz="1600" b="0" i="0">
                <a:solidFill>
                  <a:schemeClr val="bg1"/>
                </a:solidFill>
                <a:latin typeface="Arial" panose="020B0604020202020204" pitchFamily="34" charset="0"/>
                <a:cs typeface="Arial" panose="020B0604020202020204" pitchFamily="34" charset="0"/>
              </a:defRPr>
            </a:lvl1pPr>
          </a:lstStyle>
          <a:p>
            <a:pPr lvl="0"/>
            <a:r>
              <a:rPr lang="en-NZ" noProof="0"/>
              <a:t>Lorem ipsum dolor sit amet, consectetur adipiscing elit. Nulla convallis odio ut nulla ultricies, ut volutpat quam convallis. Duis dignissim ex enim, vel dignissim ipsum tempus quis. Suspendisse eu nisl sed tellus ultricies mattis sit amet sagittis nibh. Phasellus euismod risus id lectus dignissim viverra. </a:t>
            </a:r>
          </a:p>
        </p:txBody>
      </p:sp>
      <p:sp>
        <p:nvSpPr>
          <p:cNvPr id="7" name="Text Placeholder 7">
            <a:extLst>
              <a:ext uri="{FF2B5EF4-FFF2-40B4-BE49-F238E27FC236}">
                <a16:creationId xmlns:a16="http://schemas.microsoft.com/office/drawing/2014/main" id="{9B411693-2884-4B8D-813C-C7C86FF9B29B}"/>
              </a:ext>
            </a:extLst>
          </p:cNvPr>
          <p:cNvSpPr>
            <a:spLocks noGrp="1"/>
          </p:cNvSpPr>
          <p:nvPr>
            <p:ph type="body" sz="quarter" idx="13" hasCustomPrompt="1"/>
          </p:nvPr>
        </p:nvSpPr>
        <p:spPr>
          <a:xfrm>
            <a:off x="2087278" y="2021424"/>
            <a:ext cx="7809757" cy="443236"/>
          </a:xfrm>
          <a:prstGeom prst="rect">
            <a:avLst/>
          </a:prstGeom>
        </p:spPr>
        <p:txBody>
          <a:bodyPr lIns="0" tIns="0" rIns="0" bIns="0" anchor="b"/>
          <a:lstStyle>
            <a:lvl1pPr marL="0" indent="0">
              <a:buNone/>
              <a:defRPr b="1" i="0">
                <a:solidFill>
                  <a:srgbClr val="EED7D9"/>
                </a:solidFill>
                <a:latin typeface="Arial" panose="020B0604020202020204" pitchFamily="34" charset="0"/>
                <a:cs typeface="Arial" panose="020B0604020202020204" pitchFamily="34" charset="0"/>
              </a:defRPr>
            </a:lvl1pPr>
          </a:lstStyle>
          <a:p>
            <a:pPr lvl="0"/>
            <a:r>
              <a:rPr lang="en-NZ" noProof="0"/>
              <a:t>Insert your title here</a:t>
            </a:r>
          </a:p>
        </p:txBody>
      </p:sp>
    </p:spTree>
    <p:extLst>
      <p:ext uri="{BB962C8B-B14F-4D97-AF65-F5344CB8AC3E}">
        <p14:creationId xmlns:p14="http://schemas.microsoft.com/office/powerpoint/2010/main" val="3708980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eature text on navy">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1BBF9DB7-0971-B840-BB54-6255176B65A2}"/>
              </a:ext>
            </a:extLst>
          </p:cNvPr>
          <p:cNvSpPr>
            <a:spLocks noGrp="1"/>
          </p:cNvSpPr>
          <p:nvPr>
            <p:ph type="body" sz="quarter" idx="10" hasCustomPrompt="1"/>
          </p:nvPr>
        </p:nvSpPr>
        <p:spPr>
          <a:xfrm>
            <a:off x="1663081" y="2235620"/>
            <a:ext cx="8714316" cy="2356372"/>
          </a:xfrm>
          <a:prstGeom prst="rect">
            <a:avLst/>
          </a:prstGeom>
        </p:spPr>
        <p:txBody>
          <a:bodyPr lIns="0" tIns="0" rIns="0" bIns="0"/>
          <a:lstStyle>
            <a:lvl1pPr marL="0" indent="0">
              <a:lnSpc>
                <a:spcPct val="100000"/>
              </a:lnSpc>
              <a:spcBef>
                <a:spcPts val="0"/>
              </a:spcBef>
              <a:buNone/>
              <a:defRPr b="1" i="0">
                <a:solidFill>
                  <a:srgbClr val="EED7D9"/>
                </a:solidFill>
                <a:latin typeface="Arial" panose="020B0604020202020204" pitchFamily="34" charset="0"/>
                <a:cs typeface="Arial" panose="020B0604020202020204" pitchFamily="34" charset="0"/>
              </a:defRPr>
            </a:lvl1pPr>
          </a:lstStyle>
          <a:p>
            <a:pPr lvl="0"/>
            <a:r>
              <a:rPr lang="en-NZ" noProof="0"/>
              <a:t>Key point text goes here in bold 28pt. Duis malesuada velit ac massa ullamcorper tincidunt. Sed urna augue, congue eget eros in, rutrum lobortis nisi.</a:t>
            </a:r>
          </a:p>
        </p:txBody>
      </p:sp>
    </p:spTree>
    <p:extLst>
      <p:ext uri="{BB962C8B-B14F-4D97-AF65-F5344CB8AC3E}">
        <p14:creationId xmlns:p14="http://schemas.microsoft.com/office/powerpoint/2010/main" val="46885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 whit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B1C32B-E125-46AC-BB4D-AAD98D783105}"/>
              </a:ext>
            </a:extLst>
          </p:cNvPr>
          <p:cNvSpPr>
            <a:spLocks noGrp="1"/>
          </p:cNvSpPr>
          <p:nvPr>
            <p:ph type="body" sz="quarter" idx="13" hasCustomPrompt="1"/>
          </p:nvPr>
        </p:nvSpPr>
        <p:spPr>
          <a:xfrm>
            <a:off x="921867" y="1591200"/>
            <a:ext cx="9600000" cy="3960000"/>
          </a:xfrm>
          <a:prstGeom prst="rect">
            <a:avLst/>
          </a:prstGeom>
        </p:spPr>
        <p:txBody>
          <a:bodyPr lIns="0" tIns="0" rIns="0" bIns="0"/>
          <a:lstStyle>
            <a:lvl1pPr marL="252000" indent="-252000">
              <a:lnSpc>
                <a:spcPts val="2100"/>
              </a:lnSpc>
              <a:spcBef>
                <a:spcPts val="0"/>
              </a:spcBef>
              <a:spcAft>
                <a:spcPts val="600"/>
              </a:spcAft>
              <a:defRPr sz="1600"/>
            </a:lvl1pPr>
            <a:lvl2pPr marL="504000" indent="-252000">
              <a:lnSpc>
                <a:spcPts val="2100"/>
              </a:lnSpc>
              <a:spcBef>
                <a:spcPts val="0"/>
              </a:spcBef>
              <a:spcAft>
                <a:spcPts val="600"/>
              </a:spcAft>
              <a:buFont typeface="Arial" panose="020B0604020202020204" pitchFamily="34" charset="0"/>
              <a:buChar char="▪"/>
              <a:defRPr sz="1600"/>
            </a:lvl2pPr>
            <a:lvl3pPr marL="755650" indent="-252000">
              <a:lnSpc>
                <a:spcPts val="2100"/>
              </a:lnSpc>
              <a:spcBef>
                <a:spcPts val="0"/>
              </a:spcBef>
              <a:spcAft>
                <a:spcPts val="600"/>
              </a:spcAft>
              <a:buSzPct val="70000"/>
              <a:buFont typeface="Arial" panose="020B0604020202020204" pitchFamily="34" charset="0"/>
              <a:buChar char="○"/>
              <a:defRPr sz="1600"/>
            </a:lvl3pPr>
            <a:lvl4pPr marL="1008000" indent="-252000">
              <a:lnSpc>
                <a:spcPts val="2100"/>
              </a:lnSpc>
              <a:spcBef>
                <a:spcPts val="0"/>
              </a:spcBef>
              <a:spcAft>
                <a:spcPts val="600"/>
              </a:spcAft>
              <a:defRPr sz="1600"/>
            </a:lvl4pPr>
            <a:lvl5pPr marL="1260000" indent="-252000">
              <a:lnSpc>
                <a:spcPts val="2100"/>
              </a:lnSpc>
              <a:spcBef>
                <a:spcPts val="0"/>
              </a:spcBef>
              <a:spcAft>
                <a:spcPts val="600"/>
              </a:spcAft>
              <a:defRPr sz="1600"/>
            </a:lvl5pPr>
          </a:lstStyle>
          <a:p>
            <a:pPr lvl="0"/>
            <a:r>
              <a:rPr lang="en-NZ" noProof="0" dirty="0"/>
              <a:t>Extra bullet levels can be added using Tab</a:t>
            </a:r>
          </a:p>
          <a:p>
            <a:pPr lvl="1"/>
            <a:r>
              <a:rPr lang="en-NZ" noProof="0" dirty="0"/>
              <a:t>extra bullet levels can be added using Tab</a:t>
            </a:r>
          </a:p>
          <a:p>
            <a:pPr lvl="2"/>
            <a:r>
              <a:rPr lang="en-NZ" noProof="0" dirty="0"/>
              <a:t>return to level using Shift + Tab</a:t>
            </a:r>
          </a:p>
          <a:p>
            <a:pPr lvl="0"/>
            <a:r>
              <a:rPr lang="en-NZ" noProof="0" dirty="0"/>
              <a:t>Turn off AutoFit</a:t>
            </a:r>
          </a:p>
        </p:txBody>
      </p:sp>
      <p:sp>
        <p:nvSpPr>
          <p:cNvPr id="6" name="Text Placeholder 2">
            <a:extLst>
              <a:ext uri="{FF2B5EF4-FFF2-40B4-BE49-F238E27FC236}">
                <a16:creationId xmlns:a16="http://schemas.microsoft.com/office/drawing/2014/main" id="{1476650B-0286-C946-B331-CB34313E244C}"/>
              </a:ext>
            </a:extLst>
          </p:cNvPr>
          <p:cNvSpPr>
            <a:spLocks noGrp="1"/>
          </p:cNvSpPr>
          <p:nvPr>
            <p:ph type="body" sz="quarter" idx="10" hasCustomPrompt="1"/>
          </p:nvPr>
        </p:nvSpPr>
        <p:spPr>
          <a:xfrm>
            <a:off x="921871" y="769464"/>
            <a:ext cx="10599147" cy="543836"/>
          </a:xfrm>
          <a:prstGeom prst="rect">
            <a:avLst/>
          </a:prstGeom>
        </p:spPr>
        <p:txBody>
          <a:bodyPr lIns="0" tIns="0" rIns="0" bIns="0"/>
          <a:lstStyle>
            <a:lvl1pPr marL="0" indent="0">
              <a:buNone/>
              <a:defRPr b="1" i="0">
                <a:solidFill>
                  <a:schemeClr val="tx1"/>
                </a:solidFill>
                <a:latin typeface="Arial" panose="020B0604020202020204" pitchFamily="34" charset="0"/>
                <a:cs typeface="Arial" panose="020B0604020202020204" pitchFamily="34" charset="0"/>
              </a:defRPr>
            </a:lvl1pPr>
          </a:lstStyle>
          <a:p>
            <a:pPr lvl="0"/>
            <a:r>
              <a:rPr lang="en-NZ" noProof="0"/>
              <a:t>Insert your title here</a:t>
            </a:r>
          </a:p>
        </p:txBody>
      </p:sp>
      <p:sp>
        <p:nvSpPr>
          <p:cNvPr id="2" name="Footer Placeholder 1">
            <a:extLst>
              <a:ext uri="{FF2B5EF4-FFF2-40B4-BE49-F238E27FC236}">
                <a16:creationId xmlns:a16="http://schemas.microsoft.com/office/drawing/2014/main" id="{83CE5D7B-4212-6F4C-AC57-54E4C44B059A}"/>
              </a:ext>
            </a:extLst>
          </p:cNvPr>
          <p:cNvSpPr>
            <a:spLocks noGrp="1"/>
          </p:cNvSpPr>
          <p:nvPr>
            <p:ph type="ftr" sz="quarter" idx="12"/>
          </p:nvPr>
        </p:nvSpPr>
        <p:spPr/>
        <p:txBody>
          <a:bodyPr/>
          <a:lstStyle>
            <a:lvl1pPr>
              <a:defRPr>
                <a:latin typeface="Arial" panose="020B0604020202020204" pitchFamily="34" charset="0"/>
                <a:cs typeface="Arial" panose="020B0604020202020204" pitchFamily="34" charset="0"/>
              </a:defRPr>
            </a:lvl1pPr>
          </a:lstStyle>
          <a:p>
            <a:r>
              <a:rPr lang="en-NZ" noProof="0"/>
              <a:t>Footer</a:t>
            </a:r>
          </a:p>
        </p:txBody>
      </p:sp>
    </p:spTree>
    <p:extLst>
      <p:ext uri="{BB962C8B-B14F-4D97-AF65-F5344CB8AC3E}">
        <p14:creationId xmlns:p14="http://schemas.microsoft.com/office/powerpoint/2010/main" val="4169315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image" Target="../media/image1.jpg"/><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1.jp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3.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C108C1-F78B-A649-8330-5B6DCD1DCEEB}"/>
              </a:ext>
            </a:extLst>
          </p:cNvPr>
          <p:cNvSpPr/>
          <p:nvPr userDrawn="1"/>
        </p:nvSpPr>
        <p:spPr>
          <a:xfrm>
            <a:off x="336523" y="255495"/>
            <a:ext cx="11518957" cy="60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b="1" i="0" dirty="0">
              <a:solidFill>
                <a:srgbClr val="B98427"/>
              </a:solidFill>
              <a:latin typeface="Bold" pitchFamily="2" charset="77"/>
              <a:cs typeface="Bold" pitchFamily="2" charset="77"/>
            </a:endParaRPr>
          </a:p>
        </p:txBody>
      </p:sp>
      <p:pic>
        <p:nvPicPr>
          <p:cNvPr id="9" name="Picture 8">
            <a:extLst>
              <a:ext uri="{FF2B5EF4-FFF2-40B4-BE49-F238E27FC236}">
                <a16:creationId xmlns:a16="http://schemas.microsoft.com/office/drawing/2014/main" id="{E332D11D-5BE0-9E44-893C-A0CB3F9B0FD7}"/>
              </a:ext>
            </a:extLst>
          </p:cNvPr>
          <p:cNvPicPr>
            <a:picLocks noChangeAspect="1"/>
          </p:cNvPicPr>
          <p:nvPr userDrawn="1"/>
        </p:nvPicPr>
        <p:blipFill>
          <a:blip r:embed="rId10"/>
          <a:srcRect/>
          <a:stretch/>
        </p:blipFill>
        <p:spPr>
          <a:xfrm>
            <a:off x="254464" y="6352272"/>
            <a:ext cx="1873853" cy="278422"/>
          </a:xfrm>
          <a:prstGeom prst="rect">
            <a:avLst/>
          </a:prstGeom>
        </p:spPr>
      </p:pic>
      <p:sp>
        <p:nvSpPr>
          <p:cNvPr id="2" name="Title Placeholder 1">
            <a:extLst>
              <a:ext uri="{FF2B5EF4-FFF2-40B4-BE49-F238E27FC236}">
                <a16:creationId xmlns:a16="http://schemas.microsoft.com/office/drawing/2014/main" id="{232CEDDA-01D0-B948-9FF8-F216E6AB0D3B}"/>
              </a:ext>
            </a:extLst>
          </p:cNvPr>
          <p:cNvSpPr>
            <a:spLocks noGrp="1"/>
          </p:cNvSpPr>
          <p:nvPr>
            <p:ph type="title"/>
          </p:nvPr>
        </p:nvSpPr>
        <p:spPr>
          <a:xfrm>
            <a:off x="577823" y="467635"/>
            <a:ext cx="10515600" cy="1325563"/>
          </a:xfrm>
          <a:prstGeom prst="rect">
            <a:avLst/>
          </a:prstGeom>
        </p:spPr>
        <p:txBody>
          <a:bodyPr vert="horz" lIns="91440" tIns="45720" rIns="91440" bIns="45720" rtlCol="0" anchor="ctr">
            <a:noAutofit/>
          </a:bodyPr>
          <a:lstStyle/>
          <a:p>
            <a:r>
              <a:rPr lang="en-NZ" noProof="0" dirty="0"/>
              <a:t>Title</a:t>
            </a:r>
            <a:r>
              <a:rPr lang="en-GB" dirty="0"/>
              <a:t> bold 46.</a:t>
            </a:r>
            <a:endParaRPr lang="en-US" dirty="0"/>
          </a:p>
        </p:txBody>
      </p:sp>
      <p:sp>
        <p:nvSpPr>
          <p:cNvPr id="3" name="Footer Placeholder 2">
            <a:extLst>
              <a:ext uri="{FF2B5EF4-FFF2-40B4-BE49-F238E27FC236}">
                <a16:creationId xmlns:a16="http://schemas.microsoft.com/office/drawing/2014/main" id="{70C1C535-D74E-324F-AEF3-11A50EA9142D}"/>
              </a:ext>
            </a:extLst>
          </p:cNvPr>
          <p:cNvSpPr>
            <a:spLocks noGrp="1"/>
          </p:cNvSpPr>
          <p:nvPr>
            <p:ph type="ftr" sz="quarter" idx="3"/>
          </p:nvPr>
        </p:nvSpPr>
        <p:spPr>
          <a:xfrm>
            <a:off x="7406217" y="6340687"/>
            <a:ext cx="4114800" cy="235527"/>
          </a:xfrm>
          <a:prstGeom prst="rect">
            <a:avLst/>
          </a:prstGeom>
        </p:spPr>
        <p:txBody>
          <a:bodyPr vert="horz" lIns="91440" tIns="45720" rIns="91440" bIns="45720" rtlCol="0" anchor="ctr"/>
          <a:lstStyle>
            <a:lvl1pPr algn="r">
              <a:defRPr sz="750">
                <a:solidFill>
                  <a:schemeClr val="tx1"/>
                </a:solidFill>
              </a:defRPr>
            </a:lvl1pPr>
          </a:lstStyle>
          <a:p>
            <a:r>
              <a:rPr lang="en-US" dirty="0"/>
              <a:t>Footer</a:t>
            </a:r>
          </a:p>
        </p:txBody>
      </p:sp>
    </p:spTree>
    <p:extLst>
      <p:ext uri="{BB962C8B-B14F-4D97-AF65-F5344CB8AC3E}">
        <p14:creationId xmlns:p14="http://schemas.microsoft.com/office/powerpoint/2010/main" val="1026093396"/>
      </p:ext>
    </p:extLst>
  </p:cSld>
  <p:clrMap bg1="lt1" tx1="dk1" bg2="lt2" tx2="dk2" accent1="accent1" accent2="accent2" accent3="accent3" accent4="accent4" accent5="accent5" accent6="accent6" hlink="hlink" folHlink="folHlink"/>
  <p:sldLayoutIdLst>
    <p:sldLayoutId id="2147483661" r:id="rId1"/>
    <p:sldLayoutId id="2147483691" r:id="rId2"/>
    <p:sldLayoutId id="2147483692" r:id="rId3"/>
    <p:sldLayoutId id="2147483693" r:id="rId4"/>
    <p:sldLayoutId id="2147483694" r:id="rId5"/>
    <p:sldLayoutId id="2147483695" r:id="rId6"/>
    <p:sldLayoutId id="2147483736" r:id="rId7"/>
    <p:sldLayoutId id="2147483698" r:id="rId8"/>
  </p:sldLayoutIdLst>
  <p:hf sldNum="0" hdr="0" ftr="0" dt="0"/>
  <p:txStyles>
    <p:titleStyle>
      <a:lvl1pPr algn="l" defTabSz="914400" rtl="0" eaLnBrk="1" latinLnBrk="0" hangingPunct="1">
        <a:lnSpc>
          <a:spcPct val="90000"/>
        </a:lnSpc>
        <a:spcBef>
          <a:spcPct val="0"/>
        </a:spcBef>
        <a:buNone/>
        <a:defRPr sz="4600" b="1" i="0" kern="1200">
          <a:solidFill>
            <a:schemeClr val="bg1"/>
          </a:solidFill>
          <a:latin typeface="+mj-lt"/>
          <a:ea typeface="+mj-ea"/>
          <a:cs typeface="Bold"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 userDrawn="1">
          <p15:clr>
            <a:srgbClr val="F26B43"/>
          </p15:clr>
        </p15:guide>
        <p15:guide id="3" orient="horz" pos="21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29EC38A1-5DD8-3A44-9D49-5068EE21D33D}"/>
              </a:ext>
            </a:extLst>
          </p:cNvPr>
          <p:cNvSpPr>
            <a:spLocks noGrp="1"/>
          </p:cNvSpPr>
          <p:nvPr>
            <p:ph type="ftr" sz="quarter" idx="3"/>
          </p:nvPr>
        </p:nvSpPr>
        <p:spPr>
          <a:xfrm>
            <a:off x="7406217" y="6340687"/>
            <a:ext cx="4114800" cy="235527"/>
          </a:xfrm>
          <a:prstGeom prst="rect">
            <a:avLst/>
          </a:prstGeom>
        </p:spPr>
        <p:txBody>
          <a:bodyPr vert="horz" lIns="91440" tIns="45720" rIns="91440" bIns="45720" rtlCol="0" anchor="ctr"/>
          <a:lstStyle>
            <a:lvl1pPr algn="r">
              <a:defRPr sz="750">
                <a:solidFill>
                  <a:schemeClr val="tx1"/>
                </a:solidFill>
                <a:latin typeface="Arial" panose="020B0604020202020204" pitchFamily="34" charset="0"/>
                <a:cs typeface="Arial" panose="020B0604020202020204" pitchFamily="34" charset="0"/>
              </a:defRPr>
            </a:lvl1pPr>
          </a:lstStyle>
          <a:p>
            <a:r>
              <a:rPr lang="en-NZ" noProof="0"/>
              <a:t>Footer</a:t>
            </a:r>
          </a:p>
        </p:txBody>
      </p:sp>
      <p:pic>
        <p:nvPicPr>
          <p:cNvPr id="2" name="Picture 1">
            <a:extLst>
              <a:ext uri="{FF2B5EF4-FFF2-40B4-BE49-F238E27FC236}">
                <a16:creationId xmlns:a16="http://schemas.microsoft.com/office/drawing/2014/main" id="{62E7D62A-C842-40F0-96DD-F382E3B3BED5}"/>
              </a:ext>
            </a:extLst>
          </p:cNvPr>
          <p:cNvPicPr>
            <a:picLocks noChangeAspect="1"/>
          </p:cNvPicPr>
          <p:nvPr userDrawn="1"/>
        </p:nvPicPr>
        <p:blipFill>
          <a:blip r:embed="rId25"/>
          <a:srcRect/>
          <a:stretch/>
        </p:blipFill>
        <p:spPr>
          <a:xfrm>
            <a:off x="254464" y="6352272"/>
            <a:ext cx="1873853" cy="278422"/>
          </a:xfrm>
          <a:prstGeom prst="rect">
            <a:avLst/>
          </a:prstGeom>
        </p:spPr>
      </p:pic>
    </p:spTree>
    <p:extLst>
      <p:ext uri="{BB962C8B-B14F-4D97-AF65-F5344CB8AC3E}">
        <p14:creationId xmlns:p14="http://schemas.microsoft.com/office/powerpoint/2010/main" val="1691327179"/>
      </p:ext>
    </p:extLst>
  </p:cSld>
  <p:clrMap bg1="lt1" tx1="dk1" bg2="lt2" tx2="dk2" accent1="accent1" accent2="accent2" accent3="accent3" accent4="accent4" accent5="accent5" accent6="accent6" hlink="hlink" folHlink="folHlink"/>
  <p:sldLayoutIdLst>
    <p:sldLayoutId id="2147483673" r:id="rId1"/>
    <p:sldLayoutId id="2147483738" r:id="rId2"/>
    <p:sldLayoutId id="2147483697" r:id="rId3"/>
    <p:sldLayoutId id="2147483705" r:id="rId4"/>
    <p:sldLayoutId id="2147483708" r:id="rId5"/>
    <p:sldLayoutId id="2147483709" r:id="rId6"/>
    <p:sldLayoutId id="2147483717" r:id="rId7"/>
    <p:sldLayoutId id="2147483718" r:id="rId8"/>
    <p:sldLayoutId id="2147483737" r:id="rId9"/>
    <p:sldLayoutId id="2147483699" r:id="rId10"/>
    <p:sldLayoutId id="2147483720" r:id="rId11"/>
    <p:sldLayoutId id="2147483700" r:id="rId12"/>
    <p:sldLayoutId id="2147483729" r:id="rId13"/>
    <p:sldLayoutId id="2147483702" r:id="rId14"/>
    <p:sldLayoutId id="2147483724" r:id="rId15"/>
    <p:sldLayoutId id="2147483728" r:id="rId16"/>
    <p:sldLayoutId id="2147483732" r:id="rId17"/>
    <p:sldLayoutId id="2147483733" r:id="rId18"/>
    <p:sldLayoutId id="2147483734" r:id="rId19"/>
    <p:sldLayoutId id="2147483725" r:id="rId20"/>
    <p:sldLayoutId id="2147483726" r:id="rId21"/>
    <p:sldLayoutId id="2147483704" r:id="rId22"/>
    <p:sldLayoutId id="2147483719" r:id="rId2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0338F-E3F4-FD4C-AA57-0DADF19BE4C9}"/>
              </a:ext>
            </a:extLst>
          </p:cNvPr>
          <p:cNvSpPr/>
          <p:nvPr userDrawn="1"/>
        </p:nvSpPr>
        <p:spPr>
          <a:xfrm>
            <a:off x="336520" y="255495"/>
            <a:ext cx="11518957" cy="6004800"/>
          </a:xfrm>
          <a:prstGeom prst="rect">
            <a:avLst/>
          </a:prstGeom>
          <a:solidFill>
            <a:srgbClr val="EED7D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b="1" dirty="0">
              <a:solidFill>
                <a:srgbClr val="B98427"/>
              </a:solidFill>
              <a:latin typeface="Arial" panose="020B0604020202020204" pitchFamily="34" charset="0"/>
              <a:cs typeface="Arial" panose="020B0604020202020204" pitchFamily="34" charset="0"/>
            </a:endParaRPr>
          </a:p>
        </p:txBody>
      </p:sp>
      <p:sp>
        <p:nvSpPr>
          <p:cNvPr id="6" name="Footer Placeholder 2">
            <a:extLst>
              <a:ext uri="{FF2B5EF4-FFF2-40B4-BE49-F238E27FC236}">
                <a16:creationId xmlns:a16="http://schemas.microsoft.com/office/drawing/2014/main" id="{9C38D57C-79A5-DD41-A798-C54B7C9DEA72}"/>
              </a:ext>
            </a:extLst>
          </p:cNvPr>
          <p:cNvSpPr>
            <a:spLocks noGrp="1"/>
          </p:cNvSpPr>
          <p:nvPr>
            <p:ph type="ftr" sz="quarter" idx="3"/>
          </p:nvPr>
        </p:nvSpPr>
        <p:spPr>
          <a:xfrm>
            <a:off x="7406217" y="6340687"/>
            <a:ext cx="4114800" cy="235527"/>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r>
              <a:rPr lang="en-NZ" noProof="0"/>
              <a:t>Footer</a:t>
            </a:r>
          </a:p>
        </p:txBody>
      </p:sp>
      <p:pic>
        <p:nvPicPr>
          <p:cNvPr id="2" name="Picture 1">
            <a:extLst>
              <a:ext uri="{FF2B5EF4-FFF2-40B4-BE49-F238E27FC236}">
                <a16:creationId xmlns:a16="http://schemas.microsoft.com/office/drawing/2014/main" id="{DD789B5A-3A49-41DD-8480-39EA9D348F1F}"/>
              </a:ext>
            </a:extLst>
          </p:cNvPr>
          <p:cNvPicPr>
            <a:picLocks noChangeAspect="1"/>
          </p:cNvPicPr>
          <p:nvPr userDrawn="1"/>
        </p:nvPicPr>
        <p:blipFill>
          <a:blip r:embed="rId7"/>
          <a:srcRect/>
          <a:stretch/>
        </p:blipFill>
        <p:spPr>
          <a:xfrm>
            <a:off x="254464" y="6352272"/>
            <a:ext cx="1873853" cy="278422"/>
          </a:xfrm>
          <a:prstGeom prst="rect">
            <a:avLst/>
          </a:prstGeom>
        </p:spPr>
      </p:pic>
    </p:spTree>
    <p:extLst>
      <p:ext uri="{BB962C8B-B14F-4D97-AF65-F5344CB8AC3E}">
        <p14:creationId xmlns:p14="http://schemas.microsoft.com/office/powerpoint/2010/main" val="3305561783"/>
      </p:ext>
    </p:extLst>
  </p:cSld>
  <p:clrMap bg1="lt1" tx1="dk1" bg2="lt2" tx2="dk2" accent1="accent1" accent2="accent2" accent3="accent3" accent4="accent4" accent5="accent5" accent6="accent6" hlink="hlink" folHlink="folHlink"/>
  <p:sldLayoutIdLst>
    <p:sldLayoutId id="2147483689" r:id="rId1"/>
    <p:sldLayoutId id="2147483739" r:id="rId2"/>
    <p:sldLayoutId id="2147483721" r:id="rId3"/>
    <p:sldLayoutId id="2147483722" r:id="rId4"/>
    <p:sldLayoutId id="2147483701"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EB0D49-632B-F24F-884A-19A7506A0139}"/>
              </a:ext>
            </a:extLst>
          </p:cNvPr>
          <p:cNvSpPr/>
          <p:nvPr userDrawn="1"/>
        </p:nvSpPr>
        <p:spPr>
          <a:xfrm>
            <a:off x="336522" y="274705"/>
            <a:ext cx="11518957" cy="6308591"/>
          </a:xfrm>
          <a:prstGeom prst="rect">
            <a:avLst/>
          </a:prstGeom>
          <a:solidFill>
            <a:srgbClr val="242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b="1" i="0" dirty="0">
              <a:solidFill>
                <a:srgbClr val="B9842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972988"/>
      </p:ext>
    </p:extLst>
  </p:cSld>
  <p:clrMap bg1="lt1" tx1="dk1" bg2="lt2" tx2="dk2" accent1="accent1" accent2="accent2" accent3="accent3" accent4="accent4" accent5="accent5" accent6="accent6" hlink="hlink" folHlink="folHlink"/>
  <p:sldLayoutIdLst>
    <p:sldLayoutId id="214748371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Logo, company name&#10;&#10;Description automatically generated">
            <a:extLst>
              <a:ext uri="{FF2B5EF4-FFF2-40B4-BE49-F238E27FC236}">
                <a16:creationId xmlns:a16="http://schemas.microsoft.com/office/drawing/2014/main" id="{D4681B04-DEAB-48DD-B6E2-826E894068DD}"/>
              </a:ext>
            </a:extLst>
          </p:cNvPr>
          <p:cNvPicPr>
            <a:picLocks noGrp="1" noChangeAspect="1"/>
          </p:cNvPicPr>
          <p:nvPr>
            <p:ph type="pic" sz="quarter" idx="16"/>
          </p:nvPr>
        </p:nvPicPr>
        <p:blipFill rotWithShape="1">
          <a:blip r:embed="rId3"/>
          <a:srcRect l="-14388" t="-4390" r="-12868" b="-2353"/>
          <a:stretch/>
        </p:blipFill>
        <p:spPr>
          <a:xfrm>
            <a:off x="1832426" y="258710"/>
            <a:ext cx="3600000" cy="5986732"/>
          </a:xfrm>
        </p:spPr>
      </p:pic>
      <p:sp>
        <p:nvSpPr>
          <p:cNvPr id="3" name="Text Placeholder 2">
            <a:extLst>
              <a:ext uri="{FF2B5EF4-FFF2-40B4-BE49-F238E27FC236}">
                <a16:creationId xmlns:a16="http://schemas.microsoft.com/office/drawing/2014/main" id="{C04A5A06-C2EF-FA4C-A71E-C8807EF6B102}"/>
              </a:ext>
            </a:extLst>
          </p:cNvPr>
          <p:cNvSpPr>
            <a:spLocks noGrp="1"/>
          </p:cNvSpPr>
          <p:nvPr>
            <p:ph type="body" sz="quarter" idx="12"/>
          </p:nvPr>
        </p:nvSpPr>
        <p:spPr/>
        <p:txBody>
          <a:bodyPr/>
          <a:lstStyle/>
          <a:p>
            <a:r>
              <a:rPr lang="en-NZ" dirty="0"/>
              <a:t>David Allen, Partner</a:t>
            </a:r>
          </a:p>
          <a:p>
            <a:r>
              <a:rPr lang="en-NZ" dirty="0"/>
              <a:t>Frances Wedde, Special Counsel</a:t>
            </a:r>
          </a:p>
        </p:txBody>
      </p:sp>
      <p:sp>
        <p:nvSpPr>
          <p:cNvPr id="2" name="Text Placeholder 1">
            <a:extLst>
              <a:ext uri="{FF2B5EF4-FFF2-40B4-BE49-F238E27FC236}">
                <a16:creationId xmlns:a16="http://schemas.microsoft.com/office/drawing/2014/main" id="{CE7EEA67-356C-5042-A3D9-8D8A8588C35F}"/>
              </a:ext>
            </a:extLst>
          </p:cNvPr>
          <p:cNvSpPr>
            <a:spLocks noGrp="1"/>
          </p:cNvSpPr>
          <p:nvPr>
            <p:ph type="body" sz="quarter" idx="13"/>
          </p:nvPr>
        </p:nvSpPr>
        <p:spPr/>
        <p:txBody>
          <a:bodyPr/>
          <a:lstStyle/>
          <a:p>
            <a:r>
              <a:rPr lang="en-NZ" dirty="0"/>
              <a:t>October 2022</a:t>
            </a:r>
          </a:p>
        </p:txBody>
      </p:sp>
      <p:sp>
        <p:nvSpPr>
          <p:cNvPr id="5" name="Text Placeholder 4">
            <a:extLst>
              <a:ext uri="{FF2B5EF4-FFF2-40B4-BE49-F238E27FC236}">
                <a16:creationId xmlns:a16="http://schemas.microsoft.com/office/drawing/2014/main" id="{97DE8ED8-2D04-EF48-9A5C-F7AE60FF0A70}"/>
              </a:ext>
            </a:extLst>
          </p:cNvPr>
          <p:cNvSpPr>
            <a:spLocks noGrp="1"/>
          </p:cNvSpPr>
          <p:nvPr>
            <p:ph type="body" sz="quarter" idx="14"/>
          </p:nvPr>
        </p:nvSpPr>
        <p:spPr/>
        <p:txBody>
          <a:bodyPr/>
          <a:lstStyle/>
          <a:p>
            <a:r>
              <a:rPr lang="en-NZ" dirty="0"/>
              <a:t>Climate change amendments – implications for water projects.</a:t>
            </a:r>
          </a:p>
        </p:txBody>
      </p:sp>
    </p:spTree>
    <p:extLst>
      <p:ext uri="{BB962C8B-B14F-4D97-AF65-F5344CB8AC3E}">
        <p14:creationId xmlns:p14="http://schemas.microsoft.com/office/powerpoint/2010/main" val="1958363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FCD32-155E-4065-99A7-C2060DD68F90}"/>
              </a:ext>
            </a:extLst>
          </p:cNvPr>
          <p:cNvSpPr>
            <a:spLocks noGrp="1"/>
          </p:cNvSpPr>
          <p:nvPr>
            <p:ph type="body" sz="quarter" idx="13"/>
          </p:nvPr>
        </p:nvSpPr>
        <p:spPr/>
        <p:txBody>
          <a:bodyPr/>
          <a:lstStyle/>
          <a:p>
            <a:r>
              <a:rPr lang="en-NZ" dirty="0"/>
              <a:t>Select Committee Report on the Natural and Built Environments Bill recommends:</a:t>
            </a:r>
          </a:p>
          <a:p>
            <a:pPr lvl="1"/>
            <a:endParaRPr lang="en-NZ" dirty="0"/>
          </a:p>
          <a:p>
            <a:pPr lvl="1"/>
            <a:r>
              <a:rPr lang="en-NZ" dirty="0"/>
              <a:t>The national planning framework and all plans must provide for the following environmental outcome:</a:t>
            </a:r>
          </a:p>
          <a:p>
            <a:pPr marL="252000" lvl="1" indent="0">
              <a:buNone/>
            </a:pPr>
            <a:r>
              <a:rPr lang="en-NZ" dirty="0"/>
              <a:t>	</a:t>
            </a:r>
          </a:p>
          <a:p>
            <a:pPr marL="252000" lvl="1" indent="0">
              <a:buNone/>
            </a:pPr>
            <a:r>
              <a:rPr lang="en-NZ" i="1" dirty="0"/>
              <a:t>	in relation to climate change and natural hazards,--</a:t>
            </a:r>
          </a:p>
          <a:p>
            <a:pPr marL="252000" lvl="1" indent="0">
              <a:buNone/>
            </a:pPr>
            <a:r>
              <a:rPr lang="en-NZ" i="1" dirty="0"/>
              <a:t>	(</a:t>
            </a:r>
            <a:r>
              <a:rPr lang="en-NZ" i="1" dirty="0" err="1"/>
              <a:t>i</a:t>
            </a:r>
            <a:r>
              <a:rPr lang="en-NZ" i="1" dirty="0"/>
              <a:t>) reduced greenhouse gas emissions, including by low-emission urban form and increased 	utilisation of renewable energy:</a:t>
            </a:r>
          </a:p>
          <a:p>
            <a:pPr marL="252000" lvl="1" indent="0">
              <a:buNone/>
            </a:pPr>
            <a:r>
              <a:rPr lang="en-NZ" i="1" dirty="0"/>
              <a:t>	(ii) increased removal of greenhouse gases from the atmosphere:</a:t>
            </a:r>
          </a:p>
          <a:p>
            <a:pPr marL="252000" lvl="1" indent="0">
              <a:buNone/>
            </a:pPr>
            <a:r>
              <a:rPr lang="en-NZ" i="1" dirty="0"/>
              <a:t>	(iii) reduced risks arising from, and better resilience of the environment to, natural hazards and 	the effects of climate change:</a:t>
            </a:r>
          </a:p>
          <a:p>
            <a:pPr lvl="1"/>
            <a:endParaRPr lang="en-NZ" dirty="0"/>
          </a:p>
          <a:p>
            <a:pPr lvl="1"/>
            <a:r>
              <a:rPr lang="en-NZ" dirty="0"/>
              <a:t>Placeholder for the links between the NBEA and CCRA.</a:t>
            </a:r>
          </a:p>
          <a:p>
            <a:endParaRPr lang="en-NZ" dirty="0"/>
          </a:p>
        </p:txBody>
      </p:sp>
      <p:sp>
        <p:nvSpPr>
          <p:cNvPr id="3" name="Text Placeholder 2">
            <a:extLst>
              <a:ext uri="{FF2B5EF4-FFF2-40B4-BE49-F238E27FC236}">
                <a16:creationId xmlns:a16="http://schemas.microsoft.com/office/drawing/2014/main" id="{9FAF5850-9B6A-40CC-B3FD-20AE1D0CB2B4}"/>
              </a:ext>
            </a:extLst>
          </p:cNvPr>
          <p:cNvSpPr>
            <a:spLocks noGrp="1"/>
          </p:cNvSpPr>
          <p:nvPr>
            <p:ph type="body" sz="quarter" idx="10"/>
          </p:nvPr>
        </p:nvSpPr>
        <p:spPr/>
        <p:txBody>
          <a:bodyPr/>
          <a:lstStyle/>
          <a:p>
            <a:r>
              <a:rPr lang="en-NZ" dirty="0"/>
              <a:t>RM reform </a:t>
            </a:r>
            <a:endParaRPr lang="en-NZ" dirty="0">
              <a:highlight>
                <a:srgbClr val="FFFF00"/>
              </a:highlight>
            </a:endParaRPr>
          </a:p>
        </p:txBody>
      </p:sp>
    </p:spTree>
    <p:extLst>
      <p:ext uri="{BB962C8B-B14F-4D97-AF65-F5344CB8AC3E}">
        <p14:creationId xmlns:p14="http://schemas.microsoft.com/office/powerpoint/2010/main" val="3646535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64CFEE-2174-41EF-B960-9A5BAAB34AE5}"/>
              </a:ext>
            </a:extLst>
          </p:cNvPr>
          <p:cNvSpPr>
            <a:spLocks noGrp="1"/>
          </p:cNvSpPr>
          <p:nvPr>
            <p:ph type="body" sz="quarter" idx="10"/>
          </p:nvPr>
        </p:nvSpPr>
        <p:spPr/>
        <p:txBody>
          <a:bodyPr/>
          <a:lstStyle/>
          <a:p>
            <a:r>
              <a:rPr lang="en-NZ" dirty="0"/>
              <a:t>Three waters reform</a:t>
            </a:r>
          </a:p>
        </p:txBody>
      </p:sp>
      <p:pic>
        <p:nvPicPr>
          <p:cNvPr id="6" name="Picture Placeholder 6">
            <a:extLst>
              <a:ext uri="{FF2B5EF4-FFF2-40B4-BE49-F238E27FC236}">
                <a16:creationId xmlns:a16="http://schemas.microsoft.com/office/drawing/2014/main" id="{05AA6F45-F3D3-44A0-A51C-F013382EACF9}"/>
              </a:ext>
            </a:extLst>
          </p:cNvPr>
          <p:cNvPicPr>
            <a:picLocks noChangeAspect="1"/>
          </p:cNvPicPr>
          <p:nvPr/>
        </p:nvPicPr>
        <p:blipFill>
          <a:blip r:embed="rId3"/>
          <a:srcRect/>
          <a:stretch/>
        </p:blipFill>
        <p:spPr>
          <a:xfrm>
            <a:off x="2987207" y="267419"/>
            <a:ext cx="1290439" cy="5986732"/>
          </a:xfrm>
          <a:prstGeom prst="rect">
            <a:avLst/>
          </a:prstGeom>
        </p:spPr>
      </p:pic>
    </p:spTree>
    <p:extLst>
      <p:ext uri="{BB962C8B-B14F-4D97-AF65-F5344CB8AC3E}">
        <p14:creationId xmlns:p14="http://schemas.microsoft.com/office/powerpoint/2010/main" val="122908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FCD32-155E-4065-99A7-C2060DD68F90}"/>
              </a:ext>
            </a:extLst>
          </p:cNvPr>
          <p:cNvSpPr>
            <a:spLocks noGrp="1"/>
          </p:cNvSpPr>
          <p:nvPr>
            <p:ph type="body" sz="quarter" idx="13"/>
          </p:nvPr>
        </p:nvSpPr>
        <p:spPr/>
        <p:txBody>
          <a:bodyPr/>
          <a:lstStyle/>
          <a:p>
            <a:r>
              <a:rPr lang="en-NZ" dirty="0"/>
              <a:t>Water Services Entities Bill (introduced June 2022):</a:t>
            </a:r>
          </a:p>
          <a:p>
            <a:pPr lvl="1"/>
            <a:r>
              <a:rPr lang="en-NZ" dirty="0"/>
              <a:t>WSEs’ objectives include </a:t>
            </a:r>
            <a:r>
              <a:rPr lang="en-NZ" i="1" dirty="0"/>
              <a:t>“to deliver water services in a sustainable and resilient manner that seeks to mitigate the effects of climate change and natural hazards.</a:t>
            </a:r>
            <a:r>
              <a:rPr lang="en-NZ" dirty="0"/>
              <a:t>”</a:t>
            </a:r>
            <a:endParaRPr lang="en-NZ" i="1" dirty="0"/>
          </a:p>
          <a:p>
            <a:pPr lvl="1"/>
            <a:r>
              <a:rPr lang="en-NZ" dirty="0"/>
              <a:t>GPS may include Government’s expectations as to outcomes sought in the area of climate change mitigation and adaptation.</a:t>
            </a:r>
          </a:p>
          <a:p>
            <a:pPr lvl="1"/>
            <a:r>
              <a:rPr lang="en-NZ" dirty="0"/>
              <a:t>WSEs must give effect to GPS direction.</a:t>
            </a:r>
          </a:p>
        </p:txBody>
      </p:sp>
      <p:sp>
        <p:nvSpPr>
          <p:cNvPr id="3" name="Text Placeholder 2">
            <a:extLst>
              <a:ext uri="{FF2B5EF4-FFF2-40B4-BE49-F238E27FC236}">
                <a16:creationId xmlns:a16="http://schemas.microsoft.com/office/drawing/2014/main" id="{9FAF5850-9B6A-40CC-B3FD-20AE1D0CB2B4}"/>
              </a:ext>
            </a:extLst>
          </p:cNvPr>
          <p:cNvSpPr>
            <a:spLocks noGrp="1"/>
          </p:cNvSpPr>
          <p:nvPr>
            <p:ph type="body" sz="quarter" idx="10"/>
          </p:nvPr>
        </p:nvSpPr>
        <p:spPr/>
        <p:txBody>
          <a:bodyPr/>
          <a:lstStyle/>
          <a:p>
            <a:r>
              <a:rPr lang="en-NZ" dirty="0"/>
              <a:t>Three waters reform </a:t>
            </a:r>
            <a:endParaRPr lang="en-NZ" dirty="0">
              <a:highlight>
                <a:srgbClr val="FFFF00"/>
              </a:highlight>
            </a:endParaRPr>
          </a:p>
        </p:txBody>
      </p:sp>
    </p:spTree>
    <p:extLst>
      <p:ext uri="{BB962C8B-B14F-4D97-AF65-F5344CB8AC3E}">
        <p14:creationId xmlns:p14="http://schemas.microsoft.com/office/powerpoint/2010/main" val="1337292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64CFEE-2174-41EF-B960-9A5BAAB34AE5}"/>
              </a:ext>
            </a:extLst>
          </p:cNvPr>
          <p:cNvSpPr>
            <a:spLocks noGrp="1"/>
          </p:cNvSpPr>
          <p:nvPr>
            <p:ph type="body" sz="quarter" idx="10"/>
          </p:nvPr>
        </p:nvSpPr>
        <p:spPr/>
        <p:txBody>
          <a:bodyPr/>
          <a:lstStyle/>
          <a:p>
            <a:r>
              <a:rPr lang="en-NZ" dirty="0"/>
              <a:t>Implications for water projects</a:t>
            </a:r>
          </a:p>
        </p:txBody>
      </p:sp>
      <p:pic>
        <p:nvPicPr>
          <p:cNvPr id="6" name="Picture Placeholder 6">
            <a:extLst>
              <a:ext uri="{FF2B5EF4-FFF2-40B4-BE49-F238E27FC236}">
                <a16:creationId xmlns:a16="http://schemas.microsoft.com/office/drawing/2014/main" id="{05AA6F45-F3D3-44A0-A51C-F013382EACF9}"/>
              </a:ext>
            </a:extLst>
          </p:cNvPr>
          <p:cNvPicPr>
            <a:picLocks noChangeAspect="1"/>
          </p:cNvPicPr>
          <p:nvPr/>
        </p:nvPicPr>
        <p:blipFill>
          <a:blip r:embed="rId3"/>
          <a:srcRect/>
          <a:stretch/>
        </p:blipFill>
        <p:spPr>
          <a:xfrm>
            <a:off x="2987207" y="267419"/>
            <a:ext cx="1290439" cy="5986732"/>
          </a:xfrm>
          <a:prstGeom prst="rect">
            <a:avLst/>
          </a:prstGeom>
        </p:spPr>
      </p:pic>
    </p:spTree>
    <p:extLst>
      <p:ext uri="{BB962C8B-B14F-4D97-AF65-F5344CB8AC3E}">
        <p14:creationId xmlns:p14="http://schemas.microsoft.com/office/powerpoint/2010/main" val="1411495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FCD32-155E-4065-99A7-C2060DD68F90}"/>
              </a:ext>
            </a:extLst>
          </p:cNvPr>
          <p:cNvSpPr>
            <a:spLocks noGrp="1"/>
          </p:cNvSpPr>
          <p:nvPr>
            <p:ph type="body" sz="quarter" idx="13"/>
          </p:nvPr>
        </p:nvSpPr>
        <p:spPr/>
        <p:txBody>
          <a:bodyPr/>
          <a:lstStyle/>
          <a:p>
            <a:r>
              <a:rPr lang="en-US" dirty="0"/>
              <a:t>To date little external scrutiny of GHG emissions for projects and no direct process for challenge beyond the High Court</a:t>
            </a:r>
          </a:p>
          <a:p>
            <a:r>
              <a:rPr lang="en-US" dirty="0"/>
              <a:t>But potential now for direct external scrutiny, assessment and imposition of conditions and ability for submitters to challenge and appeal</a:t>
            </a:r>
          </a:p>
          <a:p>
            <a:r>
              <a:rPr lang="en-NZ" dirty="0"/>
              <a:t>RMA amendments will fundamentally alter the planning for, and consenting of, new Three Waters projects in New Zealand</a:t>
            </a:r>
          </a:p>
          <a:p>
            <a:pPr lvl="1"/>
            <a:r>
              <a:rPr lang="en-US" dirty="0"/>
              <a:t>G</a:t>
            </a:r>
            <a:r>
              <a:rPr lang="en-NZ" dirty="0"/>
              <a:t>HG emission reductions may be included in RMA planning processes over time, including through rules</a:t>
            </a:r>
          </a:p>
          <a:p>
            <a:pPr lvl="1"/>
            <a:r>
              <a:rPr lang="en-NZ" dirty="0"/>
              <a:t>GHG emissions may be assessed in consenting (and reconsenting processes)</a:t>
            </a:r>
          </a:p>
          <a:p>
            <a:r>
              <a:rPr lang="en-NZ" dirty="0"/>
              <a:t>No national level guidance or policy for RMA decision-makers beyond the Emissions Reduction Plan and the National Adaptation Strategy </a:t>
            </a:r>
          </a:p>
          <a:p>
            <a:r>
              <a:rPr lang="en-NZ" dirty="0"/>
              <a:t>Note: adaption already a relevant RMA matter</a:t>
            </a:r>
          </a:p>
        </p:txBody>
      </p:sp>
      <p:sp>
        <p:nvSpPr>
          <p:cNvPr id="3" name="Text Placeholder 2">
            <a:extLst>
              <a:ext uri="{FF2B5EF4-FFF2-40B4-BE49-F238E27FC236}">
                <a16:creationId xmlns:a16="http://schemas.microsoft.com/office/drawing/2014/main" id="{9FAF5850-9B6A-40CC-B3FD-20AE1D0CB2B4}"/>
              </a:ext>
            </a:extLst>
          </p:cNvPr>
          <p:cNvSpPr>
            <a:spLocks noGrp="1"/>
          </p:cNvSpPr>
          <p:nvPr>
            <p:ph type="body" sz="quarter" idx="10"/>
          </p:nvPr>
        </p:nvSpPr>
        <p:spPr/>
        <p:txBody>
          <a:bodyPr/>
          <a:lstStyle/>
          <a:p>
            <a:r>
              <a:rPr lang="en-NZ" dirty="0"/>
              <a:t>Implications – Why does it matter? </a:t>
            </a:r>
            <a:endParaRPr lang="en-NZ" dirty="0">
              <a:highlight>
                <a:srgbClr val="FFFF00"/>
              </a:highlight>
            </a:endParaRPr>
          </a:p>
        </p:txBody>
      </p:sp>
    </p:spTree>
    <p:extLst>
      <p:ext uri="{BB962C8B-B14F-4D97-AF65-F5344CB8AC3E}">
        <p14:creationId xmlns:p14="http://schemas.microsoft.com/office/powerpoint/2010/main" val="1158302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FCD32-155E-4065-99A7-C2060DD68F90}"/>
              </a:ext>
            </a:extLst>
          </p:cNvPr>
          <p:cNvSpPr>
            <a:spLocks noGrp="1"/>
          </p:cNvSpPr>
          <p:nvPr>
            <p:ph type="body" sz="quarter" idx="13"/>
          </p:nvPr>
        </p:nvSpPr>
        <p:spPr/>
        <p:txBody>
          <a:bodyPr/>
          <a:lstStyle/>
          <a:p>
            <a:r>
              <a:rPr lang="en-NZ" dirty="0"/>
              <a:t>With no specific RMA guidance each council left to go it alone</a:t>
            </a:r>
          </a:p>
          <a:p>
            <a:r>
              <a:rPr lang="en-NZ" dirty="0"/>
              <a:t>What may it look like at a planning level?  Greater Wellington Regional Council an early adopter:</a:t>
            </a:r>
          </a:p>
          <a:p>
            <a:pPr lvl="1"/>
            <a:r>
              <a:rPr lang="en-NZ" dirty="0"/>
              <a:t>“</a:t>
            </a:r>
            <a:r>
              <a:rPr lang="en-NZ" i="1" dirty="0"/>
              <a:t>Greenhouse gas emissions must be reduced significantly, immediately, and rapidly.”</a:t>
            </a:r>
          </a:p>
          <a:p>
            <a:pPr lvl="1"/>
            <a:r>
              <a:rPr lang="en-NZ" dirty="0"/>
              <a:t>Series of objectives and policies relevant to Three Waters including:</a:t>
            </a:r>
          </a:p>
          <a:p>
            <a:pPr lvl="2"/>
            <a:r>
              <a:rPr lang="en-NZ" dirty="0"/>
              <a:t>Prioritising greenhouse gas emissions reduction over offsetting</a:t>
            </a:r>
          </a:p>
          <a:p>
            <a:pPr lvl="2"/>
            <a:r>
              <a:rPr lang="en-NZ" dirty="0"/>
              <a:t>Encourage whole of life carbon emission assessment</a:t>
            </a:r>
          </a:p>
          <a:p>
            <a:pPr lvl="2"/>
            <a:r>
              <a:rPr lang="en-NZ" dirty="0"/>
              <a:t>Climate resilient urban areas</a:t>
            </a:r>
          </a:p>
          <a:p>
            <a:pPr lvl="2"/>
            <a:r>
              <a:rPr lang="en-NZ" dirty="0"/>
              <a:t>Equity and inclusiveness</a:t>
            </a:r>
          </a:p>
          <a:p>
            <a:pPr lvl="2"/>
            <a:r>
              <a:rPr lang="en-NZ" dirty="0"/>
              <a:t>Water supply planning for climate change and urban development</a:t>
            </a:r>
          </a:p>
          <a:p>
            <a:pPr marL="0" indent="0">
              <a:buNone/>
            </a:pPr>
            <a:endParaRPr lang="en-NZ" dirty="0"/>
          </a:p>
        </p:txBody>
      </p:sp>
      <p:sp>
        <p:nvSpPr>
          <p:cNvPr id="3" name="Text Placeholder 2">
            <a:extLst>
              <a:ext uri="{FF2B5EF4-FFF2-40B4-BE49-F238E27FC236}">
                <a16:creationId xmlns:a16="http://schemas.microsoft.com/office/drawing/2014/main" id="{9FAF5850-9B6A-40CC-B3FD-20AE1D0CB2B4}"/>
              </a:ext>
            </a:extLst>
          </p:cNvPr>
          <p:cNvSpPr>
            <a:spLocks noGrp="1"/>
          </p:cNvSpPr>
          <p:nvPr>
            <p:ph type="body" sz="quarter" idx="10"/>
          </p:nvPr>
        </p:nvSpPr>
        <p:spPr/>
        <p:txBody>
          <a:bodyPr/>
          <a:lstStyle/>
          <a:p>
            <a:r>
              <a:rPr lang="en-NZ" dirty="0"/>
              <a:t>How will GHG emissions be assessed in planning?</a:t>
            </a:r>
            <a:endParaRPr lang="en-NZ" dirty="0">
              <a:highlight>
                <a:srgbClr val="FFFF00"/>
              </a:highlight>
            </a:endParaRPr>
          </a:p>
        </p:txBody>
      </p:sp>
    </p:spTree>
    <p:extLst>
      <p:ext uri="{BB962C8B-B14F-4D97-AF65-F5344CB8AC3E}">
        <p14:creationId xmlns:p14="http://schemas.microsoft.com/office/powerpoint/2010/main" val="271585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FCD32-155E-4065-99A7-C2060DD68F90}"/>
              </a:ext>
            </a:extLst>
          </p:cNvPr>
          <p:cNvSpPr>
            <a:spLocks noGrp="1"/>
          </p:cNvSpPr>
          <p:nvPr>
            <p:ph type="body" sz="quarter" idx="13"/>
          </p:nvPr>
        </p:nvSpPr>
        <p:spPr/>
        <p:txBody>
          <a:bodyPr/>
          <a:lstStyle/>
          <a:p>
            <a:r>
              <a:rPr lang="en-NZ" dirty="0"/>
              <a:t>No specific RMA guidance so each individual decision-maker forced to go it alone (at least until council planning documents are prepared)</a:t>
            </a:r>
          </a:p>
          <a:p>
            <a:r>
              <a:rPr lang="en-NZ" dirty="0"/>
              <a:t>Section 104 (and s171) of the RMA:</a:t>
            </a:r>
          </a:p>
          <a:p>
            <a:pPr lvl="1"/>
            <a:r>
              <a:rPr lang="en-NZ" dirty="0"/>
              <a:t>Potentially an effect to be avoided, remedied or mitigated but:</a:t>
            </a:r>
          </a:p>
          <a:p>
            <a:pPr lvl="2"/>
            <a:r>
              <a:rPr lang="en-NZ" dirty="0"/>
              <a:t>land consent v air consent questions</a:t>
            </a:r>
          </a:p>
          <a:p>
            <a:pPr lvl="2"/>
            <a:r>
              <a:rPr lang="en-NZ" dirty="0"/>
              <a:t>issues as to the level and actual effect and causation</a:t>
            </a:r>
          </a:p>
          <a:p>
            <a:pPr lvl="1"/>
            <a:r>
              <a:rPr lang="en-NZ" dirty="0"/>
              <a:t>Consideration of relevant policy and planning provisions</a:t>
            </a:r>
          </a:p>
          <a:p>
            <a:pPr lvl="1"/>
            <a:r>
              <a:rPr lang="en-NZ" dirty="0"/>
              <a:t>Relevant documents outside the RMA as an ‘other matter’, such as the ERP and the NAP</a:t>
            </a:r>
          </a:p>
        </p:txBody>
      </p:sp>
      <p:sp>
        <p:nvSpPr>
          <p:cNvPr id="3" name="Text Placeholder 2">
            <a:extLst>
              <a:ext uri="{FF2B5EF4-FFF2-40B4-BE49-F238E27FC236}">
                <a16:creationId xmlns:a16="http://schemas.microsoft.com/office/drawing/2014/main" id="{9FAF5850-9B6A-40CC-B3FD-20AE1D0CB2B4}"/>
              </a:ext>
            </a:extLst>
          </p:cNvPr>
          <p:cNvSpPr>
            <a:spLocks noGrp="1"/>
          </p:cNvSpPr>
          <p:nvPr>
            <p:ph type="body" sz="quarter" idx="10"/>
          </p:nvPr>
        </p:nvSpPr>
        <p:spPr>
          <a:xfrm>
            <a:off x="921867" y="762964"/>
            <a:ext cx="10599147" cy="543836"/>
          </a:xfrm>
        </p:spPr>
        <p:txBody>
          <a:bodyPr/>
          <a:lstStyle/>
          <a:p>
            <a:r>
              <a:rPr lang="en-NZ" dirty="0"/>
              <a:t>How will GHG emissions be assessed in consenting?</a:t>
            </a:r>
            <a:endParaRPr lang="en-NZ" dirty="0">
              <a:highlight>
                <a:srgbClr val="FFFF00"/>
              </a:highlight>
            </a:endParaRPr>
          </a:p>
        </p:txBody>
      </p:sp>
    </p:spTree>
    <p:extLst>
      <p:ext uri="{BB962C8B-B14F-4D97-AF65-F5344CB8AC3E}">
        <p14:creationId xmlns:p14="http://schemas.microsoft.com/office/powerpoint/2010/main" val="3131132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FCD32-155E-4065-99A7-C2060DD68F90}"/>
              </a:ext>
            </a:extLst>
          </p:cNvPr>
          <p:cNvSpPr>
            <a:spLocks noGrp="1"/>
          </p:cNvSpPr>
          <p:nvPr>
            <p:ph type="body" sz="quarter" idx="13"/>
          </p:nvPr>
        </p:nvSpPr>
        <p:spPr/>
        <p:txBody>
          <a:bodyPr/>
          <a:lstStyle/>
          <a:p>
            <a:r>
              <a:rPr lang="en-NZ" dirty="0"/>
              <a:t>Need to assess and consider relevant planning and policy documents, including the ERP and NAP, and alignment to them and relevant council policy documents </a:t>
            </a:r>
          </a:p>
          <a:p>
            <a:r>
              <a:rPr lang="en-NZ" dirty="0"/>
              <a:t>Need to be clear as to the context of the project as that will set the scene and the scope and may require a wider network approach (for example I&amp;I) or other parts of a programme that will deliver GHG reductions / affect options</a:t>
            </a:r>
          </a:p>
          <a:p>
            <a:r>
              <a:rPr lang="en-NZ" dirty="0"/>
              <a:t>May require a baseline (new infrastructure industry best practice, for existing infrastructure industry estimates or potentially actual measurements) </a:t>
            </a:r>
          </a:p>
          <a:p>
            <a:r>
              <a:rPr lang="en-NZ" dirty="0"/>
              <a:t>Need to identify (and possibly quantify) the whole of life sources of GHG emissions covering embodied carbon (capital emissions) and operational emissions</a:t>
            </a:r>
          </a:p>
        </p:txBody>
      </p:sp>
      <p:sp>
        <p:nvSpPr>
          <p:cNvPr id="3" name="Text Placeholder 2">
            <a:extLst>
              <a:ext uri="{FF2B5EF4-FFF2-40B4-BE49-F238E27FC236}">
                <a16:creationId xmlns:a16="http://schemas.microsoft.com/office/drawing/2014/main" id="{9FAF5850-9B6A-40CC-B3FD-20AE1D0CB2B4}"/>
              </a:ext>
            </a:extLst>
          </p:cNvPr>
          <p:cNvSpPr>
            <a:spLocks noGrp="1"/>
          </p:cNvSpPr>
          <p:nvPr>
            <p:ph type="body" sz="quarter" idx="10"/>
          </p:nvPr>
        </p:nvSpPr>
        <p:spPr/>
        <p:txBody>
          <a:bodyPr/>
          <a:lstStyle/>
          <a:p>
            <a:r>
              <a:rPr lang="en-NZ" dirty="0"/>
              <a:t>What may be involved (project GHG emissions)?</a:t>
            </a:r>
            <a:endParaRPr lang="en-NZ" dirty="0">
              <a:highlight>
                <a:srgbClr val="FFFF00"/>
              </a:highlight>
            </a:endParaRPr>
          </a:p>
        </p:txBody>
      </p:sp>
    </p:spTree>
    <p:extLst>
      <p:ext uri="{BB962C8B-B14F-4D97-AF65-F5344CB8AC3E}">
        <p14:creationId xmlns:p14="http://schemas.microsoft.com/office/powerpoint/2010/main" val="1390110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FCD32-155E-4065-99A7-C2060DD68F90}"/>
              </a:ext>
            </a:extLst>
          </p:cNvPr>
          <p:cNvSpPr>
            <a:spLocks noGrp="1"/>
          </p:cNvSpPr>
          <p:nvPr>
            <p:ph type="body" sz="quarter" idx="13"/>
          </p:nvPr>
        </p:nvSpPr>
        <p:spPr>
          <a:xfrm>
            <a:off x="921871" y="1591200"/>
            <a:ext cx="9767594" cy="4136740"/>
          </a:xfrm>
        </p:spPr>
        <p:txBody>
          <a:bodyPr/>
          <a:lstStyle/>
          <a:p>
            <a:r>
              <a:rPr lang="en-NZ" dirty="0"/>
              <a:t>Need to undertake analysis, proportionate to the scale and significance of the project, as to the ‘whole of life’ GHG emissions </a:t>
            </a:r>
          </a:p>
          <a:p>
            <a:r>
              <a:rPr lang="en-NZ" dirty="0"/>
              <a:t>Need clear, justifiable, methodologies and standards</a:t>
            </a:r>
          </a:p>
          <a:p>
            <a:r>
              <a:rPr lang="en-NZ" dirty="0"/>
              <a:t>May require a qualitative or quantitative (or combo) assessment (possibly by an expert)</a:t>
            </a:r>
          </a:p>
          <a:p>
            <a:r>
              <a:rPr lang="en-NZ" dirty="0"/>
              <a:t>Need to factor GHG emissions into option / alternative assessments and explain what decisions were made and why</a:t>
            </a:r>
          </a:p>
          <a:p>
            <a:r>
              <a:rPr lang="en-NZ" dirty="0"/>
              <a:t>Need to be clear of the cost implications and equity issues</a:t>
            </a:r>
          </a:p>
          <a:p>
            <a:r>
              <a:rPr lang="en-NZ" dirty="0"/>
              <a:t>Need to factor in Te Mana o Te Wai and </a:t>
            </a:r>
            <a:r>
              <a:rPr lang="en-NZ" dirty="0" err="1"/>
              <a:t>mātauranga</a:t>
            </a:r>
            <a:r>
              <a:rPr lang="en-NZ" dirty="0"/>
              <a:t> Māori in conjunction with mana whenua</a:t>
            </a:r>
          </a:p>
          <a:p>
            <a:r>
              <a:rPr lang="en-NZ" dirty="0"/>
              <a:t>Ensure no double counting and be clear on where emissions are assessed</a:t>
            </a:r>
          </a:p>
          <a:p>
            <a:r>
              <a:rPr lang="en-NZ" dirty="0"/>
              <a:t>May need to consider mitigation, offsetting or compensation </a:t>
            </a:r>
          </a:p>
        </p:txBody>
      </p:sp>
      <p:sp>
        <p:nvSpPr>
          <p:cNvPr id="3" name="Text Placeholder 2">
            <a:extLst>
              <a:ext uri="{FF2B5EF4-FFF2-40B4-BE49-F238E27FC236}">
                <a16:creationId xmlns:a16="http://schemas.microsoft.com/office/drawing/2014/main" id="{9FAF5850-9B6A-40CC-B3FD-20AE1D0CB2B4}"/>
              </a:ext>
            </a:extLst>
          </p:cNvPr>
          <p:cNvSpPr>
            <a:spLocks noGrp="1"/>
          </p:cNvSpPr>
          <p:nvPr>
            <p:ph type="body" sz="quarter" idx="10"/>
          </p:nvPr>
        </p:nvSpPr>
        <p:spPr/>
        <p:txBody>
          <a:bodyPr/>
          <a:lstStyle/>
          <a:p>
            <a:r>
              <a:rPr lang="en-NZ" dirty="0"/>
              <a:t>What may be involved (project GHG emissions)? (</a:t>
            </a:r>
            <a:r>
              <a:rPr lang="en-NZ" dirty="0" err="1"/>
              <a:t>cont</a:t>
            </a:r>
            <a:r>
              <a:rPr lang="en-NZ" dirty="0"/>
              <a:t>)</a:t>
            </a:r>
            <a:endParaRPr lang="en-NZ" dirty="0">
              <a:highlight>
                <a:srgbClr val="FFFF00"/>
              </a:highlight>
            </a:endParaRPr>
          </a:p>
        </p:txBody>
      </p:sp>
    </p:spTree>
    <p:extLst>
      <p:ext uri="{BB962C8B-B14F-4D97-AF65-F5344CB8AC3E}">
        <p14:creationId xmlns:p14="http://schemas.microsoft.com/office/powerpoint/2010/main" val="3072786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FCD32-155E-4065-99A7-C2060DD68F90}"/>
              </a:ext>
            </a:extLst>
          </p:cNvPr>
          <p:cNvSpPr>
            <a:spLocks noGrp="1"/>
          </p:cNvSpPr>
          <p:nvPr>
            <p:ph type="body" sz="quarter" idx="13"/>
          </p:nvPr>
        </p:nvSpPr>
        <p:spPr/>
        <p:txBody>
          <a:bodyPr/>
          <a:lstStyle/>
          <a:p>
            <a:r>
              <a:rPr lang="en-NZ" dirty="0"/>
              <a:t>LGA provides broad wellbeing functions on councils</a:t>
            </a:r>
          </a:p>
          <a:p>
            <a:r>
              <a:rPr lang="en-NZ" dirty="0"/>
              <a:t>ZCA s.5ZN provides that the 2050 GHG target, emissions budget and the ERP may be taken into account when exercising a public power/function/duty</a:t>
            </a:r>
          </a:p>
          <a:p>
            <a:r>
              <a:rPr lang="en-NZ" dirty="0"/>
              <a:t>As already mentioned council policies and processes can:</a:t>
            </a:r>
          </a:p>
          <a:p>
            <a:pPr lvl="1"/>
            <a:r>
              <a:rPr lang="en-NZ" dirty="0"/>
              <a:t>provide important context and oversight</a:t>
            </a:r>
          </a:p>
          <a:p>
            <a:pPr lvl="1"/>
            <a:r>
              <a:rPr lang="en-NZ" dirty="0"/>
              <a:t>provide direction as to outcomes / reductions / approaches</a:t>
            </a:r>
          </a:p>
          <a:p>
            <a:pPr lvl="1"/>
            <a:r>
              <a:rPr lang="en-NZ" dirty="0"/>
              <a:t>support planning and consenting processes</a:t>
            </a:r>
          </a:p>
          <a:p>
            <a:r>
              <a:rPr lang="en-NZ" dirty="0"/>
              <a:t>Business case approaches are not uncommon for larger programmes and climate change is already (or needs to be) factored in</a:t>
            </a:r>
          </a:p>
          <a:p>
            <a:r>
              <a:rPr lang="en-NZ" dirty="0"/>
              <a:t>LTP processes and funding implications (Infrastructure Strategies and Asset Management Plans)</a:t>
            </a:r>
          </a:p>
          <a:p>
            <a:r>
              <a:rPr lang="en-NZ" dirty="0"/>
              <a:t>Can have much broader implication than the RMA</a:t>
            </a:r>
          </a:p>
        </p:txBody>
      </p:sp>
      <p:sp>
        <p:nvSpPr>
          <p:cNvPr id="3" name="Text Placeholder 2">
            <a:extLst>
              <a:ext uri="{FF2B5EF4-FFF2-40B4-BE49-F238E27FC236}">
                <a16:creationId xmlns:a16="http://schemas.microsoft.com/office/drawing/2014/main" id="{9FAF5850-9B6A-40CC-B3FD-20AE1D0CB2B4}"/>
              </a:ext>
            </a:extLst>
          </p:cNvPr>
          <p:cNvSpPr>
            <a:spLocks noGrp="1"/>
          </p:cNvSpPr>
          <p:nvPr>
            <p:ph type="body" sz="quarter" idx="10"/>
          </p:nvPr>
        </p:nvSpPr>
        <p:spPr/>
        <p:txBody>
          <a:bodyPr/>
          <a:lstStyle/>
          <a:p>
            <a:r>
              <a:rPr lang="en-NZ" dirty="0"/>
              <a:t>Alignment with LGA processes</a:t>
            </a:r>
            <a:endParaRPr lang="en-NZ" dirty="0">
              <a:highlight>
                <a:srgbClr val="FFFF00"/>
              </a:highlight>
            </a:endParaRPr>
          </a:p>
        </p:txBody>
      </p:sp>
    </p:spTree>
    <p:extLst>
      <p:ext uri="{BB962C8B-B14F-4D97-AF65-F5344CB8AC3E}">
        <p14:creationId xmlns:p14="http://schemas.microsoft.com/office/powerpoint/2010/main" val="207159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FCD32-155E-4065-99A7-C2060DD68F90}"/>
              </a:ext>
            </a:extLst>
          </p:cNvPr>
          <p:cNvSpPr>
            <a:spLocks noGrp="1"/>
          </p:cNvSpPr>
          <p:nvPr>
            <p:ph type="body" sz="quarter" idx="13"/>
          </p:nvPr>
        </p:nvSpPr>
        <p:spPr/>
        <p:txBody>
          <a:bodyPr/>
          <a:lstStyle/>
          <a:p>
            <a:r>
              <a:rPr lang="en-NZ" dirty="0"/>
              <a:t>Climate Change Response (Zero Carbon) Amendment Act 2019</a:t>
            </a:r>
          </a:p>
          <a:p>
            <a:pPr marL="0" indent="0">
              <a:buNone/>
            </a:pPr>
            <a:endParaRPr lang="en-NZ" dirty="0"/>
          </a:p>
          <a:p>
            <a:r>
              <a:rPr lang="en-NZ" dirty="0"/>
              <a:t>Resource Management Amendment Act 2020 </a:t>
            </a:r>
            <a:endParaRPr lang="en-NZ" dirty="0">
              <a:highlight>
                <a:srgbClr val="FFFF00"/>
              </a:highlight>
            </a:endParaRPr>
          </a:p>
          <a:p>
            <a:endParaRPr lang="en-NZ" dirty="0"/>
          </a:p>
          <a:p>
            <a:r>
              <a:rPr lang="en-NZ" dirty="0"/>
              <a:t>RM reform </a:t>
            </a:r>
            <a:endParaRPr lang="en-NZ" dirty="0">
              <a:highlight>
                <a:srgbClr val="FFFF00"/>
              </a:highlight>
            </a:endParaRPr>
          </a:p>
          <a:p>
            <a:pPr marL="0" indent="0">
              <a:buNone/>
            </a:pPr>
            <a:endParaRPr lang="en-NZ" dirty="0"/>
          </a:p>
          <a:p>
            <a:r>
              <a:rPr lang="en-NZ" dirty="0"/>
              <a:t>Three Waters reform </a:t>
            </a:r>
            <a:endParaRPr lang="en-NZ" dirty="0">
              <a:highlight>
                <a:srgbClr val="FFFF00"/>
              </a:highlight>
            </a:endParaRPr>
          </a:p>
          <a:p>
            <a:endParaRPr lang="en-NZ" dirty="0"/>
          </a:p>
          <a:p>
            <a:r>
              <a:rPr lang="en-NZ" dirty="0"/>
              <a:t>Implications for water projects </a:t>
            </a:r>
            <a:endParaRPr lang="en-NZ" dirty="0">
              <a:highlight>
                <a:srgbClr val="FFFF00"/>
              </a:highlight>
            </a:endParaRPr>
          </a:p>
          <a:p>
            <a:pPr marL="0" indent="0">
              <a:buNone/>
            </a:pPr>
            <a:endParaRPr lang="en-NZ" dirty="0"/>
          </a:p>
        </p:txBody>
      </p:sp>
      <p:sp>
        <p:nvSpPr>
          <p:cNvPr id="3" name="Text Placeholder 2">
            <a:extLst>
              <a:ext uri="{FF2B5EF4-FFF2-40B4-BE49-F238E27FC236}">
                <a16:creationId xmlns:a16="http://schemas.microsoft.com/office/drawing/2014/main" id="{9FAF5850-9B6A-40CC-B3FD-20AE1D0CB2B4}"/>
              </a:ext>
            </a:extLst>
          </p:cNvPr>
          <p:cNvSpPr>
            <a:spLocks noGrp="1"/>
          </p:cNvSpPr>
          <p:nvPr>
            <p:ph type="body" sz="quarter" idx="10"/>
          </p:nvPr>
        </p:nvSpPr>
        <p:spPr/>
        <p:txBody>
          <a:bodyPr/>
          <a:lstStyle/>
          <a:p>
            <a:r>
              <a:rPr lang="en-NZ" dirty="0"/>
              <a:t>Overview</a:t>
            </a:r>
          </a:p>
        </p:txBody>
      </p:sp>
    </p:spTree>
    <p:extLst>
      <p:ext uri="{BB962C8B-B14F-4D97-AF65-F5344CB8AC3E}">
        <p14:creationId xmlns:p14="http://schemas.microsoft.com/office/powerpoint/2010/main" val="558616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FCD32-155E-4065-99A7-C2060DD68F90}"/>
              </a:ext>
            </a:extLst>
          </p:cNvPr>
          <p:cNvSpPr>
            <a:spLocks noGrp="1"/>
          </p:cNvSpPr>
          <p:nvPr>
            <p:ph type="body" sz="quarter" idx="13"/>
          </p:nvPr>
        </p:nvSpPr>
        <p:spPr/>
        <p:txBody>
          <a:bodyPr/>
          <a:lstStyle/>
          <a:p>
            <a:r>
              <a:rPr lang="en-US" dirty="0"/>
              <a:t>RMA p</a:t>
            </a:r>
            <a:r>
              <a:rPr lang="en-NZ" dirty="0" err="1"/>
              <a:t>olicies</a:t>
            </a:r>
            <a:r>
              <a:rPr lang="en-NZ" dirty="0"/>
              <a:t>, plans, practices and methods being developed– by July 2024 will be established practices – need an integrated planning and policy approach with the RMA, the new NBEA regime and Three Waters reform</a:t>
            </a:r>
          </a:p>
          <a:p>
            <a:r>
              <a:rPr lang="en-NZ" dirty="0"/>
              <a:t>With no national guidance each council left to go it alone – likely to add complexity and cost to WSEs in the future</a:t>
            </a:r>
          </a:p>
          <a:p>
            <a:r>
              <a:rPr lang="en-NZ" dirty="0"/>
              <a:t>Councils need to act now, but transitional period ‘controls’ through DIA – risk of slowing/complicating delivery and also contract risks if not accepted by the WSE (through the allocation schedule)</a:t>
            </a:r>
          </a:p>
          <a:p>
            <a:r>
              <a:rPr lang="en-NZ" dirty="0"/>
              <a:t>This amendment now adds:</a:t>
            </a:r>
          </a:p>
          <a:p>
            <a:pPr lvl="1"/>
            <a:r>
              <a:rPr lang="en-NZ" dirty="0"/>
              <a:t>another layer of complication when RMA reform is also ongoing which will include GHG emissions</a:t>
            </a:r>
          </a:p>
          <a:p>
            <a:pPr lvl="1"/>
            <a:r>
              <a:rPr lang="en-NZ" dirty="0"/>
              <a:t>additional demand on limited and stretched Three Water resources and capacity</a:t>
            </a:r>
          </a:p>
        </p:txBody>
      </p:sp>
      <p:sp>
        <p:nvSpPr>
          <p:cNvPr id="3" name="Text Placeholder 2">
            <a:extLst>
              <a:ext uri="{FF2B5EF4-FFF2-40B4-BE49-F238E27FC236}">
                <a16:creationId xmlns:a16="http://schemas.microsoft.com/office/drawing/2014/main" id="{9FAF5850-9B6A-40CC-B3FD-20AE1D0CB2B4}"/>
              </a:ext>
            </a:extLst>
          </p:cNvPr>
          <p:cNvSpPr>
            <a:spLocks noGrp="1"/>
          </p:cNvSpPr>
          <p:nvPr>
            <p:ph type="body" sz="quarter" idx="10"/>
          </p:nvPr>
        </p:nvSpPr>
        <p:spPr/>
        <p:txBody>
          <a:bodyPr/>
          <a:lstStyle/>
          <a:p>
            <a:r>
              <a:rPr lang="en-NZ" dirty="0"/>
              <a:t>Three Waters transition period</a:t>
            </a:r>
            <a:endParaRPr lang="en-NZ" dirty="0">
              <a:highlight>
                <a:srgbClr val="FFFF00"/>
              </a:highlight>
            </a:endParaRPr>
          </a:p>
        </p:txBody>
      </p:sp>
    </p:spTree>
    <p:extLst>
      <p:ext uri="{BB962C8B-B14F-4D97-AF65-F5344CB8AC3E}">
        <p14:creationId xmlns:p14="http://schemas.microsoft.com/office/powerpoint/2010/main" val="3569805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FCD32-155E-4065-99A7-C2060DD68F90}"/>
              </a:ext>
            </a:extLst>
          </p:cNvPr>
          <p:cNvSpPr>
            <a:spLocks noGrp="1"/>
          </p:cNvSpPr>
          <p:nvPr>
            <p:ph type="body" sz="quarter" idx="13"/>
          </p:nvPr>
        </p:nvSpPr>
        <p:spPr/>
        <p:txBody>
          <a:bodyPr/>
          <a:lstStyle/>
          <a:p>
            <a:r>
              <a:rPr lang="en-NZ" b="1" dirty="0"/>
              <a:t>Be involved </a:t>
            </a:r>
            <a:r>
              <a:rPr lang="en-NZ" dirty="0"/>
              <a:t>in relevant RMA policy and planning processes and be aware of LGA policies for your council and relevant national policy documents</a:t>
            </a:r>
          </a:p>
          <a:p>
            <a:r>
              <a:rPr lang="en-NZ" b="1" dirty="0"/>
              <a:t>Proactively plan </a:t>
            </a:r>
            <a:r>
              <a:rPr lang="en-NZ" dirty="0"/>
              <a:t>a strategy for GHG emission reduction and analyse or assess GHG emission sources on a whole of life basis</a:t>
            </a:r>
          </a:p>
          <a:p>
            <a:r>
              <a:rPr lang="en-NZ" b="1" dirty="0"/>
              <a:t>Be clear on context and scale </a:t>
            </a:r>
            <a:r>
              <a:rPr lang="en-NZ" dirty="0"/>
              <a:t>– including wider network / programme </a:t>
            </a:r>
          </a:p>
          <a:p>
            <a:r>
              <a:rPr lang="en-NZ" b="1" dirty="0"/>
              <a:t>Be clear on the practical realities </a:t>
            </a:r>
            <a:r>
              <a:rPr lang="en-NZ" dirty="0"/>
              <a:t>between new and existing infrastructure and focus on the big ticket items and the ‘easy wins’</a:t>
            </a:r>
          </a:p>
          <a:p>
            <a:r>
              <a:rPr lang="en-NZ" dirty="0"/>
              <a:t>Talk together, </a:t>
            </a:r>
            <a:r>
              <a:rPr lang="en-NZ" b="1" dirty="0"/>
              <a:t>share resources </a:t>
            </a:r>
            <a:r>
              <a:rPr lang="en-NZ" dirty="0"/>
              <a:t>and use common/consistent approaches – see for example Water New Zealand’s </a:t>
            </a:r>
            <a:r>
              <a:rPr lang="en-NZ" i="1" dirty="0"/>
              <a:t>Navigating to Net Zero: Aotearoa’s Water Sector Low-Carbon Journey</a:t>
            </a:r>
            <a:endParaRPr lang="en-NZ" dirty="0"/>
          </a:p>
          <a:p>
            <a:r>
              <a:rPr lang="en-NZ" b="1" dirty="0"/>
              <a:t>Be innovative </a:t>
            </a:r>
            <a:r>
              <a:rPr lang="en-NZ" dirty="0"/>
              <a:t>but be aware that creates uncertainty (such as under the RMA, for delivery/management/maintenance of new processes and for insurance of use of new materials)</a:t>
            </a:r>
          </a:p>
          <a:p>
            <a:endParaRPr lang="en-NZ" dirty="0"/>
          </a:p>
          <a:p>
            <a:endParaRPr lang="en-NZ" dirty="0"/>
          </a:p>
        </p:txBody>
      </p:sp>
      <p:sp>
        <p:nvSpPr>
          <p:cNvPr id="3" name="Text Placeholder 2">
            <a:extLst>
              <a:ext uri="{FF2B5EF4-FFF2-40B4-BE49-F238E27FC236}">
                <a16:creationId xmlns:a16="http://schemas.microsoft.com/office/drawing/2014/main" id="{9FAF5850-9B6A-40CC-B3FD-20AE1D0CB2B4}"/>
              </a:ext>
            </a:extLst>
          </p:cNvPr>
          <p:cNvSpPr>
            <a:spLocks noGrp="1"/>
          </p:cNvSpPr>
          <p:nvPr>
            <p:ph type="body" sz="quarter" idx="10"/>
          </p:nvPr>
        </p:nvSpPr>
        <p:spPr/>
        <p:txBody>
          <a:bodyPr/>
          <a:lstStyle/>
          <a:p>
            <a:r>
              <a:rPr lang="en-NZ" dirty="0"/>
              <a:t>Conclusion – practical tips</a:t>
            </a:r>
            <a:endParaRPr lang="en-NZ" dirty="0">
              <a:highlight>
                <a:srgbClr val="FFFF00"/>
              </a:highlight>
            </a:endParaRPr>
          </a:p>
        </p:txBody>
      </p:sp>
    </p:spTree>
    <p:extLst>
      <p:ext uri="{BB962C8B-B14F-4D97-AF65-F5344CB8AC3E}">
        <p14:creationId xmlns:p14="http://schemas.microsoft.com/office/powerpoint/2010/main" val="874365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623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64CFEE-2174-41EF-B960-9A5BAAB34AE5}"/>
              </a:ext>
            </a:extLst>
          </p:cNvPr>
          <p:cNvSpPr>
            <a:spLocks noGrp="1"/>
          </p:cNvSpPr>
          <p:nvPr>
            <p:ph type="body" sz="quarter" idx="10"/>
          </p:nvPr>
        </p:nvSpPr>
        <p:spPr/>
        <p:txBody>
          <a:bodyPr/>
          <a:lstStyle/>
          <a:p>
            <a:r>
              <a:rPr lang="en-NZ" dirty="0"/>
              <a:t>Zero Carbon Act</a:t>
            </a:r>
          </a:p>
        </p:txBody>
      </p:sp>
      <p:pic>
        <p:nvPicPr>
          <p:cNvPr id="6" name="Picture Placeholder 6">
            <a:extLst>
              <a:ext uri="{FF2B5EF4-FFF2-40B4-BE49-F238E27FC236}">
                <a16:creationId xmlns:a16="http://schemas.microsoft.com/office/drawing/2014/main" id="{05AA6F45-F3D3-44A0-A51C-F013382EACF9}"/>
              </a:ext>
            </a:extLst>
          </p:cNvPr>
          <p:cNvPicPr>
            <a:picLocks noChangeAspect="1"/>
          </p:cNvPicPr>
          <p:nvPr/>
        </p:nvPicPr>
        <p:blipFill>
          <a:blip r:embed="rId3"/>
          <a:srcRect/>
          <a:stretch/>
        </p:blipFill>
        <p:spPr>
          <a:xfrm>
            <a:off x="2987207" y="267419"/>
            <a:ext cx="1290439" cy="5986732"/>
          </a:xfrm>
          <a:prstGeom prst="rect">
            <a:avLst/>
          </a:prstGeom>
        </p:spPr>
      </p:pic>
    </p:spTree>
    <p:extLst>
      <p:ext uri="{BB962C8B-B14F-4D97-AF65-F5344CB8AC3E}">
        <p14:creationId xmlns:p14="http://schemas.microsoft.com/office/powerpoint/2010/main" val="2490682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FCD32-155E-4065-99A7-C2060DD68F90}"/>
              </a:ext>
            </a:extLst>
          </p:cNvPr>
          <p:cNvSpPr>
            <a:spLocks noGrp="1"/>
          </p:cNvSpPr>
          <p:nvPr>
            <p:ph type="body" sz="quarter" idx="13"/>
          </p:nvPr>
        </p:nvSpPr>
        <p:spPr/>
        <p:txBody>
          <a:bodyPr/>
          <a:lstStyle/>
          <a:p>
            <a:r>
              <a:rPr lang="en-NZ" dirty="0"/>
              <a:t>Amends the Climate Change Response Act 2002</a:t>
            </a:r>
          </a:p>
          <a:p>
            <a:r>
              <a:rPr lang="en-NZ" dirty="0"/>
              <a:t>Emissions reduction:</a:t>
            </a:r>
          </a:p>
          <a:p>
            <a:pPr lvl="1"/>
            <a:r>
              <a:rPr lang="en-NZ" dirty="0"/>
              <a:t>Sets a new emissions reduction target - all GHGs (except biogenic methane) to net zero by 2050</a:t>
            </a:r>
          </a:p>
          <a:p>
            <a:pPr lvl="1"/>
            <a:r>
              <a:rPr lang="en-NZ" dirty="0"/>
              <a:t>Minister to set emissions budgets</a:t>
            </a:r>
          </a:p>
          <a:p>
            <a:pPr lvl="1"/>
            <a:r>
              <a:rPr lang="en-NZ" dirty="0"/>
              <a:t>Minister to make emissions reduction plans</a:t>
            </a:r>
          </a:p>
          <a:p>
            <a:r>
              <a:rPr lang="en-NZ" dirty="0"/>
              <a:t>Adaptation:</a:t>
            </a:r>
          </a:p>
          <a:p>
            <a:pPr lvl="1"/>
            <a:r>
              <a:rPr lang="en-NZ" dirty="0"/>
              <a:t>National climate change risk assessment</a:t>
            </a:r>
          </a:p>
          <a:p>
            <a:pPr lvl="1"/>
            <a:r>
              <a:rPr lang="en-NZ" dirty="0"/>
              <a:t>National adaptation plan</a:t>
            </a:r>
          </a:p>
          <a:p>
            <a:r>
              <a:rPr lang="en-NZ" dirty="0"/>
              <a:t>Establishes Climate Change Commission</a:t>
            </a:r>
          </a:p>
        </p:txBody>
      </p:sp>
      <p:sp>
        <p:nvSpPr>
          <p:cNvPr id="3" name="Text Placeholder 2">
            <a:extLst>
              <a:ext uri="{FF2B5EF4-FFF2-40B4-BE49-F238E27FC236}">
                <a16:creationId xmlns:a16="http://schemas.microsoft.com/office/drawing/2014/main" id="{9FAF5850-9B6A-40CC-B3FD-20AE1D0CB2B4}"/>
              </a:ext>
            </a:extLst>
          </p:cNvPr>
          <p:cNvSpPr>
            <a:spLocks noGrp="1"/>
          </p:cNvSpPr>
          <p:nvPr>
            <p:ph type="body" sz="quarter" idx="10"/>
          </p:nvPr>
        </p:nvSpPr>
        <p:spPr/>
        <p:txBody>
          <a:bodyPr/>
          <a:lstStyle/>
          <a:p>
            <a:r>
              <a:rPr lang="en-NZ" dirty="0"/>
              <a:t>Zero Carbon Act </a:t>
            </a:r>
            <a:endParaRPr lang="en-NZ" dirty="0">
              <a:highlight>
                <a:srgbClr val="FFFF00"/>
              </a:highlight>
            </a:endParaRPr>
          </a:p>
        </p:txBody>
      </p:sp>
    </p:spTree>
    <p:extLst>
      <p:ext uri="{BB962C8B-B14F-4D97-AF65-F5344CB8AC3E}">
        <p14:creationId xmlns:p14="http://schemas.microsoft.com/office/powerpoint/2010/main" val="1118313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64CFEE-2174-41EF-B960-9A5BAAB34AE5}"/>
              </a:ext>
            </a:extLst>
          </p:cNvPr>
          <p:cNvSpPr>
            <a:spLocks noGrp="1"/>
          </p:cNvSpPr>
          <p:nvPr>
            <p:ph type="body" sz="quarter" idx="10"/>
          </p:nvPr>
        </p:nvSpPr>
        <p:spPr/>
        <p:txBody>
          <a:bodyPr/>
          <a:lstStyle/>
          <a:p>
            <a:r>
              <a:rPr lang="en-NZ" dirty="0"/>
              <a:t>Resource Management Amendment Act 2020</a:t>
            </a:r>
          </a:p>
        </p:txBody>
      </p:sp>
      <p:pic>
        <p:nvPicPr>
          <p:cNvPr id="6" name="Picture Placeholder 6">
            <a:extLst>
              <a:ext uri="{FF2B5EF4-FFF2-40B4-BE49-F238E27FC236}">
                <a16:creationId xmlns:a16="http://schemas.microsoft.com/office/drawing/2014/main" id="{05AA6F45-F3D3-44A0-A51C-F013382EACF9}"/>
              </a:ext>
            </a:extLst>
          </p:cNvPr>
          <p:cNvPicPr>
            <a:picLocks noChangeAspect="1"/>
          </p:cNvPicPr>
          <p:nvPr/>
        </p:nvPicPr>
        <p:blipFill>
          <a:blip r:embed="rId3"/>
          <a:srcRect/>
          <a:stretch/>
        </p:blipFill>
        <p:spPr>
          <a:xfrm>
            <a:off x="2987207" y="267419"/>
            <a:ext cx="1290439" cy="5986732"/>
          </a:xfrm>
          <a:prstGeom prst="rect">
            <a:avLst/>
          </a:prstGeom>
        </p:spPr>
      </p:pic>
    </p:spTree>
    <p:extLst>
      <p:ext uri="{BB962C8B-B14F-4D97-AF65-F5344CB8AC3E}">
        <p14:creationId xmlns:p14="http://schemas.microsoft.com/office/powerpoint/2010/main" val="1744084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AF5850-9B6A-40CC-B3FD-20AE1D0CB2B4}"/>
              </a:ext>
            </a:extLst>
          </p:cNvPr>
          <p:cNvSpPr>
            <a:spLocks noGrp="1"/>
          </p:cNvSpPr>
          <p:nvPr>
            <p:ph type="body" sz="quarter" idx="10"/>
          </p:nvPr>
        </p:nvSpPr>
        <p:spPr/>
        <p:txBody>
          <a:bodyPr/>
          <a:lstStyle/>
          <a:p>
            <a:r>
              <a:rPr lang="en-NZ" dirty="0"/>
              <a:t>Resource Management Amendment Act 2020</a:t>
            </a:r>
          </a:p>
        </p:txBody>
      </p:sp>
      <p:graphicFrame>
        <p:nvGraphicFramePr>
          <p:cNvPr id="4" name="Table 4">
            <a:extLst>
              <a:ext uri="{FF2B5EF4-FFF2-40B4-BE49-F238E27FC236}">
                <a16:creationId xmlns:a16="http://schemas.microsoft.com/office/drawing/2014/main" id="{0DB90A52-6A52-4FD7-ADC8-1C484649047B}"/>
              </a:ext>
            </a:extLst>
          </p:cNvPr>
          <p:cNvGraphicFramePr>
            <a:graphicFrameLocks noGrp="1"/>
          </p:cNvGraphicFramePr>
          <p:nvPr>
            <p:extLst>
              <p:ext uri="{D42A27DB-BD31-4B8C-83A1-F6EECF244321}">
                <p14:modId xmlns:p14="http://schemas.microsoft.com/office/powerpoint/2010/main" val="4047440637"/>
              </p:ext>
            </p:extLst>
          </p:nvPr>
        </p:nvGraphicFramePr>
        <p:xfrm>
          <a:off x="921871" y="1577305"/>
          <a:ext cx="10012292" cy="3662680"/>
        </p:xfrm>
        <a:graphic>
          <a:graphicData uri="http://schemas.openxmlformats.org/drawingml/2006/table">
            <a:tbl>
              <a:tblPr firstRow="1" bandRow="1">
                <a:tableStyleId>{5C22544A-7EE6-4342-B048-85BDC9FD1C3A}</a:tableStyleId>
              </a:tblPr>
              <a:tblGrid>
                <a:gridCol w="4950895">
                  <a:extLst>
                    <a:ext uri="{9D8B030D-6E8A-4147-A177-3AD203B41FA5}">
                      <a16:colId xmlns:a16="http://schemas.microsoft.com/office/drawing/2014/main" val="2533486803"/>
                    </a:ext>
                  </a:extLst>
                </a:gridCol>
                <a:gridCol w="5061397">
                  <a:extLst>
                    <a:ext uri="{9D8B030D-6E8A-4147-A177-3AD203B41FA5}">
                      <a16:colId xmlns:a16="http://schemas.microsoft.com/office/drawing/2014/main" val="321987379"/>
                    </a:ext>
                  </a:extLst>
                </a:gridCol>
              </a:tblGrid>
              <a:tr h="370840">
                <a:tc>
                  <a:txBody>
                    <a:bodyPr/>
                    <a:lstStyle/>
                    <a:p>
                      <a:r>
                        <a:rPr lang="en-NZ" dirty="0"/>
                        <a:t>Amendment</a:t>
                      </a:r>
                    </a:p>
                  </a:txBody>
                  <a:tcPr/>
                </a:tc>
                <a:tc>
                  <a:txBody>
                    <a:bodyPr/>
                    <a:lstStyle/>
                    <a:p>
                      <a:r>
                        <a:rPr lang="en-NZ" dirty="0"/>
                        <a:t>In force from</a:t>
                      </a:r>
                    </a:p>
                  </a:txBody>
                  <a:tcPr/>
                </a:tc>
                <a:extLst>
                  <a:ext uri="{0D108BD9-81ED-4DB2-BD59-A6C34878D82A}">
                    <a16:rowId xmlns:a16="http://schemas.microsoft.com/office/drawing/2014/main" val="1616934746"/>
                  </a:ext>
                </a:extLst>
              </a:tr>
              <a:tr h="370840">
                <a:tc>
                  <a:txBody>
                    <a:bodyPr/>
                    <a:lstStyle/>
                    <a:p>
                      <a:r>
                        <a:rPr lang="en-NZ" dirty="0"/>
                        <a:t>Councils must have regard to ERPs and NAPs when making/amending RPSs, RPs, and DPs</a:t>
                      </a:r>
                    </a:p>
                    <a:p>
                      <a:endParaRPr lang="en-NZ" dirty="0"/>
                    </a:p>
                  </a:txBody>
                  <a:tcPr/>
                </a:tc>
                <a:tc>
                  <a:txBody>
                    <a:bodyPr/>
                    <a:lstStyle/>
                    <a:p>
                      <a:r>
                        <a:rPr lang="en-NZ" dirty="0"/>
                        <a:t>From 31 December 2021 (unless extended)</a:t>
                      </a:r>
                    </a:p>
                  </a:txBody>
                  <a:tcPr/>
                </a:tc>
                <a:extLst>
                  <a:ext uri="{0D108BD9-81ED-4DB2-BD59-A6C34878D82A}">
                    <a16:rowId xmlns:a16="http://schemas.microsoft.com/office/drawing/2014/main" val="3775259651"/>
                  </a:ext>
                </a:extLst>
              </a:tr>
              <a:tr h="370840">
                <a:tc>
                  <a:txBody>
                    <a:bodyPr/>
                    <a:lstStyle/>
                    <a:p>
                      <a:r>
                        <a:rPr lang="en-NZ" dirty="0"/>
                        <a:t>Councils/consent authorities may consider discharges to air of GHGs due to repeal of ss 70A, 70B, 104E and 104F</a:t>
                      </a:r>
                    </a:p>
                    <a:p>
                      <a:endParaRPr lang="en-NZ" dirty="0"/>
                    </a:p>
                  </a:txBody>
                  <a:tcPr/>
                </a:tc>
                <a:tc>
                  <a:txBody>
                    <a:bodyPr/>
                    <a:lstStyle/>
                    <a:p>
                      <a:r>
                        <a:rPr lang="en-NZ" dirty="0"/>
                        <a:t>From 31 December 2021 (unless extended)</a:t>
                      </a:r>
                    </a:p>
                  </a:txBody>
                  <a:tcPr/>
                </a:tc>
                <a:extLst>
                  <a:ext uri="{0D108BD9-81ED-4DB2-BD59-A6C34878D82A}">
                    <a16:rowId xmlns:a16="http://schemas.microsoft.com/office/drawing/2014/main" val="290736787"/>
                  </a:ext>
                </a:extLst>
              </a:tr>
              <a:tr h="370840">
                <a:tc>
                  <a:txBody>
                    <a:bodyPr/>
                    <a:lstStyle/>
                    <a:p>
                      <a:r>
                        <a:rPr lang="en-NZ" dirty="0"/>
                        <a:t>BOIs and Env Ct may take consider discharges to air of GHGs in matters of national significance</a:t>
                      </a:r>
                    </a:p>
                    <a:p>
                      <a:endParaRPr lang="en-NZ" dirty="0"/>
                    </a:p>
                  </a:txBody>
                  <a:tcPr/>
                </a:tc>
                <a:tc>
                  <a:txBody>
                    <a:bodyPr/>
                    <a:lstStyle/>
                    <a:p>
                      <a:r>
                        <a:rPr lang="en-NZ" dirty="0"/>
                        <a:t>From 1 July 2020</a:t>
                      </a:r>
                    </a:p>
                  </a:txBody>
                  <a:tcPr/>
                </a:tc>
                <a:extLst>
                  <a:ext uri="{0D108BD9-81ED-4DB2-BD59-A6C34878D82A}">
                    <a16:rowId xmlns:a16="http://schemas.microsoft.com/office/drawing/2014/main" val="1748872012"/>
                  </a:ext>
                </a:extLst>
              </a:tr>
            </a:tbl>
          </a:graphicData>
        </a:graphic>
      </p:graphicFrame>
    </p:spTree>
    <p:extLst>
      <p:ext uri="{BB962C8B-B14F-4D97-AF65-F5344CB8AC3E}">
        <p14:creationId xmlns:p14="http://schemas.microsoft.com/office/powerpoint/2010/main" val="1288099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AF5850-9B6A-40CC-B3FD-20AE1D0CB2B4}"/>
              </a:ext>
            </a:extLst>
          </p:cNvPr>
          <p:cNvSpPr>
            <a:spLocks noGrp="1"/>
          </p:cNvSpPr>
          <p:nvPr>
            <p:ph type="body" sz="quarter" idx="10"/>
          </p:nvPr>
        </p:nvSpPr>
        <p:spPr/>
        <p:txBody>
          <a:bodyPr/>
          <a:lstStyle/>
          <a:p>
            <a:r>
              <a:rPr lang="en-NZ" dirty="0"/>
              <a:t>Resource Management Amendment Act 2020</a:t>
            </a:r>
          </a:p>
        </p:txBody>
      </p:sp>
      <p:graphicFrame>
        <p:nvGraphicFramePr>
          <p:cNvPr id="4" name="Table 4">
            <a:extLst>
              <a:ext uri="{FF2B5EF4-FFF2-40B4-BE49-F238E27FC236}">
                <a16:creationId xmlns:a16="http://schemas.microsoft.com/office/drawing/2014/main" id="{0DB90A52-6A52-4FD7-ADC8-1C484649047B}"/>
              </a:ext>
            </a:extLst>
          </p:cNvPr>
          <p:cNvGraphicFramePr>
            <a:graphicFrameLocks noGrp="1"/>
          </p:cNvGraphicFramePr>
          <p:nvPr>
            <p:extLst>
              <p:ext uri="{D42A27DB-BD31-4B8C-83A1-F6EECF244321}">
                <p14:modId xmlns:p14="http://schemas.microsoft.com/office/powerpoint/2010/main" val="3455753141"/>
              </p:ext>
            </p:extLst>
          </p:nvPr>
        </p:nvGraphicFramePr>
        <p:xfrm>
          <a:off x="921871" y="1577305"/>
          <a:ext cx="10012292" cy="3937000"/>
        </p:xfrm>
        <a:graphic>
          <a:graphicData uri="http://schemas.openxmlformats.org/drawingml/2006/table">
            <a:tbl>
              <a:tblPr firstRow="1" bandRow="1">
                <a:tableStyleId>{5C22544A-7EE6-4342-B048-85BDC9FD1C3A}</a:tableStyleId>
              </a:tblPr>
              <a:tblGrid>
                <a:gridCol w="4950895">
                  <a:extLst>
                    <a:ext uri="{9D8B030D-6E8A-4147-A177-3AD203B41FA5}">
                      <a16:colId xmlns:a16="http://schemas.microsoft.com/office/drawing/2014/main" val="2533486803"/>
                    </a:ext>
                  </a:extLst>
                </a:gridCol>
                <a:gridCol w="5061397">
                  <a:extLst>
                    <a:ext uri="{9D8B030D-6E8A-4147-A177-3AD203B41FA5}">
                      <a16:colId xmlns:a16="http://schemas.microsoft.com/office/drawing/2014/main" val="321987379"/>
                    </a:ext>
                  </a:extLst>
                </a:gridCol>
              </a:tblGrid>
              <a:tr h="370840">
                <a:tc>
                  <a:txBody>
                    <a:bodyPr/>
                    <a:lstStyle/>
                    <a:p>
                      <a:r>
                        <a:rPr lang="en-NZ" dirty="0"/>
                        <a:t>Amendment</a:t>
                      </a:r>
                    </a:p>
                  </a:txBody>
                  <a:tcPr/>
                </a:tc>
                <a:tc>
                  <a:txBody>
                    <a:bodyPr/>
                    <a:lstStyle/>
                    <a:p>
                      <a:r>
                        <a:rPr lang="en-NZ" dirty="0"/>
                        <a:t>In force from</a:t>
                      </a:r>
                    </a:p>
                  </a:txBody>
                  <a:tcPr/>
                </a:tc>
                <a:extLst>
                  <a:ext uri="{0D108BD9-81ED-4DB2-BD59-A6C34878D82A}">
                    <a16:rowId xmlns:a16="http://schemas.microsoft.com/office/drawing/2014/main" val="1616934746"/>
                  </a:ext>
                </a:extLst>
              </a:tr>
              <a:tr h="370840">
                <a:tc>
                  <a:txBody>
                    <a:bodyPr/>
                    <a:lstStyle/>
                    <a:p>
                      <a:r>
                        <a:rPr lang="en-NZ" dirty="0"/>
                        <a:t>Councils must have regard to ERPs and NAPs when making/amending RPSs, RPs, and DPs</a:t>
                      </a:r>
                    </a:p>
                    <a:p>
                      <a:endParaRPr lang="en-NZ" dirty="0"/>
                    </a:p>
                  </a:txBody>
                  <a:tcPr/>
                </a:tc>
                <a:tc>
                  <a:txBody>
                    <a:bodyPr/>
                    <a:lstStyle/>
                    <a:p>
                      <a:r>
                        <a:rPr lang="en-NZ" strike="sngStrike" dirty="0"/>
                        <a:t>From 31 December 2021 (unless extended)</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trike="noStrike" dirty="0">
                          <a:highlight>
                            <a:srgbClr val="FFFF00"/>
                          </a:highlight>
                        </a:rPr>
                        <a:t>Extended to 30 November 2022</a:t>
                      </a:r>
                    </a:p>
                    <a:p>
                      <a:endParaRPr lang="en-NZ" dirty="0"/>
                    </a:p>
                  </a:txBody>
                  <a:tcPr/>
                </a:tc>
                <a:extLst>
                  <a:ext uri="{0D108BD9-81ED-4DB2-BD59-A6C34878D82A}">
                    <a16:rowId xmlns:a16="http://schemas.microsoft.com/office/drawing/2014/main" val="3775259651"/>
                  </a:ext>
                </a:extLst>
              </a:tr>
              <a:tr h="370840">
                <a:tc>
                  <a:txBody>
                    <a:bodyPr/>
                    <a:lstStyle/>
                    <a:p>
                      <a:r>
                        <a:rPr lang="en-NZ" dirty="0"/>
                        <a:t>Councils/consent authorities may consider discharges to air of GHGs due to repeal of ss 70A, 70B, 104E and 104F</a:t>
                      </a:r>
                    </a:p>
                    <a:p>
                      <a:endParaRPr lang="en-NZ" dirty="0"/>
                    </a:p>
                  </a:txBody>
                  <a:tcPr/>
                </a:tc>
                <a:tc>
                  <a:txBody>
                    <a:bodyPr/>
                    <a:lstStyle/>
                    <a:p>
                      <a:r>
                        <a:rPr lang="en-NZ" strike="sngStrike" dirty="0"/>
                        <a:t>From 31 December 2021 (unless extended)</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trike="noStrike" dirty="0">
                          <a:highlight>
                            <a:srgbClr val="FFFF00"/>
                          </a:highlight>
                        </a:rPr>
                        <a:t>Extended to 30 November 2022</a:t>
                      </a:r>
                    </a:p>
                    <a:p>
                      <a:endParaRPr lang="en-NZ" dirty="0"/>
                    </a:p>
                  </a:txBody>
                  <a:tcPr/>
                </a:tc>
                <a:extLst>
                  <a:ext uri="{0D108BD9-81ED-4DB2-BD59-A6C34878D82A}">
                    <a16:rowId xmlns:a16="http://schemas.microsoft.com/office/drawing/2014/main" val="290736787"/>
                  </a:ext>
                </a:extLst>
              </a:tr>
              <a:tr h="370840">
                <a:tc>
                  <a:txBody>
                    <a:bodyPr/>
                    <a:lstStyle/>
                    <a:p>
                      <a:r>
                        <a:rPr lang="en-NZ" dirty="0"/>
                        <a:t>BOIs and Env Ct may take consider discharges to air of GHGs in matters of national significance</a:t>
                      </a:r>
                    </a:p>
                    <a:p>
                      <a:endParaRPr lang="en-NZ" dirty="0"/>
                    </a:p>
                  </a:txBody>
                  <a:tcPr/>
                </a:tc>
                <a:tc>
                  <a:txBody>
                    <a:bodyPr/>
                    <a:lstStyle/>
                    <a:p>
                      <a:r>
                        <a:rPr lang="en-NZ" dirty="0"/>
                        <a:t>From 1 July 2020</a:t>
                      </a:r>
                    </a:p>
                  </a:txBody>
                  <a:tcPr/>
                </a:tc>
                <a:extLst>
                  <a:ext uri="{0D108BD9-81ED-4DB2-BD59-A6C34878D82A}">
                    <a16:rowId xmlns:a16="http://schemas.microsoft.com/office/drawing/2014/main" val="1748872012"/>
                  </a:ext>
                </a:extLst>
              </a:tr>
            </a:tbl>
          </a:graphicData>
        </a:graphic>
      </p:graphicFrame>
    </p:spTree>
    <p:extLst>
      <p:ext uri="{BB962C8B-B14F-4D97-AF65-F5344CB8AC3E}">
        <p14:creationId xmlns:p14="http://schemas.microsoft.com/office/powerpoint/2010/main" val="427890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AF5850-9B6A-40CC-B3FD-20AE1D0CB2B4}"/>
              </a:ext>
            </a:extLst>
          </p:cNvPr>
          <p:cNvSpPr>
            <a:spLocks noGrp="1"/>
          </p:cNvSpPr>
          <p:nvPr>
            <p:ph type="body" sz="quarter" idx="10"/>
          </p:nvPr>
        </p:nvSpPr>
        <p:spPr/>
        <p:txBody>
          <a:bodyPr/>
          <a:lstStyle/>
          <a:p>
            <a:r>
              <a:rPr lang="en-NZ" i="1" dirty="0"/>
              <a:t>Genesis Power Ltd v Greenpeace New Zealand Inc</a:t>
            </a:r>
          </a:p>
        </p:txBody>
      </p:sp>
      <p:sp>
        <p:nvSpPr>
          <p:cNvPr id="2" name="Text Placeholder 1">
            <a:extLst>
              <a:ext uri="{FF2B5EF4-FFF2-40B4-BE49-F238E27FC236}">
                <a16:creationId xmlns:a16="http://schemas.microsoft.com/office/drawing/2014/main" id="{2BDFCD32-155E-4065-99A7-C2060DD68F90}"/>
              </a:ext>
            </a:extLst>
          </p:cNvPr>
          <p:cNvSpPr>
            <a:spLocks noGrp="1"/>
          </p:cNvSpPr>
          <p:nvPr>
            <p:ph type="body" sz="quarter" idx="13"/>
          </p:nvPr>
        </p:nvSpPr>
        <p:spPr/>
        <p:txBody>
          <a:bodyPr/>
          <a:lstStyle/>
          <a:p>
            <a:pPr marL="0" indent="0">
              <a:buNone/>
            </a:pPr>
            <a:endParaRPr lang="en-NZ" dirty="0"/>
          </a:p>
          <a:p>
            <a:pPr marL="0" indent="0">
              <a:buNone/>
            </a:pPr>
            <a:r>
              <a:rPr lang="en-NZ" sz="1800" i="1" dirty="0">
                <a:latin typeface="Arial" panose="020B0604020202020204" pitchFamily="34" charset="0"/>
                <a:ea typeface="Times New Roman" panose="02020603050405020304" pitchFamily="18" charset="0"/>
                <a:cs typeface="Times New Roman" panose="02020603050405020304" pitchFamily="18" charset="0"/>
              </a:rPr>
              <a:t>“There are sound reasons why the emission of GHGs should be subject to national, and not regional, regulation and control. Regional regulation would put heavy resource demands on regional government but produce results which would not be commensurate with the effort involved. The effects of GHG emissions are not of a regional character. If regions adopt different standards, this would encourage selective behaviour, with projects being set up in regions which offered the least restrictions and with no net gain to the wider environment to which climate change is relevant. Further, given New Zealand's comparatively low contribution to worldwide GHG emissions and the infinitesimal contribution which any particular project could make, there could be no demonstrable linkage between GHG emissions associated with any particular project and climate change generally.</a:t>
            </a:r>
            <a:r>
              <a:rPr lang="en-NZ" sz="1800" dirty="0">
                <a:latin typeface="Arial" panose="020B0604020202020204" pitchFamily="34" charset="0"/>
                <a:ea typeface="Times New Roman" panose="02020603050405020304" pitchFamily="18" charset="0"/>
                <a:cs typeface="Times New Roman" panose="02020603050405020304" pitchFamily="18" charset="0"/>
              </a:rPr>
              <a:t>”</a:t>
            </a:r>
            <a:endParaRPr lang="en-NZ" dirty="0"/>
          </a:p>
        </p:txBody>
      </p:sp>
    </p:spTree>
    <p:extLst>
      <p:ext uri="{BB962C8B-B14F-4D97-AF65-F5344CB8AC3E}">
        <p14:creationId xmlns:p14="http://schemas.microsoft.com/office/powerpoint/2010/main" val="1808906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64CFEE-2174-41EF-B960-9A5BAAB34AE5}"/>
              </a:ext>
            </a:extLst>
          </p:cNvPr>
          <p:cNvSpPr>
            <a:spLocks noGrp="1"/>
          </p:cNvSpPr>
          <p:nvPr>
            <p:ph type="body" sz="quarter" idx="10"/>
          </p:nvPr>
        </p:nvSpPr>
        <p:spPr/>
        <p:txBody>
          <a:bodyPr/>
          <a:lstStyle/>
          <a:p>
            <a:r>
              <a:rPr lang="en-NZ" dirty="0"/>
              <a:t>RM reform</a:t>
            </a:r>
          </a:p>
        </p:txBody>
      </p:sp>
      <p:pic>
        <p:nvPicPr>
          <p:cNvPr id="6" name="Picture Placeholder 6">
            <a:extLst>
              <a:ext uri="{FF2B5EF4-FFF2-40B4-BE49-F238E27FC236}">
                <a16:creationId xmlns:a16="http://schemas.microsoft.com/office/drawing/2014/main" id="{05AA6F45-F3D3-44A0-A51C-F013382EACF9}"/>
              </a:ext>
            </a:extLst>
          </p:cNvPr>
          <p:cNvPicPr>
            <a:picLocks noChangeAspect="1"/>
          </p:cNvPicPr>
          <p:nvPr/>
        </p:nvPicPr>
        <p:blipFill>
          <a:blip r:embed="rId3"/>
          <a:srcRect/>
          <a:stretch/>
        </p:blipFill>
        <p:spPr>
          <a:xfrm>
            <a:off x="2987207" y="267419"/>
            <a:ext cx="1290439" cy="5986732"/>
          </a:xfrm>
          <a:prstGeom prst="rect">
            <a:avLst/>
          </a:prstGeom>
        </p:spPr>
      </p:pic>
    </p:spTree>
    <p:extLst>
      <p:ext uri="{BB962C8B-B14F-4D97-AF65-F5344CB8AC3E}">
        <p14:creationId xmlns:p14="http://schemas.microsoft.com/office/powerpoint/2010/main" val="3472408283"/>
      </p:ext>
    </p:extLst>
  </p:cSld>
  <p:clrMapOvr>
    <a:masterClrMapping/>
  </p:clrMapOvr>
</p:sld>
</file>

<file path=ppt/theme/theme1.xml><?xml version="1.0" encoding="utf-8"?>
<a:theme xmlns:a="http://schemas.openxmlformats.org/drawingml/2006/main" name="Navy with footer">
  <a:themeElements>
    <a:clrScheme name="Buddle Findlay">
      <a:dk1>
        <a:sysClr val="windowText" lastClr="000000"/>
      </a:dk1>
      <a:lt1>
        <a:sysClr val="window" lastClr="FFFFFF"/>
      </a:lt1>
      <a:dk2>
        <a:srgbClr val="3F3F3F"/>
      </a:dk2>
      <a:lt2>
        <a:srgbClr val="D8D8D8"/>
      </a:lt2>
      <a:accent1>
        <a:srgbClr val="25303E"/>
      </a:accent1>
      <a:accent2>
        <a:srgbClr val="EED7D9"/>
      </a:accent2>
      <a:accent3>
        <a:srgbClr val="BF870E"/>
      </a:accent3>
      <a:accent4>
        <a:srgbClr val="D3D6D9"/>
      </a:accent4>
      <a:accent5>
        <a:srgbClr val="F4E7E7"/>
      </a:accent5>
      <a:accent6>
        <a:srgbClr val="F1E6D4"/>
      </a:accent6>
      <a:hlink>
        <a:srgbClr val="000000"/>
      </a:hlink>
      <a:folHlink>
        <a:srgbClr val="954F72"/>
      </a:folHlink>
    </a:clrScheme>
    <a:fontScheme name="Buddle Findlay">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 - PowerPoint template - standard - 2022.pptx" id="{C5C8A76A-66DC-4F49-8D8A-04B7A76515E3}" vid="{A805C3E8-5E2D-47BA-8294-53F2C4A575E4}"/>
    </a:ext>
  </a:extLst>
</a:theme>
</file>

<file path=ppt/theme/theme2.xml><?xml version="1.0" encoding="utf-8"?>
<a:theme xmlns:a="http://schemas.openxmlformats.org/drawingml/2006/main" name="White with footer">
  <a:themeElements>
    <a:clrScheme name="Buddle Findlay">
      <a:dk1>
        <a:sysClr val="windowText" lastClr="000000"/>
      </a:dk1>
      <a:lt1>
        <a:sysClr val="window" lastClr="FFFFFF"/>
      </a:lt1>
      <a:dk2>
        <a:srgbClr val="3F3F3F"/>
      </a:dk2>
      <a:lt2>
        <a:srgbClr val="D8D8D8"/>
      </a:lt2>
      <a:accent1>
        <a:srgbClr val="25303E"/>
      </a:accent1>
      <a:accent2>
        <a:srgbClr val="EED7D9"/>
      </a:accent2>
      <a:accent3>
        <a:srgbClr val="BF870E"/>
      </a:accent3>
      <a:accent4>
        <a:srgbClr val="D3D6D9"/>
      </a:accent4>
      <a:accent5>
        <a:srgbClr val="F4E7E7"/>
      </a:accent5>
      <a:accent6>
        <a:srgbClr val="F1E6D4"/>
      </a:accent6>
      <a:hlink>
        <a:srgbClr val="000000"/>
      </a:hlink>
      <a:folHlink>
        <a:srgbClr val="954F72"/>
      </a:folHlink>
    </a:clrScheme>
    <a:fontScheme name="Buddle Findl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 - PowerPoint template - standard - 2022.pptx" id="{C5C8A76A-66DC-4F49-8D8A-04B7A76515E3}" vid="{C541B0F7-2291-4572-AB99-C399D4C12374}"/>
    </a:ext>
  </a:extLst>
</a:theme>
</file>

<file path=ppt/theme/theme3.xml><?xml version="1.0" encoding="utf-8"?>
<a:theme xmlns:a="http://schemas.openxmlformats.org/drawingml/2006/main" name="Pink with footer">
  <a:themeElements>
    <a:clrScheme name="Buddle Findlay">
      <a:dk1>
        <a:sysClr val="windowText" lastClr="000000"/>
      </a:dk1>
      <a:lt1>
        <a:sysClr val="window" lastClr="FFFFFF"/>
      </a:lt1>
      <a:dk2>
        <a:srgbClr val="3F3F3F"/>
      </a:dk2>
      <a:lt2>
        <a:srgbClr val="D8D8D8"/>
      </a:lt2>
      <a:accent1>
        <a:srgbClr val="25303E"/>
      </a:accent1>
      <a:accent2>
        <a:srgbClr val="EED7D9"/>
      </a:accent2>
      <a:accent3>
        <a:srgbClr val="BF870E"/>
      </a:accent3>
      <a:accent4>
        <a:srgbClr val="D3D6D9"/>
      </a:accent4>
      <a:accent5>
        <a:srgbClr val="F4E7E7"/>
      </a:accent5>
      <a:accent6>
        <a:srgbClr val="F1E6D4"/>
      </a:accent6>
      <a:hlink>
        <a:srgbClr val="000000"/>
      </a:hlink>
      <a:folHlink>
        <a:srgbClr val="954F72"/>
      </a:folHlink>
    </a:clrScheme>
    <a:fontScheme name="Buddle Findl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 - PowerPoint template - standard - 2022.pptx" id="{C5C8A76A-66DC-4F49-8D8A-04B7A76515E3}" vid="{583410AB-2E28-48DD-9A5E-E721119D47F8}"/>
    </a:ext>
  </a:extLst>
</a:theme>
</file>

<file path=ppt/theme/theme4.xml><?xml version="1.0" encoding="utf-8"?>
<a:theme xmlns:a="http://schemas.openxmlformats.org/drawingml/2006/main" name="Navy without footer">
  <a:themeElements>
    <a:clrScheme name="Buddle Findlay">
      <a:dk1>
        <a:sysClr val="windowText" lastClr="000000"/>
      </a:dk1>
      <a:lt1>
        <a:sysClr val="window" lastClr="FFFFFF"/>
      </a:lt1>
      <a:dk2>
        <a:srgbClr val="3F3F3F"/>
      </a:dk2>
      <a:lt2>
        <a:srgbClr val="D8D8D8"/>
      </a:lt2>
      <a:accent1>
        <a:srgbClr val="25303E"/>
      </a:accent1>
      <a:accent2>
        <a:srgbClr val="EED7D9"/>
      </a:accent2>
      <a:accent3>
        <a:srgbClr val="BF870E"/>
      </a:accent3>
      <a:accent4>
        <a:srgbClr val="D3D6D9"/>
      </a:accent4>
      <a:accent5>
        <a:srgbClr val="F4E7E7"/>
      </a:accent5>
      <a:accent6>
        <a:srgbClr val="F1E6D4"/>
      </a:accent6>
      <a:hlink>
        <a:srgbClr val="000000"/>
      </a:hlink>
      <a:folHlink>
        <a:srgbClr val="954F72"/>
      </a:folHlink>
    </a:clrScheme>
    <a:fontScheme name="Buddle Findl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 - PowerPoint template - standard - 2022.pptx" id="{C5C8A76A-66DC-4F49-8D8A-04B7A76515E3}" vid="{7A872546-1177-4A4D-B0FD-1C406676A60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D4DF494DF02743ACCDA172130E7E56" ma:contentTypeVersion="12" ma:contentTypeDescription="Create a new document." ma:contentTypeScope="" ma:versionID="210553481b400f36aa520f04386b9ae8">
  <xsd:schema xmlns:xsd="http://www.w3.org/2001/XMLSchema" xmlns:xs="http://www.w3.org/2001/XMLSchema" xmlns:p="http://schemas.microsoft.com/office/2006/metadata/properties" xmlns:ns2="946ec71e-01cc-4c9a-b256-3ea22191a87a" xmlns:ns3="3ad6e1d8-a98f-4c18-8641-5483b6ef1b2a" targetNamespace="http://schemas.microsoft.com/office/2006/metadata/properties" ma:root="true" ma:fieldsID="33e155738aa8c105a468c35537ae0051" ns2:_="" ns3:_="">
    <xsd:import namespace="946ec71e-01cc-4c9a-b256-3ea22191a87a"/>
    <xsd:import namespace="3ad6e1d8-a98f-4c18-8641-5483b6ef1b2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6ec71e-01cc-4c9a-b256-3ea22191a8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d6e1d8-a98f-4c18-8641-5483b6ef1b2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A8AD05-3174-463C-B6F6-4675E6002E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6ec71e-01cc-4c9a-b256-3ea22191a87a"/>
    <ds:schemaRef ds:uri="3ad6e1d8-a98f-4c18-8641-5483b6ef1b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65348A-C80D-40DD-A1D5-B08E156D44AE}">
  <ds:schemaRefs>
    <ds:schemaRef ds:uri="http://www.w3.org/XML/1998/namespace"/>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dcmitype/"/>
    <ds:schemaRef ds:uri="3ad6e1d8-a98f-4c18-8641-5483b6ef1b2a"/>
    <ds:schemaRef ds:uri="http://schemas.openxmlformats.org/package/2006/metadata/core-properties"/>
    <ds:schemaRef ds:uri="946ec71e-01cc-4c9a-b256-3ea22191a87a"/>
    <ds:schemaRef ds:uri="http://purl.org/dc/terms/"/>
  </ds:schemaRefs>
</ds:datastoreItem>
</file>

<file path=customXml/itemProps3.xml><?xml version="1.0" encoding="utf-8"?>
<ds:datastoreItem xmlns:ds="http://schemas.openxmlformats.org/officeDocument/2006/customXml" ds:itemID="{07ECC1FD-678D-46FD-BA9F-7B8A84B910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809</TotalTime>
  <Words>1616</Words>
  <Application>Microsoft Office PowerPoint</Application>
  <PresentationFormat>Widescreen</PresentationFormat>
  <Paragraphs>156</Paragraphs>
  <Slides>22</Slides>
  <Notes>22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22</vt:i4>
      </vt:variant>
    </vt:vector>
  </HeadingPairs>
  <TitlesOfParts>
    <vt:vector size="30" baseType="lpstr">
      <vt:lpstr>Arial</vt:lpstr>
      <vt:lpstr>Bold</vt:lpstr>
      <vt:lpstr>Calibri</vt:lpstr>
      <vt:lpstr>Courier New</vt:lpstr>
      <vt:lpstr>Navy with footer</vt:lpstr>
      <vt:lpstr>White with footer</vt:lpstr>
      <vt:lpstr>Pink with footer</vt:lpstr>
      <vt:lpstr>Navy without footer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Buddle Findlay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Author</cp:lastModifiedBy>
  <cp:revision>15</cp:revision>
  <cp:lastPrinted>2022-10-16T20:45:38Z</cp:lastPrinted>
  <dcterms:created xsi:type="dcterms:W3CDTF">2022-09-15T03:12:55Z</dcterms:created>
  <dcterms:modified xsi:type="dcterms:W3CDTF">2022-10-17T08:16:03Z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0x010100FDD4DF494DF02743ACCDA172130E7E56</vt:lpwstr>
  </property>
</Properties>
</file>